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3970" y="-5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F9D37-035C-2504-0204-C8C0EACB8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17D296-0D89-7BF5-C854-42269F7C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A97CA-3966-F8E2-5E28-BAD795EC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EF0E0-B14E-1D7A-F879-4D50D5F1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250AD-B04F-BCF5-612E-EBB35D9A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9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DD500-40F9-F910-993C-D9058162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11F39C-34E6-1327-40AA-95BF61E3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CA138F-EB34-1E53-24A6-FB60B216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8C49E-8640-82CA-8DAE-C9332B9C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CF25B6-4A66-5EC8-5A75-FB61BF9E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86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A2A7FD-45DE-E0C1-58B5-39AE5D7CC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132382-147C-CF83-A89B-CC61D35C2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30672-8C70-05D8-3C2F-85D1A7BD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89ACF-796D-AA53-7579-7CE16977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C13BE-F8E3-C800-675B-669949DA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3F427-A6FF-E3E3-9BEA-62355655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5A7B7-00EA-76D7-18C0-1549C79B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5D5C8-A82B-A2EB-2E4C-8CAC5C9A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78FFF7-9EDF-03CB-ED31-4934C29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81AC-6BC1-1DF6-39FB-F3A8BA7A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3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80200-F9E5-510E-A287-2C651DAC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72412-DFCE-821B-BA01-4CEF3C6EF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697F9F-42E3-B656-7109-14A62016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21F8F-1724-5AF4-43E7-486A3DDF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2778C-C585-6319-347C-BC0A0883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3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FB97D-A0B1-AF42-2BB1-5EC6A891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497E2-DCEA-4D11-D016-C64399177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CCF944-4F3C-9430-1522-30E96118C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AD888-8751-6741-7618-426645ED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451304-20EA-6B1F-D430-EF18B5E5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39B897-6882-88D4-28A1-9FD3D96A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58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5AE81-8E7A-49FB-46A4-8DBCD54C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E8B484-570F-EB84-2FC0-022B32F7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600E9F-347C-6AAC-8452-B7A707867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DD1D42-7B26-0730-53A3-BC7A050D7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E4BD02-7597-5B85-3EAB-FCAD98563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72A18C-DC9F-5B39-5A52-86AF1D07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B17B67-A595-142C-2C32-48045071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6D4364-DC92-75A5-DF11-95D74B6C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4FA9E-201F-8A4C-C653-4533FB1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F7E6AE-5D40-46B2-5817-1A2CFA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10051-056D-4AEF-C20F-DDD13679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713BA9-AE2C-CBAF-E73F-7E1525CB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E7D93D-32EC-AF37-30BE-6B9E4420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2DC518-0ADF-1ADC-1A7C-B4B7566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4BD2DA-5CFB-8DFB-2D44-1ABF283A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34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A4D49-D03C-A296-CFBD-1697C72D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8800A-5B1B-A730-38D0-2DFEA71F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1F18AE-F79D-0BC2-84DF-E13D96A8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25D07B-ABD8-8E09-C2B9-C0E73CC5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21B87F-1B41-FC19-827B-F1572A6B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7F704-8C11-A62B-7693-A3EDB004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57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89F0A-D1AB-486E-50D4-F54840C5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19B14-7FE8-409A-8B4D-971CC5FCD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A1F280-DA42-19A1-AF9B-E9AA44940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E9203D-6C6B-7BF2-1327-12659177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EEAB0C-6443-8DEE-3720-5FBDD8B4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8C7CD7-EAAC-0B34-82B0-4121A145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5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D5A91E-84E9-8EEB-034E-25CD32DB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3BA749-9B9B-1DE4-0C2B-D7BFDD31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3D792B-9AD0-51A8-C003-EDBD20203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A2E76-3C68-481B-BD19-504CD3DF74CE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9A11F5-DE8C-72F8-04AC-96A0EF8F2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4E8FB9-7970-3843-FE34-0A36E2BEB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D5FC3-371A-48D5-8279-B581051A8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25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4E72918-4DDC-407C-9A14-39411480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62" y="1014730"/>
            <a:ext cx="7640116" cy="4258269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F529ECE-5AD5-ABF8-340E-70C535FC5B45}"/>
              </a:ext>
            </a:extLst>
          </p:cNvPr>
          <p:cNvCxnSpPr>
            <a:cxnSpLocks/>
          </p:cNvCxnSpPr>
          <p:nvPr/>
        </p:nvCxnSpPr>
        <p:spPr>
          <a:xfrm flipV="1">
            <a:off x="2300748" y="1465006"/>
            <a:ext cx="0" cy="3696929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CA31F10-2CF3-3FC0-B49E-B948399008EC}"/>
              </a:ext>
            </a:extLst>
          </p:cNvPr>
          <p:cNvCxnSpPr>
            <a:cxnSpLocks/>
          </p:cNvCxnSpPr>
          <p:nvPr/>
        </p:nvCxnSpPr>
        <p:spPr>
          <a:xfrm flipV="1">
            <a:off x="2300748" y="3903406"/>
            <a:ext cx="7855975" cy="1231941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6BD1046-E521-4ECA-6F40-BD8811857BD4}"/>
              </a:ext>
            </a:extLst>
          </p:cNvPr>
          <p:cNvSpPr txBox="1"/>
          <p:nvPr/>
        </p:nvSpPr>
        <p:spPr>
          <a:xfrm>
            <a:off x="3760839" y="235975"/>
            <a:ext cx="467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 le robot doit voir le terrain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B08A35-8392-A29E-EAFC-50EC07E7BD12}"/>
              </a:ext>
            </a:extLst>
          </p:cNvPr>
          <p:cNvSpPr txBox="1"/>
          <p:nvPr/>
        </p:nvSpPr>
        <p:spPr>
          <a:xfrm>
            <a:off x="10073374" y="3876818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C530E13-C347-BC57-A180-A6301769096E}"/>
              </a:ext>
            </a:extLst>
          </p:cNvPr>
          <p:cNvSpPr txBox="1"/>
          <p:nvPr/>
        </p:nvSpPr>
        <p:spPr>
          <a:xfrm>
            <a:off x="1858297" y="1280340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</a:p>
        </p:txBody>
      </p:sp>
      <p:pic>
        <p:nvPicPr>
          <p:cNvPr id="13" name="Image 12" descr="Une image contenant capture d’écran, texte&#10;&#10;Le contenu généré par l’IA peut être incorrect.">
            <a:extLst>
              <a:ext uri="{FF2B5EF4-FFF2-40B4-BE49-F238E27FC236}">
                <a16:creationId xmlns:a16="http://schemas.microsoft.com/office/drawing/2014/main" id="{6FBEB283-50B8-385C-B7AB-3CE35DC12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1239">
            <a:off x="2627325" y="4030501"/>
            <a:ext cx="785779" cy="77484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D3CB30C-9EA0-2D3F-2874-C9AF3CD191B5}"/>
              </a:ext>
            </a:extLst>
          </p:cNvPr>
          <p:cNvSpPr txBox="1"/>
          <p:nvPr/>
        </p:nvSpPr>
        <p:spPr>
          <a:xfrm rot="21326866">
            <a:off x="2710814" y="4015740"/>
            <a:ext cx="5372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rgbClr val="FF0000"/>
                </a:solidFill>
              </a:rPr>
              <a:t>Devant robot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8431EB-C806-0AE9-EBCC-B120F227A91E}"/>
              </a:ext>
            </a:extLst>
          </p:cNvPr>
          <p:cNvSpPr txBox="1"/>
          <p:nvPr/>
        </p:nvSpPr>
        <p:spPr>
          <a:xfrm rot="21326866">
            <a:off x="2763466" y="4488822"/>
            <a:ext cx="6170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rgbClr val="FF0000"/>
                </a:solidFill>
              </a:rPr>
              <a:t>Derrière robot</a:t>
            </a:r>
          </a:p>
        </p:txBody>
      </p:sp>
    </p:spTree>
    <p:extLst>
      <p:ext uri="{BB962C8B-B14F-4D97-AF65-F5344CB8AC3E}">
        <p14:creationId xmlns:p14="http://schemas.microsoft.com/office/powerpoint/2010/main" val="1126868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El Kattoufi</dc:creator>
  <cp:lastModifiedBy>Youssef El Kattoufi</cp:lastModifiedBy>
  <cp:revision>2</cp:revision>
  <dcterms:created xsi:type="dcterms:W3CDTF">2025-05-03T16:52:25Z</dcterms:created>
  <dcterms:modified xsi:type="dcterms:W3CDTF">2025-05-03T16:58:54Z</dcterms:modified>
</cp:coreProperties>
</file>