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2" r:id="rId3"/>
    <p:sldId id="302" r:id="rId4"/>
    <p:sldId id="295" r:id="rId5"/>
    <p:sldId id="288" r:id="rId6"/>
    <p:sldId id="292" r:id="rId7"/>
    <p:sldId id="296" r:id="rId8"/>
    <p:sldId id="300" r:id="rId9"/>
    <p:sldId id="301" r:id="rId10"/>
    <p:sldId id="305" r:id="rId11"/>
    <p:sldId id="318" r:id="rId12"/>
    <p:sldId id="298" r:id="rId13"/>
    <p:sldId id="317" r:id="rId14"/>
    <p:sldId id="306" r:id="rId15"/>
    <p:sldId id="309" r:id="rId16"/>
    <p:sldId id="310" r:id="rId17"/>
    <p:sldId id="319" r:id="rId18"/>
    <p:sldId id="313" r:id="rId19"/>
    <p:sldId id="316" r:id="rId20"/>
    <p:sldId id="315" r:id="rId2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260" userDrawn="1">
          <p15:clr>
            <a:srgbClr val="A4A3A4"/>
          </p15:clr>
        </p15:guide>
        <p15:guide id="3"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C599"/>
    <a:srgbClr val="E29998"/>
    <a:srgbClr val="FE782F"/>
    <a:srgbClr val="9983BC"/>
    <a:srgbClr val="00768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108" autoAdjust="0"/>
    <p:restoredTop sz="94118" autoAdjust="0"/>
  </p:normalViewPr>
  <p:slideViewPr>
    <p:cSldViewPr snapToGrid="0">
      <p:cViewPr varScale="1">
        <p:scale>
          <a:sx n="100" d="100"/>
          <a:sy n="100" d="100"/>
        </p:scale>
        <p:origin x="558" y="90"/>
      </p:cViewPr>
      <p:guideLst>
        <p:guide orient="horz" pos="2160"/>
        <p:guide orient="horz" pos="22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23C4B3-46D0-4CF5-B194-3255FC46F5CF}"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C027F774-7544-4261-8667-575B9947CA0D}">
      <dgm:prSet/>
      <dgm:spPr/>
      <dgm:t>
        <a:bodyPr/>
        <a:lstStyle/>
        <a:p>
          <a:pPr>
            <a:lnSpc>
              <a:spcPct val="100000"/>
            </a:lnSpc>
          </a:pPr>
          <a:r>
            <a:rPr lang="fr-FR" b="1" dirty="0"/>
            <a:t>Alternant électricien en bâtiment industriel au </a:t>
          </a:r>
          <a:r>
            <a:rPr lang="fr-FR" b="1" dirty="0" err="1"/>
            <a:t>Syctom</a:t>
          </a:r>
          <a:endParaRPr lang="en-US" dirty="0"/>
        </a:p>
      </dgm:t>
    </dgm:pt>
    <dgm:pt modelId="{C29013AF-4796-4655-A68F-21B8CFEB892C}" type="parTrans" cxnId="{525EFEEE-606A-41CD-8F91-82BA4373555E}">
      <dgm:prSet/>
      <dgm:spPr/>
      <dgm:t>
        <a:bodyPr/>
        <a:lstStyle/>
        <a:p>
          <a:endParaRPr lang="en-US"/>
        </a:p>
      </dgm:t>
    </dgm:pt>
    <dgm:pt modelId="{7E509CE0-3FB4-4121-B52A-C54FD4343BD3}" type="sibTrans" cxnId="{525EFEEE-606A-41CD-8F91-82BA4373555E}">
      <dgm:prSet/>
      <dgm:spPr/>
      <dgm:t>
        <a:bodyPr/>
        <a:lstStyle/>
        <a:p>
          <a:pPr>
            <a:lnSpc>
              <a:spcPct val="100000"/>
            </a:lnSpc>
          </a:pPr>
          <a:endParaRPr lang="en-US"/>
        </a:p>
      </dgm:t>
    </dgm:pt>
    <dgm:pt modelId="{70F04FD9-AFE0-4192-8D98-4E6CF6B08B3C}">
      <dgm:prSet/>
      <dgm:spPr/>
      <dgm:t>
        <a:bodyPr/>
        <a:lstStyle/>
        <a:p>
          <a:pPr>
            <a:lnSpc>
              <a:spcPct val="100000"/>
            </a:lnSpc>
          </a:pPr>
          <a:r>
            <a:rPr lang="fr-FR" b="1" dirty="0"/>
            <a:t>Etudiant en BUT 3 Génie Electrique et Informatique Industrielle à l’IUT de Cachan</a:t>
          </a:r>
          <a:endParaRPr lang="en-US" dirty="0"/>
        </a:p>
      </dgm:t>
    </dgm:pt>
    <dgm:pt modelId="{9DA85E71-FEA6-488C-88F6-C616F616666A}" type="parTrans" cxnId="{ED8790B0-E3C9-4012-88EE-6BB690044892}">
      <dgm:prSet/>
      <dgm:spPr/>
      <dgm:t>
        <a:bodyPr/>
        <a:lstStyle/>
        <a:p>
          <a:endParaRPr lang="en-US"/>
        </a:p>
      </dgm:t>
    </dgm:pt>
    <dgm:pt modelId="{806ECE57-18D7-49E4-958B-822D3F3C5338}" type="sibTrans" cxnId="{ED8790B0-E3C9-4012-88EE-6BB690044892}">
      <dgm:prSet/>
      <dgm:spPr/>
      <dgm:t>
        <a:bodyPr/>
        <a:lstStyle/>
        <a:p>
          <a:pPr>
            <a:lnSpc>
              <a:spcPct val="100000"/>
            </a:lnSpc>
          </a:pPr>
          <a:endParaRPr lang="en-US"/>
        </a:p>
      </dgm:t>
    </dgm:pt>
    <dgm:pt modelId="{5F2AB58A-ECAF-4384-B8EF-F20A242DCC05}">
      <dgm:prSet/>
      <dgm:spPr/>
      <dgm:t>
        <a:bodyPr/>
        <a:lstStyle/>
        <a:p>
          <a:pPr>
            <a:lnSpc>
              <a:spcPct val="100000"/>
            </a:lnSpc>
          </a:pPr>
          <a:r>
            <a:rPr lang="fr-FR" b="1" dirty="0"/>
            <a:t>Date de présentation : 07/05/2025</a:t>
          </a:r>
          <a:endParaRPr lang="en-US" dirty="0"/>
        </a:p>
      </dgm:t>
    </dgm:pt>
    <dgm:pt modelId="{9BC0C9AD-1FD0-4D32-ADAC-4C2E9590654C}" type="parTrans" cxnId="{27457AC5-B5C4-488A-B5C7-883E1125E2C9}">
      <dgm:prSet/>
      <dgm:spPr/>
      <dgm:t>
        <a:bodyPr/>
        <a:lstStyle/>
        <a:p>
          <a:endParaRPr lang="en-US"/>
        </a:p>
      </dgm:t>
    </dgm:pt>
    <dgm:pt modelId="{81DC8A6C-99F3-4A6A-88A8-80955FC7D23A}" type="sibTrans" cxnId="{27457AC5-B5C4-488A-B5C7-883E1125E2C9}">
      <dgm:prSet/>
      <dgm:spPr/>
      <dgm:t>
        <a:bodyPr/>
        <a:lstStyle/>
        <a:p>
          <a:endParaRPr lang="en-US"/>
        </a:p>
      </dgm:t>
    </dgm:pt>
    <dgm:pt modelId="{2141D9E2-6B4C-4679-805A-CDA1A909D84A}" type="pres">
      <dgm:prSet presAssocID="{C823C4B3-46D0-4CF5-B194-3255FC46F5CF}" presName="root" presStyleCnt="0">
        <dgm:presLayoutVars>
          <dgm:dir/>
          <dgm:resizeHandles val="exact"/>
        </dgm:presLayoutVars>
      </dgm:prSet>
      <dgm:spPr/>
    </dgm:pt>
    <dgm:pt modelId="{EFA2002E-12A0-4EB7-96A6-F5B295CE1B61}" type="pres">
      <dgm:prSet presAssocID="{C823C4B3-46D0-4CF5-B194-3255FC46F5CF}" presName="container" presStyleCnt="0">
        <dgm:presLayoutVars>
          <dgm:dir/>
          <dgm:resizeHandles val="exact"/>
        </dgm:presLayoutVars>
      </dgm:prSet>
      <dgm:spPr/>
    </dgm:pt>
    <dgm:pt modelId="{543D1E48-5427-452F-B011-D2010E4D57B0}" type="pres">
      <dgm:prSet presAssocID="{C027F774-7544-4261-8667-575B9947CA0D}" presName="compNode" presStyleCnt="0"/>
      <dgm:spPr/>
    </dgm:pt>
    <dgm:pt modelId="{7CAE2980-9DAA-4278-B9F6-4F9C0A9792AA}" type="pres">
      <dgm:prSet presAssocID="{C027F774-7544-4261-8667-575B9947CA0D}" presName="iconBgRect" presStyleLbl="bgShp" presStyleIdx="0" presStyleCnt="3" custLinFactX="-3755" custLinFactNeighborX="-100000"/>
      <dgm:spPr/>
    </dgm:pt>
    <dgm:pt modelId="{B4F0A006-8ABF-4E3B-BF1D-B913CDF232BA}" type="pres">
      <dgm:prSet presAssocID="{C027F774-7544-4261-8667-575B9947CA0D}" presName="iconRect" presStyleLbl="node1" presStyleIdx="0" presStyleCnt="3" custLinFactX="-43153" custLinFactNeighborX="-100000"/>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gh Voltage"/>
        </a:ext>
      </dgm:extLst>
    </dgm:pt>
    <dgm:pt modelId="{D68818A8-65E2-44ED-8FAB-F23130D48675}" type="pres">
      <dgm:prSet presAssocID="{C027F774-7544-4261-8667-575B9947CA0D}" presName="spaceRect" presStyleCnt="0"/>
      <dgm:spPr/>
    </dgm:pt>
    <dgm:pt modelId="{5D854FED-F534-47B8-B799-4255BECCBB1F}" type="pres">
      <dgm:prSet presAssocID="{C027F774-7544-4261-8667-575B9947CA0D}" presName="textRect" presStyleLbl="revTx" presStyleIdx="0" presStyleCnt="3" custScaleX="187711" custLinFactNeighborX="12227">
        <dgm:presLayoutVars>
          <dgm:chMax val="1"/>
          <dgm:chPref val="1"/>
        </dgm:presLayoutVars>
      </dgm:prSet>
      <dgm:spPr/>
    </dgm:pt>
    <dgm:pt modelId="{5B39A7C7-B7EE-4B48-ACC3-AE72B4F11330}" type="pres">
      <dgm:prSet presAssocID="{7E509CE0-3FB4-4121-B52A-C54FD4343BD3}" presName="sibTrans" presStyleLbl="sibTrans2D1" presStyleIdx="0" presStyleCnt="0"/>
      <dgm:spPr/>
    </dgm:pt>
    <dgm:pt modelId="{483DC0F8-DC5D-47DA-8946-279DA09D3CE8}" type="pres">
      <dgm:prSet presAssocID="{70F04FD9-AFE0-4192-8D98-4E6CF6B08B3C}" presName="compNode" presStyleCnt="0"/>
      <dgm:spPr/>
    </dgm:pt>
    <dgm:pt modelId="{85227816-75A6-4477-90E8-22F39C43D092}" type="pres">
      <dgm:prSet presAssocID="{70F04FD9-AFE0-4192-8D98-4E6CF6B08B3C}" presName="iconBgRect" presStyleLbl="bgShp" presStyleIdx="1" presStyleCnt="3"/>
      <dgm:spPr/>
    </dgm:pt>
    <dgm:pt modelId="{5E5874F5-B44B-49DB-B577-4A35B682C6AA}" type="pres">
      <dgm:prSet presAssocID="{70F04FD9-AFE0-4192-8D98-4E6CF6B08B3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Ordinateur"/>
        </a:ext>
      </dgm:extLst>
    </dgm:pt>
    <dgm:pt modelId="{4F568642-12D2-4262-91FC-89071E678BE8}" type="pres">
      <dgm:prSet presAssocID="{70F04FD9-AFE0-4192-8D98-4E6CF6B08B3C}" presName="spaceRect" presStyleCnt="0"/>
      <dgm:spPr/>
    </dgm:pt>
    <dgm:pt modelId="{EC2FCCD7-FB90-4583-9760-9E030E0C8823}" type="pres">
      <dgm:prSet presAssocID="{70F04FD9-AFE0-4192-8D98-4E6CF6B08B3C}" presName="textRect" presStyleLbl="revTx" presStyleIdx="1" presStyleCnt="3" custScaleX="234786" custLinFactNeighborX="73362">
        <dgm:presLayoutVars>
          <dgm:chMax val="1"/>
          <dgm:chPref val="1"/>
        </dgm:presLayoutVars>
      </dgm:prSet>
      <dgm:spPr/>
    </dgm:pt>
    <dgm:pt modelId="{5F00B3B4-B14F-41C5-B36A-F808330ECB0A}" type="pres">
      <dgm:prSet presAssocID="{806ECE57-18D7-49E4-958B-822D3F3C5338}" presName="sibTrans" presStyleLbl="sibTrans2D1" presStyleIdx="0" presStyleCnt="0"/>
      <dgm:spPr/>
    </dgm:pt>
    <dgm:pt modelId="{62180792-75B5-4327-93E9-29E06D4AAC8E}" type="pres">
      <dgm:prSet presAssocID="{5F2AB58A-ECAF-4384-B8EF-F20A242DCC05}" presName="compNode" presStyleCnt="0"/>
      <dgm:spPr/>
    </dgm:pt>
    <dgm:pt modelId="{33B8C6E6-E954-45B7-AF45-D7B1D4EF2BB5}" type="pres">
      <dgm:prSet presAssocID="{5F2AB58A-ECAF-4384-B8EF-F20A242DCC05}" presName="iconBgRect" presStyleLbl="bgShp" presStyleIdx="2" presStyleCnt="3" custLinFactNeighborX="56486"/>
      <dgm:spPr/>
    </dgm:pt>
    <dgm:pt modelId="{D1D1028B-CA12-4119-BEF2-8C1FA93F9521}" type="pres">
      <dgm:prSet presAssocID="{5F2AB58A-ECAF-4384-B8EF-F20A242DCC05}" presName="iconRect" presStyleLbl="node1" presStyleIdx="2" presStyleCnt="3" custLinFactNeighborX="91928"/>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alendrier journalier contour"/>
        </a:ext>
      </dgm:extLst>
    </dgm:pt>
    <dgm:pt modelId="{BA766876-FE54-42EC-8E1B-B0B0C1C42D7A}" type="pres">
      <dgm:prSet presAssocID="{5F2AB58A-ECAF-4384-B8EF-F20A242DCC05}" presName="spaceRect" presStyleCnt="0"/>
      <dgm:spPr/>
    </dgm:pt>
    <dgm:pt modelId="{458F1A82-6E1B-40EC-BCA0-33050A84CD55}" type="pres">
      <dgm:prSet presAssocID="{5F2AB58A-ECAF-4384-B8EF-F20A242DCC05}" presName="textRect" presStyleLbl="revTx" presStyleIdx="2" presStyleCnt="3" custLinFactNeighborX="23964">
        <dgm:presLayoutVars>
          <dgm:chMax val="1"/>
          <dgm:chPref val="1"/>
        </dgm:presLayoutVars>
      </dgm:prSet>
      <dgm:spPr/>
    </dgm:pt>
  </dgm:ptLst>
  <dgm:cxnLst>
    <dgm:cxn modelId="{C8BAAC32-0991-4E36-9984-E2B6BA58E74E}" type="presOf" srcId="{5F2AB58A-ECAF-4384-B8EF-F20A242DCC05}" destId="{458F1A82-6E1B-40EC-BCA0-33050A84CD55}" srcOrd="0" destOrd="0" presId="urn:microsoft.com/office/officeart/2018/2/layout/IconCircleList"/>
    <dgm:cxn modelId="{AAAB0570-255B-4139-8E25-60D51471BBC2}" type="presOf" srcId="{C823C4B3-46D0-4CF5-B194-3255FC46F5CF}" destId="{2141D9E2-6B4C-4679-805A-CDA1A909D84A}" srcOrd="0" destOrd="0" presId="urn:microsoft.com/office/officeart/2018/2/layout/IconCircleList"/>
    <dgm:cxn modelId="{26756178-F383-4900-AF3F-A643EA5DD701}" type="presOf" srcId="{70F04FD9-AFE0-4192-8D98-4E6CF6B08B3C}" destId="{EC2FCCD7-FB90-4583-9760-9E030E0C8823}" srcOrd="0" destOrd="0" presId="urn:microsoft.com/office/officeart/2018/2/layout/IconCircleList"/>
    <dgm:cxn modelId="{3CA4C08E-757F-4C0C-8735-7AC48AF6AC47}" type="presOf" srcId="{806ECE57-18D7-49E4-958B-822D3F3C5338}" destId="{5F00B3B4-B14F-41C5-B36A-F808330ECB0A}" srcOrd="0" destOrd="0" presId="urn:microsoft.com/office/officeart/2018/2/layout/IconCircleList"/>
    <dgm:cxn modelId="{ED8790B0-E3C9-4012-88EE-6BB690044892}" srcId="{C823C4B3-46D0-4CF5-B194-3255FC46F5CF}" destId="{70F04FD9-AFE0-4192-8D98-4E6CF6B08B3C}" srcOrd="1" destOrd="0" parTransId="{9DA85E71-FEA6-488C-88F6-C616F616666A}" sibTransId="{806ECE57-18D7-49E4-958B-822D3F3C5338}"/>
    <dgm:cxn modelId="{27457AC5-B5C4-488A-B5C7-883E1125E2C9}" srcId="{C823C4B3-46D0-4CF5-B194-3255FC46F5CF}" destId="{5F2AB58A-ECAF-4384-B8EF-F20A242DCC05}" srcOrd="2" destOrd="0" parTransId="{9BC0C9AD-1FD0-4D32-ADAC-4C2E9590654C}" sibTransId="{81DC8A6C-99F3-4A6A-88A8-80955FC7D23A}"/>
    <dgm:cxn modelId="{2FFE5CD9-40DF-4B6F-8467-6525482F9080}" type="presOf" srcId="{7E509CE0-3FB4-4121-B52A-C54FD4343BD3}" destId="{5B39A7C7-B7EE-4B48-ACC3-AE72B4F11330}" srcOrd="0" destOrd="0" presId="urn:microsoft.com/office/officeart/2018/2/layout/IconCircleList"/>
    <dgm:cxn modelId="{525EFEEE-606A-41CD-8F91-82BA4373555E}" srcId="{C823C4B3-46D0-4CF5-B194-3255FC46F5CF}" destId="{C027F774-7544-4261-8667-575B9947CA0D}" srcOrd="0" destOrd="0" parTransId="{C29013AF-4796-4655-A68F-21B8CFEB892C}" sibTransId="{7E509CE0-3FB4-4121-B52A-C54FD4343BD3}"/>
    <dgm:cxn modelId="{7BDE96FE-0778-40C5-BEF5-FA4C127EB203}" type="presOf" srcId="{C027F774-7544-4261-8667-575B9947CA0D}" destId="{5D854FED-F534-47B8-B799-4255BECCBB1F}" srcOrd="0" destOrd="0" presId="urn:microsoft.com/office/officeart/2018/2/layout/IconCircleList"/>
    <dgm:cxn modelId="{9994995F-10BC-4310-A1EC-1CFFB2F068F8}" type="presParOf" srcId="{2141D9E2-6B4C-4679-805A-CDA1A909D84A}" destId="{EFA2002E-12A0-4EB7-96A6-F5B295CE1B61}" srcOrd="0" destOrd="0" presId="urn:microsoft.com/office/officeart/2018/2/layout/IconCircleList"/>
    <dgm:cxn modelId="{E6CBAA00-CB57-4ECD-AB50-9E79C743AF64}" type="presParOf" srcId="{EFA2002E-12A0-4EB7-96A6-F5B295CE1B61}" destId="{543D1E48-5427-452F-B011-D2010E4D57B0}" srcOrd="0" destOrd="0" presId="urn:microsoft.com/office/officeart/2018/2/layout/IconCircleList"/>
    <dgm:cxn modelId="{E2F009D5-1D24-4BE4-BA10-C96258322EE8}" type="presParOf" srcId="{543D1E48-5427-452F-B011-D2010E4D57B0}" destId="{7CAE2980-9DAA-4278-B9F6-4F9C0A9792AA}" srcOrd="0" destOrd="0" presId="urn:microsoft.com/office/officeart/2018/2/layout/IconCircleList"/>
    <dgm:cxn modelId="{6D087017-A2E8-45A5-A373-D94B99A4A5AD}" type="presParOf" srcId="{543D1E48-5427-452F-B011-D2010E4D57B0}" destId="{B4F0A006-8ABF-4E3B-BF1D-B913CDF232BA}" srcOrd="1" destOrd="0" presId="urn:microsoft.com/office/officeart/2018/2/layout/IconCircleList"/>
    <dgm:cxn modelId="{4439131D-D78D-4487-8714-D6EBBB8DEF63}" type="presParOf" srcId="{543D1E48-5427-452F-B011-D2010E4D57B0}" destId="{D68818A8-65E2-44ED-8FAB-F23130D48675}" srcOrd="2" destOrd="0" presId="urn:microsoft.com/office/officeart/2018/2/layout/IconCircleList"/>
    <dgm:cxn modelId="{DCC83B42-1564-4D5E-B822-AFC09A2B7A35}" type="presParOf" srcId="{543D1E48-5427-452F-B011-D2010E4D57B0}" destId="{5D854FED-F534-47B8-B799-4255BECCBB1F}" srcOrd="3" destOrd="0" presId="urn:microsoft.com/office/officeart/2018/2/layout/IconCircleList"/>
    <dgm:cxn modelId="{CDF10A15-A490-41EA-8608-679926B253B3}" type="presParOf" srcId="{EFA2002E-12A0-4EB7-96A6-F5B295CE1B61}" destId="{5B39A7C7-B7EE-4B48-ACC3-AE72B4F11330}" srcOrd="1" destOrd="0" presId="urn:microsoft.com/office/officeart/2018/2/layout/IconCircleList"/>
    <dgm:cxn modelId="{3349B5FB-2344-4BC6-8D9A-CAB6F1CA3563}" type="presParOf" srcId="{EFA2002E-12A0-4EB7-96A6-F5B295CE1B61}" destId="{483DC0F8-DC5D-47DA-8946-279DA09D3CE8}" srcOrd="2" destOrd="0" presId="urn:microsoft.com/office/officeart/2018/2/layout/IconCircleList"/>
    <dgm:cxn modelId="{AACE7854-7E5E-48FE-BB34-D67241B77E3B}" type="presParOf" srcId="{483DC0F8-DC5D-47DA-8946-279DA09D3CE8}" destId="{85227816-75A6-4477-90E8-22F39C43D092}" srcOrd="0" destOrd="0" presId="urn:microsoft.com/office/officeart/2018/2/layout/IconCircleList"/>
    <dgm:cxn modelId="{2B50D351-8ED9-4EA2-92CE-882970A84CFC}" type="presParOf" srcId="{483DC0F8-DC5D-47DA-8946-279DA09D3CE8}" destId="{5E5874F5-B44B-49DB-B577-4A35B682C6AA}" srcOrd="1" destOrd="0" presId="urn:microsoft.com/office/officeart/2018/2/layout/IconCircleList"/>
    <dgm:cxn modelId="{0D8ED53F-1884-43B1-B7CE-BFC7AB10A556}" type="presParOf" srcId="{483DC0F8-DC5D-47DA-8946-279DA09D3CE8}" destId="{4F568642-12D2-4262-91FC-89071E678BE8}" srcOrd="2" destOrd="0" presId="urn:microsoft.com/office/officeart/2018/2/layout/IconCircleList"/>
    <dgm:cxn modelId="{F1990870-BA90-4C43-9D58-B610FE46ED31}" type="presParOf" srcId="{483DC0F8-DC5D-47DA-8946-279DA09D3CE8}" destId="{EC2FCCD7-FB90-4583-9760-9E030E0C8823}" srcOrd="3" destOrd="0" presId="urn:microsoft.com/office/officeart/2018/2/layout/IconCircleList"/>
    <dgm:cxn modelId="{F96B1D6A-BB0B-412A-BA0A-7BA9757B41ED}" type="presParOf" srcId="{EFA2002E-12A0-4EB7-96A6-F5B295CE1B61}" destId="{5F00B3B4-B14F-41C5-B36A-F808330ECB0A}" srcOrd="3" destOrd="0" presId="urn:microsoft.com/office/officeart/2018/2/layout/IconCircleList"/>
    <dgm:cxn modelId="{3EE3635F-AE07-4324-9C79-9BCDD7B9C4F3}" type="presParOf" srcId="{EFA2002E-12A0-4EB7-96A6-F5B295CE1B61}" destId="{62180792-75B5-4327-93E9-29E06D4AAC8E}" srcOrd="4" destOrd="0" presId="urn:microsoft.com/office/officeart/2018/2/layout/IconCircleList"/>
    <dgm:cxn modelId="{EBF31F55-ADDA-4023-AFE3-54396B2208AD}" type="presParOf" srcId="{62180792-75B5-4327-93E9-29E06D4AAC8E}" destId="{33B8C6E6-E954-45B7-AF45-D7B1D4EF2BB5}" srcOrd="0" destOrd="0" presId="urn:microsoft.com/office/officeart/2018/2/layout/IconCircleList"/>
    <dgm:cxn modelId="{8C81193A-BBAD-45B3-B7A0-F2E3E6D7B80E}" type="presParOf" srcId="{62180792-75B5-4327-93E9-29E06D4AAC8E}" destId="{D1D1028B-CA12-4119-BEF2-8C1FA93F9521}" srcOrd="1" destOrd="0" presId="urn:microsoft.com/office/officeart/2018/2/layout/IconCircleList"/>
    <dgm:cxn modelId="{AA684E42-D79A-4951-AFA1-E8B8669697D8}" type="presParOf" srcId="{62180792-75B5-4327-93E9-29E06D4AAC8E}" destId="{BA766876-FE54-42EC-8E1B-B0B0C1C42D7A}" srcOrd="2" destOrd="0" presId="urn:microsoft.com/office/officeart/2018/2/layout/IconCircleList"/>
    <dgm:cxn modelId="{2DD9FCE1-5F5B-444B-B616-4F19D681A1E9}" type="presParOf" srcId="{62180792-75B5-4327-93E9-29E06D4AAC8E}" destId="{458F1A82-6E1B-40EC-BCA0-33050A84CD55}" srcOrd="3" destOrd="0" presId="urn:microsoft.com/office/officeart/2018/2/layout/IconCircleList"/>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FFC71FDA-1684-4138-A9B3-D765C2F403B1}"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A4056F7D-D156-4680-A0D0-F3C85FE0DE36}">
      <dgm:prSet/>
      <dgm:spPr/>
      <dgm:t>
        <a:bodyPr/>
        <a:lstStyle/>
        <a:p>
          <a:r>
            <a:rPr lang="fr-FR" dirty="0"/>
            <a:t>🤝 </a:t>
          </a:r>
          <a:r>
            <a:rPr lang="fr-FR" b="1" dirty="0"/>
            <a:t>Accord avec le Gret</a:t>
          </a:r>
          <a:br>
            <a:rPr lang="fr-FR" dirty="0"/>
          </a:br>
          <a:r>
            <a:rPr lang="fr-FR" dirty="0"/>
            <a:t>Coopération avec 6 pays pour améliorer la gestion des déchets</a:t>
          </a:r>
          <a:endParaRPr lang="en-US" dirty="0"/>
        </a:p>
      </dgm:t>
    </dgm:pt>
    <dgm:pt modelId="{CE82ED71-93AE-4534-96B0-01274E3ED19B}" type="parTrans" cxnId="{99EFB0D7-B6E4-49DE-995E-D0CD023B99FA}">
      <dgm:prSet/>
      <dgm:spPr/>
      <dgm:t>
        <a:bodyPr/>
        <a:lstStyle/>
        <a:p>
          <a:endParaRPr lang="en-US"/>
        </a:p>
      </dgm:t>
    </dgm:pt>
    <dgm:pt modelId="{CDF51E65-BB01-40A6-B15A-4189CA6210E2}" type="sibTrans" cxnId="{99EFB0D7-B6E4-49DE-995E-D0CD023B99FA}">
      <dgm:prSet/>
      <dgm:spPr/>
      <dgm:t>
        <a:bodyPr/>
        <a:lstStyle/>
        <a:p>
          <a:endParaRPr lang="en-US"/>
        </a:p>
      </dgm:t>
    </dgm:pt>
    <dgm:pt modelId="{68761606-3607-436C-8CED-CBCA33BF6DD3}">
      <dgm:prSet/>
      <dgm:spPr/>
      <dgm:t>
        <a:bodyPr/>
        <a:lstStyle/>
        <a:p>
          <a:r>
            <a:rPr lang="fr-FR" b="0" i="0" baseline="0" dirty="0"/>
            <a:t>🌱 </a:t>
          </a:r>
          <a:r>
            <a:rPr lang="fr-FR" b="1" i="0" baseline="0" dirty="0"/>
            <a:t>Projet de compostage à </a:t>
          </a:r>
          <a:r>
            <a:rPr lang="fr-FR" b="1" i="0" baseline="0" dirty="0" err="1"/>
            <a:t>Akkol</a:t>
          </a:r>
          <a:r>
            <a:rPr lang="fr-FR" b="1" i="0" baseline="0" dirty="0"/>
            <a:t> (Kazakhstan)</a:t>
          </a:r>
          <a:br>
            <a:rPr lang="fr-FR" b="0" i="0" baseline="0" dirty="0"/>
          </a:br>
          <a:r>
            <a:rPr lang="fr-FR" b="0" i="0" baseline="0" dirty="0"/>
            <a:t>Implantation d’un dispositif pilote pour valoriser les biodéchets</a:t>
          </a:r>
          <a:endParaRPr lang="en-US" dirty="0"/>
        </a:p>
      </dgm:t>
    </dgm:pt>
    <dgm:pt modelId="{8F075537-DA7C-4C00-BD47-4691A15F13D4}" type="parTrans" cxnId="{64716D9B-0350-4CFB-A9D5-8439F069D899}">
      <dgm:prSet/>
      <dgm:spPr/>
      <dgm:t>
        <a:bodyPr/>
        <a:lstStyle/>
        <a:p>
          <a:endParaRPr lang="en-US"/>
        </a:p>
      </dgm:t>
    </dgm:pt>
    <dgm:pt modelId="{C2A76387-0647-4EC0-9475-54DCADE40E01}" type="sibTrans" cxnId="{64716D9B-0350-4CFB-A9D5-8439F069D899}">
      <dgm:prSet/>
      <dgm:spPr/>
      <dgm:t>
        <a:bodyPr/>
        <a:lstStyle/>
        <a:p>
          <a:endParaRPr lang="en-US"/>
        </a:p>
      </dgm:t>
    </dgm:pt>
    <dgm:pt modelId="{546D7A5D-1B9B-4F56-B9F9-2852A3803B81}">
      <dgm:prSet/>
      <dgm:spPr/>
      <dgm:t>
        <a:bodyPr/>
        <a:lstStyle/>
        <a:p>
          <a:r>
            <a:rPr lang="fr-FR" b="0" i="0" baseline="0" dirty="0"/>
            <a:t>🌐 </a:t>
          </a:r>
          <a:r>
            <a:rPr lang="fr-FR" b="1" i="0" baseline="0" dirty="0"/>
            <a:t>Soutien à des projets “Solidarité Déchets”</a:t>
          </a:r>
          <a:br>
            <a:rPr lang="fr-FR" b="0" i="0" baseline="0" dirty="0"/>
          </a:br>
          <a:r>
            <a:rPr lang="fr-FR" b="0" i="0" baseline="0" dirty="0"/>
            <a:t>Financement d’initiatives locales dans les pays du Sud </a:t>
          </a:r>
          <a:endParaRPr lang="en-US" dirty="0"/>
        </a:p>
      </dgm:t>
    </dgm:pt>
    <dgm:pt modelId="{2A91B3E2-6A15-4C6C-8949-9172DEBC6EB3}" type="parTrans" cxnId="{6B73AD18-077B-46DF-A842-C1238E188E93}">
      <dgm:prSet/>
      <dgm:spPr/>
      <dgm:t>
        <a:bodyPr/>
        <a:lstStyle/>
        <a:p>
          <a:endParaRPr lang="en-US"/>
        </a:p>
      </dgm:t>
    </dgm:pt>
    <dgm:pt modelId="{64C53621-91CB-4EE4-9A1C-3BC76E30B5DF}" type="sibTrans" cxnId="{6B73AD18-077B-46DF-A842-C1238E188E93}">
      <dgm:prSet/>
      <dgm:spPr/>
      <dgm:t>
        <a:bodyPr/>
        <a:lstStyle/>
        <a:p>
          <a:endParaRPr lang="en-US"/>
        </a:p>
      </dgm:t>
    </dgm:pt>
    <dgm:pt modelId="{9D547357-2CC1-4E6C-9AB9-411BE6DD19F1}">
      <dgm:prSet/>
      <dgm:spPr/>
      <dgm:t>
        <a:bodyPr/>
        <a:lstStyle/>
        <a:p>
          <a:r>
            <a:rPr lang="fr-FR" b="0" i="0" baseline="0" dirty="0"/>
            <a:t>👥 </a:t>
          </a:r>
          <a:r>
            <a:rPr lang="fr-FR" b="1" i="0" baseline="0" dirty="0"/>
            <a:t>Accueil de délégations étrangères</a:t>
          </a:r>
          <a:br>
            <a:rPr lang="fr-FR" b="0" i="0" baseline="0" dirty="0"/>
          </a:br>
          <a:r>
            <a:rPr lang="fr-FR" b="0" i="0" baseline="0" dirty="0"/>
            <a:t>Partage d’expertise avec le Maroc, le Sénégal, le Liban, la Colombie, la Chine.</a:t>
          </a:r>
          <a:endParaRPr lang="en-US" dirty="0"/>
        </a:p>
      </dgm:t>
    </dgm:pt>
    <dgm:pt modelId="{0530527F-CA04-409D-BF60-4ED1FA5D31AA}" type="parTrans" cxnId="{87AD1941-2011-443E-AE7A-A2ABFBE1EBDE}">
      <dgm:prSet/>
      <dgm:spPr/>
      <dgm:t>
        <a:bodyPr/>
        <a:lstStyle/>
        <a:p>
          <a:endParaRPr lang="en-US"/>
        </a:p>
      </dgm:t>
    </dgm:pt>
    <dgm:pt modelId="{8FFF5A43-3A4A-438B-B8CD-7E6BF7610F65}" type="sibTrans" cxnId="{87AD1941-2011-443E-AE7A-A2ABFBE1EBDE}">
      <dgm:prSet/>
      <dgm:spPr/>
      <dgm:t>
        <a:bodyPr/>
        <a:lstStyle/>
        <a:p>
          <a:endParaRPr lang="en-US"/>
        </a:p>
      </dgm:t>
    </dgm:pt>
    <dgm:pt modelId="{7E84C9DB-0707-43EA-A3F5-BF216815942A}" type="pres">
      <dgm:prSet presAssocID="{FFC71FDA-1684-4138-A9B3-D765C2F403B1}" presName="hierChild1" presStyleCnt="0">
        <dgm:presLayoutVars>
          <dgm:chPref val="1"/>
          <dgm:dir/>
          <dgm:animOne val="branch"/>
          <dgm:animLvl val="lvl"/>
          <dgm:resizeHandles/>
        </dgm:presLayoutVars>
      </dgm:prSet>
      <dgm:spPr/>
    </dgm:pt>
    <dgm:pt modelId="{2F1C3F79-AA3A-4EAC-95B1-41E8C565F553}" type="pres">
      <dgm:prSet presAssocID="{A4056F7D-D156-4680-A0D0-F3C85FE0DE36}" presName="hierRoot1" presStyleCnt="0"/>
      <dgm:spPr/>
    </dgm:pt>
    <dgm:pt modelId="{0A872636-60D8-44EF-AE49-BBF656B3B1C2}" type="pres">
      <dgm:prSet presAssocID="{A4056F7D-D156-4680-A0D0-F3C85FE0DE36}" presName="composite" presStyleCnt="0"/>
      <dgm:spPr/>
    </dgm:pt>
    <dgm:pt modelId="{1C49970E-F7B7-4FDD-9BF0-C6F9E08F929E}" type="pres">
      <dgm:prSet presAssocID="{A4056F7D-D156-4680-A0D0-F3C85FE0DE36}" presName="background" presStyleLbl="node0" presStyleIdx="0" presStyleCnt="4"/>
      <dgm:spPr/>
    </dgm:pt>
    <dgm:pt modelId="{F77954CA-8701-4E52-8FE8-59ACF95F2E27}" type="pres">
      <dgm:prSet presAssocID="{A4056F7D-D156-4680-A0D0-F3C85FE0DE36}" presName="text" presStyleLbl="fgAcc0" presStyleIdx="0" presStyleCnt="4">
        <dgm:presLayoutVars>
          <dgm:chPref val="3"/>
        </dgm:presLayoutVars>
      </dgm:prSet>
      <dgm:spPr/>
    </dgm:pt>
    <dgm:pt modelId="{938098DB-0F26-4598-A4C3-42130A087F56}" type="pres">
      <dgm:prSet presAssocID="{A4056F7D-D156-4680-A0D0-F3C85FE0DE36}" presName="hierChild2" presStyleCnt="0"/>
      <dgm:spPr/>
    </dgm:pt>
    <dgm:pt modelId="{A6A99CCC-0D6C-4B14-B4C1-9DE0821CEFF8}" type="pres">
      <dgm:prSet presAssocID="{68761606-3607-436C-8CED-CBCA33BF6DD3}" presName="hierRoot1" presStyleCnt="0"/>
      <dgm:spPr/>
    </dgm:pt>
    <dgm:pt modelId="{9F4762B4-3EBA-48D8-9BCB-3D06B09F978F}" type="pres">
      <dgm:prSet presAssocID="{68761606-3607-436C-8CED-CBCA33BF6DD3}" presName="composite" presStyleCnt="0"/>
      <dgm:spPr/>
    </dgm:pt>
    <dgm:pt modelId="{C19B1EB3-1C0F-4D97-B2BC-0E679EFC23F6}" type="pres">
      <dgm:prSet presAssocID="{68761606-3607-436C-8CED-CBCA33BF6DD3}" presName="background" presStyleLbl="node0" presStyleIdx="1" presStyleCnt="4"/>
      <dgm:spPr/>
    </dgm:pt>
    <dgm:pt modelId="{AFDE940E-F4F5-46BF-8C65-48B1AADBDEE3}" type="pres">
      <dgm:prSet presAssocID="{68761606-3607-436C-8CED-CBCA33BF6DD3}" presName="text" presStyleLbl="fgAcc0" presStyleIdx="1" presStyleCnt="4">
        <dgm:presLayoutVars>
          <dgm:chPref val="3"/>
        </dgm:presLayoutVars>
      </dgm:prSet>
      <dgm:spPr/>
    </dgm:pt>
    <dgm:pt modelId="{C0E1C4C3-D42E-4D11-94D7-3A39B03D4C9C}" type="pres">
      <dgm:prSet presAssocID="{68761606-3607-436C-8CED-CBCA33BF6DD3}" presName="hierChild2" presStyleCnt="0"/>
      <dgm:spPr/>
    </dgm:pt>
    <dgm:pt modelId="{C75E2D2B-E70E-4A34-A7B4-D9B03072B5E4}" type="pres">
      <dgm:prSet presAssocID="{546D7A5D-1B9B-4F56-B9F9-2852A3803B81}" presName="hierRoot1" presStyleCnt="0"/>
      <dgm:spPr/>
    </dgm:pt>
    <dgm:pt modelId="{AFB9F6C1-9050-4366-97E6-2BEAABC63817}" type="pres">
      <dgm:prSet presAssocID="{546D7A5D-1B9B-4F56-B9F9-2852A3803B81}" presName="composite" presStyleCnt="0"/>
      <dgm:spPr/>
    </dgm:pt>
    <dgm:pt modelId="{5FD1241C-40EE-4B60-8857-BCF7E91CC062}" type="pres">
      <dgm:prSet presAssocID="{546D7A5D-1B9B-4F56-B9F9-2852A3803B81}" presName="background" presStyleLbl="node0" presStyleIdx="2" presStyleCnt="4"/>
      <dgm:spPr/>
    </dgm:pt>
    <dgm:pt modelId="{1E3D6C0F-0231-4975-AD32-6888B378DAD9}" type="pres">
      <dgm:prSet presAssocID="{546D7A5D-1B9B-4F56-B9F9-2852A3803B81}" presName="text" presStyleLbl="fgAcc0" presStyleIdx="2" presStyleCnt="4">
        <dgm:presLayoutVars>
          <dgm:chPref val="3"/>
        </dgm:presLayoutVars>
      </dgm:prSet>
      <dgm:spPr/>
    </dgm:pt>
    <dgm:pt modelId="{17FB6982-5B8E-4A4F-BAFC-5C900A77CE98}" type="pres">
      <dgm:prSet presAssocID="{546D7A5D-1B9B-4F56-B9F9-2852A3803B81}" presName="hierChild2" presStyleCnt="0"/>
      <dgm:spPr/>
    </dgm:pt>
    <dgm:pt modelId="{CB3339DD-8270-48C6-B95C-C659CF301EEF}" type="pres">
      <dgm:prSet presAssocID="{9D547357-2CC1-4E6C-9AB9-411BE6DD19F1}" presName="hierRoot1" presStyleCnt="0"/>
      <dgm:spPr/>
    </dgm:pt>
    <dgm:pt modelId="{69B44519-90A2-4DBD-B8DB-61FA7ACB5CC5}" type="pres">
      <dgm:prSet presAssocID="{9D547357-2CC1-4E6C-9AB9-411BE6DD19F1}" presName="composite" presStyleCnt="0"/>
      <dgm:spPr/>
    </dgm:pt>
    <dgm:pt modelId="{3303E805-63E7-4719-B16F-4B431E0D057A}" type="pres">
      <dgm:prSet presAssocID="{9D547357-2CC1-4E6C-9AB9-411BE6DD19F1}" presName="background" presStyleLbl="node0" presStyleIdx="3" presStyleCnt="4"/>
      <dgm:spPr/>
    </dgm:pt>
    <dgm:pt modelId="{649EEC7C-6BFB-4B2B-8A5B-AADA88123DE2}" type="pres">
      <dgm:prSet presAssocID="{9D547357-2CC1-4E6C-9AB9-411BE6DD19F1}" presName="text" presStyleLbl="fgAcc0" presStyleIdx="3" presStyleCnt="4">
        <dgm:presLayoutVars>
          <dgm:chPref val="3"/>
        </dgm:presLayoutVars>
      </dgm:prSet>
      <dgm:spPr/>
    </dgm:pt>
    <dgm:pt modelId="{02EEADB8-D1D9-472B-93CA-F2965E447D4F}" type="pres">
      <dgm:prSet presAssocID="{9D547357-2CC1-4E6C-9AB9-411BE6DD19F1}" presName="hierChild2" presStyleCnt="0"/>
      <dgm:spPr/>
    </dgm:pt>
  </dgm:ptLst>
  <dgm:cxnLst>
    <dgm:cxn modelId="{6B73AD18-077B-46DF-A842-C1238E188E93}" srcId="{FFC71FDA-1684-4138-A9B3-D765C2F403B1}" destId="{546D7A5D-1B9B-4F56-B9F9-2852A3803B81}" srcOrd="2" destOrd="0" parTransId="{2A91B3E2-6A15-4C6C-8949-9172DEBC6EB3}" sibTransId="{64C53621-91CB-4EE4-9A1C-3BC76E30B5DF}"/>
    <dgm:cxn modelId="{242E9024-8D83-4747-A56A-CB1E1853A8F1}" type="presOf" srcId="{FFC71FDA-1684-4138-A9B3-D765C2F403B1}" destId="{7E84C9DB-0707-43EA-A3F5-BF216815942A}" srcOrd="0" destOrd="0" presId="urn:microsoft.com/office/officeart/2005/8/layout/hierarchy1"/>
    <dgm:cxn modelId="{87AD1941-2011-443E-AE7A-A2ABFBE1EBDE}" srcId="{FFC71FDA-1684-4138-A9B3-D765C2F403B1}" destId="{9D547357-2CC1-4E6C-9AB9-411BE6DD19F1}" srcOrd="3" destOrd="0" parTransId="{0530527F-CA04-409D-BF60-4ED1FA5D31AA}" sibTransId="{8FFF5A43-3A4A-438B-B8CD-7E6BF7610F65}"/>
    <dgm:cxn modelId="{F63F9D57-72C1-4E3F-BAC3-6CFD8D1A276E}" type="presOf" srcId="{546D7A5D-1B9B-4F56-B9F9-2852A3803B81}" destId="{1E3D6C0F-0231-4975-AD32-6888B378DAD9}" srcOrd="0" destOrd="0" presId="urn:microsoft.com/office/officeart/2005/8/layout/hierarchy1"/>
    <dgm:cxn modelId="{59468D5A-8602-460B-824D-3E1418A0ED33}" type="presOf" srcId="{A4056F7D-D156-4680-A0D0-F3C85FE0DE36}" destId="{F77954CA-8701-4E52-8FE8-59ACF95F2E27}" srcOrd="0" destOrd="0" presId="urn:microsoft.com/office/officeart/2005/8/layout/hierarchy1"/>
    <dgm:cxn modelId="{64716D9B-0350-4CFB-A9D5-8439F069D899}" srcId="{FFC71FDA-1684-4138-A9B3-D765C2F403B1}" destId="{68761606-3607-436C-8CED-CBCA33BF6DD3}" srcOrd="1" destOrd="0" parTransId="{8F075537-DA7C-4C00-BD47-4691A15F13D4}" sibTransId="{C2A76387-0647-4EC0-9475-54DCADE40E01}"/>
    <dgm:cxn modelId="{EFEDB3D6-9FF1-44B9-8DFF-95B560F48D3E}" type="presOf" srcId="{68761606-3607-436C-8CED-CBCA33BF6DD3}" destId="{AFDE940E-F4F5-46BF-8C65-48B1AADBDEE3}" srcOrd="0" destOrd="0" presId="urn:microsoft.com/office/officeart/2005/8/layout/hierarchy1"/>
    <dgm:cxn modelId="{99EFB0D7-B6E4-49DE-995E-D0CD023B99FA}" srcId="{FFC71FDA-1684-4138-A9B3-D765C2F403B1}" destId="{A4056F7D-D156-4680-A0D0-F3C85FE0DE36}" srcOrd="0" destOrd="0" parTransId="{CE82ED71-93AE-4534-96B0-01274E3ED19B}" sibTransId="{CDF51E65-BB01-40A6-B15A-4189CA6210E2}"/>
    <dgm:cxn modelId="{6AFDE4F4-2A93-4BFE-87BA-C6C224AF2450}" type="presOf" srcId="{9D547357-2CC1-4E6C-9AB9-411BE6DD19F1}" destId="{649EEC7C-6BFB-4B2B-8A5B-AADA88123DE2}" srcOrd="0" destOrd="0" presId="urn:microsoft.com/office/officeart/2005/8/layout/hierarchy1"/>
    <dgm:cxn modelId="{FF04E9E5-B567-44F2-88F1-2504A646382C}" type="presParOf" srcId="{7E84C9DB-0707-43EA-A3F5-BF216815942A}" destId="{2F1C3F79-AA3A-4EAC-95B1-41E8C565F553}" srcOrd="0" destOrd="0" presId="urn:microsoft.com/office/officeart/2005/8/layout/hierarchy1"/>
    <dgm:cxn modelId="{FFF4DF91-6A95-4CB5-A490-043DA2875F6A}" type="presParOf" srcId="{2F1C3F79-AA3A-4EAC-95B1-41E8C565F553}" destId="{0A872636-60D8-44EF-AE49-BBF656B3B1C2}" srcOrd="0" destOrd="0" presId="urn:microsoft.com/office/officeart/2005/8/layout/hierarchy1"/>
    <dgm:cxn modelId="{DD5FA29D-5CF7-4DED-B17A-5351060CB107}" type="presParOf" srcId="{0A872636-60D8-44EF-AE49-BBF656B3B1C2}" destId="{1C49970E-F7B7-4FDD-9BF0-C6F9E08F929E}" srcOrd="0" destOrd="0" presId="urn:microsoft.com/office/officeart/2005/8/layout/hierarchy1"/>
    <dgm:cxn modelId="{C0BC3B11-DB7C-4FC2-A11D-4E65EFF9BDD0}" type="presParOf" srcId="{0A872636-60D8-44EF-AE49-BBF656B3B1C2}" destId="{F77954CA-8701-4E52-8FE8-59ACF95F2E27}" srcOrd="1" destOrd="0" presId="urn:microsoft.com/office/officeart/2005/8/layout/hierarchy1"/>
    <dgm:cxn modelId="{D515A9F0-8686-4A9F-B1D6-09AFD4262A88}" type="presParOf" srcId="{2F1C3F79-AA3A-4EAC-95B1-41E8C565F553}" destId="{938098DB-0F26-4598-A4C3-42130A087F56}" srcOrd="1" destOrd="0" presId="urn:microsoft.com/office/officeart/2005/8/layout/hierarchy1"/>
    <dgm:cxn modelId="{A7678D7E-7430-47C8-A1E9-A0BD42860441}" type="presParOf" srcId="{7E84C9DB-0707-43EA-A3F5-BF216815942A}" destId="{A6A99CCC-0D6C-4B14-B4C1-9DE0821CEFF8}" srcOrd="1" destOrd="0" presId="urn:microsoft.com/office/officeart/2005/8/layout/hierarchy1"/>
    <dgm:cxn modelId="{D8E49C7D-56CB-4D40-89AD-D668925E3E5B}" type="presParOf" srcId="{A6A99CCC-0D6C-4B14-B4C1-9DE0821CEFF8}" destId="{9F4762B4-3EBA-48D8-9BCB-3D06B09F978F}" srcOrd="0" destOrd="0" presId="urn:microsoft.com/office/officeart/2005/8/layout/hierarchy1"/>
    <dgm:cxn modelId="{E570CCFE-0FA7-405C-9928-58FED6ABE279}" type="presParOf" srcId="{9F4762B4-3EBA-48D8-9BCB-3D06B09F978F}" destId="{C19B1EB3-1C0F-4D97-B2BC-0E679EFC23F6}" srcOrd="0" destOrd="0" presId="urn:microsoft.com/office/officeart/2005/8/layout/hierarchy1"/>
    <dgm:cxn modelId="{A5706E1C-4B37-4019-A9B2-5B68B947ABD6}" type="presParOf" srcId="{9F4762B4-3EBA-48D8-9BCB-3D06B09F978F}" destId="{AFDE940E-F4F5-46BF-8C65-48B1AADBDEE3}" srcOrd="1" destOrd="0" presId="urn:microsoft.com/office/officeart/2005/8/layout/hierarchy1"/>
    <dgm:cxn modelId="{97E1F731-C935-4799-9DA1-57A179605145}" type="presParOf" srcId="{A6A99CCC-0D6C-4B14-B4C1-9DE0821CEFF8}" destId="{C0E1C4C3-D42E-4D11-94D7-3A39B03D4C9C}" srcOrd="1" destOrd="0" presId="urn:microsoft.com/office/officeart/2005/8/layout/hierarchy1"/>
    <dgm:cxn modelId="{433B5337-EF17-46E2-AE0E-AB17EA4DCA40}" type="presParOf" srcId="{7E84C9DB-0707-43EA-A3F5-BF216815942A}" destId="{C75E2D2B-E70E-4A34-A7B4-D9B03072B5E4}" srcOrd="2" destOrd="0" presId="urn:microsoft.com/office/officeart/2005/8/layout/hierarchy1"/>
    <dgm:cxn modelId="{E9B9590C-D442-4BC3-A7AF-548F73EF197B}" type="presParOf" srcId="{C75E2D2B-E70E-4A34-A7B4-D9B03072B5E4}" destId="{AFB9F6C1-9050-4366-97E6-2BEAABC63817}" srcOrd="0" destOrd="0" presId="urn:microsoft.com/office/officeart/2005/8/layout/hierarchy1"/>
    <dgm:cxn modelId="{839547BD-B884-4CAF-B99F-7E0A8BC625EB}" type="presParOf" srcId="{AFB9F6C1-9050-4366-97E6-2BEAABC63817}" destId="{5FD1241C-40EE-4B60-8857-BCF7E91CC062}" srcOrd="0" destOrd="0" presId="urn:microsoft.com/office/officeart/2005/8/layout/hierarchy1"/>
    <dgm:cxn modelId="{BA23BE2B-14E2-47DF-9506-88EB65998655}" type="presParOf" srcId="{AFB9F6C1-9050-4366-97E6-2BEAABC63817}" destId="{1E3D6C0F-0231-4975-AD32-6888B378DAD9}" srcOrd="1" destOrd="0" presId="urn:microsoft.com/office/officeart/2005/8/layout/hierarchy1"/>
    <dgm:cxn modelId="{86C51139-2EA5-40D3-B346-1E7EA8BF885C}" type="presParOf" srcId="{C75E2D2B-E70E-4A34-A7B4-D9B03072B5E4}" destId="{17FB6982-5B8E-4A4F-BAFC-5C900A77CE98}" srcOrd="1" destOrd="0" presId="urn:microsoft.com/office/officeart/2005/8/layout/hierarchy1"/>
    <dgm:cxn modelId="{DA1A6F59-CF18-4089-9AD6-56C6D7D46CF2}" type="presParOf" srcId="{7E84C9DB-0707-43EA-A3F5-BF216815942A}" destId="{CB3339DD-8270-48C6-B95C-C659CF301EEF}" srcOrd="3" destOrd="0" presId="urn:microsoft.com/office/officeart/2005/8/layout/hierarchy1"/>
    <dgm:cxn modelId="{B6175678-18FD-460C-A77C-F1E60827DB95}" type="presParOf" srcId="{CB3339DD-8270-48C6-B95C-C659CF301EEF}" destId="{69B44519-90A2-4DBD-B8DB-61FA7ACB5CC5}" srcOrd="0" destOrd="0" presId="urn:microsoft.com/office/officeart/2005/8/layout/hierarchy1"/>
    <dgm:cxn modelId="{E66A3460-6855-452B-93F7-96534D0D1B3F}" type="presParOf" srcId="{69B44519-90A2-4DBD-B8DB-61FA7ACB5CC5}" destId="{3303E805-63E7-4719-B16F-4B431E0D057A}" srcOrd="0" destOrd="0" presId="urn:microsoft.com/office/officeart/2005/8/layout/hierarchy1"/>
    <dgm:cxn modelId="{A6504965-6BEA-4EC3-BC12-4FFEEC304E32}" type="presParOf" srcId="{69B44519-90A2-4DBD-B8DB-61FA7ACB5CC5}" destId="{649EEC7C-6BFB-4B2B-8A5B-AADA88123DE2}" srcOrd="1" destOrd="0" presId="urn:microsoft.com/office/officeart/2005/8/layout/hierarchy1"/>
    <dgm:cxn modelId="{477DE24D-6C01-4BB6-A1B1-53AB82DC3CA6}" type="presParOf" srcId="{CB3339DD-8270-48C6-B95C-C659CF301EEF}" destId="{02EEADB8-D1D9-472B-93CA-F2965E447D4F}"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AE2980-9DAA-4278-B9F6-4F9C0A9792AA}">
      <dsp:nvSpPr>
        <dsp:cNvPr id="0" name=""/>
        <dsp:cNvSpPr/>
      </dsp:nvSpPr>
      <dsp:spPr>
        <a:xfrm>
          <a:off x="0" y="586922"/>
          <a:ext cx="682303" cy="68230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F0A006-8ABF-4E3B-BF1D-B913CDF232BA}">
      <dsp:nvSpPr>
        <dsp:cNvPr id="0" name=""/>
        <dsp:cNvSpPr/>
      </dsp:nvSpPr>
      <dsp:spPr>
        <a:xfrm>
          <a:off x="127817" y="730206"/>
          <a:ext cx="395735" cy="3957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854FED-F534-47B8-B799-4255BECCBB1F}">
      <dsp:nvSpPr>
        <dsp:cNvPr id="0" name=""/>
        <dsp:cNvSpPr/>
      </dsp:nvSpPr>
      <dsp:spPr>
        <a:xfrm>
          <a:off x="870876" y="586922"/>
          <a:ext cx="3018929" cy="68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fr-FR" sz="1300" b="1" kern="1200" dirty="0"/>
            <a:t>Alternant électricien en bâtiment industriel au </a:t>
          </a:r>
          <a:r>
            <a:rPr lang="fr-FR" sz="1300" b="1" kern="1200" dirty="0" err="1"/>
            <a:t>Syctom</a:t>
          </a:r>
          <a:endParaRPr lang="en-US" sz="1300" kern="1200" dirty="0"/>
        </a:p>
      </dsp:txBody>
      <dsp:txXfrm>
        <a:off x="870876" y="586922"/>
        <a:ext cx="3018929" cy="682303"/>
      </dsp:txXfrm>
    </dsp:sp>
    <dsp:sp modelId="{85227816-75A6-4477-90E8-22F39C43D092}">
      <dsp:nvSpPr>
        <dsp:cNvPr id="0" name=""/>
        <dsp:cNvSpPr/>
      </dsp:nvSpPr>
      <dsp:spPr>
        <a:xfrm>
          <a:off x="4228753" y="586922"/>
          <a:ext cx="682303" cy="68230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5874F5-B44B-49DB-B577-4A35B682C6AA}">
      <dsp:nvSpPr>
        <dsp:cNvPr id="0" name=""/>
        <dsp:cNvSpPr/>
      </dsp:nvSpPr>
      <dsp:spPr>
        <a:xfrm>
          <a:off x="4372036" y="730206"/>
          <a:ext cx="395735" cy="3957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C2FCCD7-FB90-4583-9760-9E030E0C8823}">
      <dsp:nvSpPr>
        <dsp:cNvPr id="0" name=""/>
        <dsp:cNvSpPr/>
      </dsp:nvSpPr>
      <dsp:spPr>
        <a:xfrm>
          <a:off x="5153262" y="586922"/>
          <a:ext cx="3776029" cy="68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fr-FR" sz="1300" b="1" kern="1200" dirty="0"/>
            <a:t>Etudiant en BUT 3 Génie Electrique et Informatique Industrielle à l’IUT de Cachan</a:t>
          </a:r>
          <a:endParaRPr lang="en-US" sz="1300" kern="1200" dirty="0"/>
        </a:p>
      </dsp:txBody>
      <dsp:txXfrm>
        <a:off x="5153262" y="586922"/>
        <a:ext cx="3776029" cy="682303"/>
      </dsp:txXfrm>
    </dsp:sp>
    <dsp:sp modelId="{33B8C6E6-E954-45B7-AF45-D7B1D4EF2BB5}">
      <dsp:nvSpPr>
        <dsp:cNvPr id="0" name=""/>
        <dsp:cNvSpPr/>
      </dsp:nvSpPr>
      <dsp:spPr>
        <a:xfrm>
          <a:off x="8415059" y="586922"/>
          <a:ext cx="682303" cy="68230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1D1028B-CA12-4119-BEF2-8C1FA93F9521}">
      <dsp:nvSpPr>
        <dsp:cNvPr id="0" name=""/>
        <dsp:cNvSpPr/>
      </dsp:nvSpPr>
      <dsp:spPr>
        <a:xfrm>
          <a:off x="8536729" y="730206"/>
          <a:ext cx="395735" cy="395735"/>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8F1A82-6E1B-40EC-BCA0-33050A84CD55}">
      <dsp:nvSpPr>
        <dsp:cNvPr id="0" name=""/>
        <dsp:cNvSpPr/>
      </dsp:nvSpPr>
      <dsp:spPr>
        <a:xfrm>
          <a:off x="9243573" y="586922"/>
          <a:ext cx="1608285" cy="6823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577850">
            <a:lnSpc>
              <a:spcPct val="100000"/>
            </a:lnSpc>
            <a:spcBef>
              <a:spcPct val="0"/>
            </a:spcBef>
            <a:spcAft>
              <a:spcPct val="35000"/>
            </a:spcAft>
            <a:buNone/>
          </a:pPr>
          <a:r>
            <a:rPr lang="fr-FR" sz="1300" b="1" kern="1200" dirty="0"/>
            <a:t>Date de présentation : 07/05/2025</a:t>
          </a:r>
          <a:endParaRPr lang="en-US" sz="1300" kern="1200" dirty="0"/>
        </a:p>
      </dsp:txBody>
      <dsp:txXfrm>
        <a:off x="9243573" y="586922"/>
        <a:ext cx="1608285" cy="682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49970E-F7B7-4FDD-9BF0-C6F9E08F929E}">
      <dsp:nvSpPr>
        <dsp:cNvPr id="0" name=""/>
        <dsp:cNvSpPr/>
      </dsp:nvSpPr>
      <dsp:spPr>
        <a:xfrm>
          <a:off x="3302" y="1846196"/>
          <a:ext cx="2357982" cy="14973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77954CA-8701-4E52-8FE8-59ACF95F2E27}">
      <dsp:nvSpPr>
        <dsp:cNvPr id="0" name=""/>
        <dsp:cNvSpPr/>
      </dsp:nvSpPr>
      <dsp:spPr>
        <a:xfrm>
          <a:off x="265300" y="2095094"/>
          <a:ext cx="2357982" cy="149731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kern="1200" dirty="0"/>
            <a:t>🤝 </a:t>
          </a:r>
          <a:r>
            <a:rPr lang="fr-FR" sz="1500" b="1" kern="1200" dirty="0"/>
            <a:t>Accord avec le Gret</a:t>
          </a:r>
          <a:br>
            <a:rPr lang="fr-FR" sz="1500" kern="1200" dirty="0"/>
          </a:br>
          <a:r>
            <a:rPr lang="fr-FR" sz="1500" kern="1200" dirty="0"/>
            <a:t>Coopération avec 6 pays pour améliorer la gestion des déchets</a:t>
          </a:r>
          <a:endParaRPr lang="en-US" sz="1500" kern="1200" dirty="0"/>
        </a:p>
      </dsp:txBody>
      <dsp:txXfrm>
        <a:off x="309155" y="2138949"/>
        <a:ext cx="2270272" cy="1409608"/>
      </dsp:txXfrm>
    </dsp:sp>
    <dsp:sp modelId="{C19B1EB3-1C0F-4D97-B2BC-0E679EFC23F6}">
      <dsp:nvSpPr>
        <dsp:cNvPr id="0" name=""/>
        <dsp:cNvSpPr/>
      </dsp:nvSpPr>
      <dsp:spPr>
        <a:xfrm>
          <a:off x="2885280" y="1846196"/>
          <a:ext cx="2357982" cy="14973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FDE940E-F4F5-46BF-8C65-48B1AADBDEE3}">
      <dsp:nvSpPr>
        <dsp:cNvPr id="0" name=""/>
        <dsp:cNvSpPr/>
      </dsp:nvSpPr>
      <dsp:spPr>
        <a:xfrm>
          <a:off x="3147278" y="2095094"/>
          <a:ext cx="2357982" cy="149731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i="0" kern="1200" baseline="0" dirty="0"/>
            <a:t>🌱 </a:t>
          </a:r>
          <a:r>
            <a:rPr lang="fr-FR" sz="1500" b="1" i="0" kern="1200" baseline="0" dirty="0"/>
            <a:t>Projet de compostage à </a:t>
          </a:r>
          <a:r>
            <a:rPr lang="fr-FR" sz="1500" b="1" i="0" kern="1200" baseline="0" dirty="0" err="1"/>
            <a:t>Akkol</a:t>
          </a:r>
          <a:r>
            <a:rPr lang="fr-FR" sz="1500" b="1" i="0" kern="1200" baseline="0" dirty="0"/>
            <a:t> (Kazakhstan)</a:t>
          </a:r>
          <a:br>
            <a:rPr lang="fr-FR" sz="1500" b="0" i="0" kern="1200" baseline="0" dirty="0"/>
          </a:br>
          <a:r>
            <a:rPr lang="fr-FR" sz="1500" b="0" i="0" kern="1200" baseline="0" dirty="0"/>
            <a:t>Implantation d’un dispositif pilote pour valoriser les biodéchets</a:t>
          </a:r>
          <a:endParaRPr lang="en-US" sz="1500" kern="1200" dirty="0"/>
        </a:p>
      </dsp:txBody>
      <dsp:txXfrm>
        <a:off x="3191133" y="2138949"/>
        <a:ext cx="2270272" cy="1409608"/>
      </dsp:txXfrm>
    </dsp:sp>
    <dsp:sp modelId="{5FD1241C-40EE-4B60-8857-BCF7E91CC062}">
      <dsp:nvSpPr>
        <dsp:cNvPr id="0" name=""/>
        <dsp:cNvSpPr/>
      </dsp:nvSpPr>
      <dsp:spPr>
        <a:xfrm>
          <a:off x="5767259" y="1846196"/>
          <a:ext cx="2357982" cy="14973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E3D6C0F-0231-4975-AD32-6888B378DAD9}">
      <dsp:nvSpPr>
        <dsp:cNvPr id="0" name=""/>
        <dsp:cNvSpPr/>
      </dsp:nvSpPr>
      <dsp:spPr>
        <a:xfrm>
          <a:off x="6029257" y="2095094"/>
          <a:ext cx="2357982" cy="149731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i="0" kern="1200" baseline="0" dirty="0"/>
            <a:t>🌐 </a:t>
          </a:r>
          <a:r>
            <a:rPr lang="fr-FR" sz="1500" b="1" i="0" kern="1200" baseline="0" dirty="0"/>
            <a:t>Soutien à des projets “Solidarité Déchets”</a:t>
          </a:r>
          <a:br>
            <a:rPr lang="fr-FR" sz="1500" b="0" i="0" kern="1200" baseline="0" dirty="0"/>
          </a:br>
          <a:r>
            <a:rPr lang="fr-FR" sz="1500" b="0" i="0" kern="1200" baseline="0" dirty="0"/>
            <a:t>Financement d’initiatives locales dans les pays du Sud </a:t>
          </a:r>
          <a:endParaRPr lang="en-US" sz="1500" kern="1200" dirty="0"/>
        </a:p>
      </dsp:txBody>
      <dsp:txXfrm>
        <a:off x="6073112" y="2138949"/>
        <a:ext cx="2270272" cy="1409608"/>
      </dsp:txXfrm>
    </dsp:sp>
    <dsp:sp modelId="{3303E805-63E7-4719-B16F-4B431E0D057A}">
      <dsp:nvSpPr>
        <dsp:cNvPr id="0" name=""/>
        <dsp:cNvSpPr/>
      </dsp:nvSpPr>
      <dsp:spPr>
        <a:xfrm>
          <a:off x="8649237" y="1846196"/>
          <a:ext cx="2357982" cy="149731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9EEC7C-6BFB-4B2B-8A5B-AADA88123DE2}">
      <dsp:nvSpPr>
        <dsp:cNvPr id="0" name=""/>
        <dsp:cNvSpPr/>
      </dsp:nvSpPr>
      <dsp:spPr>
        <a:xfrm>
          <a:off x="8911235" y="2095094"/>
          <a:ext cx="2357982" cy="1497318"/>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fr-FR" sz="1500" b="0" i="0" kern="1200" baseline="0" dirty="0"/>
            <a:t>👥 </a:t>
          </a:r>
          <a:r>
            <a:rPr lang="fr-FR" sz="1500" b="1" i="0" kern="1200" baseline="0" dirty="0"/>
            <a:t>Accueil de délégations étrangères</a:t>
          </a:r>
          <a:br>
            <a:rPr lang="fr-FR" sz="1500" b="0" i="0" kern="1200" baseline="0" dirty="0"/>
          </a:br>
          <a:r>
            <a:rPr lang="fr-FR" sz="1500" b="0" i="0" kern="1200" baseline="0" dirty="0"/>
            <a:t>Partage d’expertise avec le Maroc, le Sénégal, le Liban, la Colombie, la Chine.</a:t>
          </a:r>
          <a:endParaRPr lang="en-US" sz="1500" kern="1200" dirty="0"/>
        </a:p>
      </dsp:txBody>
      <dsp:txXfrm>
        <a:off x="8955090" y="2138949"/>
        <a:ext cx="2270272" cy="140960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700EE-BE4E-4B50-81EF-BE1061EF2047}" type="datetimeFigureOut">
              <a:rPr lang="fr-FR" smtClean="0"/>
              <a:t>07/05/2025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1CB3C5-5692-419E-94C0-FB7A0C13374F}" type="slidenum">
              <a:rPr lang="fr-FR" smtClean="0"/>
              <a:t>‹N°›</a:t>
            </a:fld>
            <a:endParaRPr lang="fr-FR"/>
          </a:p>
        </p:txBody>
      </p:sp>
    </p:spTree>
    <p:extLst>
      <p:ext uri="{BB962C8B-B14F-4D97-AF65-F5344CB8AC3E}">
        <p14:creationId xmlns:p14="http://schemas.microsoft.com/office/powerpoint/2010/main" val="32771581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755E96B-7260-F9E8-0C30-4C0E62A8B389}"/>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00A2E9B-69FA-9A28-A578-5F34E2F9C5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6FD3367-370A-7B50-4270-52760989E8F3}"/>
              </a:ext>
            </a:extLst>
          </p:cNvPr>
          <p:cNvSpPr>
            <a:spLocks noGrp="1"/>
          </p:cNvSpPr>
          <p:nvPr>
            <p:ph type="dt" sz="half" idx="10"/>
          </p:nvPr>
        </p:nvSpPr>
        <p:spPr/>
        <p:txBody>
          <a:bodyPr/>
          <a:lstStyle/>
          <a:p>
            <a:fld id="{184BE15D-EEB8-4F5C-8EDD-4E580510994D}" type="datetime1">
              <a:rPr lang="fr-FR" smtClean="0"/>
              <a:t>07/05/2025</a:t>
            </a:fld>
            <a:endParaRPr lang="fr-FR"/>
          </a:p>
        </p:txBody>
      </p:sp>
      <p:sp>
        <p:nvSpPr>
          <p:cNvPr id="5" name="Espace réservé du pied de page 4">
            <a:extLst>
              <a:ext uri="{FF2B5EF4-FFF2-40B4-BE49-F238E27FC236}">
                <a16:creationId xmlns:a16="http://schemas.microsoft.com/office/drawing/2014/main" id="{2202AE72-C2AD-1886-A00C-75709B87A5DC}"/>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AD6042-8F63-AA08-477B-963475F12B2E}"/>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3769860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74235A-CA9C-FD08-F900-7D15F6ECA7E7}"/>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0C272389-BF3C-8B52-BE64-5DF25E211257}"/>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D02CC8B-06B1-9366-7965-5CBD23A59EA7}"/>
              </a:ext>
            </a:extLst>
          </p:cNvPr>
          <p:cNvSpPr>
            <a:spLocks noGrp="1"/>
          </p:cNvSpPr>
          <p:nvPr>
            <p:ph type="dt" sz="half" idx="10"/>
          </p:nvPr>
        </p:nvSpPr>
        <p:spPr/>
        <p:txBody>
          <a:bodyPr/>
          <a:lstStyle/>
          <a:p>
            <a:fld id="{0B5C337E-5B98-4F4B-9B17-D9EFD01B36F3}" type="datetime1">
              <a:rPr lang="fr-FR" smtClean="0"/>
              <a:t>07/05/2025</a:t>
            </a:fld>
            <a:endParaRPr lang="fr-FR"/>
          </a:p>
        </p:txBody>
      </p:sp>
      <p:sp>
        <p:nvSpPr>
          <p:cNvPr id="5" name="Espace réservé du pied de page 4">
            <a:extLst>
              <a:ext uri="{FF2B5EF4-FFF2-40B4-BE49-F238E27FC236}">
                <a16:creationId xmlns:a16="http://schemas.microsoft.com/office/drawing/2014/main" id="{DE2A47A8-44BC-9DFF-3EDD-DB14B123A3A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CA31FBEA-64A2-0959-8A24-64671ED0C360}"/>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6253340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FF955368-6150-9A8D-ABD8-CFAB475E3C72}"/>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2DA399EA-2A12-5ACD-4F96-67720B6F1EA3}"/>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28CE341E-1B04-768D-6930-E1FA51B3006E}"/>
              </a:ext>
            </a:extLst>
          </p:cNvPr>
          <p:cNvSpPr>
            <a:spLocks noGrp="1"/>
          </p:cNvSpPr>
          <p:nvPr>
            <p:ph type="dt" sz="half" idx="10"/>
          </p:nvPr>
        </p:nvSpPr>
        <p:spPr/>
        <p:txBody>
          <a:bodyPr/>
          <a:lstStyle/>
          <a:p>
            <a:fld id="{36D445B0-AEEA-4847-83BB-D3BF434FF33C}" type="datetime1">
              <a:rPr lang="fr-FR" smtClean="0"/>
              <a:t>07/05/2025</a:t>
            </a:fld>
            <a:endParaRPr lang="fr-FR"/>
          </a:p>
        </p:txBody>
      </p:sp>
      <p:sp>
        <p:nvSpPr>
          <p:cNvPr id="5" name="Espace réservé du pied de page 4">
            <a:extLst>
              <a:ext uri="{FF2B5EF4-FFF2-40B4-BE49-F238E27FC236}">
                <a16:creationId xmlns:a16="http://schemas.microsoft.com/office/drawing/2014/main" id="{15609449-82C1-7ED0-1C3F-EC6A86F77EA6}"/>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033239F-2DD0-C944-9127-8B83263879C0}"/>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5105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8D1948F-BA9B-03CD-6348-E5169933F5D2}"/>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DDDE2789-5449-F8DD-63CA-895E9C8872B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76A722A2-C26F-A08C-B316-64E75DA3ECF0}"/>
              </a:ext>
            </a:extLst>
          </p:cNvPr>
          <p:cNvSpPr>
            <a:spLocks noGrp="1"/>
          </p:cNvSpPr>
          <p:nvPr>
            <p:ph type="dt" sz="half" idx="10"/>
          </p:nvPr>
        </p:nvSpPr>
        <p:spPr/>
        <p:txBody>
          <a:bodyPr/>
          <a:lstStyle/>
          <a:p>
            <a:fld id="{1E56A2A1-6540-4936-B60A-727C5A89AE6D}" type="datetime1">
              <a:rPr lang="fr-FR" smtClean="0"/>
              <a:t>07/05/2025</a:t>
            </a:fld>
            <a:endParaRPr lang="fr-FR"/>
          </a:p>
        </p:txBody>
      </p:sp>
      <p:sp>
        <p:nvSpPr>
          <p:cNvPr id="5" name="Espace réservé du pied de page 4">
            <a:extLst>
              <a:ext uri="{FF2B5EF4-FFF2-40B4-BE49-F238E27FC236}">
                <a16:creationId xmlns:a16="http://schemas.microsoft.com/office/drawing/2014/main" id="{106A317C-395F-A2D1-4D3C-B832E8417BD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D2713D3-291B-4DD3-0D04-D3D68EA165E4}"/>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443533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17C858-B074-37A3-BFC9-DF26040CAB48}"/>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C08AC3B-62EF-AFFB-93EE-95774E04F3E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6D35E6A5-61C6-71C0-FFE3-4C10A7F4F9C9}"/>
              </a:ext>
            </a:extLst>
          </p:cNvPr>
          <p:cNvSpPr>
            <a:spLocks noGrp="1"/>
          </p:cNvSpPr>
          <p:nvPr>
            <p:ph type="dt" sz="half" idx="10"/>
          </p:nvPr>
        </p:nvSpPr>
        <p:spPr/>
        <p:txBody>
          <a:bodyPr/>
          <a:lstStyle/>
          <a:p>
            <a:fld id="{BCBFB49A-07C0-4618-BA82-40293EC8CE2E}" type="datetime1">
              <a:rPr lang="fr-FR" smtClean="0"/>
              <a:t>07/05/2025</a:t>
            </a:fld>
            <a:endParaRPr lang="fr-FR"/>
          </a:p>
        </p:txBody>
      </p:sp>
      <p:sp>
        <p:nvSpPr>
          <p:cNvPr id="5" name="Espace réservé du pied de page 4">
            <a:extLst>
              <a:ext uri="{FF2B5EF4-FFF2-40B4-BE49-F238E27FC236}">
                <a16:creationId xmlns:a16="http://schemas.microsoft.com/office/drawing/2014/main" id="{FF7FAB4A-90E7-014A-ADC3-0C91B899944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3AA3F6A-4B16-4935-021E-4E566C67E9D4}"/>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148746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A683F1C-162A-C2FE-7982-8D3806020DA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45E6FDC-DADE-B77A-6590-0902565A6F42}"/>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13AA6502-7F99-1D31-5400-5C3FFE3156B3}"/>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163FE52B-6921-EFA0-6BA6-854EB934AC74}"/>
              </a:ext>
            </a:extLst>
          </p:cNvPr>
          <p:cNvSpPr>
            <a:spLocks noGrp="1"/>
          </p:cNvSpPr>
          <p:nvPr>
            <p:ph type="dt" sz="half" idx="10"/>
          </p:nvPr>
        </p:nvSpPr>
        <p:spPr/>
        <p:txBody>
          <a:bodyPr/>
          <a:lstStyle/>
          <a:p>
            <a:fld id="{7B48B3A2-DD44-43FF-BAD8-227519843923}" type="datetime1">
              <a:rPr lang="fr-FR" smtClean="0"/>
              <a:t>07/05/2025</a:t>
            </a:fld>
            <a:endParaRPr lang="fr-FR"/>
          </a:p>
        </p:txBody>
      </p:sp>
      <p:sp>
        <p:nvSpPr>
          <p:cNvPr id="6" name="Espace réservé du pied de page 5">
            <a:extLst>
              <a:ext uri="{FF2B5EF4-FFF2-40B4-BE49-F238E27FC236}">
                <a16:creationId xmlns:a16="http://schemas.microsoft.com/office/drawing/2014/main" id="{49DB4BE5-4EAE-9F7E-92FB-7E02CA6B11E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41E4453C-C6E9-E5BB-2ADF-AB054052A992}"/>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7903237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C2BA81-8B60-95A4-CD81-200E88672C01}"/>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C342AABC-6691-DC2F-7C34-1CC05C8F47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B4AAF97-1585-40B9-F0C5-55CF2274E131}"/>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275265C1-AA7B-6C51-B72E-90CE0BDCDF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F5033566-4F40-3416-D1D3-49E5F8ED8F04}"/>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8A8F78DD-3DC6-DDFD-819E-D3B8D42458A2}"/>
              </a:ext>
            </a:extLst>
          </p:cNvPr>
          <p:cNvSpPr>
            <a:spLocks noGrp="1"/>
          </p:cNvSpPr>
          <p:nvPr>
            <p:ph type="dt" sz="half" idx="10"/>
          </p:nvPr>
        </p:nvSpPr>
        <p:spPr/>
        <p:txBody>
          <a:bodyPr/>
          <a:lstStyle/>
          <a:p>
            <a:fld id="{88056DA8-9586-436F-9BC5-F1EC1B0584A0}" type="datetime1">
              <a:rPr lang="fr-FR" smtClean="0"/>
              <a:t>07/05/2025</a:t>
            </a:fld>
            <a:endParaRPr lang="fr-FR"/>
          </a:p>
        </p:txBody>
      </p:sp>
      <p:sp>
        <p:nvSpPr>
          <p:cNvPr id="8" name="Espace réservé du pied de page 7">
            <a:extLst>
              <a:ext uri="{FF2B5EF4-FFF2-40B4-BE49-F238E27FC236}">
                <a16:creationId xmlns:a16="http://schemas.microsoft.com/office/drawing/2014/main" id="{EA7223C9-1827-25F5-E7CF-12C26A8A5583}"/>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7368E73-DD1F-E216-0EB5-6CA765C9DF04}"/>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8930129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C375C8C-8398-0C63-C99B-17CA8A021022}"/>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C05E94D-DEB3-347A-D9EC-C865E3815ED9}"/>
              </a:ext>
            </a:extLst>
          </p:cNvPr>
          <p:cNvSpPr>
            <a:spLocks noGrp="1"/>
          </p:cNvSpPr>
          <p:nvPr>
            <p:ph type="dt" sz="half" idx="10"/>
          </p:nvPr>
        </p:nvSpPr>
        <p:spPr/>
        <p:txBody>
          <a:bodyPr/>
          <a:lstStyle/>
          <a:p>
            <a:fld id="{CD22D60F-C0B0-4D2C-9878-05FF5673D6D2}" type="datetime1">
              <a:rPr lang="fr-FR" smtClean="0"/>
              <a:t>07/05/2025</a:t>
            </a:fld>
            <a:endParaRPr lang="fr-FR"/>
          </a:p>
        </p:txBody>
      </p:sp>
      <p:sp>
        <p:nvSpPr>
          <p:cNvPr id="4" name="Espace réservé du pied de page 3">
            <a:extLst>
              <a:ext uri="{FF2B5EF4-FFF2-40B4-BE49-F238E27FC236}">
                <a16:creationId xmlns:a16="http://schemas.microsoft.com/office/drawing/2014/main" id="{E68BFB7F-69A7-6FC8-B954-47D0F89AE841}"/>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CF69E933-4C07-2B0A-C676-0BA31A839A84}"/>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486310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2E63580-E092-8D05-6BFD-2B7450C67E22}"/>
              </a:ext>
            </a:extLst>
          </p:cNvPr>
          <p:cNvSpPr>
            <a:spLocks noGrp="1"/>
          </p:cNvSpPr>
          <p:nvPr>
            <p:ph type="dt" sz="half" idx="10"/>
          </p:nvPr>
        </p:nvSpPr>
        <p:spPr/>
        <p:txBody>
          <a:bodyPr/>
          <a:lstStyle/>
          <a:p>
            <a:fld id="{94D2FF68-C311-4579-8E68-E8F3FAA6E771}" type="datetime1">
              <a:rPr lang="fr-FR" smtClean="0"/>
              <a:t>07/05/2025</a:t>
            </a:fld>
            <a:endParaRPr lang="fr-FR"/>
          </a:p>
        </p:txBody>
      </p:sp>
      <p:sp>
        <p:nvSpPr>
          <p:cNvPr id="3" name="Espace réservé du pied de page 2">
            <a:extLst>
              <a:ext uri="{FF2B5EF4-FFF2-40B4-BE49-F238E27FC236}">
                <a16:creationId xmlns:a16="http://schemas.microsoft.com/office/drawing/2014/main" id="{80FDC30E-5983-EF3C-727C-89A20F4A367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25553FB-B4D3-8C7D-29F0-D84A61261E8B}"/>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6524347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C2FCC2D-2DFE-B8E3-D792-96C1A686943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2B89DCF6-7364-04CA-A143-A42219E70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7A043C07-47C4-300F-6F36-BCC95F7353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09510624-8877-5B33-064D-16E248517417}"/>
              </a:ext>
            </a:extLst>
          </p:cNvPr>
          <p:cNvSpPr>
            <a:spLocks noGrp="1"/>
          </p:cNvSpPr>
          <p:nvPr>
            <p:ph type="dt" sz="half" idx="10"/>
          </p:nvPr>
        </p:nvSpPr>
        <p:spPr/>
        <p:txBody>
          <a:bodyPr/>
          <a:lstStyle/>
          <a:p>
            <a:fld id="{84812DFF-088A-45C8-98A4-C78CC6376F3A}" type="datetime1">
              <a:rPr lang="fr-FR" smtClean="0"/>
              <a:t>07/05/2025</a:t>
            </a:fld>
            <a:endParaRPr lang="fr-FR"/>
          </a:p>
        </p:txBody>
      </p:sp>
      <p:sp>
        <p:nvSpPr>
          <p:cNvPr id="6" name="Espace réservé du pied de page 5">
            <a:extLst>
              <a:ext uri="{FF2B5EF4-FFF2-40B4-BE49-F238E27FC236}">
                <a16:creationId xmlns:a16="http://schemas.microsoft.com/office/drawing/2014/main" id="{34AEE0F9-0BA9-F54E-D6F1-D10397CDD061}"/>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9148210-3235-1216-C9AD-65DDBBFD13F3}"/>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5443787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EFA3C3-3285-F0AA-0030-BD828547EEB7}"/>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37487FD4-D796-3910-7B75-B1053A3DF0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63866255-9706-ACE2-C7A2-8443D917EB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BFC34B0C-5315-BE2B-9DC0-C1217246DBC7}"/>
              </a:ext>
            </a:extLst>
          </p:cNvPr>
          <p:cNvSpPr>
            <a:spLocks noGrp="1"/>
          </p:cNvSpPr>
          <p:nvPr>
            <p:ph type="dt" sz="half" idx="10"/>
          </p:nvPr>
        </p:nvSpPr>
        <p:spPr/>
        <p:txBody>
          <a:bodyPr/>
          <a:lstStyle/>
          <a:p>
            <a:fld id="{6C2118B2-8362-465D-B51D-D2FD1C807387}" type="datetime1">
              <a:rPr lang="fr-FR" smtClean="0"/>
              <a:t>07/05/2025</a:t>
            </a:fld>
            <a:endParaRPr lang="fr-FR"/>
          </a:p>
        </p:txBody>
      </p:sp>
      <p:sp>
        <p:nvSpPr>
          <p:cNvPr id="6" name="Espace réservé du pied de page 5">
            <a:extLst>
              <a:ext uri="{FF2B5EF4-FFF2-40B4-BE49-F238E27FC236}">
                <a16:creationId xmlns:a16="http://schemas.microsoft.com/office/drawing/2014/main" id="{BEAD76D0-6374-EB11-5558-04B26F82552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D8E181D-42AA-CADC-45FE-20D935D747C9}"/>
              </a:ext>
            </a:extLst>
          </p:cNvPr>
          <p:cNvSpPr>
            <a:spLocks noGrp="1"/>
          </p:cNvSpPr>
          <p:nvPr>
            <p:ph type="sldNum" sz="quarter" idx="12"/>
          </p:nvPr>
        </p:nvSpPr>
        <p:spPr/>
        <p:txBody>
          <a:bodyPr/>
          <a:lstStyle/>
          <a:p>
            <a:fld id="{F6E01D30-8B1E-4F07-9244-458AAEE698DC}" type="slidenum">
              <a:rPr lang="fr-FR" smtClean="0"/>
              <a:t>‹N°›</a:t>
            </a:fld>
            <a:endParaRPr lang="fr-FR"/>
          </a:p>
        </p:txBody>
      </p:sp>
    </p:spTree>
    <p:extLst>
      <p:ext uri="{BB962C8B-B14F-4D97-AF65-F5344CB8AC3E}">
        <p14:creationId xmlns:p14="http://schemas.microsoft.com/office/powerpoint/2010/main" val="1170748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3CBBF58-CEF7-A94D-E189-1BE5F3337C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524C5F1-6E7A-F3FB-2030-C89A70A187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5AB9F8A-361C-196B-1602-AB8A2BC236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6C12C2-C42F-4CC3-9759-C14783D72FC5}" type="datetime1">
              <a:rPr lang="fr-FR" smtClean="0"/>
              <a:t>07/05/2025</a:t>
            </a:fld>
            <a:endParaRPr lang="fr-FR"/>
          </a:p>
        </p:txBody>
      </p:sp>
      <p:sp>
        <p:nvSpPr>
          <p:cNvPr id="5" name="Espace réservé du pied de page 4">
            <a:extLst>
              <a:ext uri="{FF2B5EF4-FFF2-40B4-BE49-F238E27FC236}">
                <a16:creationId xmlns:a16="http://schemas.microsoft.com/office/drawing/2014/main" id="{BF6DE31D-20AB-B83F-BEAE-9085061252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94F9D158-93F1-AC39-2ED3-CF831B62FF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6E01D30-8B1E-4F07-9244-458AAEE698DC}" type="slidenum">
              <a:rPr lang="fr-FR" smtClean="0"/>
              <a:t>‹N°›</a:t>
            </a:fld>
            <a:endParaRPr lang="fr-FR"/>
          </a:p>
        </p:txBody>
      </p:sp>
    </p:spTree>
    <p:extLst>
      <p:ext uri="{BB962C8B-B14F-4D97-AF65-F5344CB8AC3E}">
        <p14:creationId xmlns:p14="http://schemas.microsoft.com/office/powerpoint/2010/main" val="13050382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35.jpeg"/></Relationships>
</file>

<file path=ppt/slides/_rels/slide15.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38.svg"/><Relationship Id="rId7" Type="http://schemas.openxmlformats.org/officeDocument/2006/relationships/image" Target="../media/image4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9"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50.png"/><Relationship Id="rId4" Type="http://schemas.openxmlformats.org/officeDocument/2006/relationships/image" Target="../media/image49.png"/></Relationships>
</file>

<file path=ppt/slides/_rels/slide1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53.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jpeg"/><Relationship Id="rId1" Type="http://schemas.openxmlformats.org/officeDocument/2006/relationships/slideLayout" Target="../slideLayouts/slideLayout2.xml"/><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19.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svg"/><Relationship Id="rId11" Type="http://schemas.openxmlformats.org/officeDocument/2006/relationships/image" Target="../media/image18.pn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1.png"/><Relationship Id="rId7" Type="http://schemas.openxmlformats.org/officeDocument/2006/relationships/image" Target="../media/image28.svg"/><Relationship Id="rId2" Type="http://schemas.openxmlformats.org/officeDocument/2006/relationships/image" Target="../media/image24.jpe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sv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descr="Une image contenant texte, Police, logo, Graphique&#10;&#10;Le contenu généré par l’IA peut être incorrect.">
            <a:extLst>
              <a:ext uri="{FF2B5EF4-FFF2-40B4-BE49-F238E27FC236}">
                <a16:creationId xmlns:a16="http://schemas.microsoft.com/office/drawing/2014/main" id="{A5824EEE-56D2-D8CE-F1A4-332BD05994EE}"/>
              </a:ext>
            </a:extLst>
          </p:cNvPr>
          <p:cNvPicPr>
            <a:picLocks noChangeAspect="1"/>
          </p:cNvPicPr>
          <p:nvPr/>
        </p:nvPicPr>
        <p:blipFill>
          <a:blip r:embed="rId2">
            <a:extLst>
              <a:ext uri="{28A0092B-C50C-407E-A947-70E740481C1C}">
                <a14:useLocalDpi xmlns:a14="http://schemas.microsoft.com/office/drawing/2010/main" val="0"/>
              </a:ext>
            </a:extLst>
          </a:blip>
          <a:srcRect l="5970" t="15283" r="2684" b="6357"/>
          <a:stretch/>
        </p:blipFill>
        <p:spPr>
          <a:xfrm>
            <a:off x="342408" y="92183"/>
            <a:ext cx="2049864" cy="1758461"/>
          </a:xfrm>
          <a:prstGeom prst="rect">
            <a:avLst/>
          </a:prstGeom>
        </p:spPr>
      </p:pic>
      <p:pic>
        <p:nvPicPr>
          <p:cNvPr id="6" name="Image 5" descr="Une image contenant texte, Police, capture d’écran, Graphique&#10;&#10;Le contenu généré par l’IA peut être incorrect.">
            <a:extLst>
              <a:ext uri="{FF2B5EF4-FFF2-40B4-BE49-F238E27FC236}">
                <a16:creationId xmlns:a16="http://schemas.microsoft.com/office/drawing/2014/main" id="{77FF5F4D-9DDF-1C5C-AD63-8242E1043F77}"/>
              </a:ext>
            </a:extLst>
          </p:cNvPr>
          <p:cNvPicPr>
            <a:picLocks noChangeAspect="1"/>
          </p:cNvPicPr>
          <p:nvPr/>
        </p:nvPicPr>
        <p:blipFill>
          <a:blip r:embed="rId3">
            <a:extLst>
              <a:ext uri="{28A0092B-C50C-407E-A947-70E740481C1C}">
                <a14:useLocalDpi xmlns:a14="http://schemas.microsoft.com/office/drawing/2010/main" val="0"/>
              </a:ext>
            </a:extLst>
          </a:blip>
          <a:srcRect l="4912" t="6882" r="6685" b="21442"/>
          <a:stretch/>
        </p:blipFill>
        <p:spPr>
          <a:xfrm>
            <a:off x="10018644" y="79766"/>
            <a:ext cx="1979416" cy="1539548"/>
          </a:xfrm>
          <a:prstGeom prst="rect">
            <a:avLst/>
          </a:prstGeom>
        </p:spPr>
      </p:pic>
      <p:sp>
        <p:nvSpPr>
          <p:cNvPr id="7" name="Rectangle : coins arrondis 6">
            <a:extLst>
              <a:ext uri="{FF2B5EF4-FFF2-40B4-BE49-F238E27FC236}">
                <a16:creationId xmlns:a16="http://schemas.microsoft.com/office/drawing/2014/main" id="{E96BAFF9-8F2B-9A9B-469D-40A729B1D033}"/>
              </a:ext>
            </a:extLst>
          </p:cNvPr>
          <p:cNvSpPr/>
          <p:nvPr/>
        </p:nvSpPr>
        <p:spPr>
          <a:xfrm>
            <a:off x="2747171" y="2152327"/>
            <a:ext cx="6764594" cy="1531775"/>
          </a:xfrm>
          <a:prstGeom prst="roundRect">
            <a:avLst/>
          </a:prstGeom>
          <a:solidFill>
            <a:srgbClr val="0076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500" b="1" dirty="0">
                <a:latin typeface="Calibri" panose="020F0502020204030204" pitchFamily="34" charset="0"/>
                <a:ea typeface="Calibri" panose="020F0502020204030204" pitchFamily="34" charset="0"/>
                <a:cs typeface="Calibri" panose="020F0502020204030204" pitchFamily="34" charset="0"/>
              </a:rPr>
              <a:t>Soutenance intermédiaire</a:t>
            </a:r>
          </a:p>
        </p:txBody>
      </p:sp>
      <p:sp>
        <p:nvSpPr>
          <p:cNvPr id="14" name="Espace réservé du numéro de diapositive 13">
            <a:extLst>
              <a:ext uri="{FF2B5EF4-FFF2-40B4-BE49-F238E27FC236}">
                <a16:creationId xmlns:a16="http://schemas.microsoft.com/office/drawing/2014/main" id="{23A17C5F-0074-5008-2A10-FCFD266D8057}"/>
              </a:ext>
            </a:extLst>
          </p:cNvPr>
          <p:cNvSpPr>
            <a:spLocks noGrp="1"/>
          </p:cNvSpPr>
          <p:nvPr>
            <p:ph type="sldNum" sz="quarter" idx="12"/>
          </p:nvPr>
        </p:nvSpPr>
        <p:spPr/>
        <p:txBody>
          <a:bodyPr/>
          <a:lstStyle/>
          <a:p>
            <a:fld id="{F6E01D30-8B1E-4F07-9244-458AAEE698DC}" type="slidenum">
              <a:rPr lang="fr-FR" smtClean="0">
                <a:solidFill>
                  <a:schemeClr val="bg1"/>
                </a:solidFill>
              </a:rPr>
              <a:t>1</a:t>
            </a:fld>
            <a:endParaRPr lang="fr-FR" dirty="0">
              <a:solidFill>
                <a:schemeClr val="bg1"/>
              </a:solidFill>
            </a:endParaRPr>
          </a:p>
        </p:txBody>
      </p:sp>
      <p:graphicFrame>
        <p:nvGraphicFramePr>
          <p:cNvPr id="18" name="ZoneTexte 8">
            <a:extLst>
              <a:ext uri="{FF2B5EF4-FFF2-40B4-BE49-F238E27FC236}">
                <a16:creationId xmlns:a16="http://schemas.microsoft.com/office/drawing/2014/main" id="{0505369D-1284-CBFB-2240-32FA8D330E2B}"/>
              </a:ext>
            </a:extLst>
          </p:cNvPr>
          <p:cNvGraphicFramePr/>
          <p:nvPr>
            <p:extLst>
              <p:ext uri="{D42A27DB-BD31-4B8C-83A1-F6EECF244321}">
                <p14:modId xmlns:p14="http://schemas.microsoft.com/office/powerpoint/2010/main" val="3513092758"/>
              </p:ext>
            </p:extLst>
          </p:nvPr>
        </p:nvGraphicFramePr>
        <p:xfrm>
          <a:off x="446921" y="4389861"/>
          <a:ext cx="11017492" cy="185614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ZoneTexte 1">
            <a:extLst>
              <a:ext uri="{FF2B5EF4-FFF2-40B4-BE49-F238E27FC236}">
                <a16:creationId xmlns:a16="http://schemas.microsoft.com/office/drawing/2014/main" id="{661555D5-381C-33BE-E029-B87D02A605AC}"/>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3" name="ZoneTexte 2">
            <a:extLst>
              <a:ext uri="{FF2B5EF4-FFF2-40B4-BE49-F238E27FC236}">
                <a16:creationId xmlns:a16="http://schemas.microsoft.com/office/drawing/2014/main" id="{602327BB-DA4D-0B14-AB5A-0C761A671DE6}"/>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5" name="ZoneTexte 4">
            <a:extLst>
              <a:ext uri="{FF2B5EF4-FFF2-40B4-BE49-F238E27FC236}">
                <a16:creationId xmlns:a16="http://schemas.microsoft.com/office/drawing/2014/main" id="{5CB95C88-F649-4F6D-AE61-493CA80CC8A3}"/>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1922447122"/>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E09F1-6D59-B5FE-0234-5A101283D50D}"/>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D91DAC0-4E20-AB62-3726-DE07F2881F7C}"/>
              </a:ext>
            </a:extLst>
          </p:cNvPr>
          <p:cNvSpPr>
            <a:spLocks noGrp="1"/>
          </p:cNvSpPr>
          <p:nvPr>
            <p:ph type="sldNum" sz="quarter" idx="12"/>
          </p:nvPr>
        </p:nvSpPr>
        <p:spPr/>
        <p:txBody>
          <a:bodyPr/>
          <a:lstStyle/>
          <a:p>
            <a:fld id="{F6E01D30-8B1E-4F07-9244-458AAEE698DC}" type="slidenum">
              <a:rPr lang="fr-FR" smtClean="0"/>
              <a:t>10</a:t>
            </a:fld>
            <a:endParaRPr lang="fr-FR"/>
          </a:p>
        </p:txBody>
      </p:sp>
      <p:sp>
        <p:nvSpPr>
          <p:cNvPr id="3" name="Ellipse 2">
            <a:extLst>
              <a:ext uri="{FF2B5EF4-FFF2-40B4-BE49-F238E27FC236}">
                <a16:creationId xmlns:a16="http://schemas.microsoft.com/office/drawing/2014/main" id="{F61830D4-1852-D2E5-179F-4B7C9C532334}"/>
              </a:ext>
            </a:extLst>
          </p:cNvPr>
          <p:cNvSpPr/>
          <p:nvPr/>
        </p:nvSpPr>
        <p:spPr>
          <a:xfrm>
            <a:off x="3260203" y="2228105"/>
            <a:ext cx="5671594" cy="240178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200" b="1" dirty="0" err="1">
                <a:solidFill>
                  <a:schemeClr val="bg1"/>
                </a:solidFill>
                <a:latin typeface="Calibri" panose="020F0502020204030204" pitchFamily="34" charset="0"/>
                <a:ea typeface="Calibri" panose="020F0502020204030204" pitchFamily="34" charset="0"/>
                <a:cs typeface="Calibri" panose="020F0502020204030204" pitchFamily="34" charset="0"/>
              </a:rPr>
              <a:t>Syctom</a:t>
            </a:r>
            <a:r>
              <a:rPr lang="fr-FR" sz="4200" b="1" dirty="0">
                <a:solidFill>
                  <a:schemeClr val="bg1"/>
                </a:solidFill>
                <a:latin typeface="Calibri" panose="020F0502020204030204" pitchFamily="34" charset="0"/>
                <a:ea typeface="Calibri" panose="020F0502020204030204" pitchFamily="34" charset="0"/>
                <a:cs typeface="Calibri" panose="020F0502020204030204" pitchFamily="34" charset="0"/>
              </a:rPr>
              <a:t> : Maîtrise d’Ouvrage</a:t>
            </a:r>
            <a:endParaRPr lang="fr-FR" sz="4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ectangle : coins arrondis 6">
            <a:extLst>
              <a:ext uri="{FF2B5EF4-FFF2-40B4-BE49-F238E27FC236}">
                <a16:creationId xmlns:a16="http://schemas.microsoft.com/office/drawing/2014/main" id="{795CEC33-E350-A028-1A32-E0EFBA9B66B5}"/>
              </a:ext>
            </a:extLst>
          </p:cNvPr>
          <p:cNvSpPr/>
          <p:nvPr/>
        </p:nvSpPr>
        <p:spPr>
          <a:xfrm>
            <a:off x="4474462" y="732453"/>
            <a:ext cx="3229274" cy="704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b="1" dirty="0">
                <a:solidFill>
                  <a:schemeClr val="tx1"/>
                </a:solidFill>
              </a:rPr>
              <a:t>Commanditaire des projets </a:t>
            </a:r>
          </a:p>
        </p:txBody>
      </p:sp>
      <p:sp>
        <p:nvSpPr>
          <p:cNvPr id="11" name="Rectangle : coins arrondis 10">
            <a:extLst>
              <a:ext uri="{FF2B5EF4-FFF2-40B4-BE49-F238E27FC236}">
                <a16:creationId xmlns:a16="http://schemas.microsoft.com/office/drawing/2014/main" id="{0B364ABB-243C-B339-82A8-AB890EAEC6C3}"/>
              </a:ext>
            </a:extLst>
          </p:cNvPr>
          <p:cNvSpPr/>
          <p:nvPr/>
        </p:nvSpPr>
        <p:spPr>
          <a:xfrm>
            <a:off x="8721555" y="1201138"/>
            <a:ext cx="3330552" cy="704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b="1" dirty="0">
                <a:solidFill>
                  <a:schemeClr val="tx1"/>
                </a:solidFill>
              </a:rPr>
              <a:t>Propriétaire de ses bâtiments</a:t>
            </a:r>
          </a:p>
        </p:txBody>
      </p:sp>
      <p:sp>
        <p:nvSpPr>
          <p:cNvPr id="12" name="Rectangle : coins arrondis 11">
            <a:extLst>
              <a:ext uri="{FF2B5EF4-FFF2-40B4-BE49-F238E27FC236}">
                <a16:creationId xmlns:a16="http://schemas.microsoft.com/office/drawing/2014/main" id="{6E4698ED-C627-911B-AE20-FB6195A7D180}"/>
              </a:ext>
            </a:extLst>
          </p:cNvPr>
          <p:cNvSpPr/>
          <p:nvPr/>
        </p:nvSpPr>
        <p:spPr>
          <a:xfrm>
            <a:off x="139893" y="2329151"/>
            <a:ext cx="3330552" cy="704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b="1" dirty="0">
                <a:solidFill>
                  <a:schemeClr val="tx1"/>
                </a:solidFill>
              </a:rPr>
              <a:t>Fixe le budget et les délais</a:t>
            </a:r>
          </a:p>
        </p:txBody>
      </p:sp>
      <p:sp>
        <p:nvSpPr>
          <p:cNvPr id="13" name="Rectangle : coins arrondis 12">
            <a:extLst>
              <a:ext uri="{FF2B5EF4-FFF2-40B4-BE49-F238E27FC236}">
                <a16:creationId xmlns:a16="http://schemas.microsoft.com/office/drawing/2014/main" id="{9DE9A87E-F1A3-3CDF-473A-7B55B5227528}"/>
              </a:ext>
            </a:extLst>
          </p:cNvPr>
          <p:cNvSpPr/>
          <p:nvPr/>
        </p:nvSpPr>
        <p:spPr>
          <a:xfrm>
            <a:off x="8023247" y="5195804"/>
            <a:ext cx="3330553" cy="704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Suit et valide les étapes des projets</a:t>
            </a:r>
          </a:p>
        </p:txBody>
      </p:sp>
      <p:sp>
        <p:nvSpPr>
          <p:cNvPr id="15" name="Rectangle : coins arrondis 14">
            <a:extLst>
              <a:ext uri="{FF2B5EF4-FFF2-40B4-BE49-F238E27FC236}">
                <a16:creationId xmlns:a16="http://schemas.microsoft.com/office/drawing/2014/main" id="{601396B8-550F-2C4A-76D5-A64ED2132790}"/>
              </a:ext>
            </a:extLst>
          </p:cNvPr>
          <p:cNvSpPr/>
          <p:nvPr/>
        </p:nvSpPr>
        <p:spPr>
          <a:xfrm>
            <a:off x="1737935" y="5195804"/>
            <a:ext cx="3632719" cy="704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Responsable du projet devant les élus et les citoyens</a:t>
            </a:r>
          </a:p>
        </p:txBody>
      </p:sp>
      <p:cxnSp>
        <p:nvCxnSpPr>
          <p:cNvPr id="17" name="Connecteur : en arc 16">
            <a:extLst>
              <a:ext uri="{FF2B5EF4-FFF2-40B4-BE49-F238E27FC236}">
                <a16:creationId xmlns:a16="http://schemas.microsoft.com/office/drawing/2014/main" id="{33C6D846-CD07-4427-20BE-92143895ECF4}"/>
              </a:ext>
            </a:extLst>
          </p:cNvPr>
          <p:cNvCxnSpPr>
            <a:stCxn id="3" idx="6"/>
            <a:endCxn id="11" idx="2"/>
          </p:cNvCxnSpPr>
          <p:nvPr/>
        </p:nvCxnSpPr>
        <p:spPr>
          <a:xfrm flipV="1">
            <a:off x="8931797" y="1905184"/>
            <a:ext cx="1455034" cy="1523816"/>
          </a:xfrm>
          <a:prstGeom prst="curvedConnector2">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eur : en arc 18">
            <a:extLst>
              <a:ext uri="{FF2B5EF4-FFF2-40B4-BE49-F238E27FC236}">
                <a16:creationId xmlns:a16="http://schemas.microsoft.com/office/drawing/2014/main" id="{4BE517C9-43DF-7E31-048A-8393A6ADDBA5}"/>
              </a:ext>
            </a:extLst>
          </p:cNvPr>
          <p:cNvCxnSpPr>
            <a:cxnSpLocks/>
            <a:stCxn id="3" idx="1"/>
            <a:endCxn id="12" idx="0"/>
          </p:cNvCxnSpPr>
          <p:nvPr/>
        </p:nvCxnSpPr>
        <p:spPr>
          <a:xfrm rot="16200000" flipV="1">
            <a:off x="2822635" y="1311685"/>
            <a:ext cx="250688" cy="2285620"/>
          </a:xfrm>
          <a:prstGeom prst="curvedConnector3">
            <a:avLst>
              <a:gd name="adj1" fmla="val 420801"/>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rc 20">
            <a:extLst>
              <a:ext uri="{FF2B5EF4-FFF2-40B4-BE49-F238E27FC236}">
                <a16:creationId xmlns:a16="http://schemas.microsoft.com/office/drawing/2014/main" id="{8D7A6A71-CD7C-D1E7-53DF-6B4A43BC9D0A}"/>
              </a:ext>
            </a:extLst>
          </p:cNvPr>
          <p:cNvCxnSpPr>
            <a:cxnSpLocks/>
            <a:stCxn id="3" idx="4"/>
            <a:endCxn id="13" idx="1"/>
          </p:cNvCxnSpPr>
          <p:nvPr/>
        </p:nvCxnSpPr>
        <p:spPr>
          <a:xfrm rot="16200000" flipH="1">
            <a:off x="6600657" y="4125236"/>
            <a:ext cx="917933" cy="1927247"/>
          </a:xfrm>
          <a:prstGeom prst="curvedConnector2">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onnecteur : en arc 21">
            <a:extLst>
              <a:ext uri="{FF2B5EF4-FFF2-40B4-BE49-F238E27FC236}">
                <a16:creationId xmlns:a16="http://schemas.microsoft.com/office/drawing/2014/main" id="{5DC8FC4F-7F31-9ADF-A4C8-A2572DD996B4}"/>
              </a:ext>
            </a:extLst>
          </p:cNvPr>
          <p:cNvCxnSpPr>
            <a:cxnSpLocks/>
            <a:stCxn id="3" idx="0"/>
            <a:endCxn id="7" idx="2"/>
          </p:cNvCxnSpPr>
          <p:nvPr/>
        </p:nvCxnSpPr>
        <p:spPr>
          <a:xfrm rot="16200000" flipV="1">
            <a:off x="5696747" y="1828851"/>
            <a:ext cx="791606" cy="6901"/>
          </a:xfrm>
          <a:prstGeom prst="curvedConnector3">
            <a:avLst>
              <a:gd name="adj1" fmla="val 33916"/>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ZoneTexte 53">
            <a:extLst>
              <a:ext uri="{FF2B5EF4-FFF2-40B4-BE49-F238E27FC236}">
                <a16:creationId xmlns:a16="http://schemas.microsoft.com/office/drawing/2014/main" id="{7B928FC2-B469-3957-2725-179257FB6A4B}"/>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55" name="ZoneTexte 54">
            <a:extLst>
              <a:ext uri="{FF2B5EF4-FFF2-40B4-BE49-F238E27FC236}">
                <a16:creationId xmlns:a16="http://schemas.microsoft.com/office/drawing/2014/main" id="{A491DEF5-9972-BD80-38AB-8BA95F071AB1}"/>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56" name="ZoneTexte 55">
            <a:extLst>
              <a:ext uri="{FF2B5EF4-FFF2-40B4-BE49-F238E27FC236}">
                <a16:creationId xmlns:a16="http://schemas.microsoft.com/office/drawing/2014/main" id="{DF6830D4-3C49-8F4F-AF7D-644F2D4D24F9}"/>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cxnSp>
        <p:nvCxnSpPr>
          <p:cNvPr id="6" name="Connecteur : en arc 5">
            <a:extLst>
              <a:ext uri="{FF2B5EF4-FFF2-40B4-BE49-F238E27FC236}">
                <a16:creationId xmlns:a16="http://schemas.microsoft.com/office/drawing/2014/main" id="{29127CA7-3B24-328A-366D-0E9C72AEB1D0}"/>
              </a:ext>
            </a:extLst>
          </p:cNvPr>
          <p:cNvCxnSpPr>
            <a:cxnSpLocks/>
            <a:stCxn id="3" idx="4"/>
            <a:endCxn id="15" idx="0"/>
          </p:cNvCxnSpPr>
          <p:nvPr/>
        </p:nvCxnSpPr>
        <p:spPr>
          <a:xfrm rot="5400000">
            <a:off x="4542193" y="3641997"/>
            <a:ext cx="565910" cy="2541705"/>
          </a:xfrm>
          <a:prstGeom prst="curvedConnector3">
            <a:avLst>
              <a:gd name="adj1" fmla="val 50000"/>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98050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D26D7-C5E9-4EFC-3780-A80AB968E26B}"/>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05AF09F-6CD6-DF13-2E03-6657309755B1}"/>
              </a:ext>
            </a:extLst>
          </p:cNvPr>
          <p:cNvSpPr>
            <a:spLocks noGrp="1"/>
          </p:cNvSpPr>
          <p:nvPr>
            <p:ph type="sldNum" sz="quarter" idx="12"/>
          </p:nvPr>
        </p:nvSpPr>
        <p:spPr/>
        <p:txBody>
          <a:bodyPr/>
          <a:lstStyle/>
          <a:p>
            <a:fld id="{F6E01D30-8B1E-4F07-9244-458AAEE698DC}" type="slidenum">
              <a:rPr lang="fr-FR" smtClean="0"/>
              <a:t>11</a:t>
            </a:fld>
            <a:endParaRPr lang="fr-FR"/>
          </a:p>
        </p:txBody>
      </p:sp>
      <p:sp>
        <p:nvSpPr>
          <p:cNvPr id="3" name="Ellipse 2">
            <a:extLst>
              <a:ext uri="{FF2B5EF4-FFF2-40B4-BE49-F238E27FC236}">
                <a16:creationId xmlns:a16="http://schemas.microsoft.com/office/drawing/2014/main" id="{0B9C414B-38D5-F717-961E-2E9FF88C7A35}"/>
              </a:ext>
            </a:extLst>
          </p:cNvPr>
          <p:cNvSpPr/>
          <p:nvPr/>
        </p:nvSpPr>
        <p:spPr>
          <a:xfrm>
            <a:off x="3260203" y="2228105"/>
            <a:ext cx="5671594" cy="2401789"/>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4200" b="1" dirty="0">
                <a:solidFill>
                  <a:schemeClr val="bg1"/>
                </a:solidFill>
                <a:latin typeface="Calibri" panose="020F0502020204030204" pitchFamily="34" charset="0"/>
                <a:ea typeface="Calibri" panose="020F0502020204030204" pitchFamily="34" charset="0"/>
                <a:cs typeface="Calibri" panose="020F0502020204030204" pitchFamily="34" charset="0"/>
              </a:rPr>
              <a:t>Syctom : Maîtrise d’</a:t>
            </a:r>
            <a:r>
              <a:rPr lang="fr-FR" sz="4200" b="1" dirty="0" err="1">
                <a:solidFill>
                  <a:schemeClr val="bg1"/>
                </a:solidFill>
                <a:latin typeface="Calibri" panose="020F0502020204030204" pitchFamily="34" charset="0"/>
                <a:ea typeface="Calibri" panose="020F0502020204030204" pitchFamily="34" charset="0"/>
                <a:cs typeface="Calibri" panose="020F0502020204030204" pitchFamily="34" charset="0"/>
              </a:rPr>
              <a:t>Oeuvre</a:t>
            </a:r>
            <a:endParaRPr lang="fr-FR" sz="42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Rectangle : coins arrondis 6">
            <a:extLst>
              <a:ext uri="{FF2B5EF4-FFF2-40B4-BE49-F238E27FC236}">
                <a16:creationId xmlns:a16="http://schemas.microsoft.com/office/drawing/2014/main" id="{9533AC11-01A4-87B8-AFBF-47BE3E86E702}"/>
              </a:ext>
            </a:extLst>
          </p:cNvPr>
          <p:cNvSpPr/>
          <p:nvPr/>
        </p:nvSpPr>
        <p:spPr>
          <a:xfrm>
            <a:off x="4474462" y="732453"/>
            <a:ext cx="3229274" cy="704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b="1" dirty="0">
                <a:solidFill>
                  <a:schemeClr val="tx1"/>
                </a:solidFill>
              </a:rPr>
              <a:t>Gère les projets</a:t>
            </a:r>
          </a:p>
        </p:txBody>
      </p:sp>
      <p:sp>
        <p:nvSpPr>
          <p:cNvPr id="11" name="Rectangle : coins arrondis 10">
            <a:extLst>
              <a:ext uri="{FF2B5EF4-FFF2-40B4-BE49-F238E27FC236}">
                <a16:creationId xmlns:a16="http://schemas.microsoft.com/office/drawing/2014/main" id="{898C58C9-B425-88DD-64F3-06E581D2B374}"/>
              </a:ext>
            </a:extLst>
          </p:cNvPr>
          <p:cNvSpPr/>
          <p:nvPr/>
        </p:nvSpPr>
        <p:spPr>
          <a:xfrm>
            <a:off x="8721555" y="1201138"/>
            <a:ext cx="3330552" cy="704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b="1" dirty="0">
                <a:solidFill>
                  <a:schemeClr val="tx1"/>
                </a:solidFill>
              </a:rPr>
              <a:t>Suivi de l’exécution des travaux </a:t>
            </a:r>
          </a:p>
        </p:txBody>
      </p:sp>
      <p:sp>
        <p:nvSpPr>
          <p:cNvPr id="12" name="Rectangle : coins arrondis 11">
            <a:extLst>
              <a:ext uri="{FF2B5EF4-FFF2-40B4-BE49-F238E27FC236}">
                <a16:creationId xmlns:a16="http://schemas.microsoft.com/office/drawing/2014/main" id="{80AB29D7-5BE5-1F34-E56E-CF5DF3D8E355}"/>
              </a:ext>
            </a:extLst>
          </p:cNvPr>
          <p:cNvSpPr/>
          <p:nvPr/>
        </p:nvSpPr>
        <p:spPr>
          <a:xfrm>
            <a:off x="0" y="2071976"/>
            <a:ext cx="3470445" cy="704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lang="fr-FR" b="1" dirty="0">
                <a:solidFill>
                  <a:schemeClr val="tx1"/>
                </a:solidFill>
              </a:rPr>
              <a:t>Études et conception du projet</a:t>
            </a:r>
          </a:p>
        </p:txBody>
      </p:sp>
      <p:sp>
        <p:nvSpPr>
          <p:cNvPr id="13" name="Rectangle : coins arrondis 12">
            <a:extLst>
              <a:ext uri="{FF2B5EF4-FFF2-40B4-BE49-F238E27FC236}">
                <a16:creationId xmlns:a16="http://schemas.microsoft.com/office/drawing/2014/main" id="{25E33797-6E12-B975-067F-C247E3546C7E}"/>
              </a:ext>
            </a:extLst>
          </p:cNvPr>
          <p:cNvSpPr/>
          <p:nvPr/>
        </p:nvSpPr>
        <p:spPr>
          <a:xfrm>
            <a:off x="8023247" y="5195804"/>
            <a:ext cx="3632719" cy="704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Réception et clôture du chantier</a:t>
            </a:r>
          </a:p>
        </p:txBody>
      </p:sp>
      <p:sp>
        <p:nvSpPr>
          <p:cNvPr id="15" name="Rectangle : coins arrondis 14">
            <a:extLst>
              <a:ext uri="{FF2B5EF4-FFF2-40B4-BE49-F238E27FC236}">
                <a16:creationId xmlns:a16="http://schemas.microsoft.com/office/drawing/2014/main" id="{9127D9CF-1D8D-BC88-B727-1326D29BA8FC}"/>
              </a:ext>
            </a:extLst>
          </p:cNvPr>
          <p:cNvSpPr/>
          <p:nvPr/>
        </p:nvSpPr>
        <p:spPr>
          <a:xfrm>
            <a:off x="1737935" y="5195804"/>
            <a:ext cx="3632719" cy="704046"/>
          </a:xfrm>
          <a:prstGeom prst="round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fr-FR" b="1" dirty="0">
                <a:solidFill>
                  <a:schemeClr val="tx1"/>
                </a:solidFill>
              </a:rPr>
              <a:t>Rends des rapports au près du maître d’ouvrage</a:t>
            </a:r>
          </a:p>
        </p:txBody>
      </p:sp>
      <p:cxnSp>
        <p:nvCxnSpPr>
          <p:cNvPr id="17" name="Connecteur : en arc 16">
            <a:extLst>
              <a:ext uri="{FF2B5EF4-FFF2-40B4-BE49-F238E27FC236}">
                <a16:creationId xmlns:a16="http://schemas.microsoft.com/office/drawing/2014/main" id="{F0AA6086-F719-C4C3-EB49-1DF7813B952D}"/>
              </a:ext>
            </a:extLst>
          </p:cNvPr>
          <p:cNvCxnSpPr>
            <a:stCxn id="3" idx="6"/>
            <a:endCxn id="11" idx="2"/>
          </p:cNvCxnSpPr>
          <p:nvPr/>
        </p:nvCxnSpPr>
        <p:spPr>
          <a:xfrm flipV="1">
            <a:off x="8931797" y="1905184"/>
            <a:ext cx="1455034" cy="1523816"/>
          </a:xfrm>
          <a:prstGeom prst="curvedConnector2">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eur : en arc 18">
            <a:extLst>
              <a:ext uri="{FF2B5EF4-FFF2-40B4-BE49-F238E27FC236}">
                <a16:creationId xmlns:a16="http://schemas.microsoft.com/office/drawing/2014/main" id="{6E3B6369-CDF3-4D8B-254C-D942AB47BB50}"/>
              </a:ext>
            </a:extLst>
          </p:cNvPr>
          <p:cNvCxnSpPr>
            <a:cxnSpLocks/>
            <a:stCxn id="3" idx="2"/>
            <a:endCxn id="12" idx="2"/>
          </p:cNvCxnSpPr>
          <p:nvPr/>
        </p:nvCxnSpPr>
        <p:spPr>
          <a:xfrm rot="10800000">
            <a:off x="1735223" y="2776022"/>
            <a:ext cx="1524980" cy="652978"/>
          </a:xfrm>
          <a:prstGeom prst="curvedConnector2">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1" name="Connecteur : en arc 20">
            <a:extLst>
              <a:ext uri="{FF2B5EF4-FFF2-40B4-BE49-F238E27FC236}">
                <a16:creationId xmlns:a16="http://schemas.microsoft.com/office/drawing/2014/main" id="{FF069D80-67A2-2572-D3B3-B83C6D65124E}"/>
              </a:ext>
            </a:extLst>
          </p:cNvPr>
          <p:cNvCxnSpPr>
            <a:cxnSpLocks/>
            <a:stCxn id="3" idx="4"/>
            <a:endCxn id="13" idx="1"/>
          </p:cNvCxnSpPr>
          <p:nvPr/>
        </p:nvCxnSpPr>
        <p:spPr>
          <a:xfrm rot="16200000" flipH="1">
            <a:off x="6600657" y="4125236"/>
            <a:ext cx="917933" cy="1927247"/>
          </a:xfrm>
          <a:prstGeom prst="curvedConnector2">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22" name="Connecteur : en arc 21">
            <a:extLst>
              <a:ext uri="{FF2B5EF4-FFF2-40B4-BE49-F238E27FC236}">
                <a16:creationId xmlns:a16="http://schemas.microsoft.com/office/drawing/2014/main" id="{D262EBC8-9866-F7FE-7F2D-396C1278E5F5}"/>
              </a:ext>
            </a:extLst>
          </p:cNvPr>
          <p:cNvCxnSpPr>
            <a:cxnSpLocks/>
            <a:stCxn id="3" idx="0"/>
            <a:endCxn id="7" idx="2"/>
          </p:cNvCxnSpPr>
          <p:nvPr/>
        </p:nvCxnSpPr>
        <p:spPr>
          <a:xfrm rot="16200000" flipV="1">
            <a:off x="5696747" y="1828851"/>
            <a:ext cx="791606" cy="6901"/>
          </a:xfrm>
          <a:prstGeom prst="curvedConnector3">
            <a:avLst>
              <a:gd name="adj1" fmla="val 33916"/>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54" name="ZoneTexte 53">
            <a:extLst>
              <a:ext uri="{FF2B5EF4-FFF2-40B4-BE49-F238E27FC236}">
                <a16:creationId xmlns:a16="http://schemas.microsoft.com/office/drawing/2014/main" id="{41DCB1D1-E3C8-3790-7B70-E2355BB7A4EB}"/>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55" name="ZoneTexte 54">
            <a:extLst>
              <a:ext uri="{FF2B5EF4-FFF2-40B4-BE49-F238E27FC236}">
                <a16:creationId xmlns:a16="http://schemas.microsoft.com/office/drawing/2014/main" id="{43CB7548-6E60-2C6E-2371-ECF504BA359D}"/>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56" name="ZoneTexte 55">
            <a:extLst>
              <a:ext uri="{FF2B5EF4-FFF2-40B4-BE49-F238E27FC236}">
                <a16:creationId xmlns:a16="http://schemas.microsoft.com/office/drawing/2014/main" id="{4A713BE7-0920-7832-461C-63F5C26FD365}"/>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cxnSp>
        <p:nvCxnSpPr>
          <p:cNvPr id="6" name="Connecteur : en arc 5">
            <a:extLst>
              <a:ext uri="{FF2B5EF4-FFF2-40B4-BE49-F238E27FC236}">
                <a16:creationId xmlns:a16="http://schemas.microsoft.com/office/drawing/2014/main" id="{28E7D88B-A9D1-9653-91CA-34997319C63F}"/>
              </a:ext>
            </a:extLst>
          </p:cNvPr>
          <p:cNvCxnSpPr>
            <a:cxnSpLocks/>
            <a:stCxn id="3" idx="4"/>
            <a:endCxn id="15" idx="0"/>
          </p:cNvCxnSpPr>
          <p:nvPr/>
        </p:nvCxnSpPr>
        <p:spPr>
          <a:xfrm rot="5400000">
            <a:off x="4542193" y="3641997"/>
            <a:ext cx="565910" cy="2541705"/>
          </a:xfrm>
          <a:prstGeom prst="curvedConnector3">
            <a:avLst>
              <a:gd name="adj1" fmla="val 50000"/>
            </a:avLst>
          </a:prstGeom>
          <a:ln w="57150">
            <a:solidFill>
              <a:schemeClr val="accent2">
                <a:lumMod val="60000"/>
                <a:lumOff val="4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17649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1171A-56EF-0E09-3F09-E8C10228699A}"/>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AE6E4AE3-6D3B-5CB3-648B-FC16B235543D}"/>
              </a:ext>
            </a:extLst>
          </p:cNvPr>
          <p:cNvSpPr>
            <a:spLocks noGrp="1"/>
          </p:cNvSpPr>
          <p:nvPr>
            <p:ph type="sldNum" sz="quarter" idx="12"/>
          </p:nvPr>
        </p:nvSpPr>
        <p:spPr/>
        <p:txBody>
          <a:bodyPr/>
          <a:lstStyle/>
          <a:p>
            <a:fld id="{F6E01D30-8B1E-4F07-9244-458AAEE698DC}" type="slidenum">
              <a:rPr lang="fr-FR" smtClean="0"/>
              <a:t>12</a:t>
            </a:fld>
            <a:endParaRPr lang="fr-FR" dirty="0"/>
          </a:p>
        </p:txBody>
      </p:sp>
      <p:sp>
        <p:nvSpPr>
          <p:cNvPr id="5" name="ZoneTexte 4">
            <a:extLst>
              <a:ext uri="{FF2B5EF4-FFF2-40B4-BE49-F238E27FC236}">
                <a16:creationId xmlns:a16="http://schemas.microsoft.com/office/drawing/2014/main" id="{11C2DB0A-7BDB-CC16-A945-C5CBEE2A0AD1}"/>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6" name="ZoneTexte 5">
            <a:extLst>
              <a:ext uri="{FF2B5EF4-FFF2-40B4-BE49-F238E27FC236}">
                <a16:creationId xmlns:a16="http://schemas.microsoft.com/office/drawing/2014/main" id="{84F62831-098E-9371-471A-26099F73D59A}"/>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7" name="ZoneTexte 6">
            <a:extLst>
              <a:ext uri="{FF2B5EF4-FFF2-40B4-BE49-F238E27FC236}">
                <a16:creationId xmlns:a16="http://schemas.microsoft.com/office/drawing/2014/main" id="{3DB89631-1A43-0A6C-96BD-4979CB3C0187}"/>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
        <p:nvSpPr>
          <p:cNvPr id="8" name="Rectangle : coins arrondis 7">
            <a:extLst>
              <a:ext uri="{FF2B5EF4-FFF2-40B4-BE49-F238E27FC236}">
                <a16:creationId xmlns:a16="http://schemas.microsoft.com/office/drawing/2014/main" id="{6DC55788-15B6-8512-DAA7-D17763593921}"/>
              </a:ext>
            </a:extLst>
          </p:cNvPr>
          <p:cNvSpPr/>
          <p:nvPr/>
        </p:nvSpPr>
        <p:spPr>
          <a:xfrm>
            <a:off x="3926357" y="3177787"/>
            <a:ext cx="1246910" cy="785091"/>
          </a:xfrm>
          <a:prstGeom prst="roundRect">
            <a:avLst>
              <a:gd name="adj" fmla="val 41507"/>
            </a:avLst>
          </a:prstGeom>
          <a:solidFill>
            <a:srgbClr val="A3C5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DGST</a:t>
            </a:r>
          </a:p>
        </p:txBody>
      </p:sp>
      <p:sp>
        <p:nvSpPr>
          <p:cNvPr id="9" name="Rectangle : coins arrondis 8">
            <a:extLst>
              <a:ext uri="{FF2B5EF4-FFF2-40B4-BE49-F238E27FC236}">
                <a16:creationId xmlns:a16="http://schemas.microsoft.com/office/drawing/2014/main" id="{F98EE87E-7226-DD99-8875-B8CEBEC5F659}"/>
              </a:ext>
            </a:extLst>
          </p:cNvPr>
          <p:cNvSpPr/>
          <p:nvPr/>
        </p:nvSpPr>
        <p:spPr>
          <a:xfrm>
            <a:off x="1804754" y="3177786"/>
            <a:ext cx="1246910" cy="785091"/>
          </a:xfrm>
          <a:prstGeom prst="roundRect">
            <a:avLst>
              <a:gd name="adj" fmla="val 38505"/>
            </a:avLst>
          </a:prstGeom>
          <a:solidFill>
            <a:srgbClr val="9983B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DGAEVD</a:t>
            </a:r>
          </a:p>
        </p:txBody>
      </p:sp>
      <p:sp>
        <p:nvSpPr>
          <p:cNvPr id="10" name="Rectangle : coins arrondis 9">
            <a:extLst>
              <a:ext uri="{FF2B5EF4-FFF2-40B4-BE49-F238E27FC236}">
                <a16:creationId xmlns:a16="http://schemas.microsoft.com/office/drawing/2014/main" id="{206B4499-0B93-040F-6805-D7175607B1B4}"/>
              </a:ext>
            </a:extLst>
          </p:cNvPr>
          <p:cNvSpPr/>
          <p:nvPr/>
        </p:nvSpPr>
        <p:spPr>
          <a:xfrm>
            <a:off x="5277879" y="1021962"/>
            <a:ext cx="1246910" cy="7850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DGS</a:t>
            </a:r>
          </a:p>
        </p:txBody>
      </p:sp>
      <p:sp>
        <p:nvSpPr>
          <p:cNvPr id="11" name="Rectangle : coins arrondis 10">
            <a:extLst>
              <a:ext uri="{FF2B5EF4-FFF2-40B4-BE49-F238E27FC236}">
                <a16:creationId xmlns:a16="http://schemas.microsoft.com/office/drawing/2014/main" id="{05CA2A6E-6960-BD73-12A8-53A7380D796A}"/>
              </a:ext>
            </a:extLst>
          </p:cNvPr>
          <p:cNvSpPr/>
          <p:nvPr/>
        </p:nvSpPr>
        <p:spPr>
          <a:xfrm>
            <a:off x="6629400" y="3177787"/>
            <a:ext cx="1246910" cy="785091"/>
          </a:xfrm>
          <a:prstGeom prst="roundRect">
            <a:avLst>
              <a:gd name="adj" fmla="val 37868"/>
            </a:avLst>
          </a:prstGeom>
          <a:solidFill>
            <a:srgbClr val="FE782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DGARM</a:t>
            </a:r>
          </a:p>
        </p:txBody>
      </p:sp>
      <p:sp>
        <p:nvSpPr>
          <p:cNvPr id="12" name="Rectangle : coins arrondis 11">
            <a:extLst>
              <a:ext uri="{FF2B5EF4-FFF2-40B4-BE49-F238E27FC236}">
                <a16:creationId xmlns:a16="http://schemas.microsoft.com/office/drawing/2014/main" id="{AD1B0E60-7754-C55F-CFF8-4C60CA6D1737}"/>
              </a:ext>
            </a:extLst>
          </p:cNvPr>
          <p:cNvSpPr/>
          <p:nvPr/>
        </p:nvSpPr>
        <p:spPr>
          <a:xfrm>
            <a:off x="8818995" y="3177786"/>
            <a:ext cx="1246910" cy="785091"/>
          </a:xfrm>
          <a:prstGeom prst="roundRect">
            <a:avLst>
              <a:gd name="adj" fmla="val 41912"/>
            </a:avLst>
          </a:prstGeom>
          <a:solidFill>
            <a:srgbClr val="E2999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DGAMPT</a:t>
            </a:r>
          </a:p>
        </p:txBody>
      </p:sp>
      <p:cxnSp>
        <p:nvCxnSpPr>
          <p:cNvPr id="15" name="Connecteur : en angle 14">
            <a:extLst>
              <a:ext uri="{FF2B5EF4-FFF2-40B4-BE49-F238E27FC236}">
                <a16:creationId xmlns:a16="http://schemas.microsoft.com/office/drawing/2014/main" id="{314E6DE7-54EF-8F0C-0204-66C291FFF801}"/>
              </a:ext>
            </a:extLst>
          </p:cNvPr>
          <p:cNvCxnSpPr>
            <a:cxnSpLocks/>
            <a:stCxn id="10" idx="2"/>
            <a:endCxn id="8" idx="0"/>
          </p:cNvCxnSpPr>
          <p:nvPr/>
        </p:nvCxnSpPr>
        <p:spPr>
          <a:xfrm rot="5400000">
            <a:off x="4540206" y="1816659"/>
            <a:ext cx="1370734" cy="1351522"/>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17" name="Connecteur : en angle 16">
            <a:extLst>
              <a:ext uri="{FF2B5EF4-FFF2-40B4-BE49-F238E27FC236}">
                <a16:creationId xmlns:a16="http://schemas.microsoft.com/office/drawing/2014/main" id="{740FFD76-829B-8BB0-A7A0-8D5A9B3500FE}"/>
              </a:ext>
            </a:extLst>
          </p:cNvPr>
          <p:cNvCxnSpPr>
            <a:cxnSpLocks/>
            <a:stCxn id="10" idx="2"/>
            <a:endCxn id="11" idx="0"/>
          </p:cNvCxnSpPr>
          <p:nvPr/>
        </p:nvCxnSpPr>
        <p:spPr>
          <a:xfrm rot="16200000" flipH="1">
            <a:off x="5891727" y="1816659"/>
            <a:ext cx="1370734" cy="1351521"/>
          </a:xfrm>
          <a:prstGeom prst="bentConnector3">
            <a:avLst>
              <a:gd name="adj1" fmla="val 50000"/>
            </a:avLst>
          </a:prstGeom>
        </p:spPr>
        <p:style>
          <a:lnRef idx="2">
            <a:schemeClr val="accent1"/>
          </a:lnRef>
          <a:fillRef idx="0">
            <a:schemeClr val="accent1"/>
          </a:fillRef>
          <a:effectRef idx="1">
            <a:schemeClr val="accent1"/>
          </a:effectRef>
          <a:fontRef idx="minor">
            <a:schemeClr val="tx1"/>
          </a:fontRef>
        </p:style>
      </p:cxnSp>
      <p:cxnSp>
        <p:nvCxnSpPr>
          <p:cNvPr id="21" name="Connecteur : en angle 20">
            <a:extLst>
              <a:ext uri="{FF2B5EF4-FFF2-40B4-BE49-F238E27FC236}">
                <a16:creationId xmlns:a16="http://schemas.microsoft.com/office/drawing/2014/main" id="{4C2E970B-EE13-8529-7A07-437952529DCB}"/>
              </a:ext>
            </a:extLst>
          </p:cNvPr>
          <p:cNvCxnSpPr>
            <a:stCxn id="10" idx="2"/>
            <a:endCxn id="9" idx="0"/>
          </p:cNvCxnSpPr>
          <p:nvPr/>
        </p:nvCxnSpPr>
        <p:spPr>
          <a:xfrm rot="5400000">
            <a:off x="3479406" y="755857"/>
            <a:ext cx="1370733" cy="3473125"/>
          </a:xfrm>
          <a:prstGeom prst="bentConnector3">
            <a:avLst/>
          </a:prstGeom>
        </p:spPr>
        <p:style>
          <a:lnRef idx="2">
            <a:schemeClr val="accent1"/>
          </a:lnRef>
          <a:fillRef idx="0">
            <a:schemeClr val="accent1"/>
          </a:fillRef>
          <a:effectRef idx="1">
            <a:schemeClr val="accent1"/>
          </a:effectRef>
          <a:fontRef idx="minor">
            <a:schemeClr val="tx1"/>
          </a:fontRef>
        </p:style>
      </p:cxnSp>
      <p:cxnSp>
        <p:nvCxnSpPr>
          <p:cNvPr id="23" name="Connecteur : en angle 22">
            <a:extLst>
              <a:ext uri="{FF2B5EF4-FFF2-40B4-BE49-F238E27FC236}">
                <a16:creationId xmlns:a16="http://schemas.microsoft.com/office/drawing/2014/main" id="{7CA5DA10-3996-5DF6-303F-1AFFFC8E90BA}"/>
              </a:ext>
            </a:extLst>
          </p:cNvPr>
          <p:cNvCxnSpPr>
            <a:stCxn id="10" idx="2"/>
            <a:endCxn id="12" idx="0"/>
          </p:cNvCxnSpPr>
          <p:nvPr/>
        </p:nvCxnSpPr>
        <p:spPr>
          <a:xfrm rot="16200000" flipH="1">
            <a:off x="6986526" y="721861"/>
            <a:ext cx="1370733" cy="3541116"/>
          </a:xfrm>
          <a:prstGeom prst="bentConnector3">
            <a:avLst/>
          </a:prstGeom>
        </p:spPr>
        <p:style>
          <a:lnRef idx="2">
            <a:schemeClr val="accent1"/>
          </a:lnRef>
          <a:fillRef idx="0">
            <a:schemeClr val="accent1"/>
          </a:fillRef>
          <a:effectRef idx="1">
            <a:schemeClr val="accent1"/>
          </a:effectRef>
          <a:fontRef idx="minor">
            <a:schemeClr val="tx1"/>
          </a:fontRef>
        </p:style>
      </p:cxnSp>
      <p:sp>
        <p:nvSpPr>
          <p:cNvPr id="34" name="Rectangle : coins arrondis 33">
            <a:extLst>
              <a:ext uri="{FF2B5EF4-FFF2-40B4-BE49-F238E27FC236}">
                <a16:creationId xmlns:a16="http://schemas.microsoft.com/office/drawing/2014/main" id="{C582B8E3-F76D-3AE3-C76A-9F14BB246496}"/>
              </a:ext>
            </a:extLst>
          </p:cNvPr>
          <p:cNvSpPr/>
          <p:nvPr/>
        </p:nvSpPr>
        <p:spPr>
          <a:xfrm>
            <a:off x="1338315" y="5333614"/>
            <a:ext cx="1246910" cy="785091"/>
          </a:xfrm>
          <a:prstGeom prst="roundRect">
            <a:avLst>
              <a:gd name="adj" fmla="val 50000"/>
            </a:avLst>
          </a:prstGeom>
          <a:solidFill>
            <a:srgbClr val="A3C59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DUT</a:t>
            </a:r>
          </a:p>
        </p:txBody>
      </p:sp>
      <p:sp>
        <p:nvSpPr>
          <p:cNvPr id="35" name="Rectangle : coins arrondis 34">
            <a:extLst>
              <a:ext uri="{FF2B5EF4-FFF2-40B4-BE49-F238E27FC236}">
                <a16:creationId xmlns:a16="http://schemas.microsoft.com/office/drawing/2014/main" id="{ACAF4EFB-21B9-0E39-600E-CB2D2F02B7C7}"/>
              </a:ext>
            </a:extLst>
          </p:cNvPr>
          <p:cNvSpPr/>
          <p:nvPr/>
        </p:nvSpPr>
        <p:spPr>
          <a:xfrm>
            <a:off x="2791035" y="5333613"/>
            <a:ext cx="1246910" cy="785091"/>
          </a:xfrm>
          <a:prstGeom prst="roundRect">
            <a:avLst>
              <a:gd name="adj" fmla="val 50000"/>
            </a:avLst>
          </a:prstGeom>
          <a:solidFill>
            <a:srgbClr val="A3C59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DIA</a:t>
            </a:r>
          </a:p>
        </p:txBody>
      </p:sp>
      <p:sp>
        <p:nvSpPr>
          <p:cNvPr id="36" name="Rectangle : coins arrondis 35">
            <a:extLst>
              <a:ext uri="{FF2B5EF4-FFF2-40B4-BE49-F238E27FC236}">
                <a16:creationId xmlns:a16="http://schemas.microsoft.com/office/drawing/2014/main" id="{82902053-6982-7380-02F1-8D0BB79AD45E}"/>
              </a:ext>
            </a:extLst>
          </p:cNvPr>
          <p:cNvSpPr/>
          <p:nvPr/>
        </p:nvSpPr>
        <p:spPr>
          <a:xfrm>
            <a:off x="4243755" y="5333612"/>
            <a:ext cx="1246910" cy="785091"/>
          </a:xfrm>
          <a:prstGeom prst="roundRect">
            <a:avLst>
              <a:gd name="adj" fmla="val 50000"/>
            </a:avLst>
          </a:prstGeom>
          <a:solidFill>
            <a:srgbClr val="A3C59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DCT</a:t>
            </a:r>
          </a:p>
        </p:txBody>
      </p:sp>
      <p:sp>
        <p:nvSpPr>
          <p:cNvPr id="37" name="Rectangle : coins arrondis 36">
            <a:extLst>
              <a:ext uri="{FF2B5EF4-FFF2-40B4-BE49-F238E27FC236}">
                <a16:creationId xmlns:a16="http://schemas.microsoft.com/office/drawing/2014/main" id="{7BC8CC55-C9B3-8B0D-8EC0-5576FDA9FD27}"/>
              </a:ext>
            </a:extLst>
          </p:cNvPr>
          <p:cNvSpPr/>
          <p:nvPr/>
        </p:nvSpPr>
        <p:spPr>
          <a:xfrm>
            <a:off x="5696475" y="5333611"/>
            <a:ext cx="1246910" cy="785091"/>
          </a:xfrm>
          <a:prstGeom prst="roundRect">
            <a:avLst>
              <a:gd name="adj" fmla="val 50000"/>
            </a:avLst>
          </a:prstGeom>
          <a:solidFill>
            <a:srgbClr val="A3C59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DAF</a:t>
            </a:r>
          </a:p>
        </p:txBody>
      </p:sp>
      <p:sp>
        <p:nvSpPr>
          <p:cNvPr id="38" name="Rectangle : coins arrondis 37">
            <a:extLst>
              <a:ext uri="{FF2B5EF4-FFF2-40B4-BE49-F238E27FC236}">
                <a16:creationId xmlns:a16="http://schemas.microsoft.com/office/drawing/2014/main" id="{A5286055-54F2-F42C-7C6D-7B9502B5BF6E}"/>
              </a:ext>
            </a:extLst>
          </p:cNvPr>
          <p:cNvSpPr/>
          <p:nvPr/>
        </p:nvSpPr>
        <p:spPr>
          <a:xfrm>
            <a:off x="7149195" y="5333610"/>
            <a:ext cx="1246910" cy="785091"/>
          </a:xfrm>
          <a:prstGeom prst="roundRect">
            <a:avLst>
              <a:gd name="adj" fmla="val 50000"/>
            </a:avLst>
          </a:prstGeom>
          <a:solidFill>
            <a:srgbClr val="A3C599"/>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DEURE</a:t>
            </a:r>
          </a:p>
        </p:txBody>
      </p:sp>
      <p:cxnSp>
        <p:nvCxnSpPr>
          <p:cNvPr id="40" name="Connecteur : en angle 39">
            <a:extLst>
              <a:ext uri="{FF2B5EF4-FFF2-40B4-BE49-F238E27FC236}">
                <a16:creationId xmlns:a16="http://schemas.microsoft.com/office/drawing/2014/main" id="{F80508AB-4520-2BB3-A418-90FB7AD85E40}"/>
              </a:ext>
            </a:extLst>
          </p:cNvPr>
          <p:cNvCxnSpPr>
            <a:stCxn id="8" idx="2"/>
            <a:endCxn id="38" idx="0"/>
          </p:cNvCxnSpPr>
          <p:nvPr/>
        </p:nvCxnSpPr>
        <p:spPr>
          <a:xfrm rot="16200000" flipH="1">
            <a:off x="5475865" y="3036825"/>
            <a:ext cx="1370732" cy="3222838"/>
          </a:xfrm>
          <a:prstGeom prst="bentConnector3">
            <a:avLst/>
          </a:prstGeom>
          <a:ln>
            <a:solidFill>
              <a:srgbClr val="A3C599"/>
            </a:solidFill>
          </a:ln>
        </p:spPr>
        <p:style>
          <a:lnRef idx="2">
            <a:schemeClr val="accent1"/>
          </a:lnRef>
          <a:fillRef idx="0">
            <a:schemeClr val="accent1"/>
          </a:fillRef>
          <a:effectRef idx="1">
            <a:schemeClr val="accent1"/>
          </a:effectRef>
          <a:fontRef idx="minor">
            <a:schemeClr val="tx1"/>
          </a:fontRef>
        </p:style>
      </p:cxnSp>
      <p:cxnSp>
        <p:nvCxnSpPr>
          <p:cNvPr id="42" name="Connecteur : en angle 41">
            <a:extLst>
              <a:ext uri="{FF2B5EF4-FFF2-40B4-BE49-F238E27FC236}">
                <a16:creationId xmlns:a16="http://schemas.microsoft.com/office/drawing/2014/main" id="{0DCD0905-10BD-386B-DCBD-74EAEACC9DF9}"/>
              </a:ext>
            </a:extLst>
          </p:cNvPr>
          <p:cNvCxnSpPr>
            <a:stCxn id="8" idx="2"/>
            <a:endCxn id="37" idx="0"/>
          </p:cNvCxnSpPr>
          <p:nvPr/>
        </p:nvCxnSpPr>
        <p:spPr>
          <a:xfrm rot="16200000" flipH="1">
            <a:off x="4749505" y="3763185"/>
            <a:ext cx="1370733" cy="1770118"/>
          </a:xfrm>
          <a:prstGeom prst="bentConnector3">
            <a:avLst/>
          </a:prstGeom>
          <a:ln>
            <a:solidFill>
              <a:srgbClr val="A3C599"/>
            </a:solidFill>
          </a:ln>
        </p:spPr>
        <p:style>
          <a:lnRef idx="2">
            <a:schemeClr val="accent1"/>
          </a:lnRef>
          <a:fillRef idx="0">
            <a:schemeClr val="accent1"/>
          </a:fillRef>
          <a:effectRef idx="1">
            <a:schemeClr val="accent1"/>
          </a:effectRef>
          <a:fontRef idx="minor">
            <a:schemeClr val="tx1"/>
          </a:fontRef>
        </p:style>
      </p:cxnSp>
      <p:cxnSp>
        <p:nvCxnSpPr>
          <p:cNvPr id="44" name="Connecteur : en angle 43">
            <a:extLst>
              <a:ext uri="{FF2B5EF4-FFF2-40B4-BE49-F238E27FC236}">
                <a16:creationId xmlns:a16="http://schemas.microsoft.com/office/drawing/2014/main" id="{242961A4-F34B-CCBF-3D25-D67548621322}"/>
              </a:ext>
            </a:extLst>
          </p:cNvPr>
          <p:cNvCxnSpPr>
            <a:stCxn id="8" idx="2"/>
            <a:endCxn id="36" idx="0"/>
          </p:cNvCxnSpPr>
          <p:nvPr/>
        </p:nvCxnSpPr>
        <p:spPr>
          <a:xfrm rot="16200000" flipH="1">
            <a:off x="4023144" y="4489546"/>
            <a:ext cx="1370734" cy="317398"/>
          </a:xfrm>
          <a:prstGeom prst="bentConnector3">
            <a:avLst/>
          </a:prstGeom>
          <a:ln>
            <a:solidFill>
              <a:srgbClr val="A3C599"/>
            </a:solidFill>
          </a:ln>
        </p:spPr>
        <p:style>
          <a:lnRef idx="2">
            <a:schemeClr val="accent1"/>
          </a:lnRef>
          <a:fillRef idx="0">
            <a:schemeClr val="accent1"/>
          </a:fillRef>
          <a:effectRef idx="1">
            <a:schemeClr val="accent1"/>
          </a:effectRef>
          <a:fontRef idx="minor">
            <a:schemeClr val="tx1"/>
          </a:fontRef>
        </p:style>
      </p:cxnSp>
      <p:cxnSp>
        <p:nvCxnSpPr>
          <p:cNvPr id="46" name="Connecteur : en angle 45">
            <a:extLst>
              <a:ext uri="{FF2B5EF4-FFF2-40B4-BE49-F238E27FC236}">
                <a16:creationId xmlns:a16="http://schemas.microsoft.com/office/drawing/2014/main" id="{BB4A844E-D6DA-A603-F8BE-67ED427EFD07}"/>
              </a:ext>
            </a:extLst>
          </p:cNvPr>
          <p:cNvCxnSpPr>
            <a:stCxn id="8" idx="2"/>
            <a:endCxn id="35" idx="0"/>
          </p:cNvCxnSpPr>
          <p:nvPr/>
        </p:nvCxnSpPr>
        <p:spPr>
          <a:xfrm rot="5400000">
            <a:off x="3296784" y="4080584"/>
            <a:ext cx="1370735" cy="1135322"/>
          </a:xfrm>
          <a:prstGeom prst="bentConnector3">
            <a:avLst/>
          </a:prstGeom>
          <a:ln>
            <a:solidFill>
              <a:srgbClr val="A3C599"/>
            </a:solidFill>
          </a:ln>
        </p:spPr>
        <p:style>
          <a:lnRef idx="2">
            <a:schemeClr val="accent1"/>
          </a:lnRef>
          <a:fillRef idx="0">
            <a:schemeClr val="accent1"/>
          </a:fillRef>
          <a:effectRef idx="1">
            <a:schemeClr val="accent1"/>
          </a:effectRef>
          <a:fontRef idx="minor">
            <a:schemeClr val="tx1"/>
          </a:fontRef>
        </p:style>
      </p:cxnSp>
      <p:cxnSp>
        <p:nvCxnSpPr>
          <p:cNvPr id="48" name="Connecteur : en angle 47">
            <a:extLst>
              <a:ext uri="{FF2B5EF4-FFF2-40B4-BE49-F238E27FC236}">
                <a16:creationId xmlns:a16="http://schemas.microsoft.com/office/drawing/2014/main" id="{34A5DB14-2E31-50FA-787A-708946899385}"/>
              </a:ext>
            </a:extLst>
          </p:cNvPr>
          <p:cNvCxnSpPr>
            <a:stCxn id="8" idx="2"/>
            <a:endCxn id="34" idx="0"/>
          </p:cNvCxnSpPr>
          <p:nvPr/>
        </p:nvCxnSpPr>
        <p:spPr>
          <a:xfrm rot="5400000">
            <a:off x="2570423" y="3354225"/>
            <a:ext cx="1370736" cy="2588042"/>
          </a:xfrm>
          <a:prstGeom prst="bentConnector3">
            <a:avLst/>
          </a:prstGeom>
          <a:ln>
            <a:solidFill>
              <a:srgbClr val="A3C599"/>
            </a:solidFill>
          </a:ln>
        </p:spPr>
        <p:style>
          <a:lnRef idx="2">
            <a:schemeClr val="accent1"/>
          </a:lnRef>
          <a:fillRef idx="0">
            <a:schemeClr val="accent1"/>
          </a:fillRef>
          <a:effectRef idx="1">
            <a:schemeClr val="accent1"/>
          </a:effectRef>
          <a:fontRef idx="minor">
            <a:schemeClr val="tx1"/>
          </a:fontRef>
        </p:style>
      </p:cxnSp>
      <p:sp>
        <p:nvSpPr>
          <p:cNvPr id="77" name="Espace réservé du contenu 2">
            <a:extLst>
              <a:ext uri="{FF2B5EF4-FFF2-40B4-BE49-F238E27FC236}">
                <a16:creationId xmlns:a16="http://schemas.microsoft.com/office/drawing/2014/main" id="{9FB9B57D-45A4-C63E-F609-E243DC5C7B15}"/>
              </a:ext>
            </a:extLst>
          </p:cNvPr>
          <p:cNvSpPr txBox="1">
            <a:spLocks/>
          </p:cNvSpPr>
          <p:nvPr/>
        </p:nvSpPr>
        <p:spPr>
          <a:xfrm>
            <a:off x="438150" y="-49746"/>
            <a:ext cx="11620500"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4200" b="1" dirty="0">
                <a:solidFill>
                  <a:srgbClr val="007685"/>
                </a:solidFill>
                <a:latin typeface="Calibri" panose="020F0502020204030204" pitchFamily="34" charset="0"/>
                <a:ea typeface="Calibri" panose="020F0502020204030204" pitchFamily="34" charset="0"/>
                <a:cs typeface="Calibri" panose="020F0502020204030204" pitchFamily="34" charset="0"/>
              </a:rPr>
              <a:t>Organigramme : Direction Générale des Services</a:t>
            </a:r>
          </a:p>
        </p:txBody>
      </p:sp>
    </p:spTree>
    <p:extLst>
      <p:ext uri="{BB962C8B-B14F-4D97-AF65-F5344CB8AC3E}">
        <p14:creationId xmlns:p14="http://schemas.microsoft.com/office/powerpoint/2010/main" val="2559255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75EBD-45AF-DB8F-DE4E-FD337D87FDBE}"/>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C45F90A9-BDD6-18B3-D191-C36BDCE7981A}"/>
              </a:ext>
            </a:extLst>
          </p:cNvPr>
          <p:cNvSpPr>
            <a:spLocks noGrp="1"/>
          </p:cNvSpPr>
          <p:nvPr>
            <p:ph type="sldNum" sz="quarter" idx="12"/>
          </p:nvPr>
        </p:nvSpPr>
        <p:spPr/>
        <p:txBody>
          <a:bodyPr/>
          <a:lstStyle/>
          <a:p>
            <a:fld id="{F6E01D30-8B1E-4F07-9244-458AAEE698DC}" type="slidenum">
              <a:rPr lang="fr-FR" smtClean="0"/>
              <a:t>13</a:t>
            </a:fld>
            <a:endParaRPr lang="fr-FR" dirty="0"/>
          </a:p>
        </p:txBody>
      </p:sp>
      <p:sp>
        <p:nvSpPr>
          <p:cNvPr id="14" name="Espace réservé du contenu 2">
            <a:extLst>
              <a:ext uri="{FF2B5EF4-FFF2-40B4-BE49-F238E27FC236}">
                <a16:creationId xmlns:a16="http://schemas.microsoft.com/office/drawing/2014/main" id="{3F911C83-92A7-C574-2C17-2E991C6F1859}"/>
              </a:ext>
            </a:extLst>
          </p:cNvPr>
          <p:cNvSpPr txBox="1">
            <a:spLocks/>
          </p:cNvSpPr>
          <p:nvPr/>
        </p:nvSpPr>
        <p:spPr>
          <a:xfrm>
            <a:off x="838200" y="97966"/>
            <a:ext cx="10515600"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4200" b="1" dirty="0">
                <a:solidFill>
                  <a:srgbClr val="007685"/>
                </a:solidFill>
                <a:latin typeface="Calibri" panose="020F0502020204030204" pitchFamily="34" charset="0"/>
                <a:ea typeface="Calibri" panose="020F0502020204030204" pitchFamily="34" charset="0"/>
                <a:cs typeface="Calibri" panose="020F0502020204030204" pitchFamily="34" charset="0"/>
              </a:rPr>
              <a:t>Direction générale des Services technique</a:t>
            </a:r>
          </a:p>
        </p:txBody>
      </p:sp>
      <p:sp>
        <p:nvSpPr>
          <p:cNvPr id="5" name="ZoneTexte 4">
            <a:extLst>
              <a:ext uri="{FF2B5EF4-FFF2-40B4-BE49-F238E27FC236}">
                <a16:creationId xmlns:a16="http://schemas.microsoft.com/office/drawing/2014/main" id="{1FB68C0E-175A-9228-F1AC-AF651510F95C}"/>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6" name="ZoneTexte 5">
            <a:extLst>
              <a:ext uri="{FF2B5EF4-FFF2-40B4-BE49-F238E27FC236}">
                <a16:creationId xmlns:a16="http://schemas.microsoft.com/office/drawing/2014/main" id="{EF8D4694-7E53-0EF7-CF90-135B91733C39}"/>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7" name="ZoneTexte 6">
            <a:extLst>
              <a:ext uri="{FF2B5EF4-FFF2-40B4-BE49-F238E27FC236}">
                <a16:creationId xmlns:a16="http://schemas.microsoft.com/office/drawing/2014/main" id="{750403CD-2AC3-B8D5-A7D7-3681EB88F67B}"/>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grpSp>
        <p:nvGrpSpPr>
          <p:cNvPr id="8" name="Groupe 7">
            <a:extLst>
              <a:ext uri="{FF2B5EF4-FFF2-40B4-BE49-F238E27FC236}">
                <a16:creationId xmlns:a16="http://schemas.microsoft.com/office/drawing/2014/main" id="{B6D532A8-AE81-94E6-2310-484A1831460A}"/>
              </a:ext>
            </a:extLst>
          </p:cNvPr>
          <p:cNvGrpSpPr/>
          <p:nvPr/>
        </p:nvGrpSpPr>
        <p:grpSpPr>
          <a:xfrm>
            <a:off x="1141771" y="1133475"/>
            <a:ext cx="9908458" cy="5184316"/>
            <a:chOff x="1141771" y="1133475"/>
            <a:chExt cx="9908458" cy="5184316"/>
          </a:xfrm>
        </p:grpSpPr>
        <p:pic>
          <p:nvPicPr>
            <p:cNvPr id="3" name="Image 2" descr="Une image contenant texte, capture d’écran, Police, nombre&#10;&#10;Le contenu généré par l’IA peut être incorrect.">
              <a:extLst>
                <a:ext uri="{FF2B5EF4-FFF2-40B4-BE49-F238E27FC236}">
                  <a16:creationId xmlns:a16="http://schemas.microsoft.com/office/drawing/2014/main" id="{FFE6B5EE-0688-F971-C6A4-26DE5E260533}"/>
                </a:ext>
              </a:extLst>
            </p:cNvPr>
            <p:cNvPicPr>
              <a:picLocks noChangeAspect="1"/>
            </p:cNvPicPr>
            <p:nvPr/>
          </p:nvPicPr>
          <p:blipFill>
            <a:blip r:embed="rId2">
              <a:extLst>
                <a:ext uri="{28A0092B-C50C-407E-A947-70E740481C1C}">
                  <a14:useLocalDpi xmlns:a14="http://schemas.microsoft.com/office/drawing/2010/main" val="0"/>
                </a:ext>
              </a:extLst>
            </a:blip>
            <a:srcRect t="6982"/>
            <a:stretch/>
          </p:blipFill>
          <p:spPr>
            <a:xfrm>
              <a:off x="1141771" y="1133475"/>
              <a:ext cx="9908458" cy="5184316"/>
            </a:xfrm>
            <a:prstGeom prst="rect">
              <a:avLst/>
            </a:prstGeom>
          </p:spPr>
        </p:pic>
        <p:sp>
          <p:nvSpPr>
            <p:cNvPr id="2" name="Rectangle 1">
              <a:extLst>
                <a:ext uri="{FF2B5EF4-FFF2-40B4-BE49-F238E27FC236}">
                  <a16:creationId xmlns:a16="http://schemas.microsoft.com/office/drawing/2014/main" id="{266A1672-55F4-668F-0033-53FEDE819918}"/>
                </a:ext>
              </a:extLst>
            </p:cNvPr>
            <p:cNvSpPr/>
            <p:nvPr/>
          </p:nvSpPr>
          <p:spPr>
            <a:xfrm>
              <a:off x="1210034" y="6035054"/>
              <a:ext cx="5773379" cy="23131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279978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6A22C-27F4-E036-5D94-85F1B2F2B6B9}"/>
            </a:ext>
          </a:extLst>
        </p:cNvPr>
        <p:cNvGrpSpPr/>
        <p:nvPr/>
      </p:nvGrpSpPr>
      <p:grpSpPr>
        <a:xfrm>
          <a:off x="0" y="0"/>
          <a:ext cx="0" cy="0"/>
          <a:chOff x="0" y="0"/>
          <a:chExt cx="0" cy="0"/>
        </a:xfrm>
      </p:grpSpPr>
      <p:pic>
        <p:nvPicPr>
          <p:cNvPr id="3080" name="Picture 8" descr="Electricite - Vecteurs : téléchargez gratuitement des vecteurs de haute  qualité sur Freepik | Freepik">
            <a:extLst>
              <a:ext uri="{FF2B5EF4-FFF2-40B4-BE49-F238E27FC236}">
                <a16:creationId xmlns:a16="http://schemas.microsoft.com/office/drawing/2014/main" id="{75762FAD-42CF-1649-E8FD-C31EB6473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1350" y="2774182"/>
            <a:ext cx="2784906" cy="2784906"/>
          </a:xfrm>
          <a:prstGeom prst="roundRect">
            <a:avLst/>
          </a:prstGeom>
          <a:noFill/>
          <a:extLst>
            <a:ext uri="{909E8E84-426E-40DD-AFC4-6F175D3DCCD1}">
              <a14:hiddenFill xmlns:a14="http://schemas.microsoft.com/office/drawing/2010/main">
                <a:solidFill>
                  <a:srgbClr val="FFFFFF"/>
                </a:solidFill>
              </a14:hiddenFill>
            </a:ext>
          </a:extLst>
        </p:spPr>
      </p:pic>
      <p:pic>
        <p:nvPicPr>
          <p:cNvPr id="3076" name="Picture 4" descr="GTB et régulation : croissance des marchés en 2023">
            <a:extLst>
              <a:ext uri="{FF2B5EF4-FFF2-40B4-BE49-F238E27FC236}">
                <a16:creationId xmlns:a16="http://schemas.microsoft.com/office/drawing/2014/main" id="{FBAC7305-5E95-5C45-4D47-39ED720434F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1060" t="9643" r="16298" b="6436"/>
          <a:stretch/>
        </p:blipFill>
        <p:spPr bwMode="auto">
          <a:xfrm>
            <a:off x="8676861" y="1510748"/>
            <a:ext cx="2435087" cy="227606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13 100+ Homme Chantier Stock Illustrations, graphiques vectoriels libre de  droits et Clip Art - iStock | Ouvrier, Homme casque, Femme chantier">
            <a:extLst>
              <a:ext uri="{FF2B5EF4-FFF2-40B4-BE49-F238E27FC236}">
                <a16:creationId xmlns:a16="http://schemas.microsoft.com/office/drawing/2014/main" id="{AE9D4EB1-E1B9-4996-0CEA-157EE55F2E2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14" t="10448" r="4595" b="9513"/>
          <a:stretch/>
        </p:blipFill>
        <p:spPr bwMode="auto">
          <a:xfrm>
            <a:off x="8696738" y="4144617"/>
            <a:ext cx="3061253" cy="1958009"/>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A6742A93-DA1E-6ED7-8D3B-AF36CE5D8443}"/>
              </a:ext>
            </a:extLst>
          </p:cNvPr>
          <p:cNvSpPr>
            <a:spLocks noGrp="1"/>
          </p:cNvSpPr>
          <p:nvPr>
            <p:ph type="sldNum" sz="quarter" idx="12"/>
          </p:nvPr>
        </p:nvSpPr>
        <p:spPr/>
        <p:txBody>
          <a:bodyPr/>
          <a:lstStyle/>
          <a:p>
            <a:fld id="{F6E01D30-8B1E-4F07-9244-458AAEE698DC}" type="slidenum">
              <a:rPr lang="fr-FR" smtClean="0"/>
              <a:t>14</a:t>
            </a:fld>
            <a:endParaRPr lang="fr-FR"/>
          </a:p>
        </p:txBody>
      </p:sp>
      <p:sp>
        <p:nvSpPr>
          <p:cNvPr id="14" name="Espace réservé du contenu 2">
            <a:extLst>
              <a:ext uri="{FF2B5EF4-FFF2-40B4-BE49-F238E27FC236}">
                <a16:creationId xmlns:a16="http://schemas.microsoft.com/office/drawing/2014/main" id="{63476476-36EE-851E-684C-6C95D8EBEE1A}"/>
              </a:ext>
            </a:extLst>
          </p:cNvPr>
          <p:cNvSpPr txBox="1">
            <a:spLocks/>
          </p:cNvSpPr>
          <p:nvPr/>
        </p:nvSpPr>
        <p:spPr>
          <a:xfrm>
            <a:off x="459740" y="84172"/>
            <a:ext cx="11272520"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4200" b="1" dirty="0">
                <a:solidFill>
                  <a:srgbClr val="007685"/>
                </a:solidFill>
              </a:rPr>
              <a:t>Missions confiées au sein du </a:t>
            </a:r>
            <a:r>
              <a:rPr lang="fr-FR" sz="4200" b="1" dirty="0" err="1">
                <a:solidFill>
                  <a:srgbClr val="007685"/>
                </a:solidFill>
              </a:rPr>
              <a:t>Syctom</a:t>
            </a:r>
            <a:endParaRPr lang="fr-FR" sz="4200" b="1" dirty="0">
              <a:solidFill>
                <a:srgbClr val="007685"/>
              </a:solidFill>
            </a:endParaRPr>
          </a:p>
        </p:txBody>
      </p:sp>
      <p:sp>
        <p:nvSpPr>
          <p:cNvPr id="2" name="ZoneTexte 1">
            <a:extLst>
              <a:ext uri="{FF2B5EF4-FFF2-40B4-BE49-F238E27FC236}">
                <a16:creationId xmlns:a16="http://schemas.microsoft.com/office/drawing/2014/main" id="{0F8CC6C7-54D4-FD30-A7EF-2A9C1FDFC45C}"/>
              </a:ext>
            </a:extLst>
          </p:cNvPr>
          <p:cNvSpPr txBox="1"/>
          <p:nvPr/>
        </p:nvSpPr>
        <p:spPr>
          <a:xfrm>
            <a:off x="459740" y="1517246"/>
            <a:ext cx="8587419" cy="294753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fr-FR" sz="2400" b="1" dirty="0"/>
              <a:t>Sites concernés</a:t>
            </a:r>
          </a:p>
          <a:p>
            <a:pPr marL="285750" indent="-285750">
              <a:lnSpc>
                <a:spcPct val="200000"/>
              </a:lnSpc>
              <a:buFont typeface="Arial" panose="020B0604020202020204" pitchFamily="34" charset="0"/>
              <a:buChar char="•"/>
            </a:pPr>
            <a:r>
              <a:rPr lang="fr-FR" sz="2400" b="1" dirty="0"/>
              <a:t>Objectif de ces travaux</a:t>
            </a:r>
          </a:p>
          <a:p>
            <a:pPr marL="285750" indent="-285750">
              <a:lnSpc>
                <a:spcPct val="200000"/>
              </a:lnSpc>
              <a:buFont typeface="Arial" panose="020B0604020202020204" pitchFamily="34" charset="0"/>
              <a:buChar char="•"/>
            </a:pPr>
            <a:r>
              <a:rPr lang="fr-FR" sz="2400" b="1" dirty="0"/>
              <a:t>Qu’est ce qu’un accord-cadre ?</a:t>
            </a:r>
          </a:p>
          <a:p>
            <a:pPr marL="285750" indent="-285750">
              <a:lnSpc>
                <a:spcPct val="200000"/>
              </a:lnSpc>
              <a:buFont typeface="Arial" panose="020B0604020202020204" pitchFamily="34" charset="0"/>
              <a:buChar char="•"/>
            </a:pPr>
            <a:r>
              <a:rPr lang="fr-FR" sz="2400" b="1" dirty="0"/>
              <a:t>Qu’ai-je fait ?</a:t>
            </a:r>
          </a:p>
        </p:txBody>
      </p:sp>
      <p:sp>
        <p:nvSpPr>
          <p:cNvPr id="8" name="ZoneTexte 7">
            <a:extLst>
              <a:ext uri="{FF2B5EF4-FFF2-40B4-BE49-F238E27FC236}">
                <a16:creationId xmlns:a16="http://schemas.microsoft.com/office/drawing/2014/main" id="{0F3A1E20-15DC-9AD9-9672-69C251311633}"/>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11" name="ZoneTexte 10">
            <a:extLst>
              <a:ext uri="{FF2B5EF4-FFF2-40B4-BE49-F238E27FC236}">
                <a16:creationId xmlns:a16="http://schemas.microsoft.com/office/drawing/2014/main" id="{90EE8A5C-6972-115C-20BA-19898A258952}"/>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12" name="ZoneTexte 11">
            <a:extLst>
              <a:ext uri="{FF2B5EF4-FFF2-40B4-BE49-F238E27FC236}">
                <a16:creationId xmlns:a16="http://schemas.microsoft.com/office/drawing/2014/main" id="{72BE55A0-843D-5964-EC01-E1D7031F98CE}"/>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4104376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8AA14-9A1C-2DCC-2C7B-ABA5B2230AF6}"/>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CFE99468-7293-8026-FA43-53C4EB159924}"/>
              </a:ext>
            </a:extLst>
          </p:cNvPr>
          <p:cNvSpPr>
            <a:spLocks noGrp="1"/>
          </p:cNvSpPr>
          <p:nvPr>
            <p:ph type="sldNum" sz="quarter" idx="12"/>
          </p:nvPr>
        </p:nvSpPr>
        <p:spPr/>
        <p:txBody>
          <a:bodyPr/>
          <a:lstStyle/>
          <a:p>
            <a:fld id="{F6E01D30-8B1E-4F07-9244-458AAEE698DC}" type="slidenum">
              <a:rPr lang="fr-FR" smtClean="0"/>
              <a:t>15</a:t>
            </a:fld>
            <a:endParaRPr lang="fr-FR"/>
          </a:p>
        </p:txBody>
      </p:sp>
      <p:sp>
        <p:nvSpPr>
          <p:cNvPr id="14" name="Espace réservé du contenu 2">
            <a:extLst>
              <a:ext uri="{FF2B5EF4-FFF2-40B4-BE49-F238E27FC236}">
                <a16:creationId xmlns:a16="http://schemas.microsoft.com/office/drawing/2014/main" id="{6C43CEB0-6147-89A8-7F4D-F42BF70432ED}"/>
              </a:ext>
            </a:extLst>
          </p:cNvPr>
          <p:cNvSpPr txBox="1">
            <a:spLocks/>
          </p:cNvSpPr>
          <p:nvPr/>
        </p:nvSpPr>
        <p:spPr>
          <a:xfrm>
            <a:off x="347851" y="136525"/>
            <a:ext cx="11844149"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sz="4200" b="1" dirty="0">
                <a:solidFill>
                  <a:srgbClr val="007685"/>
                </a:solidFill>
                <a:latin typeface="Aptos (Corps)"/>
              </a:rPr>
              <a:t>Sites concernés</a:t>
            </a:r>
          </a:p>
        </p:txBody>
      </p:sp>
      <p:sp>
        <p:nvSpPr>
          <p:cNvPr id="2" name="ZoneTexte 1">
            <a:extLst>
              <a:ext uri="{FF2B5EF4-FFF2-40B4-BE49-F238E27FC236}">
                <a16:creationId xmlns:a16="http://schemas.microsoft.com/office/drawing/2014/main" id="{F22623E0-A54B-A66A-734C-8874327400C0}"/>
              </a:ext>
            </a:extLst>
          </p:cNvPr>
          <p:cNvSpPr txBox="1"/>
          <p:nvPr/>
        </p:nvSpPr>
        <p:spPr>
          <a:xfrm>
            <a:off x="164603" y="2601839"/>
            <a:ext cx="5381617" cy="143007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sz="2000" b="1" dirty="0"/>
              <a:t>Exploité par </a:t>
            </a:r>
            <a:r>
              <a:rPr lang="fr-FR" sz="2000" b="1" dirty="0" err="1"/>
              <a:t>Urbaser</a:t>
            </a:r>
            <a:r>
              <a:rPr lang="fr-FR" sz="2000" b="1" dirty="0"/>
              <a:t> Energie ⚡</a:t>
            </a:r>
          </a:p>
          <a:p>
            <a:pPr marL="285750" indent="-285750">
              <a:lnSpc>
                <a:spcPct val="150000"/>
              </a:lnSpc>
              <a:buFont typeface="Arial" panose="020B0604020202020204" pitchFamily="34" charset="0"/>
              <a:buChar char="•"/>
            </a:pPr>
            <a:r>
              <a:rPr lang="fr-FR" sz="2000" b="1" dirty="0"/>
              <a:t>Bâtiment administratif occupé par l’exploitant et preneurs 🏢</a:t>
            </a:r>
          </a:p>
        </p:txBody>
      </p:sp>
      <p:sp>
        <p:nvSpPr>
          <p:cNvPr id="3" name="ZoneTexte 2">
            <a:extLst>
              <a:ext uri="{FF2B5EF4-FFF2-40B4-BE49-F238E27FC236}">
                <a16:creationId xmlns:a16="http://schemas.microsoft.com/office/drawing/2014/main" id="{B328E129-CA31-F766-AA01-70D95F7C722A}"/>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5" name="ZoneTexte 4">
            <a:extLst>
              <a:ext uri="{FF2B5EF4-FFF2-40B4-BE49-F238E27FC236}">
                <a16:creationId xmlns:a16="http://schemas.microsoft.com/office/drawing/2014/main" id="{8BB1222A-B63D-3990-FE65-BD28A8D0CF4B}"/>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6" name="ZoneTexte 5">
            <a:extLst>
              <a:ext uri="{FF2B5EF4-FFF2-40B4-BE49-F238E27FC236}">
                <a16:creationId xmlns:a16="http://schemas.microsoft.com/office/drawing/2014/main" id="{475AC934-D6AE-ECAF-FA53-BCC7E07955EA}"/>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pic>
        <p:nvPicPr>
          <p:cNvPr id="4100" name="Picture 4" descr="L'incinérateur d'Issy-les-Moulineaux à l'arrêt, 21 villes et une partie de  Paris concernés">
            <a:extLst>
              <a:ext uri="{FF2B5EF4-FFF2-40B4-BE49-F238E27FC236}">
                <a16:creationId xmlns:a16="http://schemas.microsoft.com/office/drawing/2014/main" id="{2C1BB441-422F-7613-A834-B7FA597585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6865"/>
          <a:stretch/>
        </p:blipFill>
        <p:spPr bwMode="auto">
          <a:xfrm>
            <a:off x="5610874" y="1883780"/>
            <a:ext cx="5999452" cy="3090440"/>
          </a:xfrm>
          <a:prstGeom prst="roundRect">
            <a:avLst/>
          </a:prstGeom>
          <a:noFill/>
          <a:extLst>
            <a:ext uri="{909E8E84-426E-40DD-AFC4-6F175D3DCCD1}">
              <a14:hiddenFill xmlns:a14="http://schemas.microsoft.com/office/drawing/2010/main">
                <a:solidFill>
                  <a:srgbClr val="FFFFFF"/>
                </a:solidFill>
              </a14:hiddenFill>
            </a:ext>
          </a:extLst>
        </p:spPr>
      </p:pic>
      <p:sp>
        <p:nvSpPr>
          <p:cNvPr id="7" name="ZoneTexte 6">
            <a:extLst>
              <a:ext uri="{FF2B5EF4-FFF2-40B4-BE49-F238E27FC236}">
                <a16:creationId xmlns:a16="http://schemas.microsoft.com/office/drawing/2014/main" id="{A092780D-99D5-69BF-D85F-11AE9B8ACA42}"/>
              </a:ext>
            </a:extLst>
          </p:cNvPr>
          <p:cNvSpPr txBox="1"/>
          <p:nvPr/>
        </p:nvSpPr>
        <p:spPr>
          <a:xfrm>
            <a:off x="5610874" y="4980202"/>
            <a:ext cx="5491235" cy="509627"/>
          </a:xfrm>
          <a:prstGeom prst="rect">
            <a:avLst/>
          </a:prstGeom>
          <a:noFill/>
        </p:spPr>
        <p:txBody>
          <a:bodyPr wrap="square" rtlCol="0">
            <a:spAutoFit/>
          </a:bodyPr>
          <a:lstStyle/>
          <a:p>
            <a:pPr>
              <a:lnSpc>
                <a:spcPct val="150000"/>
              </a:lnSpc>
            </a:pPr>
            <a:r>
              <a:rPr lang="fr-FR" sz="2000" b="1" i="1" dirty="0">
                <a:solidFill>
                  <a:schemeClr val="accent3">
                    <a:lumMod val="75000"/>
                  </a:schemeClr>
                </a:solidFill>
              </a:rPr>
              <a:t>Usine de Valorisation Energétique d’Isséane</a:t>
            </a:r>
          </a:p>
        </p:txBody>
      </p:sp>
    </p:spTree>
    <p:extLst>
      <p:ext uri="{BB962C8B-B14F-4D97-AF65-F5344CB8AC3E}">
        <p14:creationId xmlns:p14="http://schemas.microsoft.com/office/powerpoint/2010/main" val="11270615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C97398-584A-9013-16DA-2AC937403EF4}"/>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3B145E67-92B9-C4C7-B260-758AAF05540B}"/>
              </a:ext>
            </a:extLst>
          </p:cNvPr>
          <p:cNvSpPr>
            <a:spLocks noGrp="1"/>
          </p:cNvSpPr>
          <p:nvPr>
            <p:ph type="sldNum" sz="quarter" idx="12"/>
          </p:nvPr>
        </p:nvSpPr>
        <p:spPr/>
        <p:txBody>
          <a:bodyPr/>
          <a:lstStyle/>
          <a:p>
            <a:fld id="{F6E01D30-8B1E-4F07-9244-458AAEE698DC}" type="slidenum">
              <a:rPr lang="fr-FR" smtClean="0"/>
              <a:t>16</a:t>
            </a:fld>
            <a:endParaRPr lang="fr-FR"/>
          </a:p>
        </p:txBody>
      </p:sp>
      <p:sp>
        <p:nvSpPr>
          <p:cNvPr id="14" name="Espace réservé du contenu 2">
            <a:extLst>
              <a:ext uri="{FF2B5EF4-FFF2-40B4-BE49-F238E27FC236}">
                <a16:creationId xmlns:a16="http://schemas.microsoft.com/office/drawing/2014/main" id="{2437240E-C8B6-F277-00FB-6FFA669C55E5}"/>
              </a:ext>
            </a:extLst>
          </p:cNvPr>
          <p:cNvSpPr txBox="1">
            <a:spLocks/>
          </p:cNvSpPr>
          <p:nvPr/>
        </p:nvSpPr>
        <p:spPr>
          <a:xfrm>
            <a:off x="347851" y="136525"/>
            <a:ext cx="11844149"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3600" b="1" dirty="0">
                <a:solidFill>
                  <a:srgbClr val="007685"/>
                </a:solidFill>
                <a:latin typeface="Aptos (Corps)"/>
              </a:rPr>
              <a:t>Objectif de ces travaux : Renouvellement de la GTB</a:t>
            </a:r>
          </a:p>
        </p:txBody>
      </p:sp>
      <p:sp>
        <p:nvSpPr>
          <p:cNvPr id="2" name="ZoneTexte 1">
            <a:extLst>
              <a:ext uri="{FF2B5EF4-FFF2-40B4-BE49-F238E27FC236}">
                <a16:creationId xmlns:a16="http://schemas.microsoft.com/office/drawing/2014/main" id="{C984B2C0-AE14-0ED8-BDE3-32E2E6A96D0B}"/>
              </a:ext>
            </a:extLst>
          </p:cNvPr>
          <p:cNvSpPr txBox="1"/>
          <p:nvPr/>
        </p:nvSpPr>
        <p:spPr>
          <a:xfrm>
            <a:off x="1184371" y="5887815"/>
            <a:ext cx="5381617" cy="509627"/>
          </a:xfrm>
          <a:prstGeom prst="rect">
            <a:avLst/>
          </a:prstGeom>
          <a:noFill/>
        </p:spPr>
        <p:txBody>
          <a:bodyPr wrap="square" rtlCol="0">
            <a:spAutoFit/>
          </a:bodyPr>
          <a:lstStyle/>
          <a:p>
            <a:pPr>
              <a:lnSpc>
                <a:spcPct val="150000"/>
              </a:lnSpc>
            </a:pPr>
            <a:r>
              <a:rPr lang="fr-FR" sz="2000" b="1" dirty="0"/>
              <a:t>Schéma fonctionnel général du système</a:t>
            </a:r>
          </a:p>
        </p:txBody>
      </p:sp>
      <p:grpSp>
        <p:nvGrpSpPr>
          <p:cNvPr id="4127" name="Groupe 4126">
            <a:extLst>
              <a:ext uri="{FF2B5EF4-FFF2-40B4-BE49-F238E27FC236}">
                <a16:creationId xmlns:a16="http://schemas.microsoft.com/office/drawing/2014/main" id="{32300F98-CA21-4D7A-2A96-9AD7B0741171}"/>
              </a:ext>
            </a:extLst>
          </p:cNvPr>
          <p:cNvGrpSpPr/>
          <p:nvPr/>
        </p:nvGrpSpPr>
        <p:grpSpPr>
          <a:xfrm>
            <a:off x="1821939" y="1039291"/>
            <a:ext cx="9696981" cy="4783116"/>
            <a:chOff x="730855" y="1236390"/>
            <a:chExt cx="9872087" cy="5119960"/>
          </a:xfrm>
        </p:grpSpPr>
        <p:grpSp>
          <p:nvGrpSpPr>
            <p:cNvPr id="60" name="Groupe 59">
              <a:extLst>
                <a:ext uri="{FF2B5EF4-FFF2-40B4-BE49-F238E27FC236}">
                  <a16:creationId xmlns:a16="http://schemas.microsoft.com/office/drawing/2014/main" id="{6145B3EE-6512-511D-538B-DBD247CBC183}"/>
                </a:ext>
              </a:extLst>
            </p:cNvPr>
            <p:cNvGrpSpPr/>
            <p:nvPr/>
          </p:nvGrpSpPr>
          <p:grpSpPr>
            <a:xfrm>
              <a:off x="793412" y="1236390"/>
              <a:ext cx="9809530" cy="4733452"/>
              <a:chOff x="-462563" y="1325127"/>
              <a:chExt cx="9809530" cy="4733452"/>
            </a:xfrm>
          </p:grpSpPr>
          <p:pic>
            <p:nvPicPr>
              <p:cNvPr id="21" name="Graphique 20" descr="Ordinateur contour">
                <a:extLst>
                  <a:ext uri="{FF2B5EF4-FFF2-40B4-BE49-F238E27FC236}">
                    <a16:creationId xmlns:a16="http://schemas.microsoft.com/office/drawing/2014/main" id="{865CF2B9-0F44-699A-DFFA-4F76B1B677E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793868" y="3833306"/>
                <a:ext cx="1553099" cy="1553099"/>
              </a:xfrm>
              <a:prstGeom prst="rect">
                <a:avLst/>
              </a:prstGeom>
            </p:spPr>
          </p:pic>
          <p:grpSp>
            <p:nvGrpSpPr>
              <p:cNvPr id="52" name="Groupe 51">
                <a:extLst>
                  <a:ext uri="{FF2B5EF4-FFF2-40B4-BE49-F238E27FC236}">
                    <a16:creationId xmlns:a16="http://schemas.microsoft.com/office/drawing/2014/main" id="{7B315151-329C-F8B4-A21F-06C07FC2BEF6}"/>
                  </a:ext>
                </a:extLst>
              </p:cNvPr>
              <p:cNvGrpSpPr/>
              <p:nvPr/>
            </p:nvGrpSpPr>
            <p:grpSpPr>
              <a:xfrm>
                <a:off x="-462563" y="1325127"/>
                <a:ext cx="8231695" cy="4733452"/>
                <a:chOff x="-842642" y="1596662"/>
                <a:chExt cx="8231695" cy="4733452"/>
              </a:xfrm>
            </p:grpSpPr>
            <p:pic>
              <p:nvPicPr>
                <p:cNvPr id="23" name="Image 22" descr="Une image contenant noir, Graphique, croquis&#10;&#10;Le contenu généré par l’IA peut être incorrect.">
                  <a:extLst>
                    <a:ext uri="{FF2B5EF4-FFF2-40B4-BE49-F238E27FC236}">
                      <a16:creationId xmlns:a16="http://schemas.microsoft.com/office/drawing/2014/main" id="{4C21E9D8-498E-6E00-47CD-6573DB7E3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035" y="1991641"/>
                  <a:ext cx="1436186" cy="897616"/>
                </a:xfrm>
                <a:prstGeom prst="rect">
                  <a:avLst/>
                </a:prstGeom>
              </p:spPr>
            </p:pic>
            <p:pic>
              <p:nvPicPr>
                <p:cNvPr id="25" name="Image 24" descr="Une image contenant jaune&#10;&#10;Le contenu généré par l’IA peut être incorrect.">
                  <a:extLst>
                    <a:ext uri="{FF2B5EF4-FFF2-40B4-BE49-F238E27FC236}">
                      <a16:creationId xmlns:a16="http://schemas.microsoft.com/office/drawing/2014/main" id="{5F4F6895-E753-4E79-437F-E1B3DC734A8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67681" y="5077184"/>
                  <a:ext cx="1142730" cy="1252930"/>
                </a:xfrm>
                <a:prstGeom prst="rect">
                  <a:avLst/>
                </a:prstGeom>
              </p:spPr>
            </p:pic>
            <p:pic>
              <p:nvPicPr>
                <p:cNvPr id="27" name="Image 26" descr="Une image contenant carte de visite, capture d’écran, cercle, conception&#10;&#10;Le contenu généré par l’IA peut être incorrect.">
                  <a:extLst>
                    <a:ext uri="{FF2B5EF4-FFF2-40B4-BE49-F238E27FC236}">
                      <a16:creationId xmlns:a16="http://schemas.microsoft.com/office/drawing/2014/main" id="{C5EA1032-C2A4-6807-AFBB-EE83F1DE36F2}"/>
                    </a:ext>
                  </a:extLst>
                </p:cNvPr>
                <p:cNvPicPr>
                  <a:picLocks noChangeAspect="1"/>
                </p:cNvPicPr>
                <p:nvPr/>
              </p:nvPicPr>
              <p:blipFill>
                <a:blip r:embed="rId6">
                  <a:extLst>
                    <a:ext uri="{28A0092B-C50C-407E-A947-70E740481C1C}">
                      <a14:useLocalDpi xmlns:a14="http://schemas.microsoft.com/office/drawing/2010/main" val="0"/>
                    </a:ext>
                  </a:extLst>
                </a:blip>
                <a:srcRect l="6385" t="17881" r="6729" b="23681"/>
                <a:stretch/>
              </p:blipFill>
              <p:spPr>
                <a:xfrm>
                  <a:off x="4746311" y="1596662"/>
                  <a:ext cx="2642742" cy="1902597"/>
                </a:xfrm>
                <a:prstGeom prst="rect">
                  <a:avLst/>
                </a:prstGeom>
              </p:spPr>
            </p:pic>
            <p:pic>
              <p:nvPicPr>
                <p:cNvPr id="29" name="Image 28" descr="Une image contenant capture d’écran, cercle, conception&#10;&#10;Le contenu généré par l’IA peut être incorrect.">
                  <a:extLst>
                    <a:ext uri="{FF2B5EF4-FFF2-40B4-BE49-F238E27FC236}">
                      <a16:creationId xmlns:a16="http://schemas.microsoft.com/office/drawing/2014/main" id="{4A656D98-71E7-CBCA-9878-CC19859CB357}"/>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6092" y="4554867"/>
                  <a:ext cx="1201553" cy="1044634"/>
                </a:xfrm>
                <a:prstGeom prst="rect">
                  <a:avLst/>
                </a:prstGeom>
              </p:spPr>
            </p:pic>
            <p:pic>
              <p:nvPicPr>
                <p:cNvPr id="33" name="Image 32" descr="Une image contenant clipart, Graphique, illustration, dessin humoristique&#10;&#10;Le contenu généré par l’IA peut être incorrect.">
                  <a:extLst>
                    <a:ext uri="{FF2B5EF4-FFF2-40B4-BE49-F238E27FC236}">
                      <a16:creationId xmlns:a16="http://schemas.microsoft.com/office/drawing/2014/main" id="{780510D7-E020-0417-3F8B-A885ACCB0CE8}"/>
                    </a:ext>
                  </a:extLst>
                </p:cNvPr>
                <p:cNvPicPr>
                  <a:picLocks noChangeAspect="1"/>
                </p:cNvPicPr>
                <p:nvPr/>
              </p:nvPicPr>
              <p:blipFill>
                <a:blip r:embed="rId8">
                  <a:extLst>
                    <a:ext uri="{28A0092B-C50C-407E-A947-70E740481C1C}">
                      <a14:useLocalDpi xmlns:a14="http://schemas.microsoft.com/office/drawing/2010/main" val="0"/>
                    </a:ext>
                  </a:extLst>
                </a:blip>
                <a:srcRect l="7899" t="11876" r="7818" b="11874"/>
                <a:stretch/>
              </p:blipFill>
              <p:spPr>
                <a:xfrm>
                  <a:off x="-842642" y="5014153"/>
                  <a:ext cx="1201552" cy="1087033"/>
                </a:xfrm>
                <a:prstGeom prst="rect">
                  <a:avLst/>
                </a:prstGeom>
              </p:spPr>
            </p:pic>
            <p:pic>
              <p:nvPicPr>
                <p:cNvPr id="35" name="Image 34" descr="Une image contenant capture d’écran, diagramme, Rectangle, conception&#10;&#10;Le contenu généré par l’IA peut être incorrect.">
                  <a:extLst>
                    <a:ext uri="{FF2B5EF4-FFF2-40B4-BE49-F238E27FC236}">
                      <a16:creationId xmlns:a16="http://schemas.microsoft.com/office/drawing/2014/main" id="{40E760B6-D0B7-F095-C83B-EEBF02C2F6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282798" y="3322255"/>
                  <a:ext cx="1582054" cy="1217820"/>
                </a:xfrm>
                <a:prstGeom prst="rect">
                  <a:avLst/>
                </a:prstGeom>
              </p:spPr>
            </p:pic>
            <p:cxnSp>
              <p:nvCxnSpPr>
                <p:cNvPr id="37" name="Connecteur : en arc 36">
                  <a:extLst>
                    <a:ext uri="{FF2B5EF4-FFF2-40B4-BE49-F238E27FC236}">
                      <a16:creationId xmlns:a16="http://schemas.microsoft.com/office/drawing/2014/main" id="{8610C5F9-4CF3-0B1A-5334-33043CDB2EB9}"/>
                    </a:ext>
                  </a:extLst>
                </p:cNvPr>
                <p:cNvCxnSpPr>
                  <a:cxnSpLocks/>
                  <a:stCxn id="35" idx="0"/>
                  <a:endCxn id="27" idx="1"/>
                </p:cNvCxnSpPr>
                <p:nvPr/>
              </p:nvCxnSpPr>
              <p:spPr>
                <a:xfrm rot="5400000" flipH="1" flipV="1">
                  <a:off x="3522921" y="2098865"/>
                  <a:ext cx="774294" cy="1672486"/>
                </a:xfrm>
                <a:prstGeom prst="curvedConnector2">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39" name="Connecteur : en arc 38">
                  <a:extLst>
                    <a:ext uri="{FF2B5EF4-FFF2-40B4-BE49-F238E27FC236}">
                      <a16:creationId xmlns:a16="http://schemas.microsoft.com/office/drawing/2014/main" id="{C4E160D0-F14C-EFD4-0231-7C671011FAC6}"/>
                    </a:ext>
                  </a:extLst>
                </p:cNvPr>
                <p:cNvCxnSpPr>
                  <a:cxnSpLocks/>
                  <a:stCxn id="35" idx="0"/>
                  <a:endCxn id="23" idx="3"/>
                </p:cNvCxnSpPr>
                <p:nvPr/>
              </p:nvCxnSpPr>
              <p:spPr>
                <a:xfrm rot="16200000" flipV="1">
                  <a:off x="1821620" y="2070050"/>
                  <a:ext cx="881806" cy="1622604"/>
                </a:xfrm>
                <a:prstGeom prst="curvedConnector2">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1" name="Connecteur : en arc 40">
                  <a:extLst>
                    <a:ext uri="{FF2B5EF4-FFF2-40B4-BE49-F238E27FC236}">
                      <a16:creationId xmlns:a16="http://schemas.microsoft.com/office/drawing/2014/main" id="{F343770A-E306-E51F-0FA1-EB6DE74B525D}"/>
                    </a:ext>
                  </a:extLst>
                </p:cNvPr>
                <p:cNvCxnSpPr>
                  <a:cxnSpLocks/>
                  <a:stCxn id="35" idx="1"/>
                  <a:endCxn id="33" idx="0"/>
                </p:cNvCxnSpPr>
                <p:nvPr/>
              </p:nvCxnSpPr>
              <p:spPr>
                <a:xfrm rot="10800000" flipV="1">
                  <a:off x="-241866" y="3931165"/>
                  <a:ext cx="2524664" cy="1082988"/>
                </a:xfrm>
                <a:prstGeom prst="curvedConnector2">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3" name="Connecteur : en arc 42">
                  <a:extLst>
                    <a:ext uri="{FF2B5EF4-FFF2-40B4-BE49-F238E27FC236}">
                      <a16:creationId xmlns:a16="http://schemas.microsoft.com/office/drawing/2014/main" id="{4443D16D-1127-2D37-667F-72216BC7E557}"/>
                    </a:ext>
                  </a:extLst>
                </p:cNvPr>
                <p:cNvCxnSpPr>
                  <a:cxnSpLocks/>
                  <a:stCxn id="29" idx="1"/>
                  <a:endCxn id="35" idx="2"/>
                </p:cNvCxnSpPr>
                <p:nvPr/>
              </p:nvCxnSpPr>
              <p:spPr>
                <a:xfrm rot="10800000">
                  <a:off x="3073826" y="4540076"/>
                  <a:ext cx="1142267" cy="537109"/>
                </a:xfrm>
                <a:prstGeom prst="curvedConnector2">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46" name="Connecteur : en arc 45">
                  <a:extLst>
                    <a:ext uri="{FF2B5EF4-FFF2-40B4-BE49-F238E27FC236}">
                      <a16:creationId xmlns:a16="http://schemas.microsoft.com/office/drawing/2014/main" id="{39ADFCF5-83B5-DB12-950B-D1B9D7406092}"/>
                    </a:ext>
                  </a:extLst>
                </p:cNvPr>
                <p:cNvCxnSpPr>
                  <a:cxnSpLocks/>
                  <a:stCxn id="35" idx="1"/>
                  <a:endCxn id="25" idx="1"/>
                </p:cNvCxnSpPr>
                <p:nvPr/>
              </p:nvCxnSpPr>
              <p:spPr>
                <a:xfrm rot="10800000" flipV="1">
                  <a:off x="2067682" y="3931165"/>
                  <a:ext cx="215117" cy="1772484"/>
                </a:xfrm>
                <a:prstGeom prst="curvedConnector3">
                  <a:avLst>
                    <a:gd name="adj1" fmla="val 206268"/>
                  </a:avLst>
                </a:prstGeom>
                <a:ln w="38100">
                  <a:tailEnd type="triangle"/>
                </a:ln>
              </p:spPr>
              <p:style>
                <a:lnRef idx="2">
                  <a:schemeClr val="accent1"/>
                </a:lnRef>
                <a:fillRef idx="0">
                  <a:schemeClr val="accent1"/>
                </a:fillRef>
                <a:effectRef idx="1">
                  <a:schemeClr val="accent1"/>
                </a:effectRef>
                <a:fontRef idx="minor">
                  <a:schemeClr val="tx1"/>
                </a:fontRef>
              </p:style>
            </p:cxnSp>
          </p:grpSp>
          <p:cxnSp>
            <p:nvCxnSpPr>
              <p:cNvPr id="54" name="Connecteur droit 53">
                <a:extLst>
                  <a:ext uri="{FF2B5EF4-FFF2-40B4-BE49-F238E27FC236}">
                    <a16:creationId xmlns:a16="http://schemas.microsoft.com/office/drawing/2014/main" id="{A4A71570-AB1D-5F4E-64A6-85460A88CDBA}"/>
                  </a:ext>
                </a:extLst>
              </p:cNvPr>
              <p:cNvCxnSpPr>
                <a:cxnSpLocks/>
                <a:stCxn id="35" idx="3"/>
                <a:endCxn id="21" idx="1"/>
              </p:cNvCxnSpPr>
              <p:nvPr/>
            </p:nvCxnSpPr>
            <p:spPr>
              <a:xfrm>
                <a:off x="4244931" y="3659630"/>
                <a:ext cx="3548937" cy="950226"/>
              </a:xfrm>
              <a:prstGeom prst="line">
                <a:avLst/>
              </a:prstGeom>
              <a:ln w="38100">
                <a:headEnd type="triangle" w="med" len="med"/>
                <a:tailEnd type="triangle" w="med" len="med"/>
              </a:ln>
            </p:spPr>
            <p:style>
              <a:lnRef idx="2">
                <a:schemeClr val="accent1"/>
              </a:lnRef>
              <a:fillRef idx="0">
                <a:schemeClr val="accent1"/>
              </a:fillRef>
              <a:effectRef idx="1">
                <a:schemeClr val="accent1"/>
              </a:effectRef>
              <a:fontRef idx="minor">
                <a:schemeClr val="tx1"/>
              </a:fontRef>
            </p:style>
          </p:cxnSp>
        </p:grpSp>
        <p:sp>
          <p:nvSpPr>
            <p:cNvPr id="4104" name="ZoneTexte 4103">
              <a:extLst>
                <a:ext uri="{FF2B5EF4-FFF2-40B4-BE49-F238E27FC236}">
                  <a16:creationId xmlns:a16="http://schemas.microsoft.com/office/drawing/2014/main" id="{780E0B53-A0FC-3629-6E50-32DBD859BC26}"/>
                </a:ext>
              </a:extLst>
            </p:cNvPr>
            <p:cNvSpPr txBox="1"/>
            <p:nvPr/>
          </p:nvSpPr>
          <p:spPr>
            <a:xfrm rot="838682">
              <a:off x="5831906" y="3765455"/>
              <a:ext cx="3318046" cy="369333"/>
            </a:xfrm>
            <a:prstGeom prst="rect">
              <a:avLst/>
            </a:prstGeom>
            <a:noFill/>
          </p:spPr>
          <p:txBody>
            <a:bodyPr wrap="square" rtlCol="0">
              <a:spAutoFit/>
            </a:bodyPr>
            <a:lstStyle/>
            <a:p>
              <a:r>
                <a:rPr lang="fr-FR" dirty="0"/>
                <a:t>Centralisation des données</a:t>
              </a:r>
            </a:p>
          </p:txBody>
        </p:sp>
        <p:sp>
          <p:nvSpPr>
            <p:cNvPr id="4107" name="ZoneTexte 4106">
              <a:extLst>
                <a:ext uri="{FF2B5EF4-FFF2-40B4-BE49-F238E27FC236}">
                  <a16:creationId xmlns:a16="http://schemas.microsoft.com/office/drawing/2014/main" id="{3D3B2796-1479-C124-94C1-EB2AF5064628}"/>
                </a:ext>
              </a:extLst>
            </p:cNvPr>
            <p:cNvSpPr txBox="1"/>
            <p:nvPr/>
          </p:nvSpPr>
          <p:spPr>
            <a:xfrm>
              <a:off x="5049838" y="5216594"/>
              <a:ext cx="3707321" cy="369332"/>
            </a:xfrm>
            <a:prstGeom prst="rect">
              <a:avLst/>
            </a:prstGeom>
            <a:noFill/>
          </p:spPr>
          <p:txBody>
            <a:bodyPr wrap="square" rtlCol="0">
              <a:spAutoFit/>
            </a:bodyPr>
            <a:lstStyle/>
            <a:p>
              <a:r>
                <a:rPr lang="fr-FR" dirty="0"/>
                <a:t>Puissance instantanée électrique</a:t>
              </a:r>
            </a:p>
          </p:txBody>
        </p:sp>
        <p:sp>
          <p:nvSpPr>
            <p:cNvPr id="4109" name="ZoneTexte 4108">
              <a:extLst>
                <a:ext uri="{FF2B5EF4-FFF2-40B4-BE49-F238E27FC236}">
                  <a16:creationId xmlns:a16="http://schemas.microsoft.com/office/drawing/2014/main" id="{A3E6298E-544E-CD61-B046-D3E84F25CA12}"/>
                </a:ext>
              </a:extLst>
            </p:cNvPr>
            <p:cNvSpPr txBox="1"/>
            <p:nvPr/>
          </p:nvSpPr>
          <p:spPr>
            <a:xfrm>
              <a:off x="6095999" y="2996335"/>
              <a:ext cx="3299047" cy="369332"/>
            </a:xfrm>
            <a:prstGeom prst="rect">
              <a:avLst/>
            </a:prstGeom>
            <a:noFill/>
          </p:spPr>
          <p:txBody>
            <a:bodyPr wrap="square" rtlCol="0">
              <a:spAutoFit/>
            </a:bodyPr>
            <a:lstStyle/>
            <a:p>
              <a:r>
                <a:rPr lang="fr-FR" dirty="0"/>
                <a:t>Contrôle de la température</a:t>
              </a:r>
            </a:p>
          </p:txBody>
        </p:sp>
        <p:sp>
          <p:nvSpPr>
            <p:cNvPr id="4112" name="ZoneTexte 4111">
              <a:extLst>
                <a:ext uri="{FF2B5EF4-FFF2-40B4-BE49-F238E27FC236}">
                  <a16:creationId xmlns:a16="http://schemas.microsoft.com/office/drawing/2014/main" id="{946D5409-BD12-AE2B-D608-1138DAC1704F}"/>
                </a:ext>
              </a:extLst>
            </p:cNvPr>
            <p:cNvSpPr txBox="1"/>
            <p:nvPr/>
          </p:nvSpPr>
          <p:spPr>
            <a:xfrm>
              <a:off x="1014447" y="2567968"/>
              <a:ext cx="3111987" cy="369332"/>
            </a:xfrm>
            <a:prstGeom prst="rect">
              <a:avLst/>
            </a:prstGeom>
            <a:noFill/>
          </p:spPr>
          <p:txBody>
            <a:bodyPr wrap="square" rtlCol="0">
              <a:spAutoFit/>
            </a:bodyPr>
            <a:lstStyle/>
            <a:p>
              <a:r>
                <a:rPr lang="fr-FR" dirty="0"/>
                <a:t>Contrôle de la ventilation</a:t>
              </a:r>
            </a:p>
          </p:txBody>
        </p:sp>
        <p:sp>
          <p:nvSpPr>
            <p:cNvPr id="4115" name="ZoneTexte 4114">
              <a:extLst>
                <a:ext uri="{FF2B5EF4-FFF2-40B4-BE49-F238E27FC236}">
                  <a16:creationId xmlns:a16="http://schemas.microsoft.com/office/drawing/2014/main" id="{21783A3E-5AEE-B967-971B-0F95506E3C45}"/>
                </a:ext>
              </a:extLst>
            </p:cNvPr>
            <p:cNvSpPr txBox="1"/>
            <p:nvPr/>
          </p:nvSpPr>
          <p:spPr>
            <a:xfrm>
              <a:off x="730855" y="5675745"/>
              <a:ext cx="1582054" cy="369332"/>
            </a:xfrm>
            <a:prstGeom prst="rect">
              <a:avLst/>
            </a:prstGeom>
            <a:noFill/>
          </p:spPr>
          <p:txBody>
            <a:bodyPr wrap="square" rtlCol="0">
              <a:spAutoFit/>
            </a:bodyPr>
            <a:lstStyle/>
            <a:p>
              <a:r>
                <a:rPr lang="fr-FR" dirty="0"/>
                <a:t>Signalisation</a:t>
              </a:r>
            </a:p>
          </p:txBody>
        </p:sp>
        <p:sp>
          <p:nvSpPr>
            <p:cNvPr id="4116" name="ZoneTexte 4115">
              <a:extLst>
                <a:ext uri="{FF2B5EF4-FFF2-40B4-BE49-F238E27FC236}">
                  <a16:creationId xmlns:a16="http://schemas.microsoft.com/office/drawing/2014/main" id="{5C8F0DAB-2087-0EE0-6D7E-630291BF2109}"/>
                </a:ext>
              </a:extLst>
            </p:cNvPr>
            <p:cNvSpPr txBox="1"/>
            <p:nvPr/>
          </p:nvSpPr>
          <p:spPr>
            <a:xfrm>
              <a:off x="3035906" y="5987018"/>
              <a:ext cx="2524665" cy="369332"/>
            </a:xfrm>
            <a:prstGeom prst="rect">
              <a:avLst/>
            </a:prstGeom>
            <a:noFill/>
          </p:spPr>
          <p:txBody>
            <a:bodyPr wrap="square" rtlCol="0">
              <a:spAutoFit/>
            </a:bodyPr>
            <a:lstStyle/>
            <a:p>
              <a:r>
                <a:rPr lang="fr-FR" dirty="0"/>
                <a:t>Contrôle de l’éclairage</a:t>
              </a:r>
            </a:p>
          </p:txBody>
        </p:sp>
        <p:sp>
          <p:nvSpPr>
            <p:cNvPr id="4126" name="ZoneTexte 4125">
              <a:extLst>
                <a:ext uri="{FF2B5EF4-FFF2-40B4-BE49-F238E27FC236}">
                  <a16:creationId xmlns:a16="http://schemas.microsoft.com/office/drawing/2014/main" id="{D7178215-3B10-C6A8-751C-F36CDCEEFE3A}"/>
                </a:ext>
              </a:extLst>
            </p:cNvPr>
            <p:cNvSpPr txBox="1"/>
            <p:nvPr/>
          </p:nvSpPr>
          <p:spPr>
            <a:xfrm>
              <a:off x="9182431" y="5012731"/>
              <a:ext cx="1420511" cy="369332"/>
            </a:xfrm>
            <a:prstGeom prst="rect">
              <a:avLst/>
            </a:prstGeom>
            <a:noFill/>
          </p:spPr>
          <p:txBody>
            <a:bodyPr wrap="square" rtlCol="0">
              <a:spAutoFit/>
            </a:bodyPr>
            <a:lstStyle/>
            <a:p>
              <a:r>
                <a:rPr lang="fr-FR" dirty="0"/>
                <a:t>Supervision</a:t>
              </a:r>
            </a:p>
          </p:txBody>
        </p:sp>
      </p:grpSp>
      <p:sp>
        <p:nvSpPr>
          <p:cNvPr id="4128" name="ZoneTexte 4127">
            <a:extLst>
              <a:ext uri="{FF2B5EF4-FFF2-40B4-BE49-F238E27FC236}">
                <a16:creationId xmlns:a16="http://schemas.microsoft.com/office/drawing/2014/main" id="{F91FE015-78FC-F6DB-1A7C-0FC8B7C44921}"/>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4129" name="ZoneTexte 4128">
            <a:extLst>
              <a:ext uri="{FF2B5EF4-FFF2-40B4-BE49-F238E27FC236}">
                <a16:creationId xmlns:a16="http://schemas.microsoft.com/office/drawing/2014/main" id="{EEF6236C-72B9-D377-7485-1191BD8CE5BB}"/>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4130" name="ZoneTexte 4129">
            <a:extLst>
              <a:ext uri="{FF2B5EF4-FFF2-40B4-BE49-F238E27FC236}">
                <a16:creationId xmlns:a16="http://schemas.microsoft.com/office/drawing/2014/main" id="{6931C459-7BA1-C3F9-D7F1-EFAF395A6408}"/>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
        <p:nvSpPr>
          <p:cNvPr id="3" name="ZoneTexte 2">
            <a:extLst>
              <a:ext uri="{FF2B5EF4-FFF2-40B4-BE49-F238E27FC236}">
                <a16:creationId xmlns:a16="http://schemas.microsoft.com/office/drawing/2014/main" id="{C3FFBEB5-E9EB-F200-D254-1F6F11D3BDFE}"/>
              </a:ext>
            </a:extLst>
          </p:cNvPr>
          <p:cNvSpPr txBox="1"/>
          <p:nvPr/>
        </p:nvSpPr>
        <p:spPr>
          <a:xfrm>
            <a:off x="6721981" y="5055063"/>
            <a:ext cx="3056788" cy="369332"/>
          </a:xfrm>
          <a:prstGeom prst="rect">
            <a:avLst/>
          </a:prstGeom>
          <a:noFill/>
        </p:spPr>
        <p:txBody>
          <a:bodyPr wrap="square" rtlCol="0">
            <a:spAutoFit/>
          </a:bodyPr>
          <a:lstStyle/>
          <a:p>
            <a:r>
              <a:rPr lang="fr-FR" dirty="0"/>
              <a:t>Décret BACS 2020</a:t>
            </a:r>
          </a:p>
        </p:txBody>
      </p:sp>
    </p:spTree>
    <p:extLst>
      <p:ext uri="{BB962C8B-B14F-4D97-AF65-F5344CB8AC3E}">
        <p14:creationId xmlns:p14="http://schemas.microsoft.com/office/powerpoint/2010/main" val="26325715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55839-7E27-8576-E95D-301C84DEC508}"/>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C09ED17-879F-CF8E-97D6-776E74711F9A}"/>
              </a:ext>
            </a:extLst>
          </p:cNvPr>
          <p:cNvSpPr>
            <a:spLocks noGrp="1"/>
          </p:cNvSpPr>
          <p:nvPr>
            <p:ph type="sldNum" sz="quarter" idx="12"/>
          </p:nvPr>
        </p:nvSpPr>
        <p:spPr/>
        <p:txBody>
          <a:bodyPr/>
          <a:lstStyle/>
          <a:p>
            <a:fld id="{F6E01D30-8B1E-4F07-9244-458AAEE698DC}" type="slidenum">
              <a:rPr lang="fr-FR" smtClean="0"/>
              <a:t>17</a:t>
            </a:fld>
            <a:endParaRPr lang="fr-FR"/>
          </a:p>
        </p:txBody>
      </p:sp>
      <p:sp>
        <p:nvSpPr>
          <p:cNvPr id="14" name="Espace réservé du contenu 2">
            <a:extLst>
              <a:ext uri="{FF2B5EF4-FFF2-40B4-BE49-F238E27FC236}">
                <a16:creationId xmlns:a16="http://schemas.microsoft.com/office/drawing/2014/main" id="{0F4B27A7-6F06-FC3A-677A-EFEA038553D5}"/>
              </a:ext>
            </a:extLst>
          </p:cNvPr>
          <p:cNvSpPr txBox="1">
            <a:spLocks/>
          </p:cNvSpPr>
          <p:nvPr/>
        </p:nvSpPr>
        <p:spPr>
          <a:xfrm>
            <a:off x="347851" y="136525"/>
            <a:ext cx="11844149"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3600" b="1" dirty="0">
                <a:solidFill>
                  <a:srgbClr val="007685"/>
                </a:solidFill>
                <a:latin typeface="Aptos (Corps)"/>
              </a:rPr>
              <a:t>Qu’est ce qu’un accord-cadre ?</a:t>
            </a:r>
          </a:p>
        </p:txBody>
      </p:sp>
      <p:sp>
        <p:nvSpPr>
          <p:cNvPr id="4128" name="ZoneTexte 4127">
            <a:extLst>
              <a:ext uri="{FF2B5EF4-FFF2-40B4-BE49-F238E27FC236}">
                <a16:creationId xmlns:a16="http://schemas.microsoft.com/office/drawing/2014/main" id="{8229E028-882D-CF98-A0DE-1AD862BF5504}"/>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4129" name="ZoneTexte 4128">
            <a:extLst>
              <a:ext uri="{FF2B5EF4-FFF2-40B4-BE49-F238E27FC236}">
                <a16:creationId xmlns:a16="http://schemas.microsoft.com/office/drawing/2014/main" id="{5132C409-0584-419E-A2FB-F86FC716DDC7}"/>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4130" name="ZoneTexte 4129">
            <a:extLst>
              <a:ext uri="{FF2B5EF4-FFF2-40B4-BE49-F238E27FC236}">
                <a16:creationId xmlns:a16="http://schemas.microsoft.com/office/drawing/2014/main" id="{63BDFC8D-0498-5BDC-2F11-CB73F4C37B75}"/>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
        <p:nvSpPr>
          <p:cNvPr id="5" name="ZoneTexte 4">
            <a:extLst>
              <a:ext uri="{FF2B5EF4-FFF2-40B4-BE49-F238E27FC236}">
                <a16:creationId xmlns:a16="http://schemas.microsoft.com/office/drawing/2014/main" id="{0D614D17-15AA-1DF1-AEA7-3F860C45153B}"/>
              </a:ext>
            </a:extLst>
          </p:cNvPr>
          <p:cNvSpPr txBox="1"/>
          <p:nvPr/>
        </p:nvSpPr>
        <p:spPr>
          <a:xfrm>
            <a:off x="347851" y="1639814"/>
            <a:ext cx="5381617" cy="3279616"/>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fr-FR" sz="2000" b="1" dirty="0"/>
              <a:t>Mono ou multi-attributaire</a:t>
            </a:r>
            <a:endParaRPr lang="fr-FR" sz="2000" dirty="0"/>
          </a:p>
          <a:p>
            <a:pPr marL="342900" indent="-342900">
              <a:lnSpc>
                <a:spcPct val="150000"/>
              </a:lnSpc>
              <a:buFont typeface="Arial" panose="020B0604020202020204" pitchFamily="34" charset="0"/>
              <a:buChar char="•"/>
            </a:pPr>
            <a:r>
              <a:rPr lang="fr-FR" sz="2000" b="1" dirty="0"/>
              <a:t>Plafond maximum : 4 millions d’euros</a:t>
            </a:r>
            <a:endParaRPr lang="fr-FR" sz="2000" dirty="0"/>
          </a:p>
          <a:p>
            <a:pPr marL="342900" indent="-342900">
              <a:lnSpc>
                <a:spcPct val="150000"/>
              </a:lnSpc>
              <a:buFont typeface="Arial" panose="020B0604020202020204" pitchFamily="34" charset="0"/>
              <a:buChar char="•"/>
            </a:pPr>
            <a:r>
              <a:rPr lang="fr-FR" sz="2000" b="1" dirty="0"/>
              <a:t>Commandes basées sur un BPU</a:t>
            </a:r>
            <a:endParaRPr lang="fr-FR" sz="2000" dirty="0"/>
          </a:p>
          <a:p>
            <a:pPr marL="342900" indent="-342900">
              <a:lnSpc>
                <a:spcPct val="150000"/>
              </a:lnSpc>
              <a:buFont typeface="Arial" panose="020B0604020202020204" pitchFamily="34" charset="0"/>
              <a:buChar char="•"/>
            </a:pPr>
            <a:r>
              <a:rPr lang="fr-FR" sz="2000" b="1" dirty="0"/>
              <a:t>Évite les appels d’offres répétés pour chaque besoin</a:t>
            </a:r>
            <a:endParaRPr lang="fr-FR" sz="2000" dirty="0"/>
          </a:p>
          <a:p>
            <a:pPr marL="342900" indent="-342900">
              <a:lnSpc>
                <a:spcPct val="150000"/>
              </a:lnSpc>
              <a:buFont typeface="Arial" panose="020B0604020202020204" pitchFamily="34" charset="0"/>
              <a:buChar char="•"/>
            </a:pPr>
            <a:r>
              <a:rPr lang="fr-FR" sz="2000" b="1" dirty="0"/>
              <a:t>Gain de temps et de simplicité pour l’acheteur</a:t>
            </a:r>
            <a:endParaRPr lang="fr-FR" sz="2000" dirty="0"/>
          </a:p>
        </p:txBody>
      </p:sp>
      <p:pic>
        <p:nvPicPr>
          <p:cNvPr id="9" name="Image 8">
            <a:extLst>
              <a:ext uri="{FF2B5EF4-FFF2-40B4-BE49-F238E27FC236}">
                <a16:creationId xmlns:a16="http://schemas.microsoft.com/office/drawing/2014/main" id="{76A04965-387A-DAE4-F1E3-2A9C2E79B244}"/>
              </a:ext>
            </a:extLst>
          </p:cNvPr>
          <p:cNvPicPr>
            <a:picLocks noChangeAspect="1"/>
          </p:cNvPicPr>
          <p:nvPr/>
        </p:nvPicPr>
        <p:blipFill>
          <a:blip r:embed="rId2"/>
          <a:stretch>
            <a:fillRect/>
          </a:stretch>
        </p:blipFill>
        <p:spPr>
          <a:xfrm>
            <a:off x="9029700" y="1182165"/>
            <a:ext cx="2461191" cy="1673507"/>
          </a:xfrm>
          <a:prstGeom prst="roundRect">
            <a:avLst>
              <a:gd name="adj" fmla="val 31384"/>
            </a:avLst>
          </a:prstGeom>
        </p:spPr>
      </p:pic>
      <p:pic>
        <p:nvPicPr>
          <p:cNvPr id="11" name="Image 10">
            <a:extLst>
              <a:ext uri="{FF2B5EF4-FFF2-40B4-BE49-F238E27FC236}">
                <a16:creationId xmlns:a16="http://schemas.microsoft.com/office/drawing/2014/main" id="{77D6FCB2-92F1-B3D8-386B-C85E2B1947B4}"/>
              </a:ext>
            </a:extLst>
          </p:cNvPr>
          <p:cNvPicPr>
            <a:picLocks noChangeAspect="1"/>
          </p:cNvPicPr>
          <p:nvPr/>
        </p:nvPicPr>
        <p:blipFill>
          <a:blip r:embed="rId3"/>
          <a:stretch>
            <a:fillRect/>
          </a:stretch>
        </p:blipFill>
        <p:spPr>
          <a:xfrm>
            <a:off x="6876869" y="3769147"/>
            <a:ext cx="2467155" cy="1673727"/>
          </a:xfrm>
          <a:prstGeom prst="roundRect">
            <a:avLst>
              <a:gd name="adj" fmla="val 50000"/>
            </a:avLst>
          </a:prstGeom>
        </p:spPr>
      </p:pic>
      <p:sp>
        <p:nvSpPr>
          <p:cNvPr id="12" name="AutoShape 4" descr="Budget Illustration - Téléchargement gratuit Entreprise Illustrations |  IconScout">
            <a:extLst>
              <a:ext uri="{FF2B5EF4-FFF2-40B4-BE49-F238E27FC236}">
                <a16:creationId xmlns:a16="http://schemas.microsoft.com/office/drawing/2014/main" id="{C9192329-041D-F6E2-3CE9-2C1106503F70}"/>
              </a:ext>
            </a:extLst>
          </p:cNvPr>
          <p:cNvSpPr>
            <a:spLocks noChangeAspect="1" noChangeArrowheads="1"/>
          </p:cNvSpPr>
          <p:nvPr/>
        </p:nvSpPr>
        <p:spPr bwMode="auto">
          <a:xfrm>
            <a:off x="5943600" y="3276600"/>
            <a:ext cx="1981200" cy="19812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Tree>
    <p:extLst>
      <p:ext uri="{BB962C8B-B14F-4D97-AF65-F5344CB8AC3E}">
        <p14:creationId xmlns:p14="http://schemas.microsoft.com/office/powerpoint/2010/main" val="3190034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CC5D6A-1614-D7C3-B7D4-6400A7C2DB24}"/>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5622D71-1880-BED3-F9C4-1B24B634BB7B}"/>
              </a:ext>
            </a:extLst>
          </p:cNvPr>
          <p:cNvSpPr>
            <a:spLocks noGrp="1"/>
          </p:cNvSpPr>
          <p:nvPr>
            <p:ph type="sldNum" sz="quarter" idx="12"/>
          </p:nvPr>
        </p:nvSpPr>
        <p:spPr/>
        <p:txBody>
          <a:bodyPr/>
          <a:lstStyle/>
          <a:p>
            <a:fld id="{F6E01D30-8B1E-4F07-9244-458AAEE698DC}" type="slidenum">
              <a:rPr lang="fr-FR" smtClean="0"/>
              <a:t>18</a:t>
            </a:fld>
            <a:endParaRPr lang="fr-FR"/>
          </a:p>
        </p:txBody>
      </p:sp>
      <p:sp>
        <p:nvSpPr>
          <p:cNvPr id="14" name="Espace réservé du contenu 2">
            <a:extLst>
              <a:ext uri="{FF2B5EF4-FFF2-40B4-BE49-F238E27FC236}">
                <a16:creationId xmlns:a16="http://schemas.microsoft.com/office/drawing/2014/main" id="{681CDBE3-EF10-F9C5-2A25-8A850156E8BC}"/>
              </a:ext>
            </a:extLst>
          </p:cNvPr>
          <p:cNvSpPr txBox="1">
            <a:spLocks/>
          </p:cNvSpPr>
          <p:nvPr/>
        </p:nvSpPr>
        <p:spPr>
          <a:xfrm>
            <a:off x="347851" y="136525"/>
            <a:ext cx="11844149"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3600" b="1" dirty="0">
                <a:solidFill>
                  <a:srgbClr val="007685"/>
                </a:solidFill>
                <a:latin typeface="Aptos (Corps)"/>
              </a:rPr>
              <a:t>Qu’ai-je fait ?</a:t>
            </a:r>
          </a:p>
        </p:txBody>
      </p:sp>
      <p:pic>
        <p:nvPicPr>
          <p:cNvPr id="15" name="Image 14" descr="Une image contenant symbole, clipart, conception&#10;&#10;Le contenu généré par l’IA peut être incorrect.">
            <a:extLst>
              <a:ext uri="{FF2B5EF4-FFF2-40B4-BE49-F238E27FC236}">
                <a16:creationId xmlns:a16="http://schemas.microsoft.com/office/drawing/2014/main" id="{8113E864-E543-DDE9-FE64-CB75838667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808" y="1289223"/>
            <a:ext cx="1886531" cy="1577475"/>
          </a:xfrm>
          <a:prstGeom prst="rect">
            <a:avLst/>
          </a:prstGeom>
        </p:spPr>
      </p:pic>
      <p:pic>
        <p:nvPicPr>
          <p:cNvPr id="5132" name="Picture 12">
            <a:extLst>
              <a:ext uri="{FF2B5EF4-FFF2-40B4-BE49-F238E27FC236}">
                <a16:creationId xmlns:a16="http://schemas.microsoft.com/office/drawing/2014/main" id="{A7B101E5-AE9D-A3C9-2173-E58D36645C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58440" y="4461771"/>
            <a:ext cx="3164545" cy="991557"/>
          </a:xfrm>
          <a:prstGeom prst="rect">
            <a:avLst/>
          </a:prstGeom>
          <a:noFill/>
          <a:extLst>
            <a:ext uri="{909E8E84-426E-40DD-AFC4-6F175D3DCCD1}">
              <a14:hiddenFill xmlns:a14="http://schemas.microsoft.com/office/drawing/2010/main">
                <a:solidFill>
                  <a:srgbClr val="FFFFFF"/>
                </a:solidFill>
              </a14:hiddenFill>
            </a:ext>
          </a:extLst>
        </p:spPr>
      </p:pic>
      <p:pic>
        <p:nvPicPr>
          <p:cNvPr id="5134" name="Picture 14" descr="Word • Interibex : Entreprise d'expert conseil informatique Suisse">
            <a:extLst>
              <a:ext uri="{FF2B5EF4-FFF2-40B4-BE49-F238E27FC236}">
                <a16:creationId xmlns:a16="http://schemas.microsoft.com/office/drawing/2014/main" id="{E9703FA5-3BFB-FFC5-3F0C-BE92AC34E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9167" y="4751463"/>
            <a:ext cx="1068202" cy="1048542"/>
          </a:xfrm>
          <a:prstGeom prst="rect">
            <a:avLst/>
          </a:prstGeom>
          <a:noFill/>
          <a:extLst>
            <a:ext uri="{909E8E84-426E-40DD-AFC4-6F175D3DCCD1}">
              <a14:hiddenFill xmlns:a14="http://schemas.microsoft.com/office/drawing/2010/main">
                <a:solidFill>
                  <a:srgbClr val="FFFFFF"/>
                </a:solidFill>
              </a14:hiddenFill>
            </a:ext>
          </a:extLst>
        </p:spPr>
      </p:pic>
      <p:sp>
        <p:nvSpPr>
          <p:cNvPr id="16" name="ZoneTexte 15">
            <a:extLst>
              <a:ext uri="{FF2B5EF4-FFF2-40B4-BE49-F238E27FC236}">
                <a16:creationId xmlns:a16="http://schemas.microsoft.com/office/drawing/2014/main" id="{34819C11-AF63-D4D0-443E-025991B8601B}"/>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17" name="ZoneTexte 16">
            <a:extLst>
              <a:ext uri="{FF2B5EF4-FFF2-40B4-BE49-F238E27FC236}">
                <a16:creationId xmlns:a16="http://schemas.microsoft.com/office/drawing/2014/main" id="{9CF819A6-6B63-8310-5CE3-B0F6CF3FA157}"/>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18" name="ZoneTexte 17">
            <a:extLst>
              <a:ext uri="{FF2B5EF4-FFF2-40B4-BE49-F238E27FC236}">
                <a16:creationId xmlns:a16="http://schemas.microsoft.com/office/drawing/2014/main" id="{726CEC4D-D1B9-A916-A4F4-27A5F02B6A8E}"/>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pic>
        <p:nvPicPr>
          <p:cNvPr id="1026" name="Picture 2">
            <a:extLst>
              <a:ext uri="{FF2B5EF4-FFF2-40B4-BE49-F238E27FC236}">
                <a16:creationId xmlns:a16="http://schemas.microsoft.com/office/drawing/2014/main" id="{1AD10D6E-5B35-1E9A-DCA3-B90527AC92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48732" y="4587429"/>
            <a:ext cx="1284152" cy="1212576"/>
          </a:xfrm>
          <a:prstGeom prst="rect">
            <a:avLst/>
          </a:prstGeom>
          <a:noFill/>
          <a:extLst>
            <a:ext uri="{909E8E84-426E-40DD-AFC4-6F175D3DCCD1}">
              <a14:hiddenFill xmlns:a14="http://schemas.microsoft.com/office/drawing/2010/main">
                <a:solidFill>
                  <a:srgbClr val="FFFFFF"/>
                </a:solidFill>
              </a14:hiddenFill>
            </a:ext>
          </a:extLst>
        </p:spPr>
      </p:pic>
      <p:sp>
        <p:nvSpPr>
          <p:cNvPr id="2" name="ZoneTexte 1">
            <a:extLst>
              <a:ext uri="{FF2B5EF4-FFF2-40B4-BE49-F238E27FC236}">
                <a16:creationId xmlns:a16="http://schemas.microsoft.com/office/drawing/2014/main" id="{F632C7BA-22F7-5792-F268-FC400D1B4F90}"/>
              </a:ext>
            </a:extLst>
          </p:cNvPr>
          <p:cNvSpPr txBox="1"/>
          <p:nvPr/>
        </p:nvSpPr>
        <p:spPr>
          <a:xfrm>
            <a:off x="0" y="3450459"/>
            <a:ext cx="5381617" cy="923330"/>
          </a:xfrm>
          <a:prstGeom prst="rect">
            <a:avLst/>
          </a:prstGeom>
          <a:noFill/>
        </p:spPr>
        <p:txBody>
          <a:bodyPr wrap="square" rtlCol="0">
            <a:spAutoFit/>
          </a:bodyPr>
          <a:lstStyle/>
          <a:p>
            <a:pPr>
              <a:buNone/>
            </a:pPr>
            <a:r>
              <a:rPr lang="fr-FR" b="1" dirty="0"/>
              <a:t>📄 Phase de consultation</a:t>
            </a:r>
          </a:p>
          <a:p>
            <a:pPr>
              <a:buFont typeface="Arial" panose="020B0604020202020204" pitchFamily="34" charset="0"/>
              <a:buChar char="•"/>
            </a:pPr>
            <a:r>
              <a:rPr lang="fr-FR" dirty="0"/>
              <a:t>Rédaction du descriptif de travaux + CCAP</a:t>
            </a:r>
          </a:p>
          <a:p>
            <a:pPr>
              <a:buFont typeface="Arial" panose="020B0604020202020204" pitchFamily="34" charset="0"/>
              <a:buChar char="•"/>
            </a:pPr>
            <a:r>
              <a:rPr lang="fr-FR" dirty="0"/>
              <a:t>Mise en ligne du marché subséquent</a:t>
            </a:r>
          </a:p>
        </p:txBody>
      </p:sp>
      <p:sp>
        <p:nvSpPr>
          <p:cNvPr id="6" name="ZoneTexte 5">
            <a:extLst>
              <a:ext uri="{FF2B5EF4-FFF2-40B4-BE49-F238E27FC236}">
                <a16:creationId xmlns:a16="http://schemas.microsoft.com/office/drawing/2014/main" id="{A8ADF141-4B7A-A51D-9E46-967BCE5636F2}"/>
              </a:ext>
            </a:extLst>
          </p:cNvPr>
          <p:cNvSpPr txBox="1"/>
          <p:nvPr/>
        </p:nvSpPr>
        <p:spPr>
          <a:xfrm>
            <a:off x="0" y="1057995"/>
            <a:ext cx="5381617" cy="1298882"/>
          </a:xfrm>
          <a:prstGeom prst="rect">
            <a:avLst/>
          </a:prstGeom>
          <a:noFill/>
        </p:spPr>
        <p:txBody>
          <a:bodyPr wrap="square" rtlCol="0">
            <a:spAutoFit/>
          </a:bodyPr>
          <a:lstStyle/>
          <a:p>
            <a:pPr>
              <a:lnSpc>
                <a:spcPct val="150000"/>
              </a:lnSpc>
            </a:pPr>
            <a:r>
              <a:rPr lang="fr-FR" b="1" dirty="0"/>
              <a:t>✍️ Objectifs de la mission</a:t>
            </a:r>
          </a:p>
          <a:p>
            <a:pPr marL="285750" indent="-285750">
              <a:lnSpc>
                <a:spcPct val="150000"/>
              </a:lnSpc>
              <a:buFont typeface="Arial" panose="020B0604020202020204" pitchFamily="34" charset="0"/>
              <a:buChar char="•"/>
            </a:pPr>
            <a:r>
              <a:rPr lang="fr-FR" dirty="0"/>
              <a:t>Chiffrage technique</a:t>
            </a:r>
          </a:p>
          <a:p>
            <a:pPr marL="285750" indent="-285750">
              <a:lnSpc>
                <a:spcPct val="150000"/>
              </a:lnSpc>
              <a:buFont typeface="Arial" panose="020B0604020202020204" pitchFamily="34" charset="0"/>
              <a:buChar char="•"/>
            </a:pPr>
            <a:r>
              <a:rPr lang="fr-FR" dirty="0"/>
              <a:t>Préparation des interventions</a:t>
            </a:r>
          </a:p>
        </p:txBody>
      </p:sp>
      <p:sp>
        <p:nvSpPr>
          <p:cNvPr id="7" name="ZoneTexte 6">
            <a:extLst>
              <a:ext uri="{FF2B5EF4-FFF2-40B4-BE49-F238E27FC236}">
                <a16:creationId xmlns:a16="http://schemas.microsoft.com/office/drawing/2014/main" id="{FF98001A-995E-5340-00CB-406BEB7A1350}"/>
              </a:ext>
            </a:extLst>
          </p:cNvPr>
          <p:cNvSpPr txBox="1"/>
          <p:nvPr/>
        </p:nvSpPr>
        <p:spPr>
          <a:xfrm>
            <a:off x="7672545" y="1203502"/>
            <a:ext cx="5381617" cy="2545377"/>
          </a:xfrm>
          <a:prstGeom prst="rect">
            <a:avLst/>
          </a:prstGeom>
          <a:noFill/>
        </p:spPr>
        <p:txBody>
          <a:bodyPr wrap="square" rtlCol="0">
            <a:spAutoFit/>
          </a:bodyPr>
          <a:lstStyle/>
          <a:p>
            <a:pPr>
              <a:lnSpc>
                <a:spcPct val="150000"/>
              </a:lnSpc>
            </a:pPr>
            <a:r>
              <a:rPr lang="fr-FR" b="1" dirty="0"/>
              <a:t>🛠️ Phase de préparation</a:t>
            </a:r>
          </a:p>
          <a:p>
            <a:pPr marL="285750" indent="-285750">
              <a:lnSpc>
                <a:spcPct val="150000"/>
              </a:lnSpc>
              <a:buFont typeface="Arial" panose="020B0604020202020204" pitchFamily="34" charset="0"/>
              <a:buChar char="•"/>
            </a:pPr>
            <a:r>
              <a:rPr lang="fr-FR" dirty="0"/>
              <a:t>Échanges</a:t>
            </a:r>
            <a:r>
              <a:rPr lang="fr-FR" b="1" dirty="0"/>
              <a:t> </a:t>
            </a:r>
            <a:r>
              <a:rPr lang="fr-FR" dirty="0"/>
              <a:t>techniques avec le fournisseur</a:t>
            </a:r>
          </a:p>
          <a:p>
            <a:pPr marL="285750" indent="-285750">
              <a:lnSpc>
                <a:spcPct val="150000"/>
              </a:lnSpc>
              <a:buFont typeface="Arial" panose="020B0604020202020204" pitchFamily="34" charset="0"/>
              <a:buChar char="•"/>
            </a:pPr>
            <a:r>
              <a:rPr lang="fr-FR" dirty="0"/>
              <a:t>Analyse de documents techniques</a:t>
            </a:r>
          </a:p>
          <a:p>
            <a:pPr marL="285750" indent="-285750">
              <a:lnSpc>
                <a:spcPct val="150000"/>
              </a:lnSpc>
              <a:buFont typeface="Arial" panose="020B0604020202020204" pitchFamily="34" charset="0"/>
              <a:buChar char="•"/>
            </a:pPr>
            <a:r>
              <a:rPr lang="fr-FR" dirty="0"/>
              <a:t>Visite sur site</a:t>
            </a:r>
          </a:p>
          <a:p>
            <a:pPr marL="285750" indent="-285750">
              <a:lnSpc>
                <a:spcPct val="150000"/>
              </a:lnSpc>
              <a:buFont typeface="Arial" panose="020B0604020202020204" pitchFamily="34" charset="0"/>
              <a:buChar char="•"/>
            </a:pPr>
            <a:r>
              <a:rPr lang="fr-FR" dirty="0"/>
              <a:t>Échanges avec l’exploitant</a:t>
            </a:r>
          </a:p>
          <a:p>
            <a:pPr marL="285750" indent="-285750">
              <a:lnSpc>
                <a:spcPct val="150000"/>
              </a:lnSpc>
              <a:buFont typeface="Arial" panose="020B0604020202020204" pitchFamily="34" charset="0"/>
              <a:buChar char="•"/>
            </a:pPr>
            <a:r>
              <a:rPr lang="fr-FR" dirty="0"/>
              <a:t>Estimation du coût des travaux</a:t>
            </a:r>
          </a:p>
        </p:txBody>
      </p:sp>
    </p:spTree>
    <p:extLst>
      <p:ext uri="{BB962C8B-B14F-4D97-AF65-F5344CB8AC3E}">
        <p14:creationId xmlns:p14="http://schemas.microsoft.com/office/powerpoint/2010/main" val="2687435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8FE069-1C25-0028-A6DA-315CBCD56266}"/>
            </a:ext>
          </a:extLst>
        </p:cNvPr>
        <p:cNvGrpSpPr/>
        <p:nvPr/>
      </p:nvGrpSpPr>
      <p:grpSpPr>
        <a:xfrm>
          <a:off x="0" y="0"/>
          <a:ext cx="0" cy="0"/>
          <a:chOff x="0" y="0"/>
          <a:chExt cx="0" cy="0"/>
        </a:xfrm>
      </p:grpSpPr>
      <p:pic>
        <p:nvPicPr>
          <p:cNvPr id="5" name="Image 4">
            <a:extLst>
              <a:ext uri="{FF2B5EF4-FFF2-40B4-BE49-F238E27FC236}">
                <a16:creationId xmlns:a16="http://schemas.microsoft.com/office/drawing/2014/main" id="{CFBD3DEA-62DB-BA37-BE68-2D730765340E}"/>
              </a:ext>
            </a:extLst>
          </p:cNvPr>
          <p:cNvPicPr>
            <a:picLocks noChangeAspect="1"/>
          </p:cNvPicPr>
          <p:nvPr/>
        </p:nvPicPr>
        <p:blipFill>
          <a:blip r:embed="rId2"/>
          <a:stretch>
            <a:fillRect/>
          </a:stretch>
        </p:blipFill>
        <p:spPr>
          <a:xfrm>
            <a:off x="4683694" y="4254607"/>
            <a:ext cx="1762371" cy="2000529"/>
          </a:xfrm>
          <a:prstGeom prst="rect">
            <a:avLst/>
          </a:prstGeom>
        </p:spPr>
      </p:pic>
      <p:sp>
        <p:nvSpPr>
          <p:cNvPr id="4" name="Espace réservé du numéro de diapositive 3">
            <a:extLst>
              <a:ext uri="{FF2B5EF4-FFF2-40B4-BE49-F238E27FC236}">
                <a16:creationId xmlns:a16="http://schemas.microsoft.com/office/drawing/2014/main" id="{03EB182E-2E24-5ECB-F6EC-0AAFC3D6E77C}"/>
              </a:ext>
            </a:extLst>
          </p:cNvPr>
          <p:cNvSpPr>
            <a:spLocks noGrp="1"/>
          </p:cNvSpPr>
          <p:nvPr>
            <p:ph type="sldNum" sz="quarter" idx="12"/>
          </p:nvPr>
        </p:nvSpPr>
        <p:spPr/>
        <p:txBody>
          <a:bodyPr/>
          <a:lstStyle/>
          <a:p>
            <a:fld id="{F6E01D30-8B1E-4F07-9244-458AAEE698DC}" type="slidenum">
              <a:rPr lang="fr-FR" smtClean="0"/>
              <a:t>19</a:t>
            </a:fld>
            <a:endParaRPr lang="fr-FR"/>
          </a:p>
        </p:txBody>
      </p:sp>
      <p:sp>
        <p:nvSpPr>
          <p:cNvPr id="14" name="Espace réservé du contenu 2">
            <a:extLst>
              <a:ext uri="{FF2B5EF4-FFF2-40B4-BE49-F238E27FC236}">
                <a16:creationId xmlns:a16="http://schemas.microsoft.com/office/drawing/2014/main" id="{3877CF0C-2405-D4BE-DC3E-0B171F9D4D88}"/>
              </a:ext>
            </a:extLst>
          </p:cNvPr>
          <p:cNvSpPr txBox="1">
            <a:spLocks/>
          </p:cNvSpPr>
          <p:nvPr/>
        </p:nvSpPr>
        <p:spPr>
          <a:xfrm>
            <a:off x="347851" y="136525"/>
            <a:ext cx="11844149"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3600" b="1" dirty="0">
                <a:solidFill>
                  <a:srgbClr val="007685"/>
                </a:solidFill>
                <a:latin typeface="Aptos (Corps)"/>
              </a:rPr>
              <a:t>Problématiques rencontrées</a:t>
            </a:r>
          </a:p>
        </p:txBody>
      </p:sp>
      <p:sp>
        <p:nvSpPr>
          <p:cNvPr id="11" name="AutoShape 8" descr="Maitre d'ouvrage délégué">
            <a:extLst>
              <a:ext uri="{FF2B5EF4-FFF2-40B4-BE49-F238E27FC236}">
                <a16:creationId xmlns:a16="http://schemas.microsoft.com/office/drawing/2014/main" id="{21981DD0-2627-9A87-927A-4C87B48E90F1}"/>
              </a:ext>
            </a:extLst>
          </p:cNvPr>
          <p:cNvSpPr>
            <a:spLocks noChangeAspect="1" noChangeArrowheads="1"/>
          </p:cNvSpPr>
          <p:nvPr/>
        </p:nvSpPr>
        <p:spPr bwMode="auto">
          <a:xfrm>
            <a:off x="5943600" y="3276600"/>
            <a:ext cx="3339548" cy="3339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sp>
        <p:nvSpPr>
          <p:cNvPr id="16" name="ZoneTexte 15">
            <a:extLst>
              <a:ext uri="{FF2B5EF4-FFF2-40B4-BE49-F238E27FC236}">
                <a16:creationId xmlns:a16="http://schemas.microsoft.com/office/drawing/2014/main" id="{E5598F08-C378-31F6-9C50-AB83138F1C3A}"/>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17" name="ZoneTexte 16">
            <a:extLst>
              <a:ext uri="{FF2B5EF4-FFF2-40B4-BE49-F238E27FC236}">
                <a16:creationId xmlns:a16="http://schemas.microsoft.com/office/drawing/2014/main" id="{FEB8512D-22C5-B2E2-B2A1-24A692CE90A8}"/>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18" name="ZoneTexte 17">
            <a:extLst>
              <a:ext uri="{FF2B5EF4-FFF2-40B4-BE49-F238E27FC236}">
                <a16:creationId xmlns:a16="http://schemas.microsoft.com/office/drawing/2014/main" id="{0DAAF575-891C-1B6C-D649-0D0A1C93F459}"/>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
        <p:nvSpPr>
          <p:cNvPr id="2" name="ZoneTexte 1">
            <a:extLst>
              <a:ext uri="{FF2B5EF4-FFF2-40B4-BE49-F238E27FC236}">
                <a16:creationId xmlns:a16="http://schemas.microsoft.com/office/drawing/2014/main" id="{46484E53-A107-9F4C-2B48-6D339EF697E3}"/>
              </a:ext>
            </a:extLst>
          </p:cNvPr>
          <p:cNvSpPr txBox="1"/>
          <p:nvPr/>
        </p:nvSpPr>
        <p:spPr>
          <a:xfrm>
            <a:off x="504868" y="1935161"/>
            <a:ext cx="5381617" cy="254537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b="1" dirty="0"/>
              <a:t>Gestion du temps de travail</a:t>
            </a:r>
          </a:p>
          <a:p>
            <a:pPr marL="285750" indent="-285750">
              <a:lnSpc>
                <a:spcPct val="150000"/>
              </a:lnSpc>
              <a:buFont typeface="Arial" panose="020B0604020202020204" pitchFamily="34" charset="0"/>
              <a:buChar char="•"/>
            </a:pPr>
            <a:r>
              <a:rPr lang="fr-FR" b="1" dirty="0"/>
              <a:t>Peur de faire des erreurs</a:t>
            </a:r>
          </a:p>
          <a:p>
            <a:pPr marL="285750" indent="-285750">
              <a:lnSpc>
                <a:spcPct val="150000"/>
              </a:lnSpc>
              <a:buFont typeface="Arial" panose="020B0604020202020204" pitchFamily="34" charset="0"/>
              <a:buChar char="•"/>
            </a:pPr>
            <a:r>
              <a:rPr lang="fr-FR" b="1" dirty="0"/>
              <a:t>Fatigue liée à l'alternance entre l'IUT et le Syctom</a:t>
            </a:r>
          </a:p>
          <a:p>
            <a:pPr marL="285750" indent="-285750">
              <a:lnSpc>
                <a:spcPct val="150000"/>
              </a:lnSpc>
              <a:buFont typeface="Arial" panose="020B0604020202020204" pitchFamily="34" charset="0"/>
              <a:buChar char="•"/>
            </a:pPr>
            <a:r>
              <a:rPr lang="fr-FR" b="1" dirty="0"/>
              <a:t>Adaptation à la culture d'entreprise</a:t>
            </a:r>
          </a:p>
          <a:p>
            <a:pPr marL="285750" indent="-285750">
              <a:lnSpc>
                <a:spcPct val="150000"/>
              </a:lnSpc>
              <a:buFont typeface="Arial" panose="020B0604020202020204" pitchFamily="34" charset="0"/>
              <a:buChar char="•"/>
            </a:pPr>
            <a:r>
              <a:rPr lang="fr-FR" b="1" dirty="0"/>
              <a:t>Maîtrise de la communication professionnelle</a:t>
            </a:r>
          </a:p>
        </p:txBody>
      </p:sp>
      <p:pic>
        <p:nvPicPr>
          <p:cNvPr id="7" name="Image 6">
            <a:extLst>
              <a:ext uri="{FF2B5EF4-FFF2-40B4-BE49-F238E27FC236}">
                <a16:creationId xmlns:a16="http://schemas.microsoft.com/office/drawing/2014/main" id="{69E66E30-D114-9911-6122-56A55AC5CC93}"/>
              </a:ext>
            </a:extLst>
          </p:cNvPr>
          <p:cNvPicPr>
            <a:picLocks noChangeAspect="1"/>
          </p:cNvPicPr>
          <p:nvPr/>
        </p:nvPicPr>
        <p:blipFill>
          <a:blip r:embed="rId3"/>
          <a:stretch>
            <a:fillRect/>
          </a:stretch>
        </p:blipFill>
        <p:spPr>
          <a:xfrm>
            <a:off x="7005645" y="1213303"/>
            <a:ext cx="2590836" cy="1715709"/>
          </a:xfrm>
          <a:prstGeom prst="roundRect">
            <a:avLst/>
          </a:prstGeom>
        </p:spPr>
      </p:pic>
      <p:pic>
        <p:nvPicPr>
          <p:cNvPr id="2050" name="Picture 2" descr="Images de Illustration Communication – Téléchargement gratuit sur Freepik">
            <a:extLst>
              <a:ext uri="{FF2B5EF4-FFF2-40B4-BE49-F238E27FC236}">
                <a16:creationId xmlns:a16="http://schemas.microsoft.com/office/drawing/2014/main" id="{DA6FA0C1-804D-8A30-28FA-889568FF6DE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2062" t="9486" r="11214" b="5905"/>
          <a:stretch/>
        </p:blipFill>
        <p:spPr bwMode="auto">
          <a:xfrm>
            <a:off x="8193029" y="3604406"/>
            <a:ext cx="3160771" cy="2322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5239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CFD7608F-826A-B0FD-D0D4-A7BD0CEBDCE1}"/>
              </a:ext>
            </a:extLst>
          </p:cNvPr>
          <p:cNvSpPr>
            <a:spLocks noGrp="1"/>
          </p:cNvSpPr>
          <p:nvPr>
            <p:ph type="sldNum" sz="quarter" idx="12"/>
          </p:nvPr>
        </p:nvSpPr>
        <p:spPr/>
        <p:txBody>
          <a:bodyPr/>
          <a:lstStyle/>
          <a:p>
            <a:fld id="{F6E01D30-8B1E-4F07-9244-458AAEE698DC}" type="slidenum">
              <a:rPr lang="fr-FR" smtClean="0"/>
              <a:t>2</a:t>
            </a:fld>
            <a:endParaRPr lang="fr-FR"/>
          </a:p>
        </p:txBody>
      </p:sp>
      <p:sp>
        <p:nvSpPr>
          <p:cNvPr id="14" name="Espace réservé du contenu 2">
            <a:extLst>
              <a:ext uri="{FF2B5EF4-FFF2-40B4-BE49-F238E27FC236}">
                <a16:creationId xmlns:a16="http://schemas.microsoft.com/office/drawing/2014/main" id="{61130761-B154-022A-61EF-237BD0F74BC6}"/>
              </a:ext>
            </a:extLst>
          </p:cNvPr>
          <p:cNvSpPr txBox="1">
            <a:spLocks/>
          </p:cNvSpPr>
          <p:nvPr/>
        </p:nvSpPr>
        <p:spPr>
          <a:xfrm>
            <a:off x="838200" y="411828"/>
            <a:ext cx="10515600" cy="868414"/>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Font typeface="Arial" panose="020B0604020202020204" pitchFamily="34" charset="0"/>
              <a:buNone/>
            </a:pPr>
            <a:r>
              <a:rPr lang="fr-FR" sz="4900" b="1" dirty="0">
                <a:solidFill>
                  <a:srgbClr val="007685"/>
                </a:solidFill>
                <a:latin typeface="Aptos (Corps)"/>
                <a:ea typeface="Calibri" panose="020F0502020204030204" pitchFamily="34" charset="0"/>
                <a:cs typeface="Calibri" panose="020F0502020204030204" pitchFamily="34" charset="0"/>
              </a:rPr>
              <a:t>Trame de la soutenance</a:t>
            </a:r>
            <a:endParaRPr lang="fr-FR" sz="4900" dirty="0">
              <a:solidFill>
                <a:srgbClr val="007685"/>
              </a:solidFill>
              <a:latin typeface="Aptos (Corps)"/>
              <a:ea typeface="Calibri" panose="020F0502020204030204" pitchFamily="34" charset="0"/>
              <a:cs typeface="Calibri" panose="020F0502020204030204" pitchFamily="34" charset="0"/>
            </a:endParaRPr>
          </a:p>
          <a:p>
            <a:pPr marL="0" indent="0">
              <a:buFont typeface="Arial" panose="020B0604020202020204" pitchFamily="34" charset="0"/>
              <a:buNone/>
            </a:pPr>
            <a:endParaRPr lang="fr-FR" dirty="0"/>
          </a:p>
        </p:txBody>
      </p:sp>
      <p:sp>
        <p:nvSpPr>
          <p:cNvPr id="2" name="Espace réservé du texte 3">
            <a:extLst>
              <a:ext uri="{FF2B5EF4-FFF2-40B4-BE49-F238E27FC236}">
                <a16:creationId xmlns:a16="http://schemas.microsoft.com/office/drawing/2014/main" id="{4F85B4D6-DC60-6502-0DCC-C81B3BE06F31}"/>
              </a:ext>
            </a:extLst>
          </p:cNvPr>
          <p:cNvSpPr txBox="1">
            <a:spLocks/>
          </p:cNvSpPr>
          <p:nvPr/>
        </p:nvSpPr>
        <p:spPr>
          <a:xfrm>
            <a:off x="619432" y="2094528"/>
            <a:ext cx="8760543" cy="3550897"/>
          </a:xfrm>
          <a:prstGeom prst="rect">
            <a:avLst/>
          </a:prstGeom>
        </p:spPr>
        <p:txBody>
          <a:bodyPr rtlCol="0"/>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sz="2400" b="1" dirty="0">
                <a:latin typeface="Franklin Gothic Demi (En-têtes)"/>
              </a:rPr>
              <a:t>01. </a:t>
            </a:r>
            <a:r>
              <a:rPr lang="fr-FR" sz="2400" b="1" dirty="0"/>
              <a:t>Présentation du </a:t>
            </a:r>
            <a:r>
              <a:rPr lang="fr-FR" sz="2400" b="1" dirty="0" err="1"/>
              <a:t>Syctom</a:t>
            </a:r>
            <a:r>
              <a:rPr lang="fr-FR" sz="2400" b="1" dirty="0"/>
              <a:t> : historique et organisation</a:t>
            </a:r>
          </a:p>
          <a:p>
            <a:pPr marL="0" indent="0">
              <a:lnSpc>
                <a:spcPct val="150000"/>
              </a:lnSpc>
              <a:buNone/>
            </a:pPr>
            <a:r>
              <a:rPr lang="fr-FR" sz="2400" b="1" dirty="0">
                <a:latin typeface="Franklin Gothic Demi (En-têtes)"/>
              </a:rPr>
              <a:t>02. </a:t>
            </a:r>
            <a:r>
              <a:rPr lang="fr-FR" sz="2400" b="1" dirty="0"/>
              <a:t>Missions confiées au sein du </a:t>
            </a:r>
            <a:r>
              <a:rPr lang="fr-FR" sz="2400" b="1" dirty="0" err="1"/>
              <a:t>Syctom</a:t>
            </a:r>
            <a:endParaRPr lang="fr-FR" sz="2400" b="1" dirty="0"/>
          </a:p>
          <a:p>
            <a:pPr marL="0" indent="0">
              <a:lnSpc>
                <a:spcPct val="150000"/>
              </a:lnSpc>
              <a:buNone/>
            </a:pPr>
            <a:r>
              <a:rPr lang="fr-FR" sz="2400" b="1" dirty="0">
                <a:latin typeface="Franklin Gothic Demi (En-têtes)"/>
              </a:rPr>
              <a:t>03. </a:t>
            </a:r>
            <a:r>
              <a:rPr lang="fr-FR" sz="2400" b="1" dirty="0"/>
              <a:t>Conclusion</a:t>
            </a:r>
            <a:endParaRPr lang="fr-FR" sz="2400" dirty="0"/>
          </a:p>
        </p:txBody>
      </p:sp>
      <p:sp>
        <p:nvSpPr>
          <p:cNvPr id="6" name="ZoneTexte 5">
            <a:extLst>
              <a:ext uri="{FF2B5EF4-FFF2-40B4-BE49-F238E27FC236}">
                <a16:creationId xmlns:a16="http://schemas.microsoft.com/office/drawing/2014/main" id="{51F9A3EE-3044-7749-52F5-9E38C34DB745}"/>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7" name="ZoneTexte 6">
            <a:extLst>
              <a:ext uri="{FF2B5EF4-FFF2-40B4-BE49-F238E27FC236}">
                <a16:creationId xmlns:a16="http://schemas.microsoft.com/office/drawing/2014/main" id="{78B02B0B-E643-D4E3-3EA4-D91F0F6A8F67}"/>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11" name="ZoneTexte 10">
            <a:extLst>
              <a:ext uri="{FF2B5EF4-FFF2-40B4-BE49-F238E27FC236}">
                <a16:creationId xmlns:a16="http://schemas.microsoft.com/office/drawing/2014/main" id="{FDF00A56-50E9-AFE7-67AF-178B47EE8A91}"/>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20619607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1798B-782D-372D-6B0E-C25F946D1369}"/>
            </a:ext>
          </a:extLst>
        </p:cNvPr>
        <p:cNvGrpSpPr/>
        <p:nvPr/>
      </p:nvGrpSpPr>
      <p:grpSpPr>
        <a:xfrm>
          <a:off x="0" y="0"/>
          <a:ext cx="0" cy="0"/>
          <a:chOff x="0" y="0"/>
          <a:chExt cx="0" cy="0"/>
        </a:xfrm>
      </p:grpSpPr>
      <p:pic>
        <p:nvPicPr>
          <p:cNvPr id="6146" name="Picture 2" descr="icône linéaire d'esprit pratique. illustration de fine ligne de pensée  technique. cerveau humain avec symbole de contour de roue dentée. dessin de  contour isolé de vecteur 3761472 Art vectoriel chez Vecteezy">
            <a:extLst>
              <a:ext uri="{FF2B5EF4-FFF2-40B4-BE49-F238E27FC236}">
                <a16:creationId xmlns:a16="http://schemas.microsoft.com/office/drawing/2014/main" id="{75FD8F67-87E0-4DCA-082A-B5B7E16530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3280" y="1004939"/>
            <a:ext cx="1950869" cy="1950869"/>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80ACF31C-567A-53C7-2340-A925E198A3C1}"/>
              </a:ext>
            </a:extLst>
          </p:cNvPr>
          <p:cNvSpPr>
            <a:spLocks noGrp="1"/>
          </p:cNvSpPr>
          <p:nvPr>
            <p:ph type="sldNum" sz="quarter" idx="12"/>
          </p:nvPr>
        </p:nvSpPr>
        <p:spPr/>
        <p:txBody>
          <a:bodyPr/>
          <a:lstStyle/>
          <a:p>
            <a:fld id="{F6E01D30-8B1E-4F07-9244-458AAEE698DC}" type="slidenum">
              <a:rPr lang="fr-FR" smtClean="0"/>
              <a:t>20</a:t>
            </a:fld>
            <a:endParaRPr lang="fr-FR"/>
          </a:p>
        </p:txBody>
      </p:sp>
      <p:sp>
        <p:nvSpPr>
          <p:cNvPr id="14" name="Espace réservé du contenu 2">
            <a:extLst>
              <a:ext uri="{FF2B5EF4-FFF2-40B4-BE49-F238E27FC236}">
                <a16:creationId xmlns:a16="http://schemas.microsoft.com/office/drawing/2014/main" id="{A8A62908-8B1E-1ECC-9DA8-7907DAFAC90D}"/>
              </a:ext>
            </a:extLst>
          </p:cNvPr>
          <p:cNvSpPr txBox="1">
            <a:spLocks/>
          </p:cNvSpPr>
          <p:nvPr/>
        </p:nvSpPr>
        <p:spPr>
          <a:xfrm>
            <a:off x="347851" y="136525"/>
            <a:ext cx="11844149"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3600" b="1" dirty="0">
                <a:solidFill>
                  <a:srgbClr val="007685"/>
                </a:solidFill>
                <a:latin typeface="Aptos (Corps)"/>
              </a:rPr>
              <a:t>Conclusion</a:t>
            </a:r>
          </a:p>
        </p:txBody>
      </p:sp>
      <p:sp>
        <p:nvSpPr>
          <p:cNvPr id="3" name="ZoneTexte 2">
            <a:extLst>
              <a:ext uri="{FF2B5EF4-FFF2-40B4-BE49-F238E27FC236}">
                <a16:creationId xmlns:a16="http://schemas.microsoft.com/office/drawing/2014/main" id="{1844A114-9959-070A-40D5-A2546975DA1D}"/>
              </a:ext>
            </a:extLst>
          </p:cNvPr>
          <p:cNvSpPr txBox="1"/>
          <p:nvPr/>
        </p:nvSpPr>
        <p:spPr>
          <a:xfrm>
            <a:off x="561983" y="1570000"/>
            <a:ext cx="6166808" cy="2960875"/>
          </a:xfrm>
          <a:prstGeom prst="rect">
            <a:avLst/>
          </a:prstGeom>
          <a:noFill/>
        </p:spPr>
        <p:txBody>
          <a:bodyPr wrap="square" rtlCol="0">
            <a:spAutoFit/>
          </a:bodyPr>
          <a:lstStyle/>
          <a:p>
            <a:pPr>
              <a:lnSpc>
                <a:spcPct val="150000"/>
              </a:lnSpc>
            </a:pPr>
            <a:r>
              <a:rPr lang="fr-FR" b="1" dirty="0"/>
              <a:t>Évolution de ma perception du métier :</a:t>
            </a:r>
          </a:p>
          <a:p>
            <a:pPr marL="285750" indent="-285750">
              <a:lnSpc>
                <a:spcPct val="150000"/>
              </a:lnSpc>
              <a:buFont typeface="Arial" panose="020B0604020202020204" pitchFamily="34" charset="0"/>
              <a:buChar char="•"/>
            </a:pPr>
            <a:r>
              <a:rPr lang="fr-FR" dirty="0"/>
              <a:t>Au-delà de l'administratif, beaucoup de réflexion technique</a:t>
            </a:r>
          </a:p>
          <a:p>
            <a:pPr marL="285750" indent="-285750">
              <a:lnSpc>
                <a:spcPct val="150000"/>
              </a:lnSpc>
              <a:buFont typeface="Arial" panose="020B0604020202020204" pitchFamily="34" charset="0"/>
              <a:buChar char="•"/>
            </a:pPr>
            <a:r>
              <a:rPr lang="fr-FR" dirty="0"/>
              <a:t>Importance de distinguer maîtrise d’ouvrage et maîtrise d’œuvre</a:t>
            </a:r>
          </a:p>
          <a:p>
            <a:pPr marL="285750" indent="-285750">
              <a:lnSpc>
                <a:spcPct val="150000"/>
              </a:lnSpc>
              <a:buFont typeface="Arial" panose="020B0604020202020204" pitchFamily="34" charset="0"/>
              <a:buChar char="•"/>
            </a:pPr>
            <a:r>
              <a:rPr lang="fr-FR" dirty="0"/>
              <a:t>Chaque mot dans un descriptif a un impact concret</a:t>
            </a:r>
          </a:p>
          <a:p>
            <a:pPr marL="285750" indent="-285750">
              <a:lnSpc>
                <a:spcPct val="150000"/>
              </a:lnSpc>
              <a:buFont typeface="Arial" panose="020B0604020202020204" pitchFamily="34" charset="0"/>
              <a:buChar char="•"/>
            </a:pPr>
            <a:r>
              <a:rPr lang="fr-FR" dirty="0"/>
              <a:t>Décalage entre théorie (école) et pratique (entreprise)</a:t>
            </a:r>
          </a:p>
        </p:txBody>
      </p:sp>
      <p:sp>
        <p:nvSpPr>
          <p:cNvPr id="11" name="AutoShape 8" descr="Maitre d'ouvrage délégué">
            <a:extLst>
              <a:ext uri="{FF2B5EF4-FFF2-40B4-BE49-F238E27FC236}">
                <a16:creationId xmlns:a16="http://schemas.microsoft.com/office/drawing/2014/main" id="{5D8BB5B9-C519-E074-5D5D-00F0F4E1BD5B}"/>
              </a:ext>
            </a:extLst>
          </p:cNvPr>
          <p:cNvSpPr>
            <a:spLocks noChangeAspect="1" noChangeArrowheads="1"/>
          </p:cNvSpPr>
          <p:nvPr/>
        </p:nvSpPr>
        <p:spPr bwMode="auto">
          <a:xfrm>
            <a:off x="5943600" y="3276600"/>
            <a:ext cx="3339548" cy="3339548"/>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fr-FR"/>
          </a:p>
        </p:txBody>
      </p:sp>
      <p:pic>
        <p:nvPicPr>
          <p:cNvPr id="6151" name="Picture 7" descr="Projet - Icônes modifier les outils gratuites">
            <a:extLst>
              <a:ext uri="{FF2B5EF4-FFF2-40B4-BE49-F238E27FC236}">
                <a16:creationId xmlns:a16="http://schemas.microsoft.com/office/drawing/2014/main" id="{9EA4E335-1B13-FA8C-1795-96981DD5A1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991" y="2822566"/>
            <a:ext cx="1716157" cy="1716157"/>
          </a:xfrm>
          <a:prstGeom prst="rect">
            <a:avLst/>
          </a:prstGeom>
          <a:noFill/>
          <a:extLst>
            <a:ext uri="{909E8E84-426E-40DD-AFC4-6F175D3DCCD1}">
              <a14:hiddenFill xmlns:a14="http://schemas.microsoft.com/office/drawing/2010/main">
                <a:solidFill>
                  <a:srgbClr val="FFFFFF"/>
                </a:solidFill>
              </a14:hiddenFill>
            </a:ext>
          </a:extLst>
        </p:spPr>
      </p:pic>
      <p:pic>
        <p:nvPicPr>
          <p:cNvPr id="6153" name="Picture 9" descr="École - Icônes bâtiments gratuites">
            <a:extLst>
              <a:ext uri="{FF2B5EF4-FFF2-40B4-BE49-F238E27FC236}">
                <a16:creationId xmlns:a16="http://schemas.microsoft.com/office/drawing/2014/main" id="{4842C5CC-8C05-325C-3A4A-1166AFEBEFD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82200" y="4173609"/>
            <a:ext cx="1835958" cy="1835958"/>
          </a:xfrm>
          <a:prstGeom prst="rect">
            <a:avLst/>
          </a:prstGeom>
          <a:noFill/>
          <a:extLst>
            <a:ext uri="{909E8E84-426E-40DD-AFC4-6F175D3DCCD1}">
              <a14:hiddenFill xmlns:a14="http://schemas.microsoft.com/office/drawing/2010/main">
                <a:solidFill>
                  <a:srgbClr val="FFFFFF"/>
                </a:solidFill>
              </a14:hiddenFill>
            </a:ext>
          </a:extLst>
        </p:spPr>
      </p:pic>
      <p:sp>
        <p:nvSpPr>
          <p:cNvPr id="8" name="ZoneTexte 7">
            <a:extLst>
              <a:ext uri="{FF2B5EF4-FFF2-40B4-BE49-F238E27FC236}">
                <a16:creationId xmlns:a16="http://schemas.microsoft.com/office/drawing/2014/main" id="{FE83B81D-9563-D139-DA1A-0A65639C06E1}"/>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12" name="ZoneTexte 11">
            <a:extLst>
              <a:ext uri="{FF2B5EF4-FFF2-40B4-BE49-F238E27FC236}">
                <a16:creationId xmlns:a16="http://schemas.microsoft.com/office/drawing/2014/main" id="{65FF95D5-846A-7A5B-015C-7047381724AF}"/>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13" name="ZoneTexte 12">
            <a:extLst>
              <a:ext uri="{FF2B5EF4-FFF2-40B4-BE49-F238E27FC236}">
                <a16:creationId xmlns:a16="http://schemas.microsoft.com/office/drawing/2014/main" id="{5332E0B6-EA8F-378E-06DF-07FE36AD1638}"/>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25656321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8512D-8CB1-17FC-50C8-EFB68429CBD5}"/>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D7F3C576-48D1-D31F-E09B-364EED450827}"/>
              </a:ext>
            </a:extLst>
          </p:cNvPr>
          <p:cNvSpPr>
            <a:spLocks noGrp="1"/>
          </p:cNvSpPr>
          <p:nvPr>
            <p:ph type="sldNum" sz="quarter" idx="12"/>
          </p:nvPr>
        </p:nvSpPr>
        <p:spPr/>
        <p:txBody>
          <a:bodyPr/>
          <a:lstStyle/>
          <a:p>
            <a:fld id="{F6E01D30-8B1E-4F07-9244-458AAEE698DC}" type="slidenum">
              <a:rPr lang="fr-FR" smtClean="0"/>
              <a:t>3</a:t>
            </a:fld>
            <a:endParaRPr lang="fr-FR"/>
          </a:p>
        </p:txBody>
      </p:sp>
      <p:sp>
        <p:nvSpPr>
          <p:cNvPr id="14" name="Espace réservé du contenu 2">
            <a:extLst>
              <a:ext uri="{FF2B5EF4-FFF2-40B4-BE49-F238E27FC236}">
                <a16:creationId xmlns:a16="http://schemas.microsoft.com/office/drawing/2014/main" id="{6E9D33BC-C29A-A9CD-E053-F59D922C084C}"/>
              </a:ext>
            </a:extLst>
          </p:cNvPr>
          <p:cNvSpPr txBox="1">
            <a:spLocks/>
          </p:cNvSpPr>
          <p:nvPr/>
        </p:nvSpPr>
        <p:spPr>
          <a:xfrm>
            <a:off x="838200" y="411828"/>
            <a:ext cx="10515600" cy="8684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4500" b="1" dirty="0">
                <a:solidFill>
                  <a:srgbClr val="007685"/>
                </a:solidFill>
                <a:latin typeface="Aptos (Corps)"/>
                <a:ea typeface="Calibri" panose="020F0502020204030204" pitchFamily="34" charset="0"/>
                <a:cs typeface="Calibri" panose="020F0502020204030204" pitchFamily="34" charset="0"/>
              </a:rPr>
              <a:t>Historique</a:t>
            </a:r>
            <a:endParaRPr lang="fr-FR" sz="4500" dirty="0">
              <a:solidFill>
                <a:srgbClr val="007685"/>
              </a:solidFill>
              <a:latin typeface="Aptos (Corps)"/>
              <a:ea typeface="Calibri" panose="020F0502020204030204" pitchFamily="34" charset="0"/>
              <a:cs typeface="Calibri" panose="020F0502020204030204" pitchFamily="34" charset="0"/>
            </a:endParaRPr>
          </a:p>
        </p:txBody>
      </p:sp>
      <p:sp>
        <p:nvSpPr>
          <p:cNvPr id="17" name="ZoneTexte 16">
            <a:extLst>
              <a:ext uri="{FF2B5EF4-FFF2-40B4-BE49-F238E27FC236}">
                <a16:creationId xmlns:a16="http://schemas.microsoft.com/office/drawing/2014/main" id="{9AA38B3B-E710-2B96-EA7F-903BCAC7D678}"/>
              </a:ext>
            </a:extLst>
          </p:cNvPr>
          <p:cNvSpPr txBox="1"/>
          <p:nvPr/>
        </p:nvSpPr>
        <p:spPr>
          <a:xfrm>
            <a:off x="0" y="2472881"/>
            <a:ext cx="3034602" cy="923330"/>
          </a:xfrm>
          <a:prstGeom prst="rect">
            <a:avLst/>
          </a:prstGeom>
          <a:noFill/>
        </p:spPr>
        <p:txBody>
          <a:bodyPr wrap="square" rtlCol="0">
            <a:spAutoFit/>
          </a:bodyPr>
          <a:lstStyle/>
          <a:p>
            <a:pPr>
              <a:buNone/>
            </a:pPr>
            <a:r>
              <a:rPr lang="fr-FR" b="1" i="0" dirty="0">
                <a:solidFill>
                  <a:srgbClr val="000000"/>
                </a:solidFill>
                <a:effectLst/>
              </a:rPr>
              <a:t>Création du Syctom</a:t>
            </a:r>
            <a:r>
              <a:rPr lang="fr-FR" b="1" dirty="0"/>
              <a:t>:</a:t>
            </a:r>
            <a:br>
              <a:rPr lang="fr-FR" b="1" dirty="0"/>
            </a:br>
            <a:r>
              <a:rPr lang="fr-FR" dirty="0"/>
              <a:t>➤</a:t>
            </a:r>
            <a:r>
              <a:rPr lang="fr-FR" b="0" i="0" dirty="0">
                <a:solidFill>
                  <a:srgbClr val="000000"/>
                </a:solidFill>
                <a:effectLst/>
              </a:rPr>
              <a:t>Un arrêté inter-préfectoral du 16 mai 1984</a:t>
            </a:r>
            <a:endParaRPr lang="fr-FR" dirty="0"/>
          </a:p>
        </p:txBody>
      </p:sp>
      <p:sp>
        <p:nvSpPr>
          <p:cNvPr id="15" name="ZoneTexte 14">
            <a:extLst>
              <a:ext uri="{FF2B5EF4-FFF2-40B4-BE49-F238E27FC236}">
                <a16:creationId xmlns:a16="http://schemas.microsoft.com/office/drawing/2014/main" id="{7EC4462A-734B-29AC-5161-E4D10C96CF60}"/>
              </a:ext>
            </a:extLst>
          </p:cNvPr>
          <p:cNvSpPr txBox="1"/>
          <p:nvPr/>
        </p:nvSpPr>
        <p:spPr>
          <a:xfrm>
            <a:off x="500682" y="5400012"/>
            <a:ext cx="3556840" cy="646331"/>
          </a:xfrm>
          <a:prstGeom prst="rect">
            <a:avLst/>
          </a:prstGeom>
          <a:noFill/>
        </p:spPr>
        <p:txBody>
          <a:bodyPr wrap="square" rtlCol="0">
            <a:spAutoFit/>
          </a:bodyPr>
          <a:lstStyle/>
          <a:p>
            <a:r>
              <a:rPr lang="fr-FR" b="1" dirty="0"/>
              <a:t>Modernisation des infrastructures vieillissantes</a:t>
            </a:r>
          </a:p>
        </p:txBody>
      </p:sp>
      <p:sp>
        <p:nvSpPr>
          <p:cNvPr id="33" name="Flèche : droite 32">
            <a:extLst>
              <a:ext uri="{FF2B5EF4-FFF2-40B4-BE49-F238E27FC236}">
                <a16:creationId xmlns:a16="http://schemas.microsoft.com/office/drawing/2014/main" id="{41C124D9-1B9F-547A-07C0-BC16982FA01A}"/>
              </a:ext>
            </a:extLst>
          </p:cNvPr>
          <p:cNvSpPr/>
          <p:nvPr/>
        </p:nvSpPr>
        <p:spPr>
          <a:xfrm>
            <a:off x="347241" y="3723728"/>
            <a:ext cx="11518224" cy="240979"/>
          </a:xfrm>
          <a:prstGeom prst="rightArrow">
            <a:avLst>
              <a:gd name="adj1" fmla="val 50000"/>
              <a:gd name="adj2" fmla="val 93883"/>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nvGrpSpPr>
          <p:cNvPr id="53" name="Groupe 52">
            <a:extLst>
              <a:ext uri="{FF2B5EF4-FFF2-40B4-BE49-F238E27FC236}">
                <a16:creationId xmlns:a16="http://schemas.microsoft.com/office/drawing/2014/main" id="{FFE0418C-55DE-6482-29E1-39513C674B8C}"/>
              </a:ext>
            </a:extLst>
          </p:cNvPr>
          <p:cNvGrpSpPr/>
          <p:nvPr/>
        </p:nvGrpSpPr>
        <p:grpSpPr>
          <a:xfrm>
            <a:off x="663680" y="3396212"/>
            <a:ext cx="853621" cy="1079420"/>
            <a:chOff x="663680" y="3396212"/>
            <a:chExt cx="853621" cy="1079420"/>
          </a:xfrm>
        </p:grpSpPr>
        <p:grpSp>
          <p:nvGrpSpPr>
            <p:cNvPr id="36" name="Groupe 35">
              <a:extLst>
                <a:ext uri="{FF2B5EF4-FFF2-40B4-BE49-F238E27FC236}">
                  <a16:creationId xmlns:a16="http://schemas.microsoft.com/office/drawing/2014/main" id="{15722026-AFFA-AF7F-4D07-FFC6F7A7233C}"/>
                </a:ext>
              </a:extLst>
            </p:cNvPr>
            <p:cNvGrpSpPr/>
            <p:nvPr/>
          </p:nvGrpSpPr>
          <p:grpSpPr>
            <a:xfrm>
              <a:off x="838200" y="3660934"/>
              <a:ext cx="381000" cy="393595"/>
              <a:chOff x="2358391" y="2330014"/>
              <a:chExt cx="381000" cy="393595"/>
            </a:xfrm>
          </p:grpSpPr>
          <p:sp>
            <p:nvSpPr>
              <p:cNvPr id="34" name="Ellipse 33">
                <a:extLst>
                  <a:ext uri="{FF2B5EF4-FFF2-40B4-BE49-F238E27FC236}">
                    <a16:creationId xmlns:a16="http://schemas.microsoft.com/office/drawing/2014/main" id="{FF210BCA-EC0E-6C9D-8560-F33BBA66AFEC}"/>
                  </a:ext>
                </a:extLst>
              </p:cNvPr>
              <p:cNvSpPr/>
              <p:nvPr/>
            </p:nvSpPr>
            <p:spPr>
              <a:xfrm>
                <a:off x="2358391" y="2330014"/>
                <a:ext cx="381000" cy="393595"/>
              </a:xfrm>
              <a:prstGeom prst="ellips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C3A50879-477A-7BF3-A278-3150A3FD3E50}"/>
                  </a:ext>
                </a:extLst>
              </p:cNvPr>
              <p:cNvSpPr/>
              <p:nvPr/>
            </p:nvSpPr>
            <p:spPr>
              <a:xfrm>
                <a:off x="2409825" y="2394231"/>
                <a:ext cx="278131" cy="266159"/>
              </a:xfrm>
              <a:prstGeom prst="ellips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3" name="ZoneTexte 42">
              <a:extLst>
                <a:ext uri="{FF2B5EF4-FFF2-40B4-BE49-F238E27FC236}">
                  <a16:creationId xmlns:a16="http://schemas.microsoft.com/office/drawing/2014/main" id="{B3A79CD9-DBF7-A995-6CC3-CCE1D10E7074}"/>
                </a:ext>
              </a:extLst>
            </p:cNvPr>
            <p:cNvSpPr txBox="1"/>
            <p:nvPr/>
          </p:nvSpPr>
          <p:spPr>
            <a:xfrm>
              <a:off x="663680" y="4106300"/>
              <a:ext cx="768327" cy="369332"/>
            </a:xfrm>
            <a:prstGeom prst="rect">
              <a:avLst/>
            </a:prstGeom>
            <a:noFill/>
          </p:spPr>
          <p:txBody>
            <a:bodyPr wrap="square" rtlCol="0">
              <a:spAutoFit/>
            </a:bodyPr>
            <a:lstStyle/>
            <a:p>
              <a:pPr>
                <a:buNone/>
              </a:pPr>
              <a:r>
                <a:rPr lang="fr-FR" b="1" dirty="0">
                  <a:solidFill>
                    <a:schemeClr val="accent2">
                      <a:lumMod val="75000"/>
                    </a:schemeClr>
                  </a:solidFill>
                </a:rPr>
                <a:t>1984</a:t>
              </a:r>
              <a:endParaRPr lang="fr-FR" dirty="0">
                <a:solidFill>
                  <a:schemeClr val="accent2">
                    <a:lumMod val="75000"/>
                  </a:schemeClr>
                </a:solidFill>
              </a:endParaRPr>
            </a:p>
          </p:txBody>
        </p:sp>
        <p:cxnSp>
          <p:nvCxnSpPr>
            <p:cNvPr id="45" name="Connecteur : en arc 44">
              <a:extLst>
                <a:ext uri="{FF2B5EF4-FFF2-40B4-BE49-F238E27FC236}">
                  <a16:creationId xmlns:a16="http://schemas.microsoft.com/office/drawing/2014/main" id="{5E5D511A-BD23-3ECF-E0A1-E3583440B097}"/>
                </a:ext>
              </a:extLst>
            </p:cNvPr>
            <p:cNvCxnSpPr>
              <a:cxnSpLocks/>
              <a:stCxn id="34" idx="0"/>
              <a:endCxn id="17" idx="2"/>
            </p:cNvCxnSpPr>
            <p:nvPr/>
          </p:nvCxnSpPr>
          <p:spPr>
            <a:xfrm rot="5400000" flipH="1" flipV="1">
              <a:off x="1140639" y="3284273"/>
              <a:ext cx="264723" cy="488601"/>
            </a:xfrm>
            <a:prstGeom prst="curvedConnector3">
              <a:avLst>
                <a:gd name="adj1" fmla="val 50000"/>
              </a:avLst>
            </a:prstGeom>
            <a:ln w="28575">
              <a:solidFill>
                <a:srgbClr val="007685"/>
              </a:solidFill>
              <a:tailEnd type="oval"/>
            </a:ln>
          </p:spPr>
          <p:style>
            <a:lnRef idx="2">
              <a:schemeClr val="accent1"/>
            </a:lnRef>
            <a:fillRef idx="0">
              <a:schemeClr val="accent1"/>
            </a:fillRef>
            <a:effectRef idx="1">
              <a:schemeClr val="accent1"/>
            </a:effectRef>
            <a:fontRef idx="minor">
              <a:schemeClr val="tx1"/>
            </a:fontRef>
          </p:style>
        </p:cxnSp>
      </p:grpSp>
      <p:grpSp>
        <p:nvGrpSpPr>
          <p:cNvPr id="54" name="Groupe 53">
            <a:extLst>
              <a:ext uri="{FF2B5EF4-FFF2-40B4-BE49-F238E27FC236}">
                <a16:creationId xmlns:a16="http://schemas.microsoft.com/office/drawing/2014/main" id="{D356900B-BBBE-FBB3-AA7F-CBE46C91168A}"/>
              </a:ext>
            </a:extLst>
          </p:cNvPr>
          <p:cNvGrpSpPr/>
          <p:nvPr/>
        </p:nvGrpSpPr>
        <p:grpSpPr>
          <a:xfrm>
            <a:off x="2279102" y="3313991"/>
            <a:ext cx="1400681" cy="2086022"/>
            <a:chOff x="47317" y="3307826"/>
            <a:chExt cx="1400681" cy="2086022"/>
          </a:xfrm>
        </p:grpSpPr>
        <p:grpSp>
          <p:nvGrpSpPr>
            <p:cNvPr id="55" name="Groupe 54">
              <a:extLst>
                <a:ext uri="{FF2B5EF4-FFF2-40B4-BE49-F238E27FC236}">
                  <a16:creationId xmlns:a16="http://schemas.microsoft.com/office/drawing/2014/main" id="{08574644-4C72-ED17-9FD9-10C4F1B77DD4}"/>
                </a:ext>
              </a:extLst>
            </p:cNvPr>
            <p:cNvGrpSpPr/>
            <p:nvPr/>
          </p:nvGrpSpPr>
          <p:grpSpPr>
            <a:xfrm>
              <a:off x="838200" y="3660934"/>
              <a:ext cx="381000" cy="393595"/>
              <a:chOff x="2358391" y="2330014"/>
              <a:chExt cx="381000" cy="393595"/>
            </a:xfrm>
          </p:grpSpPr>
          <p:sp>
            <p:nvSpPr>
              <p:cNvPr id="58" name="Ellipse 57">
                <a:extLst>
                  <a:ext uri="{FF2B5EF4-FFF2-40B4-BE49-F238E27FC236}">
                    <a16:creationId xmlns:a16="http://schemas.microsoft.com/office/drawing/2014/main" id="{ADC37D1A-7C17-B3AD-CDEA-956F48B5FA35}"/>
                  </a:ext>
                </a:extLst>
              </p:cNvPr>
              <p:cNvSpPr/>
              <p:nvPr/>
            </p:nvSpPr>
            <p:spPr>
              <a:xfrm>
                <a:off x="2358391" y="2330014"/>
                <a:ext cx="381000" cy="393595"/>
              </a:xfrm>
              <a:prstGeom prst="ellips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832FCBD2-F682-AE3C-31D2-EFC90EB13848}"/>
                  </a:ext>
                </a:extLst>
              </p:cNvPr>
              <p:cNvSpPr/>
              <p:nvPr/>
            </p:nvSpPr>
            <p:spPr>
              <a:xfrm>
                <a:off x="2409825" y="2394231"/>
                <a:ext cx="278131" cy="266159"/>
              </a:xfrm>
              <a:prstGeom prst="ellips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56" name="ZoneTexte 55">
              <a:extLst>
                <a:ext uri="{FF2B5EF4-FFF2-40B4-BE49-F238E27FC236}">
                  <a16:creationId xmlns:a16="http://schemas.microsoft.com/office/drawing/2014/main" id="{4ED0B64B-7F3A-7622-3DEA-1FAAC5EAECE1}"/>
                </a:ext>
              </a:extLst>
            </p:cNvPr>
            <p:cNvSpPr txBox="1"/>
            <p:nvPr/>
          </p:nvSpPr>
          <p:spPr>
            <a:xfrm>
              <a:off x="679671" y="3307826"/>
              <a:ext cx="768327" cy="369332"/>
            </a:xfrm>
            <a:prstGeom prst="rect">
              <a:avLst/>
            </a:prstGeom>
            <a:noFill/>
          </p:spPr>
          <p:txBody>
            <a:bodyPr wrap="square" rtlCol="0">
              <a:spAutoFit/>
            </a:bodyPr>
            <a:lstStyle/>
            <a:p>
              <a:pPr>
                <a:buNone/>
              </a:pPr>
              <a:r>
                <a:rPr lang="fr-FR" b="1" dirty="0">
                  <a:solidFill>
                    <a:schemeClr val="accent2">
                      <a:lumMod val="75000"/>
                    </a:schemeClr>
                  </a:solidFill>
                </a:rPr>
                <a:t>1990</a:t>
              </a:r>
              <a:endParaRPr lang="fr-FR" dirty="0">
                <a:solidFill>
                  <a:schemeClr val="accent2">
                    <a:lumMod val="75000"/>
                  </a:schemeClr>
                </a:solidFill>
              </a:endParaRPr>
            </a:p>
          </p:txBody>
        </p:sp>
        <p:cxnSp>
          <p:nvCxnSpPr>
            <p:cNvPr id="57" name="Connecteur : en arc 56">
              <a:extLst>
                <a:ext uri="{FF2B5EF4-FFF2-40B4-BE49-F238E27FC236}">
                  <a16:creationId xmlns:a16="http://schemas.microsoft.com/office/drawing/2014/main" id="{37D7CF23-F72F-552E-4E0F-74641E94F7C5}"/>
                </a:ext>
              </a:extLst>
            </p:cNvPr>
            <p:cNvCxnSpPr>
              <a:cxnSpLocks/>
              <a:stCxn id="58" idx="4"/>
              <a:endCxn id="15" idx="0"/>
            </p:cNvCxnSpPr>
            <p:nvPr/>
          </p:nvCxnSpPr>
          <p:spPr>
            <a:xfrm rot="5400000">
              <a:off x="-131650" y="4233497"/>
              <a:ext cx="1339318" cy="981383"/>
            </a:xfrm>
            <a:prstGeom prst="curvedConnector3">
              <a:avLst>
                <a:gd name="adj1" fmla="val 35745"/>
              </a:avLst>
            </a:prstGeom>
            <a:ln w="28575">
              <a:solidFill>
                <a:srgbClr val="007685"/>
              </a:solidFill>
              <a:tailEnd type="oval"/>
            </a:ln>
          </p:spPr>
          <p:style>
            <a:lnRef idx="2">
              <a:schemeClr val="accent1"/>
            </a:lnRef>
            <a:fillRef idx="0">
              <a:schemeClr val="accent1"/>
            </a:fillRef>
            <a:effectRef idx="1">
              <a:schemeClr val="accent1"/>
            </a:effectRef>
            <a:fontRef idx="minor">
              <a:schemeClr val="tx1"/>
            </a:fontRef>
          </p:style>
        </p:cxnSp>
      </p:grpSp>
      <p:grpSp>
        <p:nvGrpSpPr>
          <p:cNvPr id="63" name="Groupe 62">
            <a:extLst>
              <a:ext uri="{FF2B5EF4-FFF2-40B4-BE49-F238E27FC236}">
                <a16:creationId xmlns:a16="http://schemas.microsoft.com/office/drawing/2014/main" id="{BA16A971-B9BC-683D-F75C-4E47B31F920B}"/>
              </a:ext>
            </a:extLst>
          </p:cNvPr>
          <p:cNvGrpSpPr/>
          <p:nvPr/>
        </p:nvGrpSpPr>
        <p:grpSpPr>
          <a:xfrm>
            <a:off x="5766141" y="2426723"/>
            <a:ext cx="2186891" cy="2003093"/>
            <a:chOff x="-750546" y="2468995"/>
            <a:chExt cx="2186891" cy="2003093"/>
          </a:xfrm>
        </p:grpSpPr>
        <p:grpSp>
          <p:nvGrpSpPr>
            <p:cNvPr id="2048" name="Groupe 2047">
              <a:extLst>
                <a:ext uri="{FF2B5EF4-FFF2-40B4-BE49-F238E27FC236}">
                  <a16:creationId xmlns:a16="http://schemas.microsoft.com/office/drawing/2014/main" id="{12CD0AB5-F811-0035-A559-6077154D5133}"/>
                </a:ext>
              </a:extLst>
            </p:cNvPr>
            <p:cNvGrpSpPr/>
            <p:nvPr/>
          </p:nvGrpSpPr>
          <p:grpSpPr>
            <a:xfrm>
              <a:off x="838200" y="3660934"/>
              <a:ext cx="381000" cy="393595"/>
              <a:chOff x="2358391" y="2330014"/>
              <a:chExt cx="381000" cy="393595"/>
            </a:xfrm>
          </p:grpSpPr>
          <p:sp>
            <p:nvSpPr>
              <p:cNvPr id="2052" name="Ellipse 2051">
                <a:extLst>
                  <a:ext uri="{FF2B5EF4-FFF2-40B4-BE49-F238E27FC236}">
                    <a16:creationId xmlns:a16="http://schemas.microsoft.com/office/drawing/2014/main" id="{0873BDD5-8BEC-549D-CCF6-BB7F0E2FD633}"/>
                  </a:ext>
                </a:extLst>
              </p:cNvPr>
              <p:cNvSpPr/>
              <p:nvPr/>
            </p:nvSpPr>
            <p:spPr>
              <a:xfrm>
                <a:off x="2358391" y="2330014"/>
                <a:ext cx="381000" cy="393595"/>
              </a:xfrm>
              <a:prstGeom prst="ellips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53" name="Ellipse 2052">
                <a:extLst>
                  <a:ext uri="{FF2B5EF4-FFF2-40B4-BE49-F238E27FC236}">
                    <a16:creationId xmlns:a16="http://schemas.microsoft.com/office/drawing/2014/main" id="{38BCAA75-5E0C-F78D-A0B9-7104BA2702F2}"/>
                  </a:ext>
                </a:extLst>
              </p:cNvPr>
              <p:cNvSpPr/>
              <p:nvPr/>
            </p:nvSpPr>
            <p:spPr>
              <a:xfrm>
                <a:off x="2409825" y="2394231"/>
                <a:ext cx="278131" cy="266159"/>
              </a:xfrm>
              <a:prstGeom prst="ellips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49" name="ZoneTexte 2048">
              <a:extLst>
                <a:ext uri="{FF2B5EF4-FFF2-40B4-BE49-F238E27FC236}">
                  <a16:creationId xmlns:a16="http://schemas.microsoft.com/office/drawing/2014/main" id="{3257AB37-56CE-E062-D0E0-0882F6B96A8E}"/>
                </a:ext>
              </a:extLst>
            </p:cNvPr>
            <p:cNvSpPr txBox="1"/>
            <p:nvPr/>
          </p:nvSpPr>
          <p:spPr>
            <a:xfrm>
              <a:off x="668018" y="4102756"/>
              <a:ext cx="768327" cy="369332"/>
            </a:xfrm>
            <a:prstGeom prst="rect">
              <a:avLst/>
            </a:prstGeom>
            <a:noFill/>
          </p:spPr>
          <p:txBody>
            <a:bodyPr wrap="square" rtlCol="0">
              <a:spAutoFit/>
            </a:bodyPr>
            <a:lstStyle/>
            <a:p>
              <a:pPr>
                <a:buNone/>
              </a:pPr>
              <a:r>
                <a:rPr lang="fr-FR" b="1" dirty="0">
                  <a:solidFill>
                    <a:schemeClr val="accent2">
                      <a:lumMod val="75000"/>
                    </a:schemeClr>
                  </a:solidFill>
                </a:rPr>
                <a:t>2011</a:t>
              </a:r>
              <a:endParaRPr lang="fr-FR" dirty="0">
                <a:solidFill>
                  <a:schemeClr val="accent2">
                    <a:lumMod val="75000"/>
                  </a:schemeClr>
                </a:solidFill>
              </a:endParaRPr>
            </a:p>
          </p:txBody>
        </p:sp>
        <p:cxnSp>
          <p:nvCxnSpPr>
            <p:cNvPr id="2051" name="Connecteur : en arc 2050">
              <a:extLst>
                <a:ext uri="{FF2B5EF4-FFF2-40B4-BE49-F238E27FC236}">
                  <a16:creationId xmlns:a16="http://schemas.microsoft.com/office/drawing/2014/main" id="{9AA30CD8-8709-AFBE-EB29-4397BBB12023}"/>
                </a:ext>
              </a:extLst>
            </p:cNvPr>
            <p:cNvCxnSpPr>
              <a:cxnSpLocks/>
              <a:stCxn id="2052" idx="0"/>
              <a:endCxn id="2055" idx="2"/>
            </p:cNvCxnSpPr>
            <p:nvPr/>
          </p:nvCxnSpPr>
          <p:spPr>
            <a:xfrm rot="16200000" flipV="1">
              <a:off x="-456892" y="2175341"/>
              <a:ext cx="1191939" cy="1779247"/>
            </a:xfrm>
            <a:prstGeom prst="curvedConnector3">
              <a:avLst>
                <a:gd name="adj1" fmla="val 50000"/>
              </a:avLst>
            </a:prstGeom>
            <a:ln w="28575">
              <a:solidFill>
                <a:srgbClr val="007685"/>
              </a:solidFill>
              <a:tailEnd type="oval"/>
            </a:ln>
          </p:spPr>
          <p:style>
            <a:lnRef idx="2">
              <a:schemeClr val="accent1"/>
            </a:lnRef>
            <a:fillRef idx="0">
              <a:schemeClr val="accent1"/>
            </a:fillRef>
            <a:effectRef idx="1">
              <a:schemeClr val="accent1"/>
            </a:effectRef>
            <a:fontRef idx="minor">
              <a:schemeClr val="tx1"/>
            </a:fontRef>
          </p:style>
        </p:cxnSp>
      </p:grpSp>
      <p:sp>
        <p:nvSpPr>
          <p:cNvPr id="2055" name="ZoneTexte 2054">
            <a:extLst>
              <a:ext uri="{FF2B5EF4-FFF2-40B4-BE49-F238E27FC236}">
                <a16:creationId xmlns:a16="http://schemas.microsoft.com/office/drawing/2014/main" id="{FB5E6CD0-C798-D780-218D-E361A5BDA068}"/>
              </a:ext>
            </a:extLst>
          </p:cNvPr>
          <p:cNvSpPr txBox="1"/>
          <p:nvPr/>
        </p:nvSpPr>
        <p:spPr>
          <a:xfrm>
            <a:off x="3558552" y="1503393"/>
            <a:ext cx="4415175" cy="923330"/>
          </a:xfrm>
          <a:prstGeom prst="rect">
            <a:avLst/>
          </a:prstGeom>
          <a:noFill/>
        </p:spPr>
        <p:txBody>
          <a:bodyPr wrap="square" rtlCol="0">
            <a:spAutoFit/>
          </a:bodyPr>
          <a:lstStyle/>
          <a:p>
            <a:pPr algn="l">
              <a:spcAft>
                <a:spcPts val="750"/>
              </a:spcAft>
            </a:pPr>
            <a:r>
              <a:rPr lang="fr-FR" b="1" dirty="0"/>
              <a:t>Le Syctom devient : </a:t>
            </a:r>
            <a:br>
              <a:rPr lang="fr-FR" dirty="0"/>
            </a:br>
            <a:r>
              <a:rPr lang="fr-FR" dirty="0"/>
              <a:t>➤ </a:t>
            </a:r>
            <a:r>
              <a:rPr lang="fr-FR" b="0" i="0" dirty="0">
                <a:solidFill>
                  <a:srgbClr val="000000"/>
                </a:solidFill>
                <a:effectLst/>
                <a:latin typeface="Quicksand"/>
              </a:rPr>
              <a:t>le Syctom, l’agence métropolitaine des déchets ménagers</a:t>
            </a:r>
          </a:p>
        </p:txBody>
      </p:sp>
      <p:sp>
        <p:nvSpPr>
          <p:cNvPr id="2057" name="ZoneTexte 2056">
            <a:extLst>
              <a:ext uri="{FF2B5EF4-FFF2-40B4-BE49-F238E27FC236}">
                <a16:creationId xmlns:a16="http://schemas.microsoft.com/office/drawing/2014/main" id="{C6BEDA20-5142-0FBE-2D47-B900F1A808D0}"/>
              </a:ext>
            </a:extLst>
          </p:cNvPr>
          <p:cNvSpPr txBox="1"/>
          <p:nvPr/>
        </p:nvSpPr>
        <p:spPr>
          <a:xfrm>
            <a:off x="4480608" y="4736608"/>
            <a:ext cx="3556840" cy="1477328"/>
          </a:xfrm>
          <a:prstGeom prst="rect">
            <a:avLst/>
          </a:prstGeom>
          <a:noFill/>
        </p:spPr>
        <p:txBody>
          <a:bodyPr wrap="square" rtlCol="0">
            <a:spAutoFit/>
          </a:bodyPr>
          <a:lstStyle/>
          <a:p>
            <a:r>
              <a:rPr lang="fr-FR" b="1" dirty="0"/>
              <a:t>Mise en service de nouveaux centres</a:t>
            </a:r>
            <a:br>
              <a:rPr lang="fr-FR" b="1" dirty="0"/>
            </a:br>
            <a:r>
              <a:rPr lang="fr-FR" dirty="0"/>
              <a:t>➤ </a:t>
            </a:r>
            <a:r>
              <a:rPr lang="fr-FR" dirty="0" err="1"/>
              <a:t>Isséane</a:t>
            </a:r>
            <a:r>
              <a:rPr lang="fr-FR" dirty="0"/>
              <a:t> – Issy-les-Moulineaux</a:t>
            </a:r>
            <a:r>
              <a:rPr lang="fr-FR" i="1" dirty="0"/>
              <a:t> </a:t>
            </a:r>
            <a:r>
              <a:rPr lang="fr-FR" dirty="0"/>
              <a:t>➤ Centre de tri de Nanterre </a:t>
            </a:r>
            <a:br>
              <a:rPr lang="fr-FR" dirty="0"/>
            </a:br>
            <a:r>
              <a:rPr lang="fr-FR" dirty="0"/>
              <a:t>➤ Centre de tri de Sevran</a:t>
            </a:r>
            <a:endParaRPr lang="fr-FR" b="1" dirty="0"/>
          </a:p>
        </p:txBody>
      </p:sp>
      <p:grpSp>
        <p:nvGrpSpPr>
          <p:cNvPr id="2058" name="Groupe 2057">
            <a:extLst>
              <a:ext uri="{FF2B5EF4-FFF2-40B4-BE49-F238E27FC236}">
                <a16:creationId xmlns:a16="http://schemas.microsoft.com/office/drawing/2014/main" id="{C5CAAF20-8B35-9521-8753-9B91B0AD47FA}"/>
              </a:ext>
            </a:extLst>
          </p:cNvPr>
          <p:cNvGrpSpPr/>
          <p:nvPr/>
        </p:nvGrpSpPr>
        <p:grpSpPr>
          <a:xfrm>
            <a:off x="5013007" y="3323200"/>
            <a:ext cx="1246020" cy="1413408"/>
            <a:chOff x="678406" y="3314697"/>
            <a:chExt cx="1246020" cy="1413408"/>
          </a:xfrm>
        </p:grpSpPr>
        <p:grpSp>
          <p:nvGrpSpPr>
            <p:cNvPr id="2059" name="Groupe 2058">
              <a:extLst>
                <a:ext uri="{FF2B5EF4-FFF2-40B4-BE49-F238E27FC236}">
                  <a16:creationId xmlns:a16="http://schemas.microsoft.com/office/drawing/2014/main" id="{A368F88F-2ACF-6F12-A0EB-C58B0F471154}"/>
                </a:ext>
              </a:extLst>
            </p:cNvPr>
            <p:cNvGrpSpPr/>
            <p:nvPr/>
          </p:nvGrpSpPr>
          <p:grpSpPr>
            <a:xfrm>
              <a:off x="838200" y="3660934"/>
              <a:ext cx="381000" cy="393595"/>
              <a:chOff x="2358391" y="2330014"/>
              <a:chExt cx="381000" cy="393595"/>
            </a:xfrm>
          </p:grpSpPr>
          <p:sp>
            <p:nvSpPr>
              <p:cNvPr id="2062" name="Ellipse 2061">
                <a:extLst>
                  <a:ext uri="{FF2B5EF4-FFF2-40B4-BE49-F238E27FC236}">
                    <a16:creationId xmlns:a16="http://schemas.microsoft.com/office/drawing/2014/main" id="{BCD5D834-AE00-E49B-BD94-DC5FE9681216}"/>
                  </a:ext>
                </a:extLst>
              </p:cNvPr>
              <p:cNvSpPr/>
              <p:nvPr/>
            </p:nvSpPr>
            <p:spPr>
              <a:xfrm>
                <a:off x="2358391" y="2330014"/>
                <a:ext cx="381000" cy="393595"/>
              </a:xfrm>
              <a:prstGeom prst="ellips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63" name="Ellipse 2062">
                <a:extLst>
                  <a:ext uri="{FF2B5EF4-FFF2-40B4-BE49-F238E27FC236}">
                    <a16:creationId xmlns:a16="http://schemas.microsoft.com/office/drawing/2014/main" id="{46116F40-2C9F-984E-FCFE-347690CBADA5}"/>
                  </a:ext>
                </a:extLst>
              </p:cNvPr>
              <p:cNvSpPr/>
              <p:nvPr/>
            </p:nvSpPr>
            <p:spPr>
              <a:xfrm>
                <a:off x="2409825" y="2394231"/>
                <a:ext cx="278131" cy="266159"/>
              </a:xfrm>
              <a:prstGeom prst="ellips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60" name="ZoneTexte 2059">
              <a:extLst>
                <a:ext uri="{FF2B5EF4-FFF2-40B4-BE49-F238E27FC236}">
                  <a16:creationId xmlns:a16="http://schemas.microsoft.com/office/drawing/2014/main" id="{AEE37B48-2301-AB19-69BA-6A951E6B9A90}"/>
                </a:ext>
              </a:extLst>
            </p:cNvPr>
            <p:cNvSpPr txBox="1"/>
            <p:nvPr/>
          </p:nvSpPr>
          <p:spPr>
            <a:xfrm>
              <a:off x="678406" y="3314697"/>
              <a:ext cx="768327" cy="369332"/>
            </a:xfrm>
            <a:prstGeom prst="rect">
              <a:avLst/>
            </a:prstGeom>
            <a:noFill/>
          </p:spPr>
          <p:txBody>
            <a:bodyPr wrap="square" rtlCol="0">
              <a:spAutoFit/>
            </a:bodyPr>
            <a:lstStyle/>
            <a:p>
              <a:pPr>
                <a:buNone/>
              </a:pPr>
              <a:r>
                <a:rPr lang="fr-FR" b="1" dirty="0">
                  <a:solidFill>
                    <a:schemeClr val="accent2">
                      <a:lumMod val="75000"/>
                    </a:schemeClr>
                  </a:solidFill>
                </a:rPr>
                <a:t>2000</a:t>
              </a:r>
              <a:endParaRPr lang="fr-FR" dirty="0">
                <a:solidFill>
                  <a:schemeClr val="accent2">
                    <a:lumMod val="75000"/>
                  </a:schemeClr>
                </a:solidFill>
              </a:endParaRPr>
            </a:p>
          </p:txBody>
        </p:sp>
        <p:cxnSp>
          <p:nvCxnSpPr>
            <p:cNvPr id="2061" name="Connecteur : en arc 2060">
              <a:extLst>
                <a:ext uri="{FF2B5EF4-FFF2-40B4-BE49-F238E27FC236}">
                  <a16:creationId xmlns:a16="http://schemas.microsoft.com/office/drawing/2014/main" id="{F103074F-C0C5-73C9-78A2-C93D654F2C4B}"/>
                </a:ext>
              </a:extLst>
            </p:cNvPr>
            <p:cNvCxnSpPr>
              <a:cxnSpLocks/>
              <a:stCxn id="2062" idx="4"/>
              <a:endCxn id="2057" idx="0"/>
            </p:cNvCxnSpPr>
            <p:nvPr/>
          </p:nvCxnSpPr>
          <p:spPr>
            <a:xfrm rot="16200000" flipH="1">
              <a:off x="1139775" y="3943453"/>
              <a:ext cx="673576" cy="895727"/>
            </a:xfrm>
            <a:prstGeom prst="curvedConnector3">
              <a:avLst>
                <a:gd name="adj1" fmla="val 50000"/>
              </a:avLst>
            </a:prstGeom>
            <a:ln w="28575">
              <a:solidFill>
                <a:srgbClr val="007685"/>
              </a:solidFill>
              <a:tailEnd type="oval"/>
            </a:ln>
          </p:spPr>
          <p:style>
            <a:lnRef idx="2">
              <a:schemeClr val="accent1"/>
            </a:lnRef>
            <a:fillRef idx="0">
              <a:schemeClr val="accent1"/>
            </a:fillRef>
            <a:effectRef idx="1">
              <a:schemeClr val="accent1"/>
            </a:effectRef>
            <a:fontRef idx="minor">
              <a:schemeClr val="tx1"/>
            </a:fontRef>
          </p:style>
        </p:cxnSp>
      </p:grpSp>
      <p:grpSp>
        <p:nvGrpSpPr>
          <p:cNvPr id="2094" name="Groupe 2093">
            <a:extLst>
              <a:ext uri="{FF2B5EF4-FFF2-40B4-BE49-F238E27FC236}">
                <a16:creationId xmlns:a16="http://schemas.microsoft.com/office/drawing/2014/main" id="{C821CF58-E790-4FE7-273A-102A295CF01C}"/>
              </a:ext>
            </a:extLst>
          </p:cNvPr>
          <p:cNvGrpSpPr/>
          <p:nvPr/>
        </p:nvGrpSpPr>
        <p:grpSpPr>
          <a:xfrm>
            <a:off x="9376459" y="2573296"/>
            <a:ext cx="1610577" cy="1911409"/>
            <a:chOff x="675015" y="2564618"/>
            <a:chExt cx="1610577" cy="1911409"/>
          </a:xfrm>
        </p:grpSpPr>
        <p:grpSp>
          <p:nvGrpSpPr>
            <p:cNvPr id="2095" name="Groupe 2094">
              <a:extLst>
                <a:ext uri="{FF2B5EF4-FFF2-40B4-BE49-F238E27FC236}">
                  <a16:creationId xmlns:a16="http://schemas.microsoft.com/office/drawing/2014/main" id="{E1738823-7E26-CD1C-36B6-30743246FE51}"/>
                </a:ext>
              </a:extLst>
            </p:cNvPr>
            <p:cNvGrpSpPr/>
            <p:nvPr/>
          </p:nvGrpSpPr>
          <p:grpSpPr>
            <a:xfrm>
              <a:off x="838200" y="3660934"/>
              <a:ext cx="381000" cy="393595"/>
              <a:chOff x="2358391" y="2330014"/>
              <a:chExt cx="381000" cy="393595"/>
            </a:xfrm>
          </p:grpSpPr>
          <p:sp>
            <p:nvSpPr>
              <p:cNvPr id="2098" name="Ellipse 2097">
                <a:extLst>
                  <a:ext uri="{FF2B5EF4-FFF2-40B4-BE49-F238E27FC236}">
                    <a16:creationId xmlns:a16="http://schemas.microsoft.com/office/drawing/2014/main" id="{80937471-EA58-C443-7EC0-4BE179575A89}"/>
                  </a:ext>
                </a:extLst>
              </p:cNvPr>
              <p:cNvSpPr/>
              <p:nvPr/>
            </p:nvSpPr>
            <p:spPr>
              <a:xfrm>
                <a:off x="2358391" y="2330014"/>
                <a:ext cx="381000" cy="393595"/>
              </a:xfrm>
              <a:prstGeom prst="ellips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099" name="Ellipse 2098">
                <a:extLst>
                  <a:ext uri="{FF2B5EF4-FFF2-40B4-BE49-F238E27FC236}">
                    <a16:creationId xmlns:a16="http://schemas.microsoft.com/office/drawing/2014/main" id="{ED879A43-7DD3-8785-7931-1C44299184D8}"/>
                  </a:ext>
                </a:extLst>
              </p:cNvPr>
              <p:cNvSpPr/>
              <p:nvPr/>
            </p:nvSpPr>
            <p:spPr>
              <a:xfrm>
                <a:off x="2409825" y="2394231"/>
                <a:ext cx="278131" cy="266159"/>
              </a:xfrm>
              <a:prstGeom prst="ellips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096" name="ZoneTexte 2095">
              <a:extLst>
                <a:ext uri="{FF2B5EF4-FFF2-40B4-BE49-F238E27FC236}">
                  <a16:creationId xmlns:a16="http://schemas.microsoft.com/office/drawing/2014/main" id="{3133A450-25C0-EA8E-0A52-49533CC4089D}"/>
                </a:ext>
              </a:extLst>
            </p:cNvPr>
            <p:cNvSpPr txBox="1"/>
            <p:nvPr/>
          </p:nvSpPr>
          <p:spPr>
            <a:xfrm>
              <a:off x="675015" y="4106695"/>
              <a:ext cx="768327" cy="369332"/>
            </a:xfrm>
            <a:prstGeom prst="rect">
              <a:avLst/>
            </a:prstGeom>
            <a:noFill/>
          </p:spPr>
          <p:txBody>
            <a:bodyPr wrap="square" rtlCol="0">
              <a:spAutoFit/>
            </a:bodyPr>
            <a:lstStyle/>
            <a:p>
              <a:pPr>
                <a:buNone/>
              </a:pPr>
              <a:r>
                <a:rPr lang="fr-FR" b="1" dirty="0">
                  <a:solidFill>
                    <a:schemeClr val="accent2">
                      <a:lumMod val="75000"/>
                    </a:schemeClr>
                  </a:solidFill>
                </a:rPr>
                <a:t>2016</a:t>
              </a:r>
              <a:endParaRPr lang="fr-FR" dirty="0">
                <a:solidFill>
                  <a:schemeClr val="accent2">
                    <a:lumMod val="75000"/>
                  </a:schemeClr>
                </a:solidFill>
              </a:endParaRPr>
            </a:p>
          </p:txBody>
        </p:sp>
        <p:cxnSp>
          <p:nvCxnSpPr>
            <p:cNvPr id="2097" name="Connecteur : en arc 2096">
              <a:extLst>
                <a:ext uri="{FF2B5EF4-FFF2-40B4-BE49-F238E27FC236}">
                  <a16:creationId xmlns:a16="http://schemas.microsoft.com/office/drawing/2014/main" id="{CFCC24FA-7C74-1D95-12D7-840C8B0A993A}"/>
                </a:ext>
              </a:extLst>
            </p:cNvPr>
            <p:cNvCxnSpPr>
              <a:cxnSpLocks/>
              <a:stCxn id="2098" idx="0"/>
              <a:endCxn id="2100" idx="2"/>
            </p:cNvCxnSpPr>
            <p:nvPr/>
          </p:nvCxnSpPr>
          <p:spPr>
            <a:xfrm rot="5400000" flipH="1" flipV="1">
              <a:off x="1108988" y="2484330"/>
              <a:ext cx="1096316" cy="1256892"/>
            </a:xfrm>
            <a:prstGeom prst="curvedConnector3">
              <a:avLst>
                <a:gd name="adj1" fmla="val 50000"/>
              </a:avLst>
            </a:prstGeom>
            <a:ln w="28575">
              <a:solidFill>
                <a:srgbClr val="007685"/>
              </a:solidFill>
              <a:tailEnd type="oval"/>
            </a:ln>
          </p:spPr>
          <p:style>
            <a:lnRef idx="2">
              <a:schemeClr val="accent1"/>
            </a:lnRef>
            <a:fillRef idx="0">
              <a:schemeClr val="accent1"/>
            </a:fillRef>
            <a:effectRef idx="1">
              <a:schemeClr val="accent1"/>
            </a:effectRef>
            <a:fontRef idx="minor">
              <a:schemeClr val="tx1"/>
            </a:fontRef>
          </p:style>
        </p:cxnSp>
      </p:grpSp>
      <p:sp>
        <p:nvSpPr>
          <p:cNvPr id="2100" name="ZoneTexte 2099">
            <a:extLst>
              <a:ext uri="{FF2B5EF4-FFF2-40B4-BE49-F238E27FC236}">
                <a16:creationId xmlns:a16="http://schemas.microsoft.com/office/drawing/2014/main" id="{305F7C19-0A58-477D-9763-A31982A1242D}"/>
              </a:ext>
            </a:extLst>
          </p:cNvPr>
          <p:cNvSpPr txBox="1"/>
          <p:nvPr/>
        </p:nvSpPr>
        <p:spPr>
          <a:xfrm>
            <a:off x="10147161" y="1649966"/>
            <a:ext cx="1679749" cy="923330"/>
          </a:xfrm>
          <a:prstGeom prst="rect">
            <a:avLst/>
          </a:prstGeom>
          <a:noFill/>
        </p:spPr>
        <p:txBody>
          <a:bodyPr wrap="square" rtlCol="0">
            <a:spAutoFit/>
          </a:bodyPr>
          <a:lstStyle/>
          <a:p>
            <a:pPr>
              <a:buNone/>
            </a:pPr>
            <a:r>
              <a:rPr lang="fr-FR" b="1" dirty="0"/>
              <a:t>Dissolution  : </a:t>
            </a:r>
            <a:br>
              <a:rPr lang="fr-FR" dirty="0"/>
            </a:br>
            <a:r>
              <a:rPr lang="fr-FR" dirty="0"/>
              <a:t>➤ </a:t>
            </a:r>
            <a:r>
              <a:rPr lang="fr-FR" b="0" i="0" dirty="0">
                <a:solidFill>
                  <a:srgbClr val="000000"/>
                </a:solidFill>
                <a:effectLst/>
                <a:latin typeface="Quicksand"/>
              </a:rPr>
              <a:t>Le </a:t>
            </a:r>
            <a:r>
              <a:rPr lang="fr-FR" b="0" i="0" dirty="0" err="1">
                <a:solidFill>
                  <a:srgbClr val="000000"/>
                </a:solidFill>
                <a:effectLst/>
                <a:latin typeface="Quicksand"/>
              </a:rPr>
              <a:t>Syelom</a:t>
            </a:r>
            <a:r>
              <a:rPr lang="fr-FR" b="0" i="0" dirty="0">
                <a:solidFill>
                  <a:srgbClr val="000000"/>
                </a:solidFill>
                <a:effectLst/>
                <a:latin typeface="Quicksand"/>
              </a:rPr>
              <a:t> </a:t>
            </a:r>
          </a:p>
          <a:p>
            <a:pPr>
              <a:buNone/>
            </a:pPr>
            <a:r>
              <a:rPr lang="fr-FR" dirty="0"/>
              <a:t>➤ </a:t>
            </a:r>
            <a:r>
              <a:rPr lang="fr-FR" dirty="0">
                <a:solidFill>
                  <a:srgbClr val="000000"/>
                </a:solidFill>
                <a:latin typeface="Quicksand"/>
              </a:rPr>
              <a:t>L</a:t>
            </a:r>
            <a:r>
              <a:rPr lang="fr-FR" b="0" i="0" dirty="0">
                <a:solidFill>
                  <a:srgbClr val="000000"/>
                </a:solidFill>
                <a:effectLst/>
                <a:latin typeface="Quicksand"/>
              </a:rPr>
              <a:t>e Sitom93</a:t>
            </a:r>
            <a:endParaRPr lang="fr-FR" dirty="0"/>
          </a:p>
        </p:txBody>
      </p:sp>
      <p:sp>
        <p:nvSpPr>
          <p:cNvPr id="2116" name="ZoneTexte 2115">
            <a:extLst>
              <a:ext uri="{FF2B5EF4-FFF2-40B4-BE49-F238E27FC236}">
                <a16:creationId xmlns:a16="http://schemas.microsoft.com/office/drawing/2014/main" id="{3BAE1B7D-1BE6-1464-7922-99F0A57A352F}"/>
              </a:ext>
            </a:extLst>
          </p:cNvPr>
          <p:cNvSpPr txBox="1"/>
          <p:nvPr/>
        </p:nvSpPr>
        <p:spPr>
          <a:xfrm>
            <a:off x="9726307" y="5533344"/>
            <a:ext cx="1748139" cy="369332"/>
          </a:xfrm>
          <a:prstGeom prst="rect">
            <a:avLst/>
          </a:prstGeom>
          <a:noFill/>
        </p:spPr>
        <p:txBody>
          <a:bodyPr wrap="square" rtlCol="0">
            <a:spAutoFit/>
          </a:bodyPr>
          <a:lstStyle/>
          <a:p>
            <a:r>
              <a:rPr lang="fr-FR" b="1" dirty="0"/>
              <a:t>Horizon 2050</a:t>
            </a:r>
          </a:p>
        </p:txBody>
      </p:sp>
      <p:grpSp>
        <p:nvGrpSpPr>
          <p:cNvPr id="2117" name="Groupe 2116">
            <a:extLst>
              <a:ext uri="{FF2B5EF4-FFF2-40B4-BE49-F238E27FC236}">
                <a16:creationId xmlns:a16="http://schemas.microsoft.com/office/drawing/2014/main" id="{D4EBEA81-45D0-C03B-FBC5-DCD1726E178E}"/>
              </a:ext>
            </a:extLst>
          </p:cNvPr>
          <p:cNvGrpSpPr/>
          <p:nvPr/>
        </p:nvGrpSpPr>
        <p:grpSpPr>
          <a:xfrm>
            <a:off x="10600378" y="3334049"/>
            <a:ext cx="978211" cy="2199295"/>
            <a:chOff x="468522" y="3314697"/>
            <a:chExt cx="978211" cy="2199295"/>
          </a:xfrm>
        </p:grpSpPr>
        <p:grpSp>
          <p:nvGrpSpPr>
            <p:cNvPr id="2118" name="Groupe 2117">
              <a:extLst>
                <a:ext uri="{FF2B5EF4-FFF2-40B4-BE49-F238E27FC236}">
                  <a16:creationId xmlns:a16="http://schemas.microsoft.com/office/drawing/2014/main" id="{577E6B46-A22F-90E4-F65C-E3703F17928E}"/>
                </a:ext>
              </a:extLst>
            </p:cNvPr>
            <p:cNvGrpSpPr/>
            <p:nvPr/>
          </p:nvGrpSpPr>
          <p:grpSpPr>
            <a:xfrm>
              <a:off x="838200" y="3660934"/>
              <a:ext cx="381000" cy="393595"/>
              <a:chOff x="2358391" y="2330014"/>
              <a:chExt cx="381000" cy="393595"/>
            </a:xfrm>
          </p:grpSpPr>
          <p:sp>
            <p:nvSpPr>
              <p:cNvPr id="2121" name="Ellipse 2120">
                <a:extLst>
                  <a:ext uri="{FF2B5EF4-FFF2-40B4-BE49-F238E27FC236}">
                    <a16:creationId xmlns:a16="http://schemas.microsoft.com/office/drawing/2014/main" id="{A55BA321-1649-042B-4760-913693BE91B4}"/>
                  </a:ext>
                </a:extLst>
              </p:cNvPr>
              <p:cNvSpPr/>
              <p:nvPr/>
            </p:nvSpPr>
            <p:spPr>
              <a:xfrm>
                <a:off x="2358391" y="2330014"/>
                <a:ext cx="381000" cy="393595"/>
              </a:xfrm>
              <a:prstGeom prst="ellipse">
                <a:avLst/>
              </a:prstGeom>
              <a:solidFill>
                <a:schemeClr val="tx2">
                  <a:lumMod val="25000"/>
                  <a:lumOff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22" name="Ellipse 2121">
                <a:extLst>
                  <a:ext uri="{FF2B5EF4-FFF2-40B4-BE49-F238E27FC236}">
                    <a16:creationId xmlns:a16="http://schemas.microsoft.com/office/drawing/2014/main" id="{193EB52C-928E-ABF3-A019-2863AC5A5770}"/>
                  </a:ext>
                </a:extLst>
              </p:cNvPr>
              <p:cNvSpPr/>
              <p:nvPr/>
            </p:nvSpPr>
            <p:spPr>
              <a:xfrm>
                <a:off x="2409825" y="2394231"/>
                <a:ext cx="278131" cy="266159"/>
              </a:xfrm>
              <a:prstGeom prst="ellipse">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119" name="ZoneTexte 2118">
              <a:extLst>
                <a:ext uri="{FF2B5EF4-FFF2-40B4-BE49-F238E27FC236}">
                  <a16:creationId xmlns:a16="http://schemas.microsoft.com/office/drawing/2014/main" id="{30486A64-BCDE-786F-3C5C-6DC2D3FA2FDA}"/>
                </a:ext>
              </a:extLst>
            </p:cNvPr>
            <p:cNvSpPr txBox="1"/>
            <p:nvPr/>
          </p:nvSpPr>
          <p:spPr>
            <a:xfrm>
              <a:off x="678406" y="3314697"/>
              <a:ext cx="768327" cy="369332"/>
            </a:xfrm>
            <a:prstGeom prst="rect">
              <a:avLst/>
            </a:prstGeom>
            <a:noFill/>
          </p:spPr>
          <p:txBody>
            <a:bodyPr wrap="square" rtlCol="0">
              <a:spAutoFit/>
            </a:bodyPr>
            <a:lstStyle/>
            <a:p>
              <a:pPr>
                <a:buNone/>
              </a:pPr>
              <a:r>
                <a:rPr lang="fr-FR" b="1" dirty="0">
                  <a:solidFill>
                    <a:schemeClr val="accent2">
                      <a:lumMod val="75000"/>
                    </a:schemeClr>
                  </a:solidFill>
                </a:rPr>
                <a:t>2050</a:t>
              </a:r>
              <a:endParaRPr lang="fr-FR" dirty="0">
                <a:solidFill>
                  <a:schemeClr val="accent2">
                    <a:lumMod val="75000"/>
                  </a:schemeClr>
                </a:solidFill>
              </a:endParaRPr>
            </a:p>
          </p:txBody>
        </p:sp>
        <p:cxnSp>
          <p:nvCxnSpPr>
            <p:cNvPr id="2120" name="Connecteur : en arc 2119">
              <a:extLst>
                <a:ext uri="{FF2B5EF4-FFF2-40B4-BE49-F238E27FC236}">
                  <a16:creationId xmlns:a16="http://schemas.microsoft.com/office/drawing/2014/main" id="{325112BB-4823-AD9D-02FA-049F747D4322}"/>
                </a:ext>
              </a:extLst>
            </p:cNvPr>
            <p:cNvCxnSpPr>
              <a:cxnSpLocks/>
              <a:stCxn id="2121" idx="4"/>
              <a:endCxn id="2116" idx="0"/>
            </p:cNvCxnSpPr>
            <p:nvPr/>
          </p:nvCxnSpPr>
          <p:spPr>
            <a:xfrm rot="5400000">
              <a:off x="18880" y="4504171"/>
              <a:ext cx="1459463" cy="560179"/>
            </a:xfrm>
            <a:prstGeom prst="curvedConnector3">
              <a:avLst>
                <a:gd name="adj1" fmla="val 50000"/>
              </a:avLst>
            </a:prstGeom>
            <a:ln w="28575">
              <a:solidFill>
                <a:srgbClr val="007685"/>
              </a:solidFill>
              <a:tailEnd type="oval"/>
            </a:ln>
          </p:spPr>
          <p:style>
            <a:lnRef idx="2">
              <a:schemeClr val="accent1"/>
            </a:lnRef>
            <a:fillRef idx="0">
              <a:schemeClr val="accent1"/>
            </a:fillRef>
            <a:effectRef idx="1">
              <a:schemeClr val="accent1"/>
            </a:effectRef>
            <a:fontRef idx="minor">
              <a:schemeClr val="tx1"/>
            </a:fontRef>
          </p:style>
        </p:cxnSp>
      </p:grpSp>
      <p:sp>
        <p:nvSpPr>
          <p:cNvPr id="2151" name="ZoneTexte 2150">
            <a:extLst>
              <a:ext uri="{FF2B5EF4-FFF2-40B4-BE49-F238E27FC236}">
                <a16:creationId xmlns:a16="http://schemas.microsoft.com/office/drawing/2014/main" id="{EC3466D3-8845-F96C-5696-BFB30086B8AD}"/>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2152" name="ZoneTexte 2151">
            <a:extLst>
              <a:ext uri="{FF2B5EF4-FFF2-40B4-BE49-F238E27FC236}">
                <a16:creationId xmlns:a16="http://schemas.microsoft.com/office/drawing/2014/main" id="{3461732D-6777-9790-ACAB-6F24F9843F53}"/>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2153" name="ZoneTexte 2152">
            <a:extLst>
              <a:ext uri="{FF2B5EF4-FFF2-40B4-BE49-F238E27FC236}">
                <a16:creationId xmlns:a16="http://schemas.microsoft.com/office/drawing/2014/main" id="{606D42AF-28E6-4489-65BB-E6F6E6AB58A9}"/>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3454298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0C6FF-3A44-59FB-847F-44C175F81D03}"/>
            </a:ext>
          </a:extLst>
        </p:cNvPr>
        <p:cNvGrpSpPr/>
        <p:nvPr/>
      </p:nvGrpSpPr>
      <p:grpSpPr>
        <a:xfrm>
          <a:off x="0" y="0"/>
          <a:ext cx="0" cy="0"/>
          <a:chOff x="0" y="0"/>
          <a:chExt cx="0" cy="0"/>
        </a:xfrm>
      </p:grpSpPr>
      <p:pic>
        <p:nvPicPr>
          <p:cNvPr id="9" name="Image 8">
            <a:extLst>
              <a:ext uri="{FF2B5EF4-FFF2-40B4-BE49-F238E27FC236}">
                <a16:creationId xmlns:a16="http://schemas.microsoft.com/office/drawing/2014/main" id="{909BB9B1-E010-1CB9-EE38-EC718B632B8F}"/>
              </a:ext>
            </a:extLst>
          </p:cNvPr>
          <p:cNvPicPr>
            <a:picLocks noChangeAspect="1"/>
          </p:cNvPicPr>
          <p:nvPr/>
        </p:nvPicPr>
        <p:blipFill>
          <a:blip r:embed="rId2"/>
          <a:stretch>
            <a:fillRect/>
          </a:stretch>
        </p:blipFill>
        <p:spPr>
          <a:xfrm>
            <a:off x="5302201" y="493904"/>
            <a:ext cx="6382641" cy="5896798"/>
          </a:xfrm>
          <a:prstGeom prst="rect">
            <a:avLst/>
          </a:prstGeom>
        </p:spPr>
      </p:pic>
      <p:sp>
        <p:nvSpPr>
          <p:cNvPr id="4" name="Espace réservé du numéro de diapositive 3">
            <a:extLst>
              <a:ext uri="{FF2B5EF4-FFF2-40B4-BE49-F238E27FC236}">
                <a16:creationId xmlns:a16="http://schemas.microsoft.com/office/drawing/2014/main" id="{2728A1F1-2B6E-88AC-034D-B41BAFD39469}"/>
              </a:ext>
            </a:extLst>
          </p:cNvPr>
          <p:cNvSpPr>
            <a:spLocks noGrp="1"/>
          </p:cNvSpPr>
          <p:nvPr>
            <p:ph type="sldNum" sz="quarter" idx="12"/>
          </p:nvPr>
        </p:nvSpPr>
        <p:spPr/>
        <p:txBody>
          <a:bodyPr/>
          <a:lstStyle/>
          <a:p>
            <a:fld id="{F6E01D30-8B1E-4F07-9244-458AAEE698DC}" type="slidenum">
              <a:rPr lang="fr-FR" smtClean="0"/>
              <a:t>4</a:t>
            </a:fld>
            <a:endParaRPr lang="fr-FR"/>
          </a:p>
        </p:txBody>
      </p:sp>
      <p:sp>
        <p:nvSpPr>
          <p:cNvPr id="14" name="Espace réservé du contenu 2">
            <a:extLst>
              <a:ext uri="{FF2B5EF4-FFF2-40B4-BE49-F238E27FC236}">
                <a16:creationId xmlns:a16="http://schemas.microsoft.com/office/drawing/2014/main" id="{1789BB4D-922D-DF34-17E6-C69FF04FFBBC}"/>
              </a:ext>
            </a:extLst>
          </p:cNvPr>
          <p:cNvSpPr txBox="1">
            <a:spLocks/>
          </p:cNvSpPr>
          <p:nvPr/>
        </p:nvSpPr>
        <p:spPr>
          <a:xfrm>
            <a:off x="838200" y="411828"/>
            <a:ext cx="10515600" cy="8684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4500" b="1" dirty="0">
                <a:solidFill>
                  <a:srgbClr val="007685"/>
                </a:solidFill>
                <a:latin typeface="Aptos (Corps)"/>
                <a:ea typeface="Calibri" panose="020F0502020204030204" pitchFamily="34" charset="0"/>
                <a:cs typeface="Calibri" panose="020F0502020204030204" pitchFamily="34" charset="0"/>
              </a:rPr>
              <a:t>Territoire du Syctom</a:t>
            </a:r>
            <a:endParaRPr lang="fr-FR" sz="4500" dirty="0">
              <a:solidFill>
                <a:srgbClr val="007685"/>
              </a:solidFill>
              <a:latin typeface="Aptos (Corps)"/>
              <a:ea typeface="Calibri" panose="020F0502020204030204" pitchFamily="34" charset="0"/>
              <a:cs typeface="Calibri" panose="020F0502020204030204" pitchFamily="34" charset="0"/>
            </a:endParaRPr>
          </a:p>
        </p:txBody>
      </p:sp>
      <p:grpSp>
        <p:nvGrpSpPr>
          <p:cNvPr id="23" name="Groupe 22">
            <a:extLst>
              <a:ext uri="{FF2B5EF4-FFF2-40B4-BE49-F238E27FC236}">
                <a16:creationId xmlns:a16="http://schemas.microsoft.com/office/drawing/2014/main" id="{ED726055-D181-E4C4-3B98-41E7423D7AC1}"/>
              </a:ext>
            </a:extLst>
          </p:cNvPr>
          <p:cNvGrpSpPr/>
          <p:nvPr/>
        </p:nvGrpSpPr>
        <p:grpSpPr>
          <a:xfrm>
            <a:off x="486697" y="1172497"/>
            <a:ext cx="2686010" cy="914400"/>
            <a:chOff x="486697" y="1172497"/>
            <a:chExt cx="2686010" cy="914400"/>
          </a:xfrm>
        </p:grpSpPr>
        <p:pic>
          <p:nvPicPr>
            <p:cNvPr id="8" name="Graphique 7" descr="Calendrier journalier avec un remplissage uni">
              <a:extLst>
                <a:ext uri="{FF2B5EF4-FFF2-40B4-BE49-F238E27FC236}">
                  <a16:creationId xmlns:a16="http://schemas.microsoft.com/office/drawing/2014/main" id="{CD816044-FFE9-1887-8E16-A1F86949A89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86697" y="1172497"/>
              <a:ext cx="914400" cy="914400"/>
            </a:xfrm>
            <a:prstGeom prst="rect">
              <a:avLst/>
            </a:prstGeom>
          </p:spPr>
        </p:pic>
        <p:sp>
          <p:nvSpPr>
            <p:cNvPr id="11" name="ZoneTexte 10">
              <a:extLst>
                <a:ext uri="{FF2B5EF4-FFF2-40B4-BE49-F238E27FC236}">
                  <a16:creationId xmlns:a16="http://schemas.microsoft.com/office/drawing/2014/main" id="{DA9C3DEE-6502-FF5B-C209-8C0B054AAD8F}"/>
                </a:ext>
              </a:extLst>
            </p:cNvPr>
            <p:cNvSpPr txBox="1"/>
            <p:nvPr/>
          </p:nvSpPr>
          <p:spPr>
            <a:xfrm>
              <a:off x="933572" y="1498903"/>
              <a:ext cx="2239135" cy="369332"/>
            </a:xfrm>
            <a:prstGeom prst="rect">
              <a:avLst/>
            </a:prstGeom>
            <a:noFill/>
          </p:spPr>
          <p:txBody>
            <a:bodyPr wrap="square" rtlCol="0">
              <a:spAutoFit/>
            </a:bodyPr>
            <a:lstStyle/>
            <a:p>
              <a:pPr lvl="1"/>
              <a:r>
                <a:rPr lang="fr-FR" b="0" i="0" dirty="0">
                  <a:solidFill>
                    <a:srgbClr val="000000"/>
                  </a:solidFill>
                  <a:effectLst/>
                  <a:latin typeface="Quicksand"/>
                </a:rPr>
                <a:t>→ 16 mai 1984</a:t>
              </a:r>
            </a:p>
          </p:txBody>
        </p:sp>
      </p:grpSp>
      <p:grpSp>
        <p:nvGrpSpPr>
          <p:cNvPr id="24" name="Groupe 23">
            <a:extLst>
              <a:ext uri="{FF2B5EF4-FFF2-40B4-BE49-F238E27FC236}">
                <a16:creationId xmlns:a16="http://schemas.microsoft.com/office/drawing/2014/main" id="{8E5E2EFE-FEE8-BB01-56CA-082259142852}"/>
              </a:ext>
            </a:extLst>
          </p:cNvPr>
          <p:cNvGrpSpPr/>
          <p:nvPr/>
        </p:nvGrpSpPr>
        <p:grpSpPr>
          <a:xfrm>
            <a:off x="486697" y="2197813"/>
            <a:ext cx="4527755" cy="1031075"/>
            <a:chOff x="486697" y="2197813"/>
            <a:chExt cx="4527755" cy="1031075"/>
          </a:xfrm>
        </p:grpSpPr>
        <p:pic>
          <p:nvPicPr>
            <p:cNvPr id="13" name="Graphique 12" descr="Graphique à barres avec un remplissage uni">
              <a:extLst>
                <a:ext uri="{FF2B5EF4-FFF2-40B4-BE49-F238E27FC236}">
                  <a16:creationId xmlns:a16="http://schemas.microsoft.com/office/drawing/2014/main" id="{755E6591-B873-9F78-513A-69941217748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86697" y="2197813"/>
              <a:ext cx="914400" cy="914400"/>
            </a:xfrm>
            <a:prstGeom prst="rect">
              <a:avLst/>
            </a:prstGeom>
          </p:spPr>
        </p:pic>
        <p:sp>
          <p:nvSpPr>
            <p:cNvPr id="16" name="ZoneTexte 15">
              <a:extLst>
                <a:ext uri="{FF2B5EF4-FFF2-40B4-BE49-F238E27FC236}">
                  <a16:creationId xmlns:a16="http://schemas.microsoft.com/office/drawing/2014/main" id="{F4D5457B-567B-27AD-F49F-27C30FD766DF}"/>
                </a:ext>
              </a:extLst>
            </p:cNvPr>
            <p:cNvSpPr txBox="1"/>
            <p:nvPr/>
          </p:nvSpPr>
          <p:spPr>
            <a:xfrm>
              <a:off x="943897" y="2305558"/>
              <a:ext cx="4070555" cy="923330"/>
            </a:xfrm>
            <a:prstGeom prst="rect">
              <a:avLst/>
            </a:prstGeom>
            <a:noFill/>
          </p:spPr>
          <p:txBody>
            <a:bodyPr wrap="square" rtlCol="0">
              <a:spAutoFit/>
            </a:bodyPr>
            <a:lstStyle/>
            <a:p>
              <a:pPr lvl="1"/>
              <a:r>
                <a:rPr lang="fr-FR" b="0" i="0" dirty="0">
                  <a:solidFill>
                    <a:srgbClr val="000000"/>
                  </a:solidFill>
                  <a:effectLst/>
                  <a:latin typeface="Quicksand"/>
                </a:rPr>
                <a:t>→ 82 communes en Île-de-France</a:t>
              </a:r>
            </a:p>
            <a:p>
              <a:pPr lvl="1"/>
              <a:r>
                <a:rPr lang="fr-FR" b="0" i="0" dirty="0">
                  <a:solidFill>
                    <a:srgbClr val="000000"/>
                  </a:solidFill>
                  <a:effectLst/>
                  <a:latin typeface="Quicksand"/>
                </a:rPr>
                <a:t>→ 12 territoires adhérents</a:t>
              </a:r>
            </a:p>
            <a:p>
              <a:pPr lvl="1"/>
              <a:r>
                <a:rPr lang="fr-FR" b="0" i="0" dirty="0">
                  <a:solidFill>
                    <a:srgbClr val="000000"/>
                  </a:solidFill>
                  <a:effectLst/>
                  <a:latin typeface="Quicksand"/>
                </a:rPr>
                <a:t>→ 6 millions d’habitants desservis</a:t>
              </a:r>
            </a:p>
          </p:txBody>
        </p:sp>
      </p:grpSp>
      <p:grpSp>
        <p:nvGrpSpPr>
          <p:cNvPr id="25" name="Groupe 24">
            <a:extLst>
              <a:ext uri="{FF2B5EF4-FFF2-40B4-BE49-F238E27FC236}">
                <a16:creationId xmlns:a16="http://schemas.microsoft.com/office/drawing/2014/main" id="{7BABDF6E-AC49-5353-4000-AB14B76C3155}"/>
              </a:ext>
            </a:extLst>
          </p:cNvPr>
          <p:cNvGrpSpPr/>
          <p:nvPr/>
        </p:nvGrpSpPr>
        <p:grpSpPr>
          <a:xfrm>
            <a:off x="486697" y="3330874"/>
            <a:ext cx="3583365" cy="914400"/>
            <a:chOff x="486697" y="3330874"/>
            <a:chExt cx="3583365" cy="914400"/>
          </a:xfrm>
        </p:grpSpPr>
        <p:pic>
          <p:nvPicPr>
            <p:cNvPr id="19" name="Graphique 18" descr="Cycle avec des personnes avec un remplissage uni">
              <a:extLst>
                <a:ext uri="{FF2B5EF4-FFF2-40B4-BE49-F238E27FC236}">
                  <a16:creationId xmlns:a16="http://schemas.microsoft.com/office/drawing/2014/main" id="{A8C902FC-A003-0158-1CD8-D3A58B87AB0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86697" y="3330874"/>
              <a:ext cx="914400" cy="914400"/>
            </a:xfrm>
            <a:prstGeom prst="rect">
              <a:avLst/>
            </a:prstGeom>
          </p:spPr>
        </p:pic>
        <p:sp>
          <p:nvSpPr>
            <p:cNvPr id="20" name="ZoneTexte 19">
              <a:extLst>
                <a:ext uri="{FF2B5EF4-FFF2-40B4-BE49-F238E27FC236}">
                  <a16:creationId xmlns:a16="http://schemas.microsoft.com/office/drawing/2014/main" id="{C3742455-3034-4934-8E99-F911AFE2F9BE}"/>
                </a:ext>
              </a:extLst>
            </p:cNvPr>
            <p:cNvSpPr txBox="1"/>
            <p:nvPr/>
          </p:nvSpPr>
          <p:spPr>
            <a:xfrm>
              <a:off x="933572" y="3666211"/>
              <a:ext cx="3136490" cy="369332"/>
            </a:xfrm>
            <a:prstGeom prst="rect">
              <a:avLst/>
            </a:prstGeom>
            <a:noFill/>
          </p:spPr>
          <p:txBody>
            <a:bodyPr wrap="square" rtlCol="0">
              <a:spAutoFit/>
            </a:bodyPr>
            <a:lstStyle/>
            <a:p>
              <a:pPr lvl="1"/>
              <a:r>
                <a:rPr lang="fr-FR" b="0" i="0" dirty="0">
                  <a:solidFill>
                    <a:srgbClr val="000000"/>
                  </a:solidFill>
                  <a:effectLst/>
                  <a:latin typeface="Quicksand"/>
                </a:rPr>
                <a:t>→ environ 130 employés</a:t>
              </a:r>
            </a:p>
          </p:txBody>
        </p:sp>
      </p:grpSp>
      <p:grpSp>
        <p:nvGrpSpPr>
          <p:cNvPr id="26" name="Groupe 25">
            <a:extLst>
              <a:ext uri="{FF2B5EF4-FFF2-40B4-BE49-F238E27FC236}">
                <a16:creationId xmlns:a16="http://schemas.microsoft.com/office/drawing/2014/main" id="{392C4768-873B-73B1-60C5-91CA34B6763B}"/>
              </a:ext>
            </a:extLst>
          </p:cNvPr>
          <p:cNvGrpSpPr/>
          <p:nvPr/>
        </p:nvGrpSpPr>
        <p:grpSpPr>
          <a:xfrm>
            <a:off x="486697" y="4438519"/>
            <a:ext cx="4862051" cy="1200329"/>
            <a:chOff x="486697" y="4438519"/>
            <a:chExt cx="4862051" cy="1200329"/>
          </a:xfrm>
        </p:grpSpPr>
        <p:sp>
          <p:nvSpPr>
            <p:cNvPr id="17" name="ZoneTexte 16">
              <a:extLst>
                <a:ext uri="{FF2B5EF4-FFF2-40B4-BE49-F238E27FC236}">
                  <a16:creationId xmlns:a16="http://schemas.microsoft.com/office/drawing/2014/main" id="{97C0927D-C090-0895-D3CE-1FF4AC94AF12}"/>
                </a:ext>
              </a:extLst>
            </p:cNvPr>
            <p:cNvSpPr txBox="1"/>
            <p:nvPr/>
          </p:nvSpPr>
          <p:spPr>
            <a:xfrm>
              <a:off x="933572" y="4438519"/>
              <a:ext cx="4415176" cy="1200329"/>
            </a:xfrm>
            <a:prstGeom prst="rect">
              <a:avLst/>
            </a:prstGeom>
            <a:noFill/>
          </p:spPr>
          <p:txBody>
            <a:bodyPr wrap="square" rtlCol="0">
              <a:spAutoFit/>
            </a:bodyPr>
            <a:lstStyle/>
            <a:p>
              <a:pPr lvl="1"/>
              <a:r>
                <a:rPr lang="fr-FR" b="0" i="0" dirty="0">
                  <a:solidFill>
                    <a:srgbClr val="000000"/>
                  </a:solidFill>
                  <a:effectLst/>
                  <a:latin typeface="Quicksand"/>
                </a:rPr>
                <a:t>→ 3 centres de valorisation énergétique</a:t>
              </a:r>
            </a:p>
            <a:p>
              <a:pPr lvl="1"/>
              <a:r>
                <a:rPr lang="fr-FR" b="0" i="0" dirty="0">
                  <a:solidFill>
                    <a:srgbClr val="000000"/>
                  </a:solidFill>
                  <a:effectLst/>
                  <a:latin typeface="Quicksand"/>
                </a:rPr>
                <a:t>→ 4 centres de tri</a:t>
              </a:r>
            </a:p>
            <a:p>
              <a:pPr lvl="1"/>
              <a:r>
                <a:rPr lang="fr-FR" b="0" i="0" dirty="0">
                  <a:solidFill>
                    <a:srgbClr val="000000"/>
                  </a:solidFill>
                  <a:effectLst/>
                  <a:latin typeface="Quicksand"/>
                </a:rPr>
                <a:t>→ 2 centres de transfert</a:t>
              </a:r>
            </a:p>
            <a:p>
              <a:pPr lvl="1"/>
              <a:r>
                <a:rPr lang="fr-FR" b="0" i="0" dirty="0">
                  <a:solidFill>
                    <a:srgbClr val="000000"/>
                  </a:solidFill>
                  <a:effectLst/>
                  <a:latin typeface="Quicksand"/>
                </a:rPr>
                <a:t>→ 2 </a:t>
              </a:r>
              <a:r>
                <a:rPr lang="fr-FR" dirty="0"/>
                <a:t>déchèteries fixes</a:t>
              </a:r>
              <a:endParaRPr lang="fr-FR" b="0" i="0" dirty="0">
                <a:solidFill>
                  <a:srgbClr val="000000"/>
                </a:solidFill>
                <a:effectLst/>
                <a:latin typeface="Quicksand"/>
              </a:endParaRPr>
            </a:p>
          </p:txBody>
        </p:sp>
        <p:pic>
          <p:nvPicPr>
            <p:cNvPr id="22" name="Graphique 21" descr="Production avec un remplissage uni">
              <a:extLst>
                <a:ext uri="{FF2B5EF4-FFF2-40B4-BE49-F238E27FC236}">
                  <a16:creationId xmlns:a16="http://schemas.microsoft.com/office/drawing/2014/main" id="{7E513864-9917-4DCE-F5EC-02BA19D74F1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86697" y="4444697"/>
              <a:ext cx="914400" cy="914400"/>
            </a:xfrm>
            <a:prstGeom prst="rect">
              <a:avLst/>
            </a:prstGeom>
          </p:spPr>
        </p:pic>
      </p:grpSp>
      <p:grpSp>
        <p:nvGrpSpPr>
          <p:cNvPr id="27" name="Groupe 26">
            <a:extLst>
              <a:ext uri="{FF2B5EF4-FFF2-40B4-BE49-F238E27FC236}">
                <a16:creationId xmlns:a16="http://schemas.microsoft.com/office/drawing/2014/main" id="{D03FE633-DBC4-978D-C80C-20D40BDE7E28}"/>
              </a:ext>
            </a:extLst>
          </p:cNvPr>
          <p:cNvGrpSpPr/>
          <p:nvPr/>
        </p:nvGrpSpPr>
        <p:grpSpPr>
          <a:xfrm>
            <a:off x="463485" y="5476302"/>
            <a:ext cx="7707995" cy="914400"/>
            <a:chOff x="463485" y="5476302"/>
            <a:chExt cx="7707995" cy="914400"/>
          </a:xfrm>
        </p:grpSpPr>
        <p:pic>
          <p:nvPicPr>
            <p:cNvPr id="28" name="Graphique 27" descr="Banque avec un remplissage uni">
              <a:extLst>
                <a:ext uri="{FF2B5EF4-FFF2-40B4-BE49-F238E27FC236}">
                  <a16:creationId xmlns:a16="http://schemas.microsoft.com/office/drawing/2014/main" id="{8048A307-E0B4-6B83-0F1A-1920BD55997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3485" y="5476302"/>
              <a:ext cx="914400" cy="914400"/>
            </a:xfrm>
            <a:prstGeom prst="rect">
              <a:avLst/>
            </a:prstGeom>
          </p:spPr>
        </p:pic>
        <p:sp>
          <p:nvSpPr>
            <p:cNvPr id="29" name="ZoneTexte 28">
              <a:extLst>
                <a:ext uri="{FF2B5EF4-FFF2-40B4-BE49-F238E27FC236}">
                  <a16:creationId xmlns:a16="http://schemas.microsoft.com/office/drawing/2014/main" id="{402A9F96-5DB6-FF97-362B-96AA3BE02254}"/>
                </a:ext>
              </a:extLst>
            </p:cNvPr>
            <p:cNvSpPr txBox="1"/>
            <p:nvPr/>
          </p:nvSpPr>
          <p:spPr>
            <a:xfrm>
              <a:off x="933572" y="5832092"/>
              <a:ext cx="7237908" cy="369332"/>
            </a:xfrm>
            <a:prstGeom prst="rect">
              <a:avLst/>
            </a:prstGeom>
            <a:noFill/>
          </p:spPr>
          <p:txBody>
            <a:bodyPr wrap="square" rtlCol="0">
              <a:spAutoFit/>
            </a:bodyPr>
            <a:lstStyle/>
            <a:p>
              <a:pPr lvl="1"/>
              <a:r>
                <a:rPr lang="fr-FR" b="0" i="0" dirty="0">
                  <a:solidFill>
                    <a:srgbClr val="000000"/>
                  </a:solidFill>
                  <a:effectLst/>
                  <a:latin typeface="Quicksand"/>
                </a:rPr>
                <a:t>→ syndicat mixte central de traitement des ordures ménagères</a:t>
              </a:r>
            </a:p>
          </p:txBody>
        </p:sp>
      </p:grpSp>
      <p:sp>
        <p:nvSpPr>
          <p:cNvPr id="3" name="ZoneTexte 2">
            <a:extLst>
              <a:ext uri="{FF2B5EF4-FFF2-40B4-BE49-F238E27FC236}">
                <a16:creationId xmlns:a16="http://schemas.microsoft.com/office/drawing/2014/main" id="{4EEF791C-03CB-D7A1-44A5-2728EA5FCC2C}"/>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5" name="ZoneTexte 4">
            <a:extLst>
              <a:ext uri="{FF2B5EF4-FFF2-40B4-BE49-F238E27FC236}">
                <a16:creationId xmlns:a16="http://schemas.microsoft.com/office/drawing/2014/main" id="{EFD9B932-F735-E74C-9D85-277331E8BEC2}"/>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6" name="ZoneTexte 5">
            <a:extLst>
              <a:ext uri="{FF2B5EF4-FFF2-40B4-BE49-F238E27FC236}">
                <a16:creationId xmlns:a16="http://schemas.microsoft.com/office/drawing/2014/main" id="{61F8C23A-953C-015D-F6ED-1E4EA3CB38C0}"/>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38174310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85434-9B24-A259-69B5-8D44E0CAC50D}"/>
            </a:ext>
          </a:extLst>
        </p:cNvPr>
        <p:cNvGrpSpPr/>
        <p:nvPr/>
      </p:nvGrpSpPr>
      <p:grpSpPr>
        <a:xfrm>
          <a:off x="0" y="0"/>
          <a:ext cx="0" cy="0"/>
          <a:chOff x="0" y="0"/>
          <a:chExt cx="0" cy="0"/>
        </a:xfrm>
      </p:grpSpPr>
      <p:grpSp>
        <p:nvGrpSpPr>
          <p:cNvPr id="8" name="Groupe 7">
            <a:extLst>
              <a:ext uri="{FF2B5EF4-FFF2-40B4-BE49-F238E27FC236}">
                <a16:creationId xmlns:a16="http://schemas.microsoft.com/office/drawing/2014/main" id="{1ED9B9FB-32F8-43F9-0A36-2A15EC91BE42}"/>
              </a:ext>
            </a:extLst>
          </p:cNvPr>
          <p:cNvGrpSpPr/>
          <p:nvPr/>
        </p:nvGrpSpPr>
        <p:grpSpPr>
          <a:xfrm>
            <a:off x="2359743" y="136525"/>
            <a:ext cx="7611756" cy="6265046"/>
            <a:chOff x="2491625" y="273279"/>
            <a:chExt cx="7470009" cy="6147956"/>
          </a:xfrm>
        </p:grpSpPr>
        <p:pic>
          <p:nvPicPr>
            <p:cNvPr id="11" name="Image 10">
              <a:extLst>
                <a:ext uri="{FF2B5EF4-FFF2-40B4-BE49-F238E27FC236}">
                  <a16:creationId xmlns:a16="http://schemas.microsoft.com/office/drawing/2014/main" id="{E70EED70-1CA6-AAA7-F8D4-24E834E4969D}"/>
                </a:ext>
              </a:extLst>
            </p:cNvPr>
            <p:cNvPicPr>
              <a:picLocks noChangeAspect="1"/>
            </p:cNvPicPr>
            <p:nvPr/>
          </p:nvPicPr>
          <p:blipFill>
            <a:blip r:embed="rId2"/>
            <a:srcRect t="3871"/>
            <a:stretch/>
          </p:blipFill>
          <p:spPr>
            <a:xfrm>
              <a:off x="2491625" y="511277"/>
              <a:ext cx="7470009" cy="5909958"/>
            </a:xfrm>
            <a:prstGeom prst="rect">
              <a:avLst/>
            </a:prstGeom>
          </p:spPr>
        </p:pic>
        <p:sp>
          <p:nvSpPr>
            <p:cNvPr id="13" name="Rectangle 12">
              <a:extLst>
                <a:ext uri="{FF2B5EF4-FFF2-40B4-BE49-F238E27FC236}">
                  <a16:creationId xmlns:a16="http://schemas.microsoft.com/office/drawing/2014/main" id="{8611CE56-F2ED-FF23-E04F-7BCED3EEA34C}"/>
                </a:ext>
              </a:extLst>
            </p:cNvPr>
            <p:cNvSpPr/>
            <p:nvPr/>
          </p:nvSpPr>
          <p:spPr>
            <a:xfrm>
              <a:off x="2772665" y="273279"/>
              <a:ext cx="2763977" cy="71145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4" name="Espace réservé du numéro de diapositive 3">
            <a:extLst>
              <a:ext uri="{FF2B5EF4-FFF2-40B4-BE49-F238E27FC236}">
                <a16:creationId xmlns:a16="http://schemas.microsoft.com/office/drawing/2014/main" id="{6AE1194D-6AF6-757B-72C7-A8787207842B}"/>
              </a:ext>
            </a:extLst>
          </p:cNvPr>
          <p:cNvSpPr>
            <a:spLocks noGrp="1"/>
          </p:cNvSpPr>
          <p:nvPr>
            <p:ph type="sldNum" sz="quarter" idx="12"/>
          </p:nvPr>
        </p:nvSpPr>
        <p:spPr/>
        <p:txBody>
          <a:bodyPr/>
          <a:lstStyle/>
          <a:p>
            <a:fld id="{F6E01D30-8B1E-4F07-9244-458AAEE698DC}" type="slidenum">
              <a:rPr lang="fr-FR" smtClean="0"/>
              <a:t>5</a:t>
            </a:fld>
            <a:endParaRPr lang="fr-FR"/>
          </a:p>
        </p:txBody>
      </p:sp>
      <p:sp>
        <p:nvSpPr>
          <p:cNvPr id="14" name="Espace réservé du contenu 2">
            <a:extLst>
              <a:ext uri="{FF2B5EF4-FFF2-40B4-BE49-F238E27FC236}">
                <a16:creationId xmlns:a16="http://schemas.microsoft.com/office/drawing/2014/main" id="{CE9196E1-6F3F-E0C4-E2AB-20EE3B0484C9}"/>
              </a:ext>
            </a:extLst>
          </p:cNvPr>
          <p:cNvSpPr txBox="1">
            <a:spLocks/>
          </p:cNvSpPr>
          <p:nvPr/>
        </p:nvSpPr>
        <p:spPr>
          <a:xfrm>
            <a:off x="379325" y="114557"/>
            <a:ext cx="10515600"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None/>
            </a:pPr>
            <a:r>
              <a:rPr lang="fr-FR" sz="4200" b="1" dirty="0">
                <a:solidFill>
                  <a:srgbClr val="007685"/>
                </a:solidFill>
              </a:rPr>
              <a:t>Ancrage territorial</a:t>
            </a:r>
            <a:endParaRPr lang="fr-FR" sz="4200" b="1" dirty="0">
              <a:solidFill>
                <a:srgbClr val="007685"/>
              </a:solidFill>
              <a:latin typeface="Calibri" panose="020F0502020204030204" pitchFamily="34" charset="0"/>
              <a:ea typeface="Calibri" panose="020F0502020204030204" pitchFamily="34" charset="0"/>
              <a:cs typeface="Calibri" panose="020F0502020204030204" pitchFamily="34" charset="0"/>
            </a:endParaRPr>
          </a:p>
        </p:txBody>
      </p:sp>
      <p:sp>
        <p:nvSpPr>
          <p:cNvPr id="3" name="ZoneTexte 2">
            <a:extLst>
              <a:ext uri="{FF2B5EF4-FFF2-40B4-BE49-F238E27FC236}">
                <a16:creationId xmlns:a16="http://schemas.microsoft.com/office/drawing/2014/main" id="{5B235CCE-73B4-776D-1788-24C70A26386A}"/>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5" name="ZoneTexte 4">
            <a:extLst>
              <a:ext uri="{FF2B5EF4-FFF2-40B4-BE49-F238E27FC236}">
                <a16:creationId xmlns:a16="http://schemas.microsoft.com/office/drawing/2014/main" id="{2DFB6809-DD5F-6AB4-C404-47CCA2E7DF12}"/>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6" name="ZoneTexte 5">
            <a:extLst>
              <a:ext uri="{FF2B5EF4-FFF2-40B4-BE49-F238E27FC236}">
                <a16:creationId xmlns:a16="http://schemas.microsoft.com/office/drawing/2014/main" id="{D0B8EDDA-3B6F-2539-23BD-B66BAE15D90E}"/>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561165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CA2974-165D-CF54-11DE-DDA14F506482}"/>
            </a:ext>
          </a:extLst>
        </p:cNvPr>
        <p:cNvGrpSpPr/>
        <p:nvPr/>
      </p:nvGrpSpPr>
      <p:grpSpPr>
        <a:xfrm>
          <a:off x="0" y="0"/>
          <a:ext cx="0" cy="0"/>
          <a:chOff x="0" y="0"/>
          <a:chExt cx="0" cy="0"/>
        </a:xfrm>
      </p:grpSpPr>
      <p:pic>
        <p:nvPicPr>
          <p:cNvPr id="27" name="Image 26" descr="Une image contenant dessin humoristique&#10;&#10;Le contenu généré par l’IA peut être incorrect.">
            <a:extLst>
              <a:ext uri="{FF2B5EF4-FFF2-40B4-BE49-F238E27FC236}">
                <a16:creationId xmlns:a16="http://schemas.microsoft.com/office/drawing/2014/main" id="{D4030C02-9675-FA51-D8D8-DAA9CAEBA0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3990555"/>
            <a:ext cx="5721517" cy="2443905"/>
          </a:xfrm>
          <a:prstGeom prst="roundRect">
            <a:avLst>
              <a:gd name="adj" fmla="val 50000"/>
            </a:avLst>
          </a:prstGeom>
        </p:spPr>
      </p:pic>
      <p:pic>
        <p:nvPicPr>
          <p:cNvPr id="18" name="Image 17">
            <a:extLst>
              <a:ext uri="{FF2B5EF4-FFF2-40B4-BE49-F238E27FC236}">
                <a16:creationId xmlns:a16="http://schemas.microsoft.com/office/drawing/2014/main" id="{3AD11AE3-E039-C076-50A0-E150BCD09A5A}"/>
              </a:ext>
            </a:extLst>
          </p:cNvPr>
          <p:cNvPicPr>
            <a:picLocks noChangeAspect="1"/>
          </p:cNvPicPr>
          <p:nvPr/>
        </p:nvPicPr>
        <p:blipFill>
          <a:blip r:embed="rId3"/>
          <a:stretch>
            <a:fillRect/>
          </a:stretch>
        </p:blipFill>
        <p:spPr>
          <a:xfrm>
            <a:off x="6773563" y="1314594"/>
            <a:ext cx="1616956" cy="1542491"/>
          </a:xfrm>
          <a:prstGeom prst="rect">
            <a:avLst/>
          </a:prstGeom>
        </p:spPr>
      </p:pic>
      <p:sp>
        <p:nvSpPr>
          <p:cNvPr id="4" name="Espace réservé du numéro de diapositive 3">
            <a:extLst>
              <a:ext uri="{FF2B5EF4-FFF2-40B4-BE49-F238E27FC236}">
                <a16:creationId xmlns:a16="http://schemas.microsoft.com/office/drawing/2014/main" id="{806E64C5-8680-3A65-6B55-6B522D8AFCF4}"/>
              </a:ext>
            </a:extLst>
          </p:cNvPr>
          <p:cNvSpPr>
            <a:spLocks noGrp="1"/>
          </p:cNvSpPr>
          <p:nvPr>
            <p:ph type="sldNum" sz="quarter" idx="12"/>
          </p:nvPr>
        </p:nvSpPr>
        <p:spPr/>
        <p:txBody>
          <a:bodyPr/>
          <a:lstStyle/>
          <a:p>
            <a:fld id="{F6E01D30-8B1E-4F07-9244-458AAEE698DC}" type="slidenum">
              <a:rPr lang="fr-FR" smtClean="0"/>
              <a:t>6</a:t>
            </a:fld>
            <a:endParaRPr lang="fr-FR"/>
          </a:p>
        </p:txBody>
      </p:sp>
      <p:sp>
        <p:nvSpPr>
          <p:cNvPr id="14" name="Espace réservé du contenu 2">
            <a:extLst>
              <a:ext uri="{FF2B5EF4-FFF2-40B4-BE49-F238E27FC236}">
                <a16:creationId xmlns:a16="http://schemas.microsoft.com/office/drawing/2014/main" id="{3AE9BDC7-968B-A6C9-08CC-F686A239B9D7}"/>
              </a:ext>
            </a:extLst>
          </p:cNvPr>
          <p:cNvSpPr txBox="1">
            <a:spLocks/>
          </p:cNvSpPr>
          <p:nvPr/>
        </p:nvSpPr>
        <p:spPr>
          <a:xfrm>
            <a:off x="838200" y="411828"/>
            <a:ext cx="10515600" cy="8684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4500" b="1" dirty="0">
                <a:solidFill>
                  <a:srgbClr val="007685"/>
                </a:solidFill>
                <a:latin typeface="Calibri" panose="020F0502020204030204" pitchFamily="34" charset="0"/>
                <a:ea typeface="Calibri" panose="020F0502020204030204" pitchFamily="34" charset="0"/>
                <a:cs typeface="Calibri" panose="020F0502020204030204" pitchFamily="34" charset="0"/>
              </a:rPr>
              <a:t>Secteur d’activité</a:t>
            </a:r>
            <a:endParaRPr lang="fr-FR" sz="4500" dirty="0">
              <a:solidFill>
                <a:srgbClr val="007685"/>
              </a:solidFill>
              <a:latin typeface="Calibri" panose="020F0502020204030204" pitchFamily="34" charset="0"/>
              <a:ea typeface="Calibri" panose="020F0502020204030204" pitchFamily="34" charset="0"/>
              <a:cs typeface="Calibri" panose="020F0502020204030204" pitchFamily="34" charset="0"/>
            </a:endParaRPr>
          </a:p>
        </p:txBody>
      </p:sp>
      <p:sp>
        <p:nvSpPr>
          <p:cNvPr id="2" name="ZoneTexte 1">
            <a:extLst>
              <a:ext uri="{FF2B5EF4-FFF2-40B4-BE49-F238E27FC236}">
                <a16:creationId xmlns:a16="http://schemas.microsoft.com/office/drawing/2014/main" id="{FCDAC8D9-3F59-F3B6-2213-8BE6A1EFE80B}"/>
              </a:ext>
            </a:extLst>
          </p:cNvPr>
          <p:cNvSpPr txBox="1"/>
          <p:nvPr/>
        </p:nvSpPr>
        <p:spPr>
          <a:xfrm>
            <a:off x="429260" y="1922360"/>
            <a:ext cx="5519256" cy="2960875"/>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fr-FR" dirty="0"/>
              <a:t>Secteur</a:t>
            </a:r>
            <a:r>
              <a:rPr lang="fr-FR" b="1" dirty="0"/>
              <a:t> Industriel traitement des déchets</a:t>
            </a:r>
          </a:p>
          <a:p>
            <a:pPr marL="285750" indent="-285750">
              <a:lnSpc>
                <a:spcPct val="150000"/>
              </a:lnSpc>
              <a:buFont typeface="Arial" panose="020B0604020202020204" pitchFamily="34" charset="0"/>
              <a:buChar char="•"/>
            </a:pPr>
            <a:r>
              <a:rPr lang="fr-FR" dirty="0"/>
              <a:t>Missions : </a:t>
            </a:r>
            <a:r>
              <a:rPr lang="fr-FR" b="1" dirty="0"/>
              <a:t>réduction</a:t>
            </a:r>
            <a:r>
              <a:rPr lang="fr-FR" dirty="0"/>
              <a:t>, </a:t>
            </a:r>
            <a:r>
              <a:rPr lang="fr-FR" b="1" dirty="0"/>
              <a:t>recyclage</a:t>
            </a:r>
            <a:r>
              <a:rPr lang="fr-FR" dirty="0"/>
              <a:t>, </a:t>
            </a:r>
            <a:r>
              <a:rPr lang="fr-FR" b="1" dirty="0"/>
              <a:t>transition énergétique</a:t>
            </a:r>
          </a:p>
          <a:p>
            <a:pPr marL="285750" indent="-285750">
              <a:lnSpc>
                <a:spcPct val="150000"/>
              </a:lnSpc>
              <a:buFont typeface="Arial" panose="020B0604020202020204" pitchFamily="34" charset="0"/>
              <a:buChar char="•"/>
            </a:pPr>
            <a:r>
              <a:rPr lang="fr-FR" dirty="0"/>
              <a:t>Établissement </a:t>
            </a:r>
            <a:r>
              <a:rPr lang="fr-FR" b="1" dirty="0"/>
              <a:t>public territorial</a:t>
            </a:r>
          </a:p>
          <a:p>
            <a:pPr marL="285750" indent="-285750">
              <a:lnSpc>
                <a:spcPct val="150000"/>
              </a:lnSpc>
              <a:buFont typeface="Arial" panose="020B0604020202020204" pitchFamily="34" charset="0"/>
              <a:buChar char="•"/>
            </a:pPr>
            <a:r>
              <a:rPr lang="fr-FR" dirty="0"/>
              <a:t>Respect du </a:t>
            </a:r>
            <a:r>
              <a:rPr lang="fr-FR" b="1" dirty="0"/>
              <a:t>code de la commande publique</a:t>
            </a:r>
          </a:p>
          <a:p>
            <a:pPr marL="285750" indent="-285750">
              <a:lnSpc>
                <a:spcPct val="150000"/>
              </a:lnSpc>
              <a:buFont typeface="Arial" panose="020B0604020202020204" pitchFamily="34" charset="0"/>
              <a:buChar char="•"/>
            </a:pPr>
            <a:r>
              <a:rPr lang="fr-FR" dirty="0"/>
              <a:t>En lien avec les </a:t>
            </a:r>
            <a:r>
              <a:rPr lang="fr-FR" b="1" dirty="0"/>
              <a:t>collectivités adhérentes</a:t>
            </a:r>
          </a:p>
          <a:p>
            <a:pPr marL="285750" indent="-285750">
              <a:lnSpc>
                <a:spcPct val="150000"/>
              </a:lnSpc>
              <a:buFont typeface="Arial" panose="020B0604020202020204" pitchFamily="34" charset="0"/>
              <a:buChar char="•"/>
            </a:pPr>
            <a:r>
              <a:rPr lang="fr-FR" dirty="0"/>
              <a:t>Bâtiment non </a:t>
            </a:r>
            <a:r>
              <a:rPr lang="fr-FR" b="1" dirty="0"/>
              <a:t>exploité</a:t>
            </a:r>
            <a:r>
              <a:rPr lang="fr-FR" dirty="0"/>
              <a:t> par le Syctom</a:t>
            </a:r>
          </a:p>
        </p:txBody>
      </p:sp>
      <p:pic>
        <p:nvPicPr>
          <p:cNvPr id="6" name="Image 5" descr="Une image contenant Produits de beauté, rouge, poudre&#10;&#10;Le contenu généré par l’IA peut être incorrect.">
            <a:extLst>
              <a:ext uri="{FF2B5EF4-FFF2-40B4-BE49-F238E27FC236}">
                <a16:creationId xmlns:a16="http://schemas.microsoft.com/office/drawing/2014/main" id="{B97B6F82-51D9-9B21-A324-53A56DDB26D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96857" y="2135243"/>
            <a:ext cx="1616955" cy="1616955"/>
          </a:xfrm>
          <a:prstGeom prst="rect">
            <a:avLst/>
          </a:prstGeom>
        </p:spPr>
      </p:pic>
      <p:sp>
        <p:nvSpPr>
          <p:cNvPr id="5" name="ZoneTexte 4">
            <a:extLst>
              <a:ext uri="{FF2B5EF4-FFF2-40B4-BE49-F238E27FC236}">
                <a16:creationId xmlns:a16="http://schemas.microsoft.com/office/drawing/2014/main" id="{11412F65-F5E9-2A1E-490C-43B5B019543F}"/>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7" name="ZoneTexte 6">
            <a:extLst>
              <a:ext uri="{FF2B5EF4-FFF2-40B4-BE49-F238E27FC236}">
                <a16:creationId xmlns:a16="http://schemas.microsoft.com/office/drawing/2014/main" id="{E705F449-42D6-2CCC-5981-87F9BDC475C8}"/>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8" name="ZoneTexte 7">
            <a:extLst>
              <a:ext uri="{FF2B5EF4-FFF2-40B4-BE49-F238E27FC236}">
                <a16:creationId xmlns:a16="http://schemas.microsoft.com/office/drawing/2014/main" id="{D50433B9-B3F5-1B97-E217-7E8867AF4A4C}"/>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263616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8A024-60C2-82E4-9A74-A48ECDB12DAF}"/>
            </a:ext>
          </a:extLst>
        </p:cNvPr>
        <p:cNvGrpSpPr/>
        <p:nvPr/>
      </p:nvGrpSpPr>
      <p:grpSpPr>
        <a:xfrm>
          <a:off x="0" y="0"/>
          <a:ext cx="0" cy="0"/>
          <a:chOff x="0" y="0"/>
          <a:chExt cx="0" cy="0"/>
        </a:xfrm>
      </p:grpSpPr>
      <p:pic>
        <p:nvPicPr>
          <p:cNvPr id="12" name="Picture 4" descr="Images de Centre Recyclage – Téléchargement gratuit sur Freepik">
            <a:extLst>
              <a:ext uri="{FF2B5EF4-FFF2-40B4-BE49-F238E27FC236}">
                <a16:creationId xmlns:a16="http://schemas.microsoft.com/office/drawing/2014/main" id="{A4D9DF25-C3EF-1355-620C-46781E7DDD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48286" y="3508665"/>
            <a:ext cx="4634146" cy="3212810"/>
          </a:xfrm>
          <a:prstGeom prst="rect">
            <a:avLst/>
          </a:prstGeom>
          <a:noFill/>
          <a:extLst>
            <a:ext uri="{909E8E84-426E-40DD-AFC4-6F175D3DCCD1}">
              <a14:hiddenFill xmlns:a14="http://schemas.microsoft.com/office/drawing/2010/main">
                <a:solidFill>
                  <a:srgbClr val="FFFFFF"/>
                </a:solidFill>
              </a14:hiddenFill>
            </a:ext>
          </a:extLst>
        </p:spPr>
      </p:pic>
      <p:sp>
        <p:nvSpPr>
          <p:cNvPr id="4" name="Espace réservé du numéro de diapositive 3">
            <a:extLst>
              <a:ext uri="{FF2B5EF4-FFF2-40B4-BE49-F238E27FC236}">
                <a16:creationId xmlns:a16="http://schemas.microsoft.com/office/drawing/2014/main" id="{05060855-95D9-6C5C-DA23-C29FD6FE7D54}"/>
              </a:ext>
            </a:extLst>
          </p:cNvPr>
          <p:cNvSpPr>
            <a:spLocks noGrp="1"/>
          </p:cNvSpPr>
          <p:nvPr>
            <p:ph type="sldNum" sz="quarter" idx="12"/>
          </p:nvPr>
        </p:nvSpPr>
        <p:spPr/>
        <p:txBody>
          <a:bodyPr/>
          <a:lstStyle/>
          <a:p>
            <a:fld id="{F6E01D30-8B1E-4F07-9244-458AAEE698DC}" type="slidenum">
              <a:rPr lang="fr-FR" smtClean="0"/>
              <a:t>7</a:t>
            </a:fld>
            <a:endParaRPr lang="fr-FR"/>
          </a:p>
        </p:txBody>
      </p:sp>
      <p:pic>
        <p:nvPicPr>
          <p:cNvPr id="6" name="Image 5" descr="Une image contenant dessin humoristique&#10;&#10;Le contenu généré par l’IA peut être incorrect.">
            <a:extLst>
              <a:ext uri="{FF2B5EF4-FFF2-40B4-BE49-F238E27FC236}">
                <a16:creationId xmlns:a16="http://schemas.microsoft.com/office/drawing/2014/main" id="{81A96627-A05D-6778-AA43-204BBA542D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60915" y="1300265"/>
            <a:ext cx="5721517" cy="2443905"/>
          </a:xfrm>
          <a:prstGeom prst="rect">
            <a:avLst/>
          </a:prstGeom>
        </p:spPr>
      </p:pic>
      <p:grpSp>
        <p:nvGrpSpPr>
          <p:cNvPr id="3" name="Groupe 2">
            <a:extLst>
              <a:ext uri="{FF2B5EF4-FFF2-40B4-BE49-F238E27FC236}">
                <a16:creationId xmlns:a16="http://schemas.microsoft.com/office/drawing/2014/main" id="{060F0E5E-6E93-B24F-A146-58352D979AE7}"/>
              </a:ext>
            </a:extLst>
          </p:cNvPr>
          <p:cNvGrpSpPr/>
          <p:nvPr/>
        </p:nvGrpSpPr>
        <p:grpSpPr>
          <a:xfrm>
            <a:off x="981740" y="1280242"/>
            <a:ext cx="4831236" cy="914400"/>
            <a:chOff x="981740" y="1736961"/>
            <a:chExt cx="4831236" cy="914400"/>
          </a:xfrm>
        </p:grpSpPr>
        <p:pic>
          <p:nvPicPr>
            <p:cNvPr id="13" name="Graphique 12" descr="Ordures avec un remplissage uni">
              <a:extLst>
                <a:ext uri="{FF2B5EF4-FFF2-40B4-BE49-F238E27FC236}">
                  <a16:creationId xmlns:a16="http://schemas.microsoft.com/office/drawing/2014/main" id="{0C970DB9-70BE-490C-24E5-A42BAD54A8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1740" y="1736961"/>
              <a:ext cx="914400" cy="914400"/>
            </a:xfrm>
            <a:prstGeom prst="rect">
              <a:avLst/>
            </a:prstGeom>
          </p:spPr>
        </p:pic>
        <p:sp>
          <p:nvSpPr>
            <p:cNvPr id="17" name="ZoneTexte 16">
              <a:extLst>
                <a:ext uri="{FF2B5EF4-FFF2-40B4-BE49-F238E27FC236}">
                  <a16:creationId xmlns:a16="http://schemas.microsoft.com/office/drawing/2014/main" id="{8EC37914-28C0-8F0D-1F97-48BD63C1624E}"/>
                </a:ext>
              </a:extLst>
            </p:cNvPr>
            <p:cNvSpPr txBox="1"/>
            <p:nvPr/>
          </p:nvSpPr>
          <p:spPr>
            <a:xfrm>
              <a:off x="2029523" y="1916295"/>
              <a:ext cx="3783453" cy="646331"/>
            </a:xfrm>
            <a:prstGeom prst="rect">
              <a:avLst/>
            </a:prstGeom>
            <a:noFill/>
          </p:spPr>
          <p:txBody>
            <a:bodyPr wrap="square" rtlCol="0">
              <a:spAutoFit/>
            </a:bodyPr>
            <a:lstStyle/>
            <a:p>
              <a:r>
                <a:rPr lang="fr-FR" b="0" i="0" dirty="0">
                  <a:solidFill>
                    <a:srgbClr val="000000"/>
                  </a:solidFill>
                  <a:effectLst/>
                  <a:latin typeface="Quicksand"/>
                </a:rPr>
                <a:t>→ </a:t>
              </a:r>
              <a:r>
                <a:rPr lang="fr-FR" dirty="0"/>
                <a:t>2 millions de déchets incinérer par an</a:t>
              </a:r>
            </a:p>
          </p:txBody>
        </p:sp>
      </p:grpSp>
      <p:grpSp>
        <p:nvGrpSpPr>
          <p:cNvPr id="5" name="Groupe 4">
            <a:extLst>
              <a:ext uri="{FF2B5EF4-FFF2-40B4-BE49-F238E27FC236}">
                <a16:creationId xmlns:a16="http://schemas.microsoft.com/office/drawing/2014/main" id="{B784871D-AE22-ED42-E871-462F07AAB5A8}"/>
              </a:ext>
            </a:extLst>
          </p:cNvPr>
          <p:cNvGrpSpPr/>
          <p:nvPr/>
        </p:nvGrpSpPr>
        <p:grpSpPr>
          <a:xfrm>
            <a:off x="981740" y="2334411"/>
            <a:ext cx="4092064" cy="914400"/>
            <a:chOff x="981740" y="2791130"/>
            <a:chExt cx="4092064" cy="914400"/>
          </a:xfrm>
        </p:grpSpPr>
        <p:pic>
          <p:nvPicPr>
            <p:cNvPr id="16" name="Graphique 15" descr="Éclair avec un remplissage uni">
              <a:extLst>
                <a:ext uri="{FF2B5EF4-FFF2-40B4-BE49-F238E27FC236}">
                  <a16:creationId xmlns:a16="http://schemas.microsoft.com/office/drawing/2014/main" id="{68BA8AB0-D84A-F4BB-DECA-D6A9E71C661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81740" y="2791130"/>
              <a:ext cx="914400" cy="914400"/>
            </a:xfrm>
            <a:prstGeom prst="rect">
              <a:avLst/>
            </a:prstGeom>
          </p:spPr>
        </p:pic>
        <p:sp>
          <p:nvSpPr>
            <p:cNvPr id="18" name="ZoneTexte 17">
              <a:extLst>
                <a:ext uri="{FF2B5EF4-FFF2-40B4-BE49-F238E27FC236}">
                  <a16:creationId xmlns:a16="http://schemas.microsoft.com/office/drawing/2014/main" id="{4243A31B-DD11-4977-DB44-CA8760193FF9}"/>
                </a:ext>
              </a:extLst>
            </p:cNvPr>
            <p:cNvSpPr txBox="1"/>
            <p:nvPr/>
          </p:nvSpPr>
          <p:spPr>
            <a:xfrm>
              <a:off x="2029523" y="3009614"/>
              <a:ext cx="3044281" cy="369332"/>
            </a:xfrm>
            <a:prstGeom prst="rect">
              <a:avLst/>
            </a:prstGeom>
            <a:noFill/>
          </p:spPr>
          <p:txBody>
            <a:bodyPr wrap="square" rtlCol="0">
              <a:spAutoFit/>
            </a:bodyPr>
            <a:lstStyle/>
            <a:p>
              <a:r>
                <a:rPr lang="fr-FR" b="0" i="0" dirty="0">
                  <a:solidFill>
                    <a:srgbClr val="000000"/>
                  </a:solidFill>
                  <a:effectLst/>
                  <a:latin typeface="Quicksand"/>
                </a:rPr>
                <a:t>→ </a:t>
              </a:r>
              <a:r>
                <a:rPr lang="fr-FR" dirty="0"/>
                <a:t>138 GWh produits par an</a:t>
              </a:r>
            </a:p>
          </p:txBody>
        </p:sp>
      </p:grpSp>
      <p:grpSp>
        <p:nvGrpSpPr>
          <p:cNvPr id="8" name="Groupe 7">
            <a:extLst>
              <a:ext uri="{FF2B5EF4-FFF2-40B4-BE49-F238E27FC236}">
                <a16:creationId xmlns:a16="http://schemas.microsoft.com/office/drawing/2014/main" id="{B406FCA6-E4E8-5DBD-F50E-36D43CC75082}"/>
              </a:ext>
            </a:extLst>
          </p:cNvPr>
          <p:cNvGrpSpPr/>
          <p:nvPr/>
        </p:nvGrpSpPr>
        <p:grpSpPr>
          <a:xfrm>
            <a:off x="981740" y="3307475"/>
            <a:ext cx="5114260" cy="989469"/>
            <a:chOff x="981740" y="3764194"/>
            <a:chExt cx="5114260" cy="989469"/>
          </a:xfrm>
        </p:grpSpPr>
        <p:pic>
          <p:nvPicPr>
            <p:cNvPr id="21" name="Graphique 20" descr="Feu contour">
              <a:extLst>
                <a:ext uri="{FF2B5EF4-FFF2-40B4-BE49-F238E27FC236}">
                  <a16:creationId xmlns:a16="http://schemas.microsoft.com/office/drawing/2014/main" id="{EB90E5F5-10DA-245E-7BA3-B715A2FFA5B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81740" y="3764194"/>
              <a:ext cx="914400" cy="914400"/>
            </a:xfrm>
            <a:prstGeom prst="rect">
              <a:avLst/>
            </a:prstGeom>
          </p:spPr>
        </p:pic>
        <p:sp>
          <p:nvSpPr>
            <p:cNvPr id="22" name="ZoneTexte 21">
              <a:extLst>
                <a:ext uri="{FF2B5EF4-FFF2-40B4-BE49-F238E27FC236}">
                  <a16:creationId xmlns:a16="http://schemas.microsoft.com/office/drawing/2014/main" id="{6E8BAA95-FEAB-731B-4D67-EC5C508A3632}"/>
                </a:ext>
              </a:extLst>
            </p:cNvPr>
            <p:cNvSpPr txBox="1"/>
            <p:nvPr/>
          </p:nvSpPr>
          <p:spPr>
            <a:xfrm>
              <a:off x="2029523" y="4107332"/>
              <a:ext cx="4066477" cy="646331"/>
            </a:xfrm>
            <a:prstGeom prst="rect">
              <a:avLst/>
            </a:prstGeom>
            <a:noFill/>
          </p:spPr>
          <p:txBody>
            <a:bodyPr wrap="square" rtlCol="0">
              <a:spAutoFit/>
            </a:bodyPr>
            <a:lstStyle/>
            <a:p>
              <a:r>
                <a:rPr lang="fr-FR" b="0" i="0" dirty="0">
                  <a:solidFill>
                    <a:srgbClr val="000000"/>
                  </a:solidFill>
                  <a:effectLst/>
                  <a:latin typeface="Quicksand"/>
                </a:rPr>
                <a:t>→ </a:t>
              </a:r>
              <a:r>
                <a:rPr lang="fr-FR" dirty="0"/>
                <a:t>2 179 GWh de vapeur produite par an</a:t>
              </a:r>
            </a:p>
          </p:txBody>
        </p:sp>
      </p:grpSp>
      <p:sp>
        <p:nvSpPr>
          <p:cNvPr id="2" name="Espace réservé du contenu 2">
            <a:extLst>
              <a:ext uri="{FF2B5EF4-FFF2-40B4-BE49-F238E27FC236}">
                <a16:creationId xmlns:a16="http://schemas.microsoft.com/office/drawing/2014/main" id="{06D02CAE-0739-BC41-6671-591676161CBE}"/>
              </a:ext>
            </a:extLst>
          </p:cNvPr>
          <p:cNvSpPr txBox="1">
            <a:spLocks/>
          </p:cNvSpPr>
          <p:nvPr/>
        </p:nvSpPr>
        <p:spPr>
          <a:xfrm>
            <a:off x="838200" y="411828"/>
            <a:ext cx="10515600" cy="86841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4500" b="1" dirty="0">
                <a:solidFill>
                  <a:srgbClr val="007685"/>
                </a:solidFill>
                <a:latin typeface="Aptos (Corps)"/>
                <a:ea typeface="Calibri" panose="020F0502020204030204" pitchFamily="34" charset="0"/>
                <a:cs typeface="Calibri" panose="020F0502020204030204" pitchFamily="34" charset="0"/>
              </a:rPr>
              <a:t>Chiffres clés</a:t>
            </a:r>
            <a:endParaRPr lang="fr-FR" sz="4500" dirty="0">
              <a:solidFill>
                <a:srgbClr val="007685"/>
              </a:solidFill>
              <a:latin typeface="Aptos (Corps)"/>
              <a:ea typeface="Calibri" panose="020F0502020204030204" pitchFamily="34" charset="0"/>
              <a:cs typeface="Calibri" panose="020F0502020204030204" pitchFamily="34" charset="0"/>
            </a:endParaRPr>
          </a:p>
        </p:txBody>
      </p:sp>
      <p:grpSp>
        <p:nvGrpSpPr>
          <p:cNvPr id="11" name="Groupe 10">
            <a:extLst>
              <a:ext uri="{FF2B5EF4-FFF2-40B4-BE49-F238E27FC236}">
                <a16:creationId xmlns:a16="http://schemas.microsoft.com/office/drawing/2014/main" id="{84E631AE-7B04-3AB7-4220-F06F046B4872}"/>
              </a:ext>
            </a:extLst>
          </p:cNvPr>
          <p:cNvGrpSpPr/>
          <p:nvPr/>
        </p:nvGrpSpPr>
        <p:grpSpPr>
          <a:xfrm>
            <a:off x="925183" y="4280539"/>
            <a:ext cx="5637663" cy="868415"/>
            <a:chOff x="925183" y="4737258"/>
            <a:chExt cx="5637663" cy="868415"/>
          </a:xfrm>
        </p:grpSpPr>
        <p:pic>
          <p:nvPicPr>
            <p:cNvPr id="15" name="Image 14">
              <a:extLst>
                <a:ext uri="{FF2B5EF4-FFF2-40B4-BE49-F238E27FC236}">
                  <a16:creationId xmlns:a16="http://schemas.microsoft.com/office/drawing/2014/main" id="{29BCC1C8-B223-BC2D-EC0F-E18F48896CE4}"/>
                </a:ext>
              </a:extLst>
            </p:cNvPr>
            <p:cNvPicPr>
              <a:picLocks noChangeAspect="1"/>
            </p:cNvPicPr>
            <p:nvPr/>
          </p:nvPicPr>
          <p:blipFill>
            <a:blip r:embed="rId10"/>
            <a:stretch>
              <a:fillRect/>
            </a:stretch>
          </p:blipFill>
          <p:spPr>
            <a:xfrm>
              <a:off x="925183" y="4737258"/>
              <a:ext cx="1027514" cy="868415"/>
            </a:xfrm>
            <a:prstGeom prst="rect">
              <a:avLst/>
            </a:prstGeom>
          </p:spPr>
        </p:pic>
        <p:sp>
          <p:nvSpPr>
            <p:cNvPr id="7" name="ZoneTexte 6">
              <a:extLst>
                <a:ext uri="{FF2B5EF4-FFF2-40B4-BE49-F238E27FC236}">
                  <a16:creationId xmlns:a16="http://schemas.microsoft.com/office/drawing/2014/main" id="{5CAF2B02-98BA-7B0D-CD54-E65B95A3B12A}"/>
                </a:ext>
              </a:extLst>
            </p:cNvPr>
            <p:cNvSpPr txBox="1"/>
            <p:nvPr/>
          </p:nvSpPr>
          <p:spPr>
            <a:xfrm>
              <a:off x="2029522" y="5020384"/>
              <a:ext cx="4533324" cy="369332"/>
            </a:xfrm>
            <a:prstGeom prst="rect">
              <a:avLst/>
            </a:prstGeom>
            <a:noFill/>
          </p:spPr>
          <p:txBody>
            <a:bodyPr wrap="square" rtlCol="0">
              <a:spAutoFit/>
            </a:bodyPr>
            <a:lstStyle/>
            <a:p>
              <a:r>
                <a:rPr lang="fr-FR" b="0" i="0" dirty="0">
                  <a:solidFill>
                    <a:srgbClr val="000000"/>
                  </a:solidFill>
                  <a:effectLst/>
                  <a:latin typeface="Quicksand"/>
                </a:rPr>
                <a:t>→ </a:t>
              </a:r>
              <a:r>
                <a:rPr lang="fr-FR" dirty="0"/>
                <a:t>2 millions de déchets triés chaque année</a:t>
              </a:r>
            </a:p>
          </p:txBody>
        </p:sp>
      </p:grpSp>
      <p:sp>
        <p:nvSpPr>
          <p:cNvPr id="20" name="ZoneTexte 19">
            <a:extLst>
              <a:ext uri="{FF2B5EF4-FFF2-40B4-BE49-F238E27FC236}">
                <a16:creationId xmlns:a16="http://schemas.microsoft.com/office/drawing/2014/main" id="{45ABD628-55A4-BCFE-9DCE-FFD917E77AF2}"/>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26" name="ZoneTexte 25">
            <a:extLst>
              <a:ext uri="{FF2B5EF4-FFF2-40B4-BE49-F238E27FC236}">
                <a16:creationId xmlns:a16="http://schemas.microsoft.com/office/drawing/2014/main" id="{5098821D-0B55-3E0B-43F7-A276F1F55EF6}"/>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27" name="ZoneTexte 26">
            <a:extLst>
              <a:ext uri="{FF2B5EF4-FFF2-40B4-BE49-F238E27FC236}">
                <a16:creationId xmlns:a16="http://schemas.microsoft.com/office/drawing/2014/main" id="{D260E84E-9199-8028-60ED-83E6C50E63F7}"/>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344811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9441F-15EE-FE6C-1CF3-C5FCDE8AE6E6}"/>
            </a:ext>
          </a:extLst>
        </p:cNvPr>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1B2418E2-075D-CFAF-E6C7-BDD3DE1C22A4}"/>
              </a:ext>
            </a:extLst>
          </p:cNvPr>
          <p:cNvSpPr>
            <a:spLocks noGrp="1"/>
          </p:cNvSpPr>
          <p:nvPr>
            <p:ph type="sldNum" sz="quarter" idx="12"/>
          </p:nvPr>
        </p:nvSpPr>
        <p:spPr/>
        <p:txBody>
          <a:bodyPr/>
          <a:lstStyle/>
          <a:p>
            <a:fld id="{F6E01D30-8B1E-4F07-9244-458AAEE698DC}" type="slidenum">
              <a:rPr lang="fr-FR" smtClean="0"/>
              <a:t>8</a:t>
            </a:fld>
            <a:endParaRPr lang="fr-FR"/>
          </a:p>
        </p:txBody>
      </p:sp>
      <p:sp>
        <p:nvSpPr>
          <p:cNvPr id="14" name="Espace réservé du contenu 2">
            <a:extLst>
              <a:ext uri="{FF2B5EF4-FFF2-40B4-BE49-F238E27FC236}">
                <a16:creationId xmlns:a16="http://schemas.microsoft.com/office/drawing/2014/main" id="{41A138DC-FAD2-676F-1A2B-DEF07105D455}"/>
              </a:ext>
            </a:extLst>
          </p:cNvPr>
          <p:cNvSpPr txBox="1">
            <a:spLocks/>
          </p:cNvSpPr>
          <p:nvPr/>
        </p:nvSpPr>
        <p:spPr>
          <a:xfrm>
            <a:off x="838200" y="411828"/>
            <a:ext cx="10515600"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r-FR" sz="3800" b="1" dirty="0">
                <a:solidFill>
                  <a:srgbClr val="007685"/>
                </a:solidFill>
              </a:rPr>
              <a:t>Ressources financières du </a:t>
            </a:r>
            <a:r>
              <a:rPr lang="fr-FR" sz="3800" b="1" dirty="0" err="1">
                <a:solidFill>
                  <a:srgbClr val="007685"/>
                </a:solidFill>
              </a:rPr>
              <a:t>Syctom</a:t>
            </a:r>
            <a:r>
              <a:rPr lang="fr-FR" sz="3800" b="1" dirty="0">
                <a:solidFill>
                  <a:srgbClr val="007685"/>
                </a:solidFill>
              </a:rPr>
              <a:t> – 2025</a:t>
            </a:r>
          </a:p>
        </p:txBody>
      </p:sp>
      <p:sp>
        <p:nvSpPr>
          <p:cNvPr id="3" name="Rectangle : coins arrondis 2">
            <a:extLst>
              <a:ext uri="{FF2B5EF4-FFF2-40B4-BE49-F238E27FC236}">
                <a16:creationId xmlns:a16="http://schemas.microsoft.com/office/drawing/2014/main" id="{824BD600-3089-1E7F-EC73-88020671079D}"/>
              </a:ext>
            </a:extLst>
          </p:cNvPr>
          <p:cNvSpPr/>
          <p:nvPr/>
        </p:nvSpPr>
        <p:spPr>
          <a:xfrm>
            <a:off x="81116" y="1622322"/>
            <a:ext cx="3884525" cy="977999"/>
          </a:xfrm>
          <a:prstGeom prst="roundRect">
            <a:avLst>
              <a:gd name="adj" fmla="val 50000"/>
            </a:avLst>
          </a:prstGeom>
          <a:solidFill>
            <a:srgbClr val="0076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a:t>
            </a:r>
            <a:r>
              <a:rPr lang="fr-FR" b="1" dirty="0"/>
              <a:t>Contributions des collectivités adhérentes</a:t>
            </a:r>
            <a:endParaRPr lang="fr-FR" dirty="0"/>
          </a:p>
        </p:txBody>
      </p:sp>
      <p:sp>
        <p:nvSpPr>
          <p:cNvPr id="6" name="Rectangle : coins arrondis 5">
            <a:extLst>
              <a:ext uri="{FF2B5EF4-FFF2-40B4-BE49-F238E27FC236}">
                <a16:creationId xmlns:a16="http://schemas.microsoft.com/office/drawing/2014/main" id="{9FB6864F-2263-58E4-6E34-BB174467656E}"/>
              </a:ext>
            </a:extLst>
          </p:cNvPr>
          <p:cNvSpPr/>
          <p:nvPr/>
        </p:nvSpPr>
        <p:spPr>
          <a:xfrm>
            <a:off x="4153737" y="1622322"/>
            <a:ext cx="3884525" cy="977999"/>
          </a:xfrm>
          <a:prstGeom prst="roundRect">
            <a:avLst>
              <a:gd name="adj" fmla="val 50000"/>
            </a:avLst>
          </a:prstGeom>
          <a:solidFill>
            <a:srgbClr val="0076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a:lnSpc>
                <a:spcPct val="150000"/>
              </a:lnSpc>
            </a:pPr>
            <a:r>
              <a:rPr lang="fr-FR" dirty="0"/>
              <a:t>♻️ </a:t>
            </a:r>
            <a:r>
              <a:rPr lang="fr-FR" b="1" dirty="0"/>
              <a:t>Recettes issues de la valorisation des déchets</a:t>
            </a:r>
            <a:endParaRPr lang="fr-FR" dirty="0"/>
          </a:p>
        </p:txBody>
      </p:sp>
      <p:sp>
        <p:nvSpPr>
          <p:cNvPr id="7" name="Rectangle : coins arrondis 6">
            <a:extLst>
              <a:ext uri="{FF2B5EF4-FFF2-40B4-BE49-F238E27FC236}">
                <a16:creationId xmlns:a16="http://schemas.microsoft.com/office/drawing/2014/main" id="{9EEF26F5-2597-2C42-B649-20AF44AEC259}"/>
              </a:ext>
            </a:extLst>
          </p:cNvPr>
          <p:cNvSpPr/>
          <p:nvPr/>
        </p:nvSpPr>
        <p:spPr>
          <a:xfrm>
            <a:off x="8226358" y="1597898"/>
            <a:ext cx="3884525" cy="977999"/>
          </a:xfrm>
          <a:prstGeom prst="roundRect">
            <a:avLst>
              <a:gd name="adj" fmla="val 50000"/>
            </a:avLst>
          </a:prstGeom>
          <a:solidFill>
            <a:srgbClr val="00768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a:t>
            </a:r>
            <a:r>
              <a:rPr lang="fr-FR" b="1" dirty="0"/>
              <a:t>Subventions &amp; aides publiques</a:t>
            </a:r>
            <a:endParaRPr lang="fr-FR" dirty="0"/>
          </a:p>
        </p:txBody>
      </p:sp>
      <p:sp>
        <p:nvSpPr>
          <p:cNvPr id="8" name="Rectangle : coins arrondis 7">
            <a:extLst>
              <a:ext uri="{FF2B5EF4-FFF2-40B4-BE49-F238E27FC236}">
                <a16:creationId xmlns:a16="http://schemas.microsoft.com/office/drawing/2014/main" id="{92ED403E-224C-28C4-8245-26D15B603E4D}"/>
              </a:ext>
            </a:extLst>
          </p:cNvPr>
          <p:cNvSpPr/>
          <p:nvPr/>
        </p:nvSpPr>
        <p:spPr>
          <a:xfrm>
            <a:off x="3925663" y="3248577"/>
            <a:ext cx="4343597" cy="977999"/>
          </a:xfrm>
          <a:prstGeom prst="roundRect">
            <a:avLst>
              <a:gd name="adj" fmla="val 50000"/>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t>💶 </a:t>
            </a:r>
            <a:r>
              <a:rPr lang="fr-FR" b="1" dirty="0"/>
              <a:t>Budget prévisionnel de 743,80 M €</a:t>
            </a:r>
            <a:endParaRPr lang="fr-FR" dirty="0"/>
          </a:p>
        </p:txBody>
      </p:sp>
      <p:sp>
        <p:nvSpPr>
          <p:cNvPr id="12" name="Rectangle : coins arrondis 11">
            <a:extLst>
              <a:ext uri="{FF2B5EF4-FFF2-40B4-BE49-F238E27FC236}">
                <a16:creationId xmlns:a16="http://schemas.microsoft.com/office/drawing/2014/main" id="{9C89C9F1-298B-62AF-C241-A2132AAD45CE}"/>
              </a:ext>
            </a:extLst>
          </p:cNvPr>
          <p:cNvSpPr/>
          <p:nvPr/>
        </p:nvSpPr>
        <p:spPr>
          <a:xfrm>
            <a:off x="81116" y="4923705"/>
            <a:ext cx="6381134" cy="977999"/>
          </a:xfrm>
          <a:prstGeom prst="roundRect">
            <a:avLst>
              <a:gd name="adj" fmla="val 50000"/>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1" eaLnBrk="0" fontAlgn="base" hangingPunct="0">
              <a:lnSpc>
                <a:spcPct val="150000"/>
              </a:lnSpc>
              <a:spcBef>
                <a:spcPct val="0"/>
              </a:spcBef>
              <a:spcAft>
                <a:spcPct val="0"/>
              </a:spcAft>
            </a:pPr>
            <a:r>
              <a:rPr kumimoji="0" lang="fr-FR" altLang="fr-FR" b="1" u="none" strike="noStrike" cap="none" normalizeH="0" baseline="0" dirty="0">
                <a:ln>
                  <a:noFill/>
                </a:ln>
                <a:solidFill>
                  <a:schemeClr val="tx1"/>
                </a:solidFill>
                <a:effectLst/>
                <a:latin typeface="Aptos (Corps)"/>
              </a:rPr>
              <a:t>🏭 </a:t>
            </a:r>
            <a:r>
              <a:rPr lang="fr-FR" altLang="fr-FR" b="1" dirty="0">
                <a:latin typeface="Aptos (Corps)"/>
              </a:rPr>
              <a:t>Fonctionnement des installations</a:t>
            </a:r>
          </a:p>
          <a:p>
            <a:pPr lvl="1" eaLnBrk="0" fontAlgn="base" hangingPunct="0">
              <a:lnSpc>
                <a:spcPct val="150000"/>
              </a:lnSpc>
              <a:spcBef>
                <a:spcPct val="0"/>
              </a:spcBef>
              <a:spcAft>
                <a:spcPct val="0"/>
              </a:spcAft>
            </a:pPr>
            <a:r>
              <a:rPr lang="fr-FR" altLang="fr-FR" b="1" dirty="0">
                <a:latin typeface="Aptos (Corps)"/>
              </a:rPr>
              <a:t>📢 Sensibilisation &amp; communication</a:t>
            </a:r>
          </a:p>
        </p:txBody>
      </p:sp>
      <p:sp>
        <p:nvSpPr>
          <p:cNvPr id="15" name="Rectangle : coins arrondis 14">
            <a:extLst>
              <a:ext uri="{FF2B5EF4-FFF2-40B4-BE49-F238E27FC236}">
                <a16:creationId xmlns:a16="http://schemas.microsoft.com/office/drawing/2014/main" id="{3EBCEDCA-7A6D-4616-2877-621901FC1EE2}"/>
              </a:ext>
            </a:extLst>
          </p:cNvPr>
          <p:cNvSpPr/>
          <p:nvPr/>
        </p:nvSpPr>
        <p:spPr>
          <a:xfrm>
            <a:off x="7625078" y="4923680"/>
            <a:ext cx="4124470" cy="977999"/>
          </a:xfrm>
          <a:prstGeom prst="roundRect">
            <a:avLst>
              <a:gd name="adj" fmla="val 50000"/>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altLang="fr-FR" b="1" dirty="0">
                <a:latin typeface="Aptos (Corps)"/>
              </a:rPr>
              <a:t>🛠️ Investissements / modernisation</a:t>
            </a:r>
            <a:endParaRPr lang="fr-FR" dirty="0"/>
          </a:p>
        </p:txBody>
      </p:sp>
      <p:cxnSp>
        <p:nvCxnSpPr>
          <p:cNvPr id="25" name="Connecteur : en angle 24">
            <a:extLst>
              <a:ext uri="{FF2B5EF4-FFF2-40B4-BE49-F238E27FC236}">
                <a16:creationId xmlns:a16="http://schemas.microsoft.com/office/drawing/2014/main" id="{A571CA78-2228-5A69-06C5-E226A0C4660F}"/>
              </a:ext>
            </a:extLst>
          </p:cNvPr>
          <p:cNvCxnSpPr>
            <a:cxnSpLocks/>
            <a:stCxn id="3" idx="2"/>
            <a:endCxn id="8" idx="1"/>
          </p:cNvCxnSpPr>
          <p:nvPr/>
        </p:nvCxnSpPr>
        <p:spPr>
          <a:xfrm rot="16200000" flipH="1">
            <a:off x="2405893" y="2217807"/>
            <a:ext cx="1137256" cy="1902284"/>
          </a:xfrm>
          <a:prstGeom prst="bent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7" name="Connecteur : en angle 26">
            <a:extLst>
              <a:ext uri="{FF2B5EF4-FFF2-40B4-BE49-F238E27FC236}">
                <a16:creationId xmlns:a16="http://schemas.microsoft.com/office/drawing/2014/main" id="{09F6A659-1575-A16E-7317-707265AAD390}"/>
              </a:ext>
            </a:extLst>
          </p:cNvPr>
          <p:cNvCxnSpPr>
            <a:cxnSpLocks/>
            <a:stCxn id="7" idx="2"/>
            <a:endCxn id="8" idx="3"/>
          </p:cNvCxnSpPr>
          <p:nvPr/>
        </p:nvCxnSpPr>
        <p:spPr>
          <a:xfrm rot="5400000">
            <a:off x="8638101" y="2207057"/>
            <a:ext cx="1161680" cy="1899361"/>
          </a:xfrm>
          <a:prstGeom prst="bentConnector2">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eur : en angle 28">
            <a:extLst>
              <a:ext uri="{FF2B5EF4-FFF2-40B4-BE49-F238E27FC236}">
                <a16:creationId xmlns:a16="http://schemas.microsoft.com/office/drawing/2014/main" id="{D72E54E4-70A6-6DF7-A30D-694EE4E85766}"/>
              </a:ext>
            </a:extLst>
          </p:cNvPr>
          <p:cNvCxnSpPr>
            <a:cxnSpLocks/>
            <a:stCxn id="6" idx="2"/>
            <a:endCxn id="8" idx="0"/>
          </p:cNvCxnSpPr>
          <p:nvPr/>
        </p:nvCxnSpPr>
        <p:spPr>
          <a:xfrm rot="16200000" flipH="1">
            <a:off x="5772603" y="2923718"/>
            <a:ext cx="648256" cy="1462"/>
          </a:xfrm>
          <a:prstGeom prst="bentConnector3">
            <a:avLst>
              <a:gd name="adj1" fmla="val 50000"/>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eur : en angle 33">
            <a:extLst>
              <a:ext uri="{FF2B5EF4-FFF2-40B4-BE49-F238E27FC236}">
                <a16:creationId xmlns:a16="http://schemas.microsoft.com/office/drawing/2014/main" id="{F7FCBD27-C4B1-526C-8CE5-AAEB076C1441}"/>
              </a:ext>
            </a:extLst>
          </p:cNvPr>
          <p:cNvCxnSpPr>
            <a:cxnSpLocks/>
            <a:stCxn id="8" idx="2"/>
            <a:endCxn id="12" idx="0"/>
          </p:cNvCxnSpPr>
          <p:nvPr/>
        </p:nvCxnSpPr>
        <p:spPr>
          <a:xfrm rot="5400000">
            <a:off x="4336009" y="3162251"/>
            <a:ext cx="697129" cy="2825779"/>
          </a:xfrm>
          <a:prstGeom prst="bentConnector3">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8" name="Connecteur : en angle 37">
            <a:extLst>
              <a:ext uri="{FF2B5EF4-FFF2-40B4-BE49-F238E27FC236}">
                <a16:creationId xmlns:a16="http://schemas.microsoft.com/office/drawing/2014/main" id="{4120EDF5-0D10-E259-B2B9-35FE7EA7DD68}"/>
              </a:ext>
            </a:extLst>
          </p:cNvPr>
          <p:cNvCxnSpPr>
            <a:cxnSpLocks/>
            <a:stCxn id="8" idx="2"/>
            <a:endCxn id="15" idx="0"/>
          </p:cNvCxnSpPr>
          <p:nvPr/>
        </p:nvCxnSpPr>
        <p:spPr>
          <a:xfrm rot="16200000" flipH="1">
            <a:off x="7543835" y="2780202"/>
            <a:ext cx="697104" cy="3589851"/>
          </a:xfrm>
          <a:prstGeom prst="bentConnector3">
            <a:avLst>
              <a:gd name="adj1" fmla="val 50000"/>
            </a:avLst>
          </a:prstGeom>
          <a:ln w="5715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1" name="ZoneTexte 40">
            <a:extLst>
              <a:ext uri="{FF2B5EF4-FFF2-40B4-BE49-F238E27FC236}">
                <a16:creationId xmlns:a16="http://schemas.microsoft.com/office/drawing/2014/main" id="{87D4CF63-95B3-045F-0D9C-90746F5F9583}"/>
              </a:ext>
            </a:extLst>
          </p:cNvPr>
          <p:cNvSpPr txBox="1"/>
          <p:nvPr/>
        </p:nvSpPr>
        <p:spPr>
          <a:xfrm>
            <a:off x="8490154" y="4257679"/>
            <a:ext cx="1275818" cy="369332"/>
          </a:xfrm>
          <a:prstGeom prst="rect">
            <a:avLst/>
          </a:prstGeom>
          <a:noFill/>
        </p:spPr>
        <p:txBody>
          <a:bodyPr wrap="square" rtlCol="0">
            <a:spAutoFit/>
          </a:bodyPr>
          <a:lstStyle/>
          <a:p>
            <a:r>
              <a:rPr lang="fr-FR" b="1" dirty="0"/>
              <a:t>278,25 M €</a:t>
            </a:r>
          </a:p>
        </p:txBody>
      </p:sp>
      <p:sp>
        <p:nvSpPr>
          <p:cNvPr id="42" name="ZoneTexte 41">
            <a:extLst>
              <a:ext uri="{FF2B5EF4-FFF2-40B4-BE49-F238E27FC236}">
                <a16:creationId xmlns:a16="http://schemas.microsoft.com/office/drawing/2014/main" id="{622F0D16-2BB1-FC2F-CDAC-A29A0C3C01EC}"/>
              </a:ext>
            </a:extLst>
          </p:cNvPr>
          <p:cNvSpPr txBox="1"/>
          <p:nvPr/>
        </p:nvSpPr>
        <p:spPr>
          <a:xfrm>
            <a:off x="3242216" y="4257679"/>
            <a:ext cx="1275818" cy="369332"/>
          </a:xfrm>
          <a:prstGeom prst="rect">
            <a:avLst/>
          </a:prstGeom>
          <a:noFill/>
        </p:spPr>
        <p:txBody>
          <a:bodyPr wrap="square" rtlCol="0">
            <a:spAutoFit/>
          </a:bodyPr>
          <a:lstStyle/>
          <a:p>
            <a:r>
              <a:rPr lang="fr-FR" b="1" dirty="0"/>
              <a:t>465,55 M €</a:t>
            </a:r>
          </a:p>
        </p:txBody>
      </p:sp>
      <p:sp>
        <p:nvSpPr>
          <p:cNvPr id="50" name="ZoneTexte 49">
            <a:extLst>
              <a:ext uri="{FF2B5EF4-FFF2-40B4-BE49-F238E27FC236}">
                <a16:creationId xmlns:a16="http://schemas.microsoft.com/office/drawing/2014/main" id="{3B0DE063-EFA5-8E75-F219-DF1D45700645}"/>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51" name="ZoneTexte 50">
            <a:extLst>
              <a:ext uri="{FF2B5EF4-FFF2-40B4-BE49-F238E27FC236}">
                <a16:creationId xmlns:a16="http://schemas.microsoft.com/office/drawing/2014/main" id="{F41A6852-F7B6-9088-5043-9B37A872B1D5}"/>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52" name="ZoneTexte 51">
            <a:extLst>
              <a:ext uri="{FF2B5EF4-FFF2-40B4-BE49-F238E27FC236}">
                <a16:creationId xmlns:a16="http://schemas.microsoft.com/office/drawing/2014/main" id="{5BA31765-EA22-A170-F88B-2C8862448C04}"/>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3829701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14C73-75CD-EE13-B2AE-FA6C03D142B6}"/>
            </a:ext>
          </a:extLst>
        </p:cNvPr>
        <p:cNvGrpSpPr/>
        <p:nvPr/>
      </p:nvGrpSpPr>
      <p:grpSpPr>
        <a:xfrm>
          <a:off x="0" y="0"/>
          <a:ext cx="0" cy="0"/>
          <a:chOff x="0" y="0"/>
          <a:chExt cx="0" cy="0"/>
        </a:xfrm>
      </p:grpSpPr>
      <p:graphicFrame>
        <p:nvGraphicFramePr>
          <p:cNvPr id="17" name="ZoneTexte 1">
            <a:extLst>
              <a:ext uri="{FF2B5EF4-FFF2-40B4-BE49-F238E27FC236}">
                <a16:creationId xmlns:a16="http://schemas.microsoft.com/office/drawing/2014/main" id="{A628A335-FC89-A3A0-0969-A5459B00E7D7}"/>
              </a:ext>
            </a:extLst>
          </p:cNvPr>
          <p:cNvGraphicFramePr/>
          <p:nvPr>
            <p:extLst>
              <p:ext uri="{D42A27DB-BD31-4B8C-83A1-F6EECF244321}">
                <p14:modId xmlns:p14="http://schemas.microsoft.com/office/powerpoint/2010/main" val="3223083848"/>
              </p:ext>
            </p:extLst>
          </p:nvPr>
        </p:nvGraphicFramePr>
        <p:xfrm>
          <a:off x="459740" y="518379"/>
          <a:ext cx="11272520" cy="54386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808D528E-5BF1-CA88-477B-4FB4DCC7F0A2}"/>
              </a:ext>
            </a:extLst>
          </p:cNvPr>
          <p:cNvSpPr>
            <a:spLocks noGrp="1"/>
          </p:cNvSpPr>
          <p:nvPr>
            <p:ph type="sldNum" sz="quarter" idx="12"/>
          </p:nvPr>
        </p:nvSpPr>
        <p:spPr/>
        <p:txBody>
          <a:bodyPr/>
          <a:lstStyle/>
          <a:p>
            <a:fld id="{F6E01D30-8B1E-4F07-9244-458AAEE698DC}" type="slidenum">
              <a:rPr lang="fr-FR" smtClean="0"/>
              <a:t>9</a:t>
            </a:fld>
            <a:endParaRPr lang="fr-FR"/>
          </a:p>
        </p:txBody>
      </p:sp>
      <p:sp>
        <p:nvSpPr>
          <p:cNvPr id="14" name="Espace réservé du contenu 2">
            <a:extLst>
              <a:ext uri="{FF2B5EF4-FFF2-40B4-BE49-F238E27FC236}">
                <a16:creationId xmlns:a16="http://schemas.microsoft.com/office/drawing/2014/main" id="{80F8EF69-B67C-B70E-7108-318415BE333E}"/>
              </a:ext>
            </a:extLst>
          </p:cNvPr>
          <p:cNvSpPr txBox="1">
            <a:spLocks/>
          </p:cNvSpPr>
          <p:nvPr/>
        </p:nvSpPr>
        <p:spPr>
          <a:xfrm>
            <a:off x="459740" y="84172"/>
            <a:ext cx="11272520" cy="86841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50000"/>
              </a:lnSpc>
              <a:buNone/>
            </a:pPr>
            <a:r>
              <a:rPr lang="fr-FR" sz="4200" b="1" dirty="0">
                <a:solidFill>
                  <a:srgbClr val="007685"/>
                </a:solidFill>
              </a:rPr>
              <a:t>Rayonnement</a:t>
            </a:r>
            <a:r>
              <a:rPr lang="fr-FR" sz="3800" b="1" dirty="0">
                <a:solidFill>
                  <a:srgbClr val="007685"/>
                </a:solidFill>
              </a:rPr>
              <a:t> </a:t>
            </a:r>
            <a:r>
              <a:rPr lang="fr-FR" sz="4200" b="1" dirty="0">
                <a:solidFill>
                  <a:srgbClr val="007685"/>
                </a:solidFill>
              </a:rPr>
              <a:t>international</a:t>
            </a:r>
            <a:endParaRPr lang="fr-FR" sz="4200" dirty="0">
              <a:solidFill>
                <a:srgbClr val="007685"/>
              </a:solidFill>
            </a:endParaRPr>
          </a:p>
        </p:txBody>
      </p:sp>
      <p:sp>
        <p:nvSpPr>
          <p:cNvPr id="7" name="ZoneTexte 6">
            <a:extLst>
              <a:ext uri="{FF2B5EF4-FFF2-40B4-BE49-F238E27FC236}">
                <a16:creationId xmlns:a16="http://schemas.microsoft.com/office/drawing/2014/main" id="{D8901499-6453-C775-ADEC-76063E775EB7}"/>
              </a:ext>
            </a:extLst>
          </p:cNvPr>
          <p:cNvSpPr txBox="1"/>
          <p:nvPr/>
        </p:nvSpPr>
        <p:spPr>
          <a:xfrm>
            <a:off x="4939034" y="6390702"/>
            <a:ext cx="2066611" cy="369332"/>
          </a:xfrm>
          <a:prstGeom prst="rect">
            <a:avLst/>
          </a:prstGeom>
          <a:noFill/>
        </p:spPr>
        <p:txBody>
          <a:bodyPr wrap="square" rtlCol="0">
            <a:spAutoFit/>
          </a:bodyPr>
          <a:lstStyle/>
          <a:p>
            <a:r>
              <a:rPr lang="fr-FR" dirty="0"/>
              <a:t>Date : 07/05/2025</a:t>
            </a:r>
          </a:p>
        </p:txBody>
      </p:sp>
      <p:sp>
        <p:nvSpPr>
          <p:cNvPr id="8" name="ZoneTexte 7">
            <a:extLst>
              <a:ext uri="{FF2B5EF4-FFF2-40B4-BE49-F238E27FC236}">
                <a16:creationId xmlns:a16="http://schemas.microsoft.com/office/drawing/2014/main" id="{CF36EAAE-FEB3-6050-62E1-DCFE476D333F}"/>
              </a:ext>
            </a:extLst>
          </p:cNvPr>
          <p:cNvSpPr txBox="1"/>
          <p:nvPr/>
        </p:nvSpPr>
        <p:spPr>
          <a:xfrm>
            <a:off x="7667730" y="6390702"/>
            <a:ext cx="2314470" cy="369332"/>
          </a:xfrm>
          <a:prstGeom prst="rect">
            <a:avLst/>
          </a:prstGeom>
          <a:noFill/>
        </p:spPr>
        <p:txBody>
          <a:bodyPr wrap="square" rtlCol="0">
            <a:spAutoFit/>
          </a:bodyPr>
          <a:lstStyle/>
          <a:p>
            <a:r>
              <a:rPr lang="fr-FR" dirty="0"/>
              <a:t>Youssef EL KATTOUFI</a:t>
            </a:r>
          </a:p>
        </p:txBody>
      </p:sp>
      <p:sp>
        <p:nvSpPr>
          <p:cNvPr id="11" name="ZoneTexte 10">
            <a:extLst>
              <a:ext uri="{FF2B5EF4-FFF2-40B4-BE49-F238E27FC236}">
                <a16:creationId xmlns:a16="http://schemas.microsoft.com/office/drawing/2014/main" id="{BC4C1447-C023-29FD-8C3B-4031011A0344}"/>
              </a:ext>
            </a:extLst>
          </p:cNvPr>
          <p:cNvSpPr txBox="1"/>
          <p:nvPr/>
        </p:nvSpPr>
        <p:spPr>
          <a:xfrm>
            <a:off x="838200" y="6390702"/>
            <a:ext cx="3079172" cy="369332"/>
          </a:xfrm>
          <a:prstGeom prst="rect">
            <a:avLst/>
          </a:prstGeom>
          <a:noFill/>
        </p:spPr>
        <p:txBody>
          <a:bodyPr wrap="square" rtlCol="0">
            <a:spAutoFit/>
          </a:bodyPr>
          <a:lstStyle/>
          <a:p>
            <a:r>
              <a:rPr lang="fr-FR" dirty="0"/>
              <a:t>Soutenance intermédiaire</a:t>
            </a:r>
          </a:p>
        </p:txBody>
      </p:sp>
    </p:spTree>
    <p:extLst>
      <p:ext uri="{BB962C8B-B14F-4D97-AF65-F5344CB8AC3E}">
        <p14:creationId xmlns:p14="http://schemas.microsoft.com/office/powerpoint/2010/main" val="1966041761"/>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2152</TotalTime>
  <Words>881</Words>
  <Application>Microsoft Office PowerPoint</Application>
  <PresentationFormat>Grand écran</PresentationFormat>
  <Paragraphs>215</Paragraphs>
  <Slides>20</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20</vt:i4>
      </vt:variant>
    </vt:vector>
  </HeadingPairs>
  <TitlesOfParts>
    <vt:vector size="28" baseType="lpstr">
      <vt:lpstr>Aptos</vt:lpstr>
      <vt:lpstr>Aptos (Corps)</vt:lpstr>
      <vt:lpstr>Aptos Display</vt:lpstr>
      <vt:lpstr>Arial</vt:lpstr>
      <vt:lpstr>Calibri</vt:lpstr>
      <vt:lpstr>Franklin Gothic Demi (En-têtes)</vt:lpstr>
      <vt:lpstr>Quicksand</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Youssef El Kattoufi</dc:creator>
  <cp:lastModifiedBy>ELKATTOUFI Youssef</cp:lastModifiedBy>
  <cp:revision>182</cp:revision>
  <dcterms:created xsi:type="dcterms:W3CDTF">2025-04-20T19:00:16Z</dcterms:created>
  <dcterms:modified xsi:type="dcterms:W3CDTF">2025-05-07T11:38:50Z</dcterms:modified>
</cp:coreProperties>
</file>