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76" r:id="rId4"/>
    <p:sldId id="266" r:id="rId5"/>
    <p:sldId id="261" r:id="rId6"/>
    <p:sldId id="267" r:id="rId7"/>
    <p:sldId id="270" r:id="rId8"/>
    <p:sldId id="268" r:id="rId9"/>
    <p:sldId id="283" r:id="rId10"/>
    <p:sldId id="284" r:id="rId11"/>
    <p:sldId id="285" r:id="rId12"/>
    <p:sldId id="277" r:id="rId13"/>
    <p:sldId id="278" r:id="rId14"/>
    <p:sldId id="279" r:id="rId15"/>
    <p:sldId id="282" r:id="rId16"/>
    <p:sldId id="280" r:id="rId17"/>
    <p:sldId id="281" r:id="rId18"/>
    <p:sldId id="269" r:id="rId19"/>
    <p:sldId id="294" r:id="rId20"/>
    <p:sldId id="262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9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7.jpeg"/><Relationship Id="rId2" Type="http://schemas.openxmlformats.org/officeDocument/2006/relationships/tags" Target="../tags/tag7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lifting jack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2820" y="846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内舱用防水胶垫加螺丝</a:t>
            </a:r>
            <a:endParaRPr lang="en-US" altLang="zh-CN"/>
          </a:p>
        </p:txBody>
      </p:sp>
      <p:pic>
        <p:nvPicPr>
          <p:cNvPr id="3" name="图片 2" descr="4DAA6320910B0FC793970E33670A70E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005" y="1532255"/>
            <a:ext cx="3921125" cy="37807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5005" y="5467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可定制胶垫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5005" y="6171565"/>
            <a:ext cx="46183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【淘宝】https://m.tb.cn/h.5bBursL?tk=3EladtNTLgK CZ0001</a:t>
            </a:r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Modeling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external cavity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WMPWH9R)VTCCC051VSX{J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643255"/>
            <a:ext cx="4707255" cy="4013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QQ图片20230712173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0" y="0"/>
            <a:ext cx="3893820" cy="5393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inner cavity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{(%B@D]V1]IFS6~]8Z1VZ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" y="683895"/>
            <a:ext cx="3562985" cy="34842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8015" y="4702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两种结构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8140" y="643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273800" y="691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直接打孔</a:t>
            </a:r>
            <a:endParaRPr lang="zh-CN" altLang="en-US"/>
          </a:p>
        </p:txBody>
      </p:sp>
      <p:pic>
        <p:nvPicPr>
          <p:cNvPr id="4" name="图片 3" descr="42LMZN2305LX42N81JG%OR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40" y="2951480"/>
            <a:ext cx="2185670" cy="2463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22140" y="5605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密封用亚克力板加胶垫加螺丝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5" y="914400"/>
            <a:ext cx="11908155" cy="2570480"/>
          </a:xfrm>
        </p:spPr>
        <p:txBody>
          <a:bodyPr/>
          <a:p>
            <a:r>
              <a:t>SolidWorks stress analysis</a:t>
            </a: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{K30MP5N%L2NN_~~]33)49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" y="233680"/>
            <a:ext cx="4745355" cy="3195320"/>
          </a:xfrm>
          <a:prstGeom prst="rect">
            <a:avLst/>
          </a:prstGeom>
        </p:spPr>
      </p:pic>
      <p:pic>
        <p:nvPicPr>
          <p:cNvPr id="3" name="图片 2" descr="LSQU]7_MNEAE1NO6_A1)A`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3785235"/>
            <a:ext cx="5066665" cy="2315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52440" y="291465"/>
            <a:ext cx="3921125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Simulate underwater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22D6B3DA5F8B553E75C5540F4A50B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349885"/>
            <a:ext cx="6438900" cy="2976245"/>
          </a:xfrm>
          <a:prstGeom prst="rect">
            <a:avLst/>
          </a:prstGeom>
        </p:spPr>
      </p:pic>
      <p:pic>
        <p:nvPicPr>
          <p:cNvPr id="3" name="图片 2" descr="38B0861EFEFCB4B1927AFAF60BED66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3261360"/>
            <a:ext cx="4518025" cy="359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23025" y="4829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有限元分析以及模拟温度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EA93BC1DA098A19FC07B1515AEC7B9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13030"/>
            <a:ext cx="3906520" cy="3906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88085" y="43421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stroke 10</a:t>
            </a:r>
            <a:r>
              <a:rPr lang="en-US" altLang="zh-CN">
                <a:sym typeface="+mn-ea"/>
              </a:rPr>
              <a:t>cm or 15cm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450" y="4747260"/>
            <a:ext cx="4087495" cy="421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weight</a:t>
            </a:r>
            <a:r>
              <a:rPr lang="en-US" altLang="zh-CN">
                <a:sym typeface="+mn-ea"/>
              </a:rPr>
              <a:t> 0.8</a:t>
            </a:r>
            <a:r>
              <a:rPr lang="zh-CN" altLang="en-US">
                <a:sym typeface="+mn-ea"/>
              </a:rPr>
              <a:t> kg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28465" y="5548630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https://mobile.yangkeduo.com/goods2.html?refer_share_id=ZWEC1rT2FLR0WEobMcSNYT2dmau6Rjyt&amp;refer_share_channel=copy_link&amp;_oak_share_detail_id=0&amp;pxq_secret_key=KZAQZD4A3UBAXBRJPHS4SVIOI5DJRE3V32VRRKCQWBQ45YSL2K6A&amp;_wvx=10&amp;_oak_share_time=1689141290&amp;_wv=41729&amp;share_uin=XLCS3Y7T2CQGYFPGDZIQPTTJQ4_GEXDA&amp;_x_query=%E5%8D%87%E9%99%8D%E5%99%A8%20%E4%B8%8A%E4%B8%8B%20%E5%B0%8F%E5%9E%8B&amp;page_from=402&amp;refer_share_uin=XLCS3Y7T2CQGYFPGDZIQPTTJQ4_GEXDA&amp;goods_id=453682224899&amp;_oak_share_snapshot_num=9000&amp;_x_org=1</a:t>
            </a:r>
            <a:endParaRPr lang="zh-CN" altLang="en-US" sz="800"/>
          </a:p>
        </p:txBody>
      </p:sp>
      <p:sp>
        <p:nvSpPr>
          <p:cNvPr id="6" name="文本框 5"/>
          <p:cNvSpPr txBox="1"/>
          <p:nvPr/>
        </p:nvSpPr>
        <p:spPr>
          <a:xfrm>
            <a:off x="1188085" y="5205095"/>
            <a:ext cx="37407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Voltage 12v24v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223010" y="5511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thrust 10 to 100 </a:t>
            </a:r>
            <a:r>
              <a:rPr lang="en-US" altLang="zh-CN"/>
              <a:t>kg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A273F35992D4FA5A6F53D7AE70E6A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959485"/>
            <a:ext cx="2871470" cy="2853055"/>
          </a:xfrm>
          <a:prstGeom prst="rect">
            <a:avLst/>
          </a:prstGeom>
        </p:spPr>
      </p:pic>
      <p:pic>
        <p:nvPicPr>
          <p:cNvPr id="3" name="图片 2" descr="8205D7F4376FF446271FDFBFF90D7E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" y="3923030"/>
            <a:ext cx="2767965" cy="27679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24300" y="3971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stroke 10-14.5</a:t>
            </a:r>
            <a:r>
              <a:rPr lang="en-US" altLang="zh-CN"/>
              <a:t>cm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996690" y="4591685"/>
            <a:ext cx="4361815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weight</a:t>
            </a:r>
            <a:r>
              <a:rPr lang="en-US" altLang="zh-CN"/>
              <a:t> </a:t>
            </a:r>
            <a:r>
              <a:rPr lang="zh-CN" altLang="en-US"/>
              <a:t>4.4 kg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24300" y="5253355"/>
            <a:ext cx="42608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【淘宝】https://m.tb.cn/h.5ZoEieq?tk=9yF7dtObjj6 CZ3457 </a:t>
            </a:r>
            <a:endParaRPr lang="zh-CN" altLang="en-US" sz="120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air bag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005" y="739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PlanA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97865" y="1107440"/>
            <a:ext cx="4462780" cy="111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Using size 20 × </a:t>
            </a:r>
            <a:r>
              <a:rPr lang="en-US" altLang="zh-CN"/>
              <a:t>20</a:t>
            </a:r>
            <a:r>
              <a:rPr lang="zh-CN" altLang="en-US"/>
              <a:t> × 10 airbags (assuming turtle shell</a:t>
            </a:r>
            <a:r>
              <a:rPr lang="en-US" altLang="zh-CN"/>
              <a:t> </a:t>
            </a:r>
            <a:r>
              <a:rPr lang="zh-CN" altLang="en-US"/>
              <a:t>size of 40 × </a:t>
            </a:r>
            <a:r>
              <a:rPr lang="en-US" altLang="zh-CN"/>
              <a:t>50</a:t>
            </a:r>
            <a:r>
              <a:rPr lang="zh-CN" altLang="en-US"/>
              <a:t> × 15)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823835" y="54375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Volume 20 × </a:t>
            </a:r>
            <a:r>
              <a:rPr lang="en-US" altLang="zh-CN"/>
              <a:t>20</a:t>
            </a:r>
            <a:r>
              <a:rPr lang="zh-CN" altLang="en-US"/>
              <a:t>× </a:t>
            </a:r>
            <a:r>
              <a:rPr lang="zh-CN" altLang="en-US">
                <a:sym typeface="+mn-ea"/>
              </a:rPr>
              <a:t>10</a:t>
            </a:r>
            <a:r>
              <a:rPr lang="zh-CN" altLang="en-US"/>
              <a:t>The buoyancy of a airbag in water is approximately 39.2 Newton, which is 4 kilograms</a:t>
            </a:r>
            <a:endParaRPr lang="zh-CN" altLang="en-US"/>
          </a:p>
        </p:txBody>
      </p:sp>
      <p:pic>
        <p:nvPicPr>
          <p:cNvPr id="7" name="图片 6" descr="ICMM2Z%_BE8OCO~O~CH{JS0"/>
          <p:cNvPicPr>
            <a:picLocks noChangeAspect="1"/>
          </p:cNvPicPr>
          <p:nvPr/>
        </p:nvPicPr>
        <p:blipFill>
          <a:blip r:embed="rId1"/>
          <a:srcRect t="26485" r="330"/>
          <a:stretch>
            <a:fillRect/>
          </a:stretch>
        </p:blipFill>
        <p:spPr>
          <a:xfrm>
            <a:off x="6664325" y="2018030"/>
            <a:ext cx="3255645" cy="2853690"/>
          </a:xfrm>
          <a:prstGeom prst="rect">
            <a:avLst/>
          </a:prstGeom>
        </p:spPr>
      </p:pic>
      <p:pic>
        <p:nvPicPr>
          <p:cNvPr id="5" name="图片 4" descr="036D9DF47977E29A1B65B5B8993190C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75" y="2018030"/>
            <a:ext cx="2688590" cy="358521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97865" y="6155055"/>
            <a:ext cx="553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【淘宝】https://m.tb.cn/h.5ZoNHRP?tk=l1jfdtlGGES CZ3457</a:t>
            </a:r>
            <a:endParaRPr lang="zh-CN" altLang="en-US" sz="1200"/>
          </a:p>
        </p:txBody>
      </p:sp>
      <p:sp>
        <p:nvSpPr>
          <p:cNvPr id="13" name="文本框 12"/>
          <p:cNvSpPr txBox="1"/>
          <p:nvPr/>
        </p:nvSpPr>
        <p:spPr>
          <a:xfrm>
            <a:off x="1127760" y="5801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TPU充气气囊定制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005" y="739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PlanA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97865" y="1107440"/>
            <a:ext cx="4462780" cy="111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5" name="图片 4" descr="E641C55CD2EFEF7B0A179CE5B8C51E5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85" y="2142490"/>
            <a:ext cx="2643505" cy="3938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7865" y="6155055"/>
            <a:ext cx="553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【淘宝】https://m.tb.cn/h.5Zm6vB4?tk=GsaFdtQqjDs CZ3457 </a:t>
            </a:r>
            <a:endParaRPr lang="zh-CN" altLang="en-US" sz="1200"/>
          </a:p>
        </p:txBody>
      </p:sp>
      <p:pic>
        <p:nvPicPr>
          <p:cNvPr id="8" name="图片 7" descr="C8751B8E3B6613F25CFA638A6CD9024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03060" y="1445260"/>
            <a:ext cx="3564890" cy="349631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096000" y="5619750"/>
            <a:ext cx="5536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【淘宝】https://m.tb.cn/h.505h2GC?tk=Uz79dtQswG1 CZ0001</a:t>
            </a:r>
            <a:endParaRPr lang="zh-CN" altLang="en-US" sz="120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005" y="739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PlanB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10565" y="13449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Make a maximum size shell and place the airbag inside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</a:t>
            </a:r>
            <a:r>
              <a:rPr lang="zh-CN" altLang="zh-CN"/>
              <a:t>aterproof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1F82AF249D5C2EBA899D331ACCFE05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279400"/>
            <a:ext cx="4285615" cy="3495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5145" y="40487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丙烯酸涂料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0240" y="48539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https://mobile.yangkeduo.com/goods2.html?refer_share_id=MdvTqS27GLvGGL3NJX6QKU50J830Eidl&amp;refer_share_channel=copy_link&amp;_oak_share_detail_id=0&amp;pxq_secret_key=KZAQZD4A3UBAXBRJPHS4SVIOI6XWY3Z6IE3NKMCHPXQZUI5NY7RA&amp;_wvx=10&amp;_oak_share_time=1689143575&amp;_wv=41729&amp;share_uin=XLCS3Y7T2CQGYFPGDZIQPTTJQ4_GEXDA&amp;_x_query=%E9%98%B2%E6%B0%B4%E8%9C%A1%E8%83%B6&amp;page_from=23&amp;refer_share_uin=XLCS3Y7T2CQGYFPGDZIQPTTJQ4_GEXDA&amp;goods_id=499973065448&amp;_oak_share_snapshot_num=970&amp;_x_org=1</a:t>
            </a:r>
            <a:endParaRPr lang="zh-CN" altLang="en-US" sz="9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COMMONDATA" val="eyJoZGlkIjoiYTc1NjE1ZGY5NzcyY2RiYWMxOTk5YTQ1ZDE1ZWNlNmYifQ=="/>
  <p:tag name="KSO_WPP_MARK_KEY" val="5e369f71-bccc-4c82-992c-10f8b28af28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演示</Application>
  <PresentationFormat>宽屏</PresentationFormat>
  <Paragraphs>72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Arial Unicode</vt:lpstr>
      <vt:lpstr>Office 主题​​</vt:lpstr>
      <vt:lpstr>lifting jack</vt:lpstr>
      <vt:lpstr>PowerPoint 演示文稿</vt:lpstr>
      <vt:lpstr>PowerPoint 演示文稿</vt:lpstr>
      <vt:lpstr>air bag</vt:lpstr>
      <vt:lpstr>PowerPoint 演示文稿</vt:lpstr>
      <vt:lpstr>PowerPoint 演示文稿</vt:lpstr>
      <vt:lpstr>PowerPoint 演示文稿</vt:lpstr>
      <vt:lpstr>Waterproof</vt:lpstr>
      <vt:lpstr>PowerPoint 演示文稿</vt:lpstr>
      <vt:lpstr>PowerPoint 演示文稿</vt:lpstr>
      <vt:lpstr>Modeling</vt:lpstr>
      <vt:lpstr>external cavity</vt:lpstr>
      <vt:lpstr>PowerPoint 演示文稿</vt:lpstr>
      <vt:lpstr>PowerPoint 演示文稿</vt:lpstr>
      <vt:lpstr>inner cavity</vt:lpstr>
      <vt:lpstr>PowerPoint 演示文稿</vt:lpstr>
      <vt:lpstr>SolidWorks stress analysis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　　　</cp:lastModifiedBy>
  <cp:revision>184</cp:revision>
  <dcterms:created xsi:type="dcterms:W3CDTF">2019-06-19T02:08:00Z</dcterms:created>
  <dcterms:modified xsi:type="dcterms:W3CDTF">2023-07-12T09:38:42Z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C46FCD106FF74F31B8158FDE9CC953F1_11</vt:lpwstr>
  </property>
</Properties>
</file>