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70" r:id="rId6"/>
    <p:sldId id="262" r:id="rId7"/>
    <p:sldId id="265" r:id="rId8"/>
    <p:sldId id="266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4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80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2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7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2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8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1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2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4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0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2DAC-4C15-4765-A903-EEB86D280D03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491D13-78F9-495F-B531-377270B9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6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>
                <a:latin typeface="Segoe UI" panose="020B0502040204020203" pitchFamily="34" charset="0"/>
                <a:cs typeface="Segoe UI" panose="020B0502040204020203" pitchFamily="34" charset="0"/>
              </a:rPr>
              <a:t>Проект «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Radix</a:t>
            </a:r>
            <a:r>
              <a:rPr lang="ru-RU" sz="6600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Root, </a:t>
            </a:r>
            <a:r>
              <a:rPr lang="ru-RU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«Корень»</a:t>
            </a:r>
            <a:endParaRPr lang="ru-R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0629" y="5147732"/>
            <a:ext cx="23164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5FCBE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Состав команды: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Корецкий Даниил</a:t>
            </a:r>
          </a:p>
          <a:p>
            <a:r>
              <a:rPr lang="ru-RU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Потоцкий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Савелий</a:t>
            </a:r>
          </a:p>
        </p:txBody>
      </p:sp>
    </p:spTree>
    <p:extLst>
      <p:ext uri="{BB962C8B-B14F-4D97-AF65-F5344CB8AC3E}">
        <p14:creationId xmlns:p14="http://schemas.microsoft.com/office/powerpoint/2010/main" val="504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677334" y="1930400"/>
            <a:ext cx="8596668" cy="400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Потеря гарантии производителя (не для всех устройств).</a:t>
            </a:r>
          </a:p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Потеря возможности обновления «по воздуху» (OTA) (не для всех прошивок).</a:t>
            </a:r>
          </a:p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Существует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вероятность потери функционала устройства.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Недостатки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-прав</a:t>
            </a:r>
          </a:p>
        </p:txBody>
      </p:sp>
      <p:pic>
        <p:nvPicPr>
          <p:cNvPr id="1026" name="Picture 2" descr="Картинки по запросу root android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43" y="393424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Как это будет выглядеть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627222"/>
            <a:ext cx="2684175" cy="230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Савелий, где концепты,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bloede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dh'oine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ru-RU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5" y="1414419"/>
            <a:ext cx="5219155" cy="30527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13" y="4467133"/>
            <a:ext cx="4087612" cy="23908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" y="4467133"/>
            <a:ext cx="4081757" cy="2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149" y="2194560"/>
            <a:ext cx="9048205" cy="1856273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</a:t>
            </a:r>
            <a:r>
              <a:rPr lang="ru-RU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внимание</a:t>
            </a:r>
            <a:endParaRPr lang="ru-RU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Тема </a:t>
            </a:r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приложения для получения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Root-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 на мобильных устройствах под управлением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Android.</a:t>
            </a:r>
            <a:endParaRPr lang="ru-RU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2" descr="Картинки по запросу roo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18" y="3787992"/>
            <a:ext cx="5374699" cy="24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72060" cy="1320800"/>
          </a:xfrm>
        </p:spPr>
        <p:txBody>
          <a:bodyPr>
            <a:norm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Что такое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«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root-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права» и с чем их едят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Рутинг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процесс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получения прав </a:t>
            </a:r>
            <a:r>
              <a:rPr lang="ru-RU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суперпользователя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на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устройствах под управлением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ОС </a:t>
            </a:r>
            <a:r>
              <a:rPr lang="ru-RU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pic>
        <p:nvPicPr>
          <p:cNvPr id="4" name="Picture 2" descr="http://cyberkey.in/wp-content/uploads/2014/12/android-roo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42" y="3095511"/>
            <a:ext cx="3938652" cy="294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767929" cy="72683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Кому и зачем нужны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права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67103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Получив доступ ко всем файлам системы, Вы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можете производить любые манипуляции связанные с вашим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устройством.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Root-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права могут быть полезны следующим категориям пользователей: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Разработчикам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Творческим личностям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«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Продвинутым»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пользователям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Рядовым пользователям</a:t>
            </a:r>
            <a:endParaRPr 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757384"/>
            <a:ext cx="4200747" cy="15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Почему это возможно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Однородность всех устройств на базе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Единый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интерфейс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подключения</a:t>
            </a:r>
          </a:p>
          <a:p>
            <a:r>
              <a:rPr lang="ru-RU" sz="2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Схожесть способов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получения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-прав для всех устройств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Картинки по запросу android ремонт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53" y="3781329"/>
            <a:ext cx="3663063" cy="27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Получение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-прав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может </a:t>
            </a:r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быть проблемой для конечного </a:t>
            </a:r>
            <a:r>
              <a:rPr lang="ru-RU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пользователя: </a:t>
            </a:r>
          </a:p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руководства запутаны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непонятны рядовому пользователю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у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же существующие программы не всегда справляются со своей задачей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имеют запутанный интерфейс.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0" y="4100975"/>
            <a:ext cx="5438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План (57 дней)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47446"/>
            <a:ext cx="9180769" cy="5240215"/>
          </a:xfrm>
        </p:spPr>
        <p:txBody>
          <a:bodyPr numCol="1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Подготовка (11.10-23.10, 13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Сбор информации (13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 	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Корецкий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Даниил +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инфраструктуры (6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Написание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модулей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(24.10-20.11, 28дн.)</a:t>
            </a: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графического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интерфейса (12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lvl="1">
              <a:buFont typeface="+mj-lt"/>
              <a:buAutoNum type="arabicPeriod"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связи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(18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</a:t>
            </a:r>
          </a:p>
          <a:p>
            <a:pPr marL="1200150" lvl="2" indent="-342900">
              <a:buFont typeface="+mj-lt"/>
              <a:buAutoNum type="alphaLcParenR"/>
            </a:pP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 интернетом (6 </a:t>
            </a:r>
            <a:r>
              <a:rPr lang="ru-RU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	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marL="1200150" lvl="2" indent="-342900">
              <a:buFont typeface="+mj-lt"/>
              <a:buAutoNum type="alphaLcParenR"/>
            </a:pPr>
            <a:r>
              <a:rPr lang="ru-RU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 устройством 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(18 </a:t>
            </a:r>
            <a:r>
              <a:rPr lang="ru-RU" sz="1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	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Корецкий Даниил</a:t>
            </a:r>
          </a:p>
          <a:p>
            <a:pPr marL="685800"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работы с файлами (10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Корецкий Даниил</a:t>
            </a:r>
          </a:p>
          <a:p>
            <a:pPr marL="685800"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Модуль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логирования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(10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Савелий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Завершение работы над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проектом (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21.11-20.12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35 </a:t>
            </a:r>
            <a:r>
              <a:rPr lang="ru-RU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</a:t>
            </a: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Тестирование и отладка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(35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Потоцкий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Савелий + Корецкий Даниил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Написание отчета (7 </a:t>
            </a:r>
            <a:r>
              <a:rPr lang="ru-RU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дн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.)				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	Корецкий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Даниил</a:t>
            </a:r>
            <a:endParaRPr lang="ru-RU" sz="1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>
              <a:buNone/>
            </a:pP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2853" y="2194560"/>
            <a:ext cx="8757539" cy="1856273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81567" y="4050833"/>
            <a:ext cx="8020110" cy="1096899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182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Преимущества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-прав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05577"/>
            <a:ext cx="8596668" cy="4444274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Открывается горизонт новых возможностей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ru-RU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Ограничение интернет трафика в мобильных сетях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Блокирование рекламы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Контроль 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действий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приложений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Замена </a:t>
            </a: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 удаление стандартных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Перенос данных и создание резервных копий </a:t>
            </a:r>
            <a:r>
              <a:rPr lang="ru-RU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приложений и др.</a:t>
            </a:r>
            <a:endParaRPr lang="ru-RU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Картинки по запросу root android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59086"/>
            <a:ext cx="2168733" cy="219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252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Segoe UI</vt:lpstr>
      <vt:lpstr>Segoe UI Light</vt:lpstr>
      <vt:lpstr>Segoe UI Semilight</vt:lpstr>
      <vt:lpstr>Trebuchet MS</vt:lpstr>
      <vt:lpstr>Wingdings</vt:lpstr>
      <vt:lpstr>Wingdings 3</vt:lpstr>
      <vt:lpstr>Грань</vt:lpstr>
      <vt:lpstr>Проект «Radix»</vt:lpstr>
      <vt:lpstr>Тема проекта</vt:lpstr>
      <vt:lpstr>Что такое «root-права» и с чем их едят</vt:lpstr>
      <vt:lpstr>Кому и зачем нужны root-права</vt:lpstr>
      <vt:lpstr>Почему это возможно</vt:lpstr>
      <vt:lpstr>Актуальность проекта</vt:lpstr>
      <vt:lpstr>План (57 дней)</vt:lpstr>
      <vt:lpstr>Спасибо за внимание</vt:lpstr>
      <vt:lpstr>Преимущества root-прав</vt:lpstr>
      <vt:lpstr>Недостатки root-прав</vt:lpstr>
      <vt:lpstr>Как это будет выглядеть</vt:lpstr>
      <vt:lpstr>Спасибо за внимание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«Radix»</dc:title>
  <dc:creator>Darlakon</dc:creator>
  <cp:lastModifiedBy>Darlakon</cp:lastModifiedBy>
  <cp:revision>64</cp:revision>
  <dcterms:created xsi:type="dcterms:W3CDTF">2017-10-03T16:25:40Z</dcterms:created>
  <dcterms:modified xsi:type="dcterms:W3CDTF">2017-10-19T14:38:09Z</dcterms:modified>
</cp:coreProperties>
</file>