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70" r:id="rId7"/>
    <p:sldId id="267" r:id="rId8"/>
    <p:sldId id="269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6" r:id="rId22"/>
  </p:sldIdLst>
  <p:sldSz cx="9144000" cy="5143500" type="screen16x9"/>
  <p:notesSz cx="6858000" cy="9144000"/>
  <p:embeddedFontLs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Medium" panose="020B0604020202020204" charset="-79"/>
      <p:regular r:id="rId32"/>
      <p:bold r:id="rId33"/>
      <p:italic r:id="rId34"/>
      <p:boldItalic r:id="rId35"/>
    </p:embeddedFont>
    <p:embeddedFont>
      <p:font typeface="Rubik SemiBold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2C0E89E-4773-4EA4-AAEA-3B3A11DA290F}">
          <p14:sldIdLst>
            <p14:sldId id="256"/>
            <p14:sldId id="258"/>
            <p14:sldId id="259"/>
            <p14:sldId id="260"/>
            <p14:sldId id="261"/>
            <p14:sldId id="270"/>
            <p14:sldId id="267"/>
            <p14:sldId id="269"/>
            <p14:sldId id="263"/>
            <p14:sldId id="264"/>
            <p14:sldId id="265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EFAFF-3E73-453B-91A2-9D3902A0B92A}" v="164" dt="2025-08-04T06:13:3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lene Hegan" userId="52a6f88841ec3419" providerId="LiveId" clId="{88DEFAFF-3E73-453B-91A2-9D3902A0B92A}"/>
    <pc:docChg chg="undo redo custSel addSld delSld modSld sldOrd addSection delSection modSection">
      <pc:chgData name="Darlene Hegan" userId="52a6f88841ec3419" providerId="LiveId" clId="{88DEFAFF-3E73-453B-91A2-9D3902A0B92A}" dt="2025-08-04T06:14:13.135" v="5518" actId="114"/>
      <pc:docMkLst>
        <pc:docMk/>
      </pc:docMkLst>
      <pc:sldChg chg="del">
        <pc:chgData name="Darlene Hegan" userId="52a6f88841ec3419" providerId="LiveId" clId="{88DEFAFF-3E73-453B-91A2-9D3902A0B92A}" dt="2025-08-03T04:52:32.766" v="1405" actId="2696"/>
        <pc:sldMkLst>
          <pc:docMk/>
          <pc:sldMk cId="0" sldId="257"/>
        </pc:sldMkLst>
      </pc:sldChg>
      <pc:sldChg chg="addSp delSp modSp mod">
        <pc:chgData name="Darlene Hegan" userId="52a6f88841ec3419" providerId="LiveId" clId="{88DEFAFF-3E73-453B-91A2-9D3902A0B92A}" dt="2025-08-04T06:01:43.124" v="5283" actId="1076"/>
        <pc:sldMkLst>
          <pc:docMk/>
          <pc:sldMk cId="0" sldId="258"/>
        </pc:sldMkLst>
        <pc:spChg chg="add mod">
          <ac:chgData name="Darlene Hegan" userId="52a6f88841ec3419" providerId="LiveId" clId="{88DEFAFF-3E73-453B-91A2-9D3902A0B92A}" dt="2025-08-04T06:01:34.771" v="5280" actId="20577"/>
          <ac:spMkLst>
            <pc:docMk/>
            <pc:sldMk cId="0" sldId="258"/>
            <ac:spMk id="3" creationId="{672E7A97-6E2B-A4C2-BEEA-0FC5D968837D}"/>
          </ac:spMkLst>
        </pc:spChg>
        <pc:spChg chg="add mod ord">
          <ac:chgData name="Darlene Hegan" userId="52a6f88841ec3419" providerId="LiveId" clId="{88DEFAFF-3E73-453B-91A2-9D3902A0B92A}" dt="2025-08-03T04:51:01.444" v="1367" actId="164"/>
          <ac:spMkLst>
            <pc:docMk/>
            <pc:sldMk cId="0" sldId="258"/>
            <ac:spMk id="12" creationId="{7407111D-93F6-F790-3068-7589E8B3E734}"/>
          </ac:spMkLst>
        </pc:spChg>
        <pc:spChg chg="mod">
          <ac:chgData name="Darlene Hegan" userId="52a6f88841ec3419" providerId="LiveId" clId="{88DEFAFF-3E73-453B-91A2-9D3902A0B92A}" dt="2025-08-04T06:01:04.041" v="5231"/>
          <ac:spMkLst>
            <pc:docMk/>
            <pc:sldMk cId="0" sldId="258"/>
            <ac:spMk id="74" creationId="{00000000-0000-0000-0000-000000000000}"/>
          </ac:spMkLst>
        </pc:spChg>
        <pc:spChg chg="del mod">
          <ac:chgData name="Darlene Hegan" userId="52a6f88841ec3419" providerId="LiveId" clId="{88DEFAFF-3E73-453B-91A2-9D3902A0B92A}" dt="2025-08-03T04:46:58.208" v="1305" actId="478"/>
          <ac:spMkLst>
            <pc:docMk/>
            <pc:sldMk cId="0" sldId="258"/>
            <ac:spMk id="75" creationId="{00000000-0000-0000-0000-000000000000}"/>
          </ac:spMkLst>
        </pc:spChg>
        <pc:spChg chg="mod">
          <ac:chgData name="Darlene Hegan" userId="52a6f88841ec3419" providerId="LiveId" clId="{88DEFAFF-3E73-453B-91A2-9D3902A0B92A}" dt="2025-08-04T05:40:17.119" v="4238" actId="1076"/>
          <ac:spMkLst>
            <pc:docMk/>
            <pc:sldMk cId="0" sldId="258"/>
            <ac:spMk id="76" creationId="{00000000-0000-0000-0000-000000000000}"/>
          </ac:spMkLst>
        </pc:spChg>
        <pc:spChg chg="del">
          <ac:chgData name="Darlene Hegan" userId="52a6f88841ec3419" providerId="LiveId" clId="{88DEFAFF-3E73-453B-91A2-9D3902A0B92A}" dt="2025-08-04T05:17:01.602" v="4221" actId="478"/>
          <ac:spMkLst>
            <pc:docMk/>
            <pc:sldMk cId="0" sldId="258"/>
            <ac:spMk id="77" creationId="{00000000-0000-0000-0000-000000000000}"/>
          </ac:spMkLst>
        </pc:spChg>
        <pc:spChg chg="mod">
          <ac:chgData name="Darlene Hegan" userId="52a6f88841ec3419" providerId="LiveId" clId="{88DEFAFF-3E73-453B-91A2-9D3902A0B92A}" dt="2025-08-04T05:40:24.910" v="4257" actId="20577"/>
          <ac:spMkLst>
            <pc:docMk/>
            <pc:sldMk cId="0" sldId="258"/>
            <ac:spMk id="78" creationId="{00000000-0000-0000-0000-000000000000}"/>
          </ac:spMkLst>
        </pc:spChg>
        <pc:spChg chg="mod">
          <ac:chgData name="Darlene Hegan" userId="52a6f88841ec3419" providerId="LiveId" clId="{88DEFAFF-3E73-453B-91A2-9D3902A0B92A}" dt="2025-08-04T05:45:42.773" v="4375" actId="14100"/>
          <ac:spMkLst>
            <pc:docMk/>
            <pc:sldMk cId="0" sldId="258"/>
            <ac:spMk id="79" creationId="{00000000-0000-0000-0000-000000000000}"/>
          </ac:spMkLst>
        </pc:spChg>
        <pc:spChg chg="mod">
          <ac:chgData name="Darlene Hegan" userId="52a6f88841ec3419" providerId="LiveId" clId="{88DEFAFF-3E73-453B-91A2-9D3902A0B92A}" dt="2025-08-04T05:59:45.605" v="5214" actId="1076"/>
          <ac:spMkLst>
            <pc:docMk/>
            <pc:sldMk cId="0" sldId="258"/>
            <ac:spMk id="80" creationId="{00000000-0000-0000-0000-000000000000}"/>
          </ac:spMkLst>
        </pc:spChg>
        <pc:spChg chg="mod">
          <ac:chgData name="Darlene Hegan" userId="52a6f88841ec3419" providerId="LiveId" clId="{88DEFAFF-3E73-453B-91A2-9D3902A0B92A}" dt="2025-08-04T06:00:17.134" v="5223" actId="1076"/>
          <ac:spMkLst>
            <pc:docMk/>
            <pc:sldMk cId="0" sldId="258"/>
            <ac:spMk id="84" creationId="{00000000-0000-0000-0000-000000000000}"/>
          </ac:spMkLst>
        </pc:spChg>
        <pc:spChg chg="mod">
          <ac:chgData name="Darlene Hegan" userId="52a6f88841ec3419" providerId="LiveId" clId="{88DEFAFF-3E73-453B-91A2-9D3902A0B92A}" dt="2025-08-04T06:00:00.634" v="5217" actId="1076"/>
          <ac:spMkLst>
            <pc:docMk/>
            <pc:sldMk cId="0" sldId="258"/>
            <ac:spMk id="85" creationId="{00000000-0000-0000-0000-000000000000}"/>
          </ac:spMkLst>
        </pc:spChg>
        <pc:grpChg chg="add mod">
          <ac:chgData name="Darlene Hegan" userId="52a6f88841ec3419" providerId="LiveId" clId="{88DEFAFF-3E73-453B-91A2-9D3902A0B92A}" dt="2025-08-04T05:56:31.793" v="5167" actId="1035"/>
          <ac:grpSpMkLst>
            <pc:docMk/>
            <pc:sldMk cId="0" sldId="258"/>
            <ac:grpSpMk id="13" creationId="{24C6A746-E423-831A-40BE-6EBFA2A8DE5F}"/>
          </ac:grpSpMkLst>
        </pc:grpChg>
        <pc:picChg chg="add mod">
          <ac:chgData name="Darlene Hegan" userId="52a6f88841ec3419" providerId="LiveId" clId="{88DEFAFF-3E73-453B-91A2-9D3902A0B92A}" dt="2025-08-04T06:00:39.129" v="5229" actId="1076"/>
          <ac:picMkLst>
            <pc:docMk/>
            <pc:sldMk cId="0" sldId="258"/>
            <ac:picMk id="2" creationId="{28E95C4A-F031-3843-8B6D-338036F66B38}"/>
          </ac:picMkLst>
        </pc:picChg>
        <pc:picChg chg="add del mod">
          <ac:chgData name="Darlene Hegan" userId="52a6f88841ec3419" providerId="LiveId" clId="{88DEFAFF-3E73-453B-91A2-9D3902A0B92A}" dt="2025-08-03T04:43:16.459" v="1272" actId="478"/>
          <ac:picMkLst>
            <pc:docMk/>
            <pc:sldMk cId="0" sldId="258"/>
            <ac:picMk id="3" creationId="{13E7FCBE-2C61-9C7A-C1D5-59D83C4DF59F}"/>
          </ac:picMkLst>
        </pc:picChg>
        <pc:picChg chg="add del mod modCrop">
          <ac:chgData name="Darlene Hegan" userId="52a6f88841ec3419" providerId="LiveId" clId="{88DEFAFF-3E73-453B-91A2-9D3902A0B92A}" dt="2025-08-03T04:43:42" v="1280" actId="21"/>
          <ac:picMkLst>
            <pc:docMk/>
            <pc:sldMk cId="0" sldId="258"/>
            <ac:picMk id="5" creationId="{6434D049-BCAD-7558-876A-D21E232706EA}"/>
          </ac:picMkLst>
        </pc:picChg>
        <pc:picChg chg="add del mod modCrop">
          <ac:chgData name="Darlene Hegan" userId="52a6f88841ec3419" providerId="LiveId" clId="{88DEFAFF-3E73-453B-91A2-9D3902A0B92A}" dt="2025-08-03T04:46:55.090" v="1304" actId="478"/>
          <ac:picMkLst>
            <pc:docMk/>
            <pc:sldMk cId="0" sldId="258"/>
            <ac:picMk id="7" creationId="{EB20D512-BBE3-8ACD-BE70-18CBAE37AF0C}"/>
          </ac:picMkLst>
        </pc:picChg>
        <pc:picChg chg="add del mod modCrop">
          <ac:chgData name="Darlene Hegan" userId="52a6f88841ec3419" providerId="LiveId" clId="{88DEFAFF-3E73-453B-91A2-9D3902A0B92A}" dt="2025-08-03T04:48:25.317" v="1332" actId="478"/>
          <ac:picMkLst>
            <pc:docMk/>
            <pc:sldMk cId="0" sldId="258"/>
            <ac:picMk id="9" creationId="{AD82B43B-7E87-84BB-2856-59A46B815C9E}"/>
          </ac:picMkLst>
        </pc:picChg>
        <pc:picChg chg="add mod modCrop">
          <ac:chgData name="Darlene Hegan" userId="52a6f88841ec3419" providerId="LiveId" clId="{88DEFAFF-3E73-453B-91A2-9D3902A0B92A}" dt="2025-08-03T04:51:01.444" v="1367" actId="164"/>
          <ac:picMkLst>
            <pc:docMk/>
            <pc:sldMk cId="0" sldId="258"/>
            <ac:picMk id="11" creationId="{E8898548-A5A7-1130-0457-07C99A4EC5DB}"/>
          </ac:picMkLst>
        </pc:picChg>
        <pc:picChg chg="mod">
          <ac:chgData name="Darlene Hegan" userId="52a6f88841ec3419" providerId="LiveId" clId="{88DEFAFF-3E73-453B-91A2-9D3902A0B92A}" dt="2025-08-04T06:01:43.124" v="5283" actId="1076"/>
          <ac:picMkLst>
            <pc:docMk/>
            <pc:sldMk cId="0" sldId="258"/>
            <ac:picMk id="72" creationId="{00000000-0000-0000-0000-000000000000}"/>
          </ac:picMkLst>
        </pc:picChg>
        <pc:picChg chg="mod">
          <ac:chgData name="Darlene Hegan" userId="52a6f88841ec3419" providerId="LiveId" clId="{88DEFAFF-3E73-453B-91A2-9D3902A0B92A}" dt="2025-08-04T06:00:33.722" v="5228" actId="1076"/>
          <ac:picMkLst>
            <pc:docMk/>
            <pc:sldMk cId="0" sldId="258"/>
            <ac:picMk id="81" creationId="{00000000-0000-0000-0000-000000000000}"/>
          </ac:picMkLst>
        </pc:picChg>
        <pc:picChg chg="mod">
          <ac:chgData name="Darlene Hegan" userId="52a6f88841ec3419" providerId="LiveId" clId="{88DEFAFF-3E73-453B-91A2-9D3902A0B92A}" dt="2025-08-04T05:59:38.311" v="5213" actId="1076"/>
          <ac:picMkLst>
            <pc:docMk/>
            <pc:sldMk cId="0" sldId="258"/>
            <ac:picMk id="82" creationId="{00000000-0000-0000-0000-000000000000}"/>
          </ac:picMkLst>
        </pc:picChg>
        <pc:picChg chg="mod">
          <ac:chgData name="Darlene Hegan" userId="52a6f88841ec3419" providerId="LiveId" clId="{88DEFAFF-3E73-453B-91A2-9D3902A0B92A}" dt="2025-08-04T05:59:56.543" v="5216" actId="1076"/>
          <ac:picMkLst>
            <pc:docMk/>
            <pc:sldMk cId="0" sldId="258"/>
            <ac:picMk id="83" creationId="{00000000-0000-0000-0000-000000000000}"/>
          </ac:picMkLst>
        </pc:picChg>
      </pc:sldChg>
      <pc:sldChg chg="addSp delSp modSp mod ord">
        <pc:chgData name="Darlene Hegan" userId="52a6f88841ec3419" providerId="LiveId" clId="{88DEFAFF-3E73-453B-91A2-9D3902A0B92A}" dt="2025-08-04T06:03:15.589" v="5383" actId="1076"/>
        <pc:sldMkLst>
          <pc:docMk/>
          <pc:sldMk cId="0" sldId="259"/>
        </pc:sldMkLst>
        <pc:spChg chg="add mod ord topLvl">
          <ac:chgData name="Darlene Hegan" userId="52a6f88841ec3419" providerId="LiveId" clId="{88DEFAFF-3E73-453B-91A2-9D3902A0B92A}" dt="2025-08-03T06:00:32.178" v="1464" actId="165"/>
          <ac:spMkLst>
            <pc:docMk/>
            <pc:sldMk cId="0" sldId="259"/>
            <ac:spMk id="3" creationId="{16F7048F-21F8-A860-DB34-86BBB6D16B52}"/>
          </ac:spMkLst>
        </pc:spChg>
        <pc:spChg chg="add mod">
          <ac:chgData name="Darlene Hegan" userId="52a6f88841ec3419" providerId="LiveId" clId="{88DEFAFF-3E73-453B-91A2-9D3902A0B92A}" dt="2025-08-04T05:44:34.659" v="4366" actId="207"/>
          <ac:spMkLst>
            <pc:docMk/>
            <pc:sldMk cId="0" sldId="259"/>
            <ac:spMk id="5" creationId="{5451648D-C51B-489C-B0C7-A8620A513A02}"/>
          </ac:spMkLst>
        </pc:spChg>
        <pc:spChg chg="add del">
          <ac:chgData name="Darlene Hegan" userId="52a6f88841ec3419" providerId="LiveId" clId="{88DEFAFF-3E73-453B-91A2-9D3902A0B92A}" dt="2025-08-03T06:01:46.342" v="1489" actId="478"/>
          <ac:spMkLst>
            <pc:docMk/>
            <pc:sldMk cId="0" sldId="259"/>
            <ac:spMk id="6" creationId="{56770984-E626-B206-E8A1-4A23A1A4AE06}"/>
          </ac:spMkLst>
        </pc:spChg>
        <pc:spChg chg="add mod">
          <ac:chgData name="Darlene Hegan" userId="52a6f88841ec3419" providerId="LiveId" clId="{88DEFAFF-3E73-453B-91A2-9D3902A0B92A}" dt="2025-08-04T05:48:54.266" v="4469" actId="1076"/>
          <ac:spMkLst>
            <pc:docMk/>
            <pc:sldMk cId="0" sldId="259"/>
            <ac:spMk id="6" creationId="{C20544E9-49CC-9A00-F84E-117EC538C702}"/>
          </ac:spMkLst>
        </pc:spChg>
        <pc:spChg chg="add mod">
          <ac:chgData name="Darlene Hegan" userId="52a6f88841ec3419" providerId="LiveId" clId="{88DEFAFF-3E73-453B-91A2-9D3902A0B92A}" dt="2025-08-03T06:01:01.843" v="1471" actId="164"/>
          <ac:spMkLst>
            <pc:docMk/>
            <pc:sldMk cId="0" sldId="259"/>
            <ac:spMk id="7" creationId="{BE10F6D9-F285-9DA7-36E4-04E924EF4F1D}"/>
          </ac:spMkLst>
        </pc:spChg>
        <pc:spChg chg="add mod">
          <ac:chgData name="Darlene Hegan" userId="52a6f88841ec3419" providerId="LiveId" clId="{88DEFAFF-3E73-453B-91A2-9D3902A0B92A}" dt="2025-08-04T06:03:15.589" v="5383" actId="1076"/>
          <ac:spMkLst>
            <pc:docMk/>
            <pc:sldMk cId="0" sldId="259"/>
            <ac:spMk id="10" creationId="{FB20F3AE-C8BA-FE9D-23E5-115C714C64E2}"/>
          </ac:spMkLst>
        </pc:spChg>
        <pc:spChg chg="mod">
          <ac:chgData name="Darlene Hegan" userId="52a6f88841ec3419" providerId="LiveId" clId="{88DEFAFF-3E73-453B-91A2-9D3902A0B92A}" dt="2025-08-03T06:01:13.205" v="1473"/>
          <ac:spMkLst>
            <pc:docMk/>
            <pc:sldMk cId="0" sldId="259"/>
            <ac:spMk id="12" creationId="{558203CD-AD4D-7F5B-AFEE-8F37E7844A56}"/>
          </ac:spMkLst>
        </pc:spChg>
        <pc:spChg chg="add mod">
          <ac:chgData name="Darlene Hegan" userId="52a6f88841ec3419" providerId="LiveId" clId="{88DEFAFF-3E73-453B-91A2-9D3902A0B92A}" dt="2025-08-04T06:03:10.566" v="5381" actId="1076"/>
          <ac:spMkLst>
            <pc:docMk/>
            <pc:sldMk cId="0" sldId="259"/>
            <ac:spMk id="13" creationId="{3BCF740E-DA0B-7FD7-3C9E-BE3EE85335A8}"/>
          </ac:spMkLst>
        </pc:spChg>
        <pc:spChg chg="add mod">
          <ac:chgData name="Darlene Hegan" userId="52a6f88841ec3419" providerId="LiveId" clId="{88DEFAFF-3E73-453B-91A2-9D3902A0B92A}" dt="2025-08-04T05:55:56.626" v="5093" actId="20577"/>
          <ac:spMkLst>
            <pc:docMk/>
            <pc:sldMk cId="0" sldId="259"/>
            <ac:spMk id="14" creationId="{E18D550F-F310-7D5B-1A03-8E79CD430B25}"/>
          </ac:spMkLst>
        </pc:spChg>
        <pc:spChg chg="add mod">
          <ac:chgData name="Darlene Hegan" userId="52a6f88841ec3419" providerId="LiveId" clId="{88DEFAFF-3E73-453B-91A2-9D3902A0B92A}" dt="2025-08-04T05:47:59.901" v="4435" actId="1076"/>
          <ac:spMkLst>
            <pc:docMk/>
            <pc:sldMk cId="0" sldId="259"/>
            <ac:spMk id="15" creationId="{6B07B0B2-8B2C-66A5-C9DC-3B33F1E7E3D2}"/>
          </ac:spMkLst>
        </pc:spChg>
        <pc:spChg chg="add mod">
          <ac:chgData name="Darlene Hegan" userId="52a6f88841ec3419" providerId="LiveId" clId="{88DEFAFF-3E73-453B-91A2-9D3902A0B92A}" dt="2025-08-04T05:47:19.709" v="4407"/>
          <ac:spMkLst>
            <pc:docMk/>
            <pc:sldMk cId="0" sldId="259"/>
            <ac:spMk id="17" creationId="{E57F242D-09B2-FBAA-91D1-84FD20E88E6F}"/>
          </ac:spMkLst>
        </pc:spChg>
        <pc:spChg chg="add mod">
          <ac:chgData name="Darlene Hegan" userId="52a6f88841ec3419" providerId="LiveId" clId="{88DEFAFF-3E73-453B-91A2-9D3902A0B92A}" dt="2025-08-04T05:56:01.487" v="5107" actId="20577"/>
          <ac:spMkLst>
            <pc:docMk/>
            <pc:sldMk cId="0" sldId="259"/>
            <ac:spMk id="18" creationId="{13E63A2F-44F4-3351-4B8B-767A00700868}"/>
          </ac:spMkLst>
        </pc:spChg>
        <pc:spChg chg="add mod">
          <ac:chgData name="Darlene Hegan" userId="52a6f88841ec3419" providerId="LiveId" clId="{88DEFAFF-3E73-453B-91A2-9D3902A0B92A}" dt="2025-08-04T05:56:06.037" v="5121" actId="20577"/>
          <ac:spMkLst>
            <pc:docMk/>
            <pc:sldMk cId="0" sldId="259"/>
            <ac:spMk id="27" creationId="{E3273817-D61F-6802-CB1D-43E45DE3499F}"/>
          </ac:spMkLst>
        </pc:spChg>
        <pc:spChg chg="add mod">
          <ac:chgData name="Darlene Hegan" userId="52a6f88841ec3419" providerId="LiveId" clId="{88DEFAFF-3E73-453B-91A2-9D3902A0B92A}" dt="2025-08-04T05:56:10.439" v="5135" actId="20577"/>
          <ac:spMkLst>
            <pc:docMk/>
            <pc:sldMk cId="0" sldId="259"/>
            <ac:spMk id="28" creationId="{243FECAF-40EE-9D1E-E309-0F403B1AAF1D}"/>
          </ac:spMkLst>
        </pc:spChg>
        <pc:spChg chg="add mod">
          <ac:chgData name="Darlene Hegan" userId="52a6f88841ec3419" providerId="LiveId" clId="{88DEFAFF-3E73-453B-91A2-9D3902A0B92A}" dt="2025-08-04T05:56:17.690" v="5153" actId="20577"/>
          <ac:spMkLst>
            <pc:docMk/>
            <pc:sldMk cId="0" sldId="259"/>
            <ac:spMk id="29" creationId="{F9B8BD4B-9B8D-0DD2-9E9C-5CB3674EA15B}"/>
          </ac:spMkLst>
        </pc:spChg>
        <pc:grpChg chg="add del mod">
          <ac:chgData name="Darlene Hegan" userId="52a6f88841ec3419" providerId="LiveId" clId="{88DEFAFF-3E73-453B-91A2-9D3902A0B92A}" dt="2025-08-03T06:00:32.178" v="1464" actId="165"/>
          <ac:grpSpMkLst>
            <pc:docMk/>
            <pc:sldMk cId="0" sldId="259"/>
            <ac:grpSpMk id="5" creationId="{DE0FAA13-FB72-F1EC-7A67-BE3BB96BFB35}"/>
          </ac:grpSpMkLst>
        </pc:grpChg>
        <pc:grpChg chg="add mod">
          <ac:chgData name="Darlene Hegan" userId="52a6f88841ec3419" providerId="LiveId" clId="{88DEFAFF-3E73-453B-91A2-9D3902A0B92A}" dt="2025-08-03T06:01:11.491" v="1472" actId="1076"/>
          <ac:grpSpMkLst>
            <pc:docMk/>
            <pc:sldMk cId="0" sldId="259"/>
            <ac:grpSpMk id="8" creationId="{FC01ACFE-8122-621E-A334-B94DFC9C3888}"/>
          </ac:grpSpMkLst>
        </pc:grpChg>
        <pc:grpChg chg="add mod">
          <ac:chgData name="Darlene Hegan" userId="52a6f88841ec3419" providerId="LiveId" clId="{88DEFAFF-3E73-453B-91A2-9D3902A0B92A}" dt="2025-08-03T06:01:18.240" v="1474" actId="1076"/>
          <ac:grpSpMkLst>
            <pc:docMk/>
            <pc:sldMk cId="0" sldId="259"/>
            <ac:grpSpMk id="9" creationId="{C5D0EE59-D5FA-478A-D8C9-BE878C9DA077}"/>
          </ac:grpSpMkLst>
        </pc:grpChg>
        <pc:picChg chg="del mod">
          <ac:chgData name="Darlene Hegan" userId="52a6f88841ec3419" providerId="LiveId" clId="{88DEFAFF-3E73-453B-91A2-9D3902A0B92A}" dt="2025-08-03T06:00:48.983" v="1470" actId="478"/>
          <ac:picMkLst>
            <pc:docMk/>
            <pc:sldMk cId="0" sldId="259"/>
            <ac:picMk id="10" creationId="{781A072F-C236-7C3D-B1CE-EB6A362C3E41}"/>
          </ac:picMkLst>
        </pc:picChg>
        <pc:picChg chg="mod ord">
          <ac:chgData name="Darlene Hegan" userId="52a6f88841ec3419" providerId="LiveId" clId="{88DEFAFF-3E73-453B-91A2-9D3902A0B92A}" dt="2025-08-03T06:01:01.843" v="1471" actId="164"/>
          <ac:picMkLst>
            <pc:docMk/>
            <pc:sldMk cId="0" sldId="259"/>
            <ac:picMk id="11" creationId="{92B7D5C2-F87B-B892-BAEC-6300033883EB}"/>
          </ac:picMkLst>
        </pc:picChg>
        <pc:picChg chg="del mod">
          <ac:chgData name="Darlene Hegan" userId="52a6f88841ec3419" providerId="LiveId" clId="{88DEFAFF-3E73-453B-91A2-9D3902A0B92A}" dt="2025-08-03T06:01:39.223" v="1482" actId="478"/>
          <ac:picMkLst>
            <pc:docMk/>
            <pc:sldMk cId="0" sldId="259"/>
            <ac:picMk id="13" creationId="{0C0E0837-D4E0-DA75-1C91-DCB435163740}"/>
          </ac:picMkLst>
        </pc:picChg>
        <pc:picChg chg="del mod">
          <ac:chgData name="Darlene Hegan" userId="52a6f88841ec3419" providerId="LiveId" clId="{88DEFAFF-3E73-453B-91A2-9D3902A0B92A}" dt="2025-08-03T06:01:39.746" v="1483" actId="478"/>
          <ac:picMkLst>
            <pc:docMk/>
            <pc:sldMk cId="0" sldId="259"/>
            <ac:picMk id="14" creationId="{E539A5CA-DBA3-59C3-9220-603032355E85}"/>
          </ac:picMkLst>
        </pc:picChg>
        <pc:picChg chg="del mod">
          <ac:chgData name="Darlene Hegan" userId="52a6f88841ec3419" providerId="LiveId" clId="{88DEFAFF-3E73-453B-91A2-9D3902A0B92A}" dt="2025-08-03T06:01:40.285" v="1484" actId="478"/>
          <ac:picMkLst>
            <pc:docMk/>
            <pc:sldMk cId="0" sldId="259"/>
            <ac:picMk id="15" creationId="{9BC348C8-1A19-C920-B632-E6B5337BF334}"/>
          </ac:picMkLst>
        </pc:picChg>
        <pc:picChg chg="mod ord">
          <ac:chgData name="Darlene Hegan" userId="52a6f88841ec3419" providerId="LiveId" clId="{88DEFAFF-3E73-453B-91A2-9D3902A0B92A}" dt="2025-08-03T06:01:50.753" v="1492" actId="1076"/>
          <ac:picMkLst>
            <pc:docMk/>
            <pc:sldMk cId="0" sldId="259"/>
            <ac:picMk id="16" creationId="{FE9794B5-3726-E107-9171-836BC289B5DD}"/>
          </ac:picMkLst>
        </pc:picChg>
        <pc:picChg chg="del">
          <ac:chgData name="Darlene Hegan" userId="52a6f88841ec3419" providerId="LiveId" clId="{88DEFAFF-3E73-453B-91A2-9D3902A0B92A}" dt="2025-08-03T06:01:47.638" v="1491" actId="478"/>
          <ac:picMkLst>
            <pc:docMk/>
            <pc:sldMk cId="0" sldId="259"/>
            <ac:picMk id="17" creationId="{03465977-EBA7-C09D-9494-78551EE9ABC4}"/>
          </ac:picMkLst>
        </pc:picChg>
        <pc:picChg chg="del">
          <ac:chgData name="Darlene Hegan" userId="52a6f88841ec3419" providerId="LiveId" clId="{88DEFAFF-3E73-453B-91A2-9D3902A0B92A}" dt="2025-08-03T06:01:47.178" v="1490" actId="478"/>
          <ac:picMkLst>
            <pc:docMk/>
            <pc:sldMk cId="0" sldId="259"/>
            <ac:picMk id="18" creationId="{27426B1A-B451-E533-3414-97C25BD18A0E}"/>
          </ac:picMkLst>
        </pc:picChg>
        <pc:picChg chg="mod">
          <ac:chgData name="Darlene Hegan" userId="52a6f88841ec3419" providerId="LiveId" clId="{88DEFAFF-3E73-453B-91A2-9D3902A0B92A}" dt="2025-08-03T06:01:13.205" v="1473"/>
          <ac:picMkLst>
            <pc:docMk/>
            <pc:sldMk cId="0" sldId="259"/>
            <ac:picMk id="19" creationId="{43DB6BA7-7313-8E47-C7A8-9199D40F0E1C}"/>
          </ac:picMkLst>
        </pc:picChg>
        <pc:picChg chg="mod ord topLvl">
          <ac:chgData name="Darlene Hegan" userId="52a6f88841ec3419" providerId="LiveId" clId="{88DEFAFF-3E73-453B-91A2-9D3902A0B92A}" dt="2025-08-03T06:00:32.178" v="1464" actId="165"/>
          <ac:picMkLst>
            <pc:docMk/>
            <pc:sldMk cId="0" sldId="259"/>
            <ac:picMk id="20" creationId="{EA4CBE93-BE37-851B-B2D8-78605EEE2095}"/>
          </ac:picMkLst>
        </pc:picChg>
        <pc:picChg chg="add mod">
          <ac:chgData name="Darlene Hegan" userId="52a6f88841ec3419" providerId="LiveId" clId="{88DEFAFF-3E73-453B-91A2-9D3902A0B92A}" dt="2025-08-03T06:01:54.901" v="1494" actId="1076"/>
          <ac:picMkLst>
            <pc:docMk/>
            <pc:sldMk cId="0" sldId="259"/>
            <ac:picMk id="21" creationId="{C2C436C0-D26C-D2A1-1E96-B6DD82DC2961}"/>
          </ac:picMkLst>
        </pc:picChg>
        <pc:picChg chg="mod">
          <ac:chgData name="Darlene Hegan" userId="52a6f88841ec3419" providerId="LiveId" clId="{88DEFAFF-3E73-453B-91A2-9D3902A0B92A}" dt="2025-08-03T06:02:45.264" v="1510" actId="1037"/>
          <ac:picMkLst>
            <pc:docMk/>
            <pc:sldMk cId="0" sldId="259"/>
            <ac:picMk id="22" creationId="{2E2849C5-C19F-0E7D-F91C-4E4FCF6AA2F4}"/>
          </ac:picMkLst>
        </pc:picChg>
        <pc:picChg chg="add mod">
          <ac:chgData name="Darlene Hegan" userId="52a6f88841ec3419" providerId="LiveId" clId="{88DEFAFF-3E73-453B-91A2-9D3902A0B92A}" dt="2025-08-03T06:02:02.719" v="1496" actId="1076"/>
          <ac:picMkLst>
            <pc:docMk/>
            <pc:sldMk cId="0" sldId="259"/>
            <ac:picMk id="23" creationId="{EC7056F0-3C9F-B3F4-A059-3593AD7D3CB0}"/>
          </ac:picMkLst>
        </pc:picChg>
        <pc:picChg chg="add mod">
          <ac:chgData name="Darlene Hegan" userId="52a6f88841ec3419" providerId="LiveId" clId="{88DEFAFF-3E73-453B-91A2-9D3902A0B92A}" dt="2025-08-03T06:02:24.780" v="1501" actId="1076"/>
          <ac:picMkLst>
            <pc:docMk/>
            <pc:sldMk cId="0" sldId="259"/>
            <ac:picMk id="24" creationId="{2BCF0835-A112-1BC0-0D71-9E599324B3E6}"/>
          </ac:picMkLst>
        </pc:picChg>
        <pc:picChg chg="add mod">
          <ac:chgData name="Darlene Hegan" userId="52a6f88841ec3419" providerId="LiveId" clId="{88DEFAFF-3E73-453B-91A2-9D3902A0B92A}" dt="2025-08-03T06:02:29.315" v="1502" actId="1076"/>
          <ac:picMkLst>
            <pc:docMk/>
            <pc:sldMk cId="0" sldId="259"/>
            <ac:picMk id="25" creationId="{349C66AD-FA11-A1DC-B749-EC4FD4ED7F80}"/>
          </ac:picMkLst>
        </pc:picChg>
        <pc:picChg chg="add mod">
          <ac:chgData name="Darlene Hegan" userId="52a6f88841ec3419" providerId="LiveId" clId="{88DEFAFF-3E73-453B-91A2-9D3902A0B92A}" dt="2025-08-03T06:02:37.206" v="1504" actId="1076"/>
          <ac:picMkLst>
            <pc:docMk/>
            <pc:sldMk cId="0" sldId="259"/>
            <ac:picMk id="26" creationId="{72556DD2-A141-8326-03AF-C68CEB7A8A43}"/>
          </ac:picMkLst>
        </pc:picChg>
        <pc:picChg chg="add del mod">
          <ac:chgData name="Darlene Hegan" userId="52a6f88841ec3419" providerId="LiveId" clId="{88DEFAFF-3E73-453B-91A2-9D3902A0B92A}" dt="2025-08-03T06:01:44.070" v="1488" actId="478"/>
          <ac:picMkLst>
            <pc:docMk/>
            <pc:sldMk cId="0" sldId="259"/>
            <ac:picMk id="90" creationId="{00000000-0000-0000-0000-000000000000}"/>
          </ac:picMkLst>
        </pc:picChg>
      </pc:sldChg>
      <pc:sldChg chg="addSp delSp modSp mod">
        <pc:chgData name="Darlene Hegan" userId="52a6f88841ec3419" providerId="LiveId" clId="{88DEFAFF-3E73-453B-91A2-9D3902A0B92A}" dt="2025-08-03T04:52:47.105" v="1410" actId="1076"/>
        <pc:sldMkLst>
          <pc:docMk/>
          <pc:sldMk cId="0" sldId="260"/>
        </pc:sldMkLst>
        <pc:spChg chg="add del">
          <ac:chgData name="Darlene Hegan" userId="52a6f88841ec3419" providerId="LiveId" clId="{88DEFAFF-3E73-453B-91A2-9D3902A0B92A}" dt="2025-08-03T02:39:55.329" v="12" actId="478"/>
          <ac:spMkLst>
            <pc:docMk/>
            <pc:sldMk cId="0" sldId="260"/>
            <ac:spMk id="3" creationId="{05DD030A-6973-C60E-A909-5D9F36A0A3E0}"/>
          </ac:spMkLst>
        </pc:spChg>
        <pc:spChg chg="add del mod topLvl">
          <ac:chgData name="Darlene Hegan" userId="52a6f88841ec3419" providerId="LiveId" clId="{88DEFAFF-3E73-453B-91A2-9D3902A0B92A}" dt="2025-08-03T04:52:41.986" v="1407" actId="478"/>
          <ac:spMkLst>
            <pc:docMk/>
            <pc:sldMk cId="0" sldId="260"/>
            <ac:spMk id="4" creationId="{14A7B888-0C3C-706F-869B-2E0C2F00A646}"/>
          </ac:spMkLst>
        </pc:spChg>
        <pc:spChg chg="mod">
          <ac:chgData name="Darlene Hegan" userId="52a6f88841ec3419" providerId="LiveId" clId="{88DEFAFF-3E73-453B-91A2-9D3902A0B92A}" dt="2025-08-03T02:42:47.267" v="79" actId="1076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Darlene Hegan" userId="52a6f88841ec3419" providerId="LiveId" clId="{88DEFAFF-3E73-453B-91A2-9D3902A0B92A}" dt="2025-08-03T02:42:25.901" v="73" actId="1076"/>
          <ac:spMkLst>
            <pc:docMk/>
            <pc:sldMk cId="0" sldId="260"/>
            <ac:spMk id="102" creationId="{00000000-0000-0000-0000-000000000000}"/>
          </ac:spMkLst>
        </pc:spChg>
        <pc:grpChg chg="add del mod">
          <ac:chgData name="Darlene Hegan" userId="52a6f88841ec3419" providerId="LiveId" clId="{88DEFAFF-3E73-453B-91A2-9D3902A0B92A}" dt="2025-08-03T04:52:41.986" v="1407" actId="478"/>
          <ac:grpSpMkLst>
            <pc:docMk/>
            <pc:sldMk cId="0" sldId="260"/>
            <ac:grpSpMk id="7" creationId="{CC788A3F-4E89-6D28-3651-FC4029C53364}"/>
          </ac:grpSpMkLst>
        </pc:grpChg>
        <pc:picChg chg="add mod topLvl">
          <ac:chgData name="Darlene Hegan" userId="52a6f88841ec3419" providerId="LiveId" clId="{88DEFAFF-3E73-453B-91A2-9D3902A0B92A}" dt="2025-08-03T04:52:47.105" v="1410" actId="1076"/>
          <ac:picMkLst>
            <pc:docMk/>
            <pc:sldMk cId="0" sldId="260"/>
            <ac:picMk id="6" creationId="{4EEA76FB-BC13-4BB5-203D-0C596453E818}"/>
          </ac:picMkLst>
        </pc:picChg>
        <pc:picChg chg="mod">
          <ac:chgData name="Darlene Hegan" userId="52a6f88841ec3419" providerId="LiveId" clId="{88DEFAFF-3E73-453B-91A2-9D3902A0B92A}" dt="2025-08-03T02:42:33.480" v="75" actId="1076"/>
          <ac:picMkLst>
            <pc:docMk/>
            <pc:sldMk cId="0" sldId="260"/>
            <ac:picMk id="103" creationId="{00000000-0000-0000-0000-000000000000}"/>
          </ac:picMkLst>
        </pc:picChg>
      </pc:sldChg>
      <pc:sldChg chg="addSp delSp modSp mod">
        <pc:chgData name="Darlene Hegan" userId="52a6f88841ec3419" providerId="LiveId" clId="{88DEFAFF-3E73-453B-91A2-9D3902A0B92A}" dt="2025-08-04T03:12:06.719" v="3786"/>
        <pc:sldMkLst>
          <pc:docMk/>
          <pc:sldMk cId="0" sldId="261"/>
        </pc:sldMkLst>
        <pc:spChg chg="mod">
          <ac:chgData name="Darlene Hegan" userId="52a6f88841ec3419" providerId="LiveId" clId="{88DEFAFF-3E73-453B-91A2-9D3902A0B92A}" dt="2025-08-03T02:44:50.839" v="95" actId="1076"/>
          <ac:spMkLst>
            <pc:docMk/>
            <pc:sldMk cId="0" sldId="261"/>
            <ac:spMk id="2" creationId="{B9A42F3F-02B0-FFB7-3459-3AAA9501F5CC}"/>
          </ac:spMkLst>
        </pc:spChg>
        <pc:spChg chg="add del mod">
          <ac:chgData name="Darlene Hegan" userId="52a6f88841ec3419" providerId="LiveId" clId="{88DEFAFF-3E73-453B-91A2-9D3902A0B92A}" dt="2025-08-03T02:44:16.837" v="91"/>
          <ac:spMkLst>
            <pc:docMk/>
            <pc:sldMk cId="0" sldId="261"/>
            <ac:spMk id="3" creationId="{6DBE0B73-DBDE-CE8F-FF8B-400F2B847539}"/>
          </ac:spMkLst>
        </pc:spChg>
        <pc:spChg chg="add mod">
          <ac:chgData name="Darlene Hegan" userId="52a6f88841ec3419" providerId="LiveId" clId="{88DEFAFF-3E73-453B-91A2-9D3902A0B92A}" dt="2025-08-03T02:44:16.302" v="89" actId="1076"/>
          <ac:spMkLst>
            <pc:docMk/>
            <pc:sldMk cId="0" sldId="261"/>
            <ac:spMk id="4" creationId="{925AEEF1-8310-AE1C-1131-B6E30B31EBAF}"/>
          </ac:spMkLst>
        </pc:spChg>
        <pc:spChg chg="mod">
          <ac:chgData name="Darlene Hegan" userId="52a6f88841ec3419" providerId="LiveId" clId="{88DEFAFF-3E73-453B-91A2-9D3902A0B92A}" dt="2025-08-04T03:12:06.719" v="3786"/>
          <ac:spMkLst>
            <pc:docMk/>
            <pc:sldMk cId="0" sldId="261"/>
            <ac:spMk id="111" creationId="{00000000-0000-0000-0000-000000000000}"/>
          </ac:spMkLst>
        </pc:spChg>
        <pc:spChg chg="mod">
          <ac:chgData name="Darlene Hegan" userId="52a6f88841ec3419" providerId="LiveId" clId="{88DEFAFF-3E73-453B-91A2-9D3902A0B92A}" dt="2025-08-03T02:44:58.321" v="96" actId="1076"/>
          <ac:spMkLst>
            <pc:docMk/>
            <pc:sldMk cId="0" sldId="261"/>
            <ac:spMk id="112" creationId="{00000000-0000-0000-0000-000000000000}"/>
          </ac:spMkLst>
        </pc:spChg>
      </pc:sldChg>
      <pc:sldChg chg="del">
        <pc:chgData name="Darlene Hegan" userId="52a6f88841ec3419" providerId="LiveId" clId="{88DEFAFF-3E73-453B-91A2-9D3902A0B92A}" dt="2025-08-03T02:59:08.139" v="490" actId="2696"/>
        <pc:sldMkLst>
          <pc:docMk/>
          <pc:sldMk cId="0" sldId="262"/>
        </pc:sldMkLst>
      </pc:sldChg>
      <pc:sldChg chg="addSp delSp modSp mod">
        <pc:chgData name="Darlene Hegan" userId="52a6f88841ec3419" providerId="LiveId" clId="{88DEFAFF-3E73-453B-91A2-9D3902A0B92A}" dt="2025-08-04T06:02:36.459" v="5377" actId="1076"/>
        <pc:sldMkLst>
          <pc:docMk/>
          <pc:sldMk cId="0" sldId="263"/>
        </pc:sldMkLst>
        <pc:spChg chg="add mod">
          <ac:chgData name="Darlene Hegan" userId="52a6f88841ec3419" providerId="LiveId" clId="{88DEFAFF-3E73-453B-91A2-9D3902A0B92A}" dt="2025-08-03T03:16:07.983" v="505" actId="206"/>
          <ac:spMkLst>
            <pc:docMk/>
            <pc:sldMk cId="0" sldId="263"/>
            <ac:spMk id="2" creationId="{39C66E55-13CE-E415-1CB3-10F91DF85D06}"/>
          </ac:spMkLst>
        </pc:spChg>
        <pc:spChg chg="add del mod">
          <ac:chgData name="Darlene Hegan" userId="52a6f88841ec3419" providerId="LiveId" clId="{88DEFAFF-3E73-453B-91A2-9D3902A0B92A}" dt="2025-08-03T03:15:41.019" v="500" actId="478"/>
          <ac:spMkLst>
            <pc:docMk/>
            <pc:sldMk cId="0" sldId="263"/>
            <ac:spMk id="3" creationId="{0A75B5DD-B284-9F2A-2DFE-C6C33AE5CC7C}"/>
          </ac:spMkLst>
        </pc:spChg>
        <pc:spChg chg="add mod">
          <ac:chgData name="Darlene Hegan" userId="52a6f88841ec3419" providerId="LiveId" clId="{88DEFAFF-3E73-453B-91A2-9D3902A0B92A}" dt="2025-08-04T06:02:36.459" v="5377" actId="1076"/>
          <ac:spMkLst>
            <pc:docMk/>
            <pc:sldMk cId="0" sldId="263"/>
            <ac:spMk id="3" creationId="{4B06787A-2D5E-B4A4-8D3D-118D470A4190}"/>
          </ac:spMkLst>
        </pc:spChg>
        <pc:spChg chg="add mod">
          <ac:chgData name="Darlene Hegan" userId="52a6f88841ec3419" providerId="LiveId" clId="{88DEFAFF-3E73-453B-91A2-9D3902A0B92A}" dt="2025-08-03T03:17:26.445" v="514" actId="113"/>
          <ac:spMkLst>
            <pc:docMk/>
            <pc:sldMk cId="0" sldId="263"/>
            <ac:spMk id="4" creationId="{83E0882A-84F3-3273-10F3-F23C542C0FB5}"/>
          </ac:spMkLst>
        </pc:spChg>
        <pc:spChg chg="add del mod">
          <ac:chgData name="Darlene Hegan" userId="52a6f88841ec3419" providerId="LiveId" clId="{88DEFAFF-3E73-453B-91A2-9D3902A0B92A}" dt="2025-08-03T03:17:43.583" v="517" actId="478"/>
          <ac:spMkLst>
            <pc:docMk/>
            <pc:sldMk cId="0" sldId="263"/>
            <ac:spMk id="6" creationId="{12F0984D-4A93-4848-C8B3-CEFFE7077CFB}"/>
          </ac:spMkLst>
        </pc:spChg>
        <pc:spChg chg="add del mod">
          <ac:chgData name="Darlene Hegan" userId="52a6f88841ec3419" providerId="LiveId" clId="{88DEFAFF-3E73-453B-91A2-9D3902A0B92A}" dt="2025-08-03T03:17:43.583" v="517" actId="478"/>
          <ac:spMkLst>
            <pc:docMk/>
            <pc:sldMk cId="0" sldId="263"/>
            <ac:spMk id="7" creationId="{8F3965E6-436F-6222-CD8F-22A338E8C42E}"/>
          </ac:spMkLst>
        </pc:spChg>
        <pc:spChg chg="add mod">
          <ac:chgData name="Darlene Hegan" userId="52a6f88841ec3419" providerId="LiveId" clId="{88DEFAFF-3E73-453B-91A2-9D3902A0B92A}" dt="2025-08-03T03:18:18.539" v="528" actId="1076"/>
          <ac:spMkLst>
            <pc:docMk/>
            <pc:sldMk cId="0" sldId="263"/>
            <ac:spMk id="8" creationId="{D80D38E8-D857-E089-652E-DDD54D2D4806}"/>
          </ac:spMkLst>
        </pc:spChg>
        <pc:spChg chg="add mod">
          <ac:chgData name="Darlene Hegan" userId="52a6f88841ec3419" providerId="LiveId" clId="{88DEFAFF-3E73-453B-91A2-9D3902A0B92A}" dt="2025-08-03T03:18:33.164" v="557" actId="1076"/>
          <ac:spMkLst>
            <pc:docMk/>
            <pc:sldMk cId="0" sldId="263"/>
            <ac:spMk id="9" creationId="{9B657765-D89B-0C7B-3ABD-0DFF2676ADFC}"/>
          </ac:spMkLst>
        </pc:spChg>
        <pc:spChg chg="add del mod">
          <ac:chgData name="Darlene Hegan" userId="52a6f88841ec3419" providerId="LiveId" clId="{88DEFAFF-3E73-453B-91A2-9D3902A0B92A}" dt="2025-08-03T03:17:57.558" v="521" actId="478"/>
          <ac:spMkLst>
            <pc:docMk/>
            <pc:sldMk cId="0" sldId="263"/>
            <ac:spMk id="10" creationId="{10E46652-68B7-63D1-8CC0-AA1F6F86BE33}"/>
          </ac:spMkLst>
        </pc:spChg>
        <pc:spChg chg="add del mod">
          <ac:chgData name="Darlene Hegan" userId="52a6f88841ec3419" providerId="LiveId" clId="{88DEFAFF-3E73-453B-91A2-9D3902A0B92A}" dt="2025-08-03T03:17:59.250" v="523" actId="478"/>
          <ac:spMkLst>
            <pc:docMk/>
            <pc:sldMk cId="0" sldId="263"/>
            <ac:spMk id="11" creationId="{DE763804-65B7-393D-C7A5-9A27B0295C1D}"/>
          </ac:spMkLst>
        </pc:spChg>
        <pc:spChg chg="add mod">
          <ac:chgData name="Darlene Hegan" userId="52a6f88841ec3419" providerId="LiveId" clId="{88DEFAFF-3E73-453B-91A2-9D3902A0B92A}" dt="2025-08-03T03:26:34.849" v="659" actId="14100"/>
          <ac:spMkLst>
            <pc:docMk/>
            <pc:sldMk cId="0" sldId="263"/>
            <ac:spMk id="12" creationId="{43D9FAA2-CE34-26D9-DCF6-B62AD8615CE1}"/>
          </ac:spMkLst>
        </pc:spChg>
        <pc:spChg chg="add mod">
          <ac:chgData name="Darlene Hegan" userId="52a6f88841ec3419" providerId="LiveId" clId="{88DEFAFF-3E73-453B-91A2-9D3902A0B92A}" dt="2025-08-03T03:18:47.548" v="589" actId="20577"/>
          <ac:spMkLst>
            <pc:docMk/>
            <pc:sldMk cId="0" sldId="263"/>
            <ac:spMk id="13" creationId="{A074EF20-8DFD-9502-E10D-33EB6443D689}"/>
          </ac:spMkLst>
        </pc:spChg>
        <pc:spChg chg="add mod">
          <ac:chgData name="Darlene Hegan" userId="52a6f88841ec3419" providerId="LiveId" clId="{88DEFAFF-3E73-453B-91A2-9D3902A0B92A}" dt="2025-08-03T03:18:12.069" v="527" actId="1076"/>
          <ac:spMkLst>
            <pc:docMk/>
            <pc:sldMk cId="0" sldId="263"/>
            <ac:spMk id="14" creationId="{3F6B1F54-FAD6-8C02-CD86-1688E07D2FE4}"/>
          </ac:spMkLst>
        </pc:spChg>
        <pc:spChg chg="add mod">
          <ac:chgData name="Darlene Hegan" userId="52a6f88841ec3419" providerId="LiveId" clId="{88DEFAFF-3E73-453B-91A2-9D3902A0B92A}" dt="2025-08-03T03:19:01.049" v="614" actId="1076"/>
          <ac:spMkLst>
            <pc:docMk/>
            <pc:sldMk cId="0" sldId="263"/>
            <ac:spMk id="15" creationId="{2A0904E6-5879-0ACD-51F6-3B71C91CB3E2}"/>
          </ac:spMkLst>
        </pc:spChg>
        <pc:spChg chg="add mod">
          <ac:chgData name="Darlene Hegan" userId="52a6f88841ec3419" providerId="LiveId" clId="{88DEFAFF-3E73-453B-91A2-9D3902A0B92A}" dt="2025-08-03T03:25:06.682" v="639" actId="14100"/>
          <ac:spMkLst>
            <pc:docMk/>
            <pc:sldMk cId="0" sldId="263"/>
            <ac:spMk id="26" creationId="{3885D6BE-DE46-9E9B-D278-601775D37C4F}"/>
          </ac:spMkLst>
        </pc:spChg>
        <pc:spChg chg="add mod">
          <ac:chgData name="Darlene Hegan" userId="52a6f88841ec3419" providerId="LiveId" clId="{88DEFAFF-3E73-453B-91A2-9D3902A0B92A}" dt="2025-08-03T03:25:35.654" v="646" actId="14100"/>
          <ac:spMkLst>
            <pc:docMk/>
            <pc:sldMk cId="0" sldId="263"/>
            <ac:spMk id="29" creationId="{24EA54EF-045A-C1D4-800C-AB97DDBF3FC4}"/>
          </ac:spMkLst>
        </pc:spChg>
        <pc:spChg chg="add mod">
          <ac:chgData name="Darlene Hegan" userId="52a6f88841ec3419" providerId="LiveId" clId="{88DEFAFF-3E73-453B-91A2-9D3902A0B92A}" dt="2025-08-03T03:26:57.793" v="665" actId="14100"/>
          <ac:spMkLst>
            <pc:docMk/>
            <pc:sldMk cId="0" sldId="263"/>
            <ac:spMk id="30" creationId="{867D6EF5-2678-C3F5-ED94-C506CC44858C}"/>
          </ac:spMkLst>
        </pc:spChg>
        <pc:spChg chg="add mod">
          <ac:chgData name="Darlene Hegan" userId="52a6f88841ec3419" providerId="LiveId" clId="{88DEFAFF-3E73-453B-91A2-9D3902A0B92A}" dt="2025-08-03T03:26:31.075" v="658" actId="14100"/>
          <ac:spMkLst>
            <pc:docMk/>
            <pc:sldMk cId="0" sldId="263"/>
            <ac:spMk id="31" creationId="{C638B999-F58C-07DA-5BB0-28B0EA3E00A4}"/>
          </ac:spMkLst>
        </pc:spChg>
        <pc:spChg chg="add mod">
          <ac:chgData name="Darlene Hegan" userId="52a6f88841ec3419" providerId="LiveId" clId="{88DEFAFF-3E73-453B-91A2-9D3902A0B92A}" dt="2025-08-03T03:26:22.777" v="657" actId="14100"/>
          <ac:spMkLst>
            <pc:docMk/>
            <pc:sldMk cId="0" sldId="263"/>
            <ac:spMk id="32" creationId="{5552E2AC-21A7-5AF9-3C51-A6A74F869BBD}"/>
          </ac:spMkLst>
        </pc:spChg>
        <pc:spChg chg="del mod">
          <ac:chgData name="Darlene Hegan" userId="52a6f88841ec3419" providerId="LiveId" clId="{88DEFAFF-3E73-453B-91A2-9D3902A0B92A}" dt="2025-08-03T03:15:41.020" v="502"/>
          <ac:spMkLst>
            <pc:docMk/>
            <pc:sldMk cId="0" sldId="263"/>
            <ac:spMk id="129" creationId="{00000000-0000-0000-0000-000000000000}"/>
          </ac:spMkLst>
        </pc:spChg>
        <pc:picChg chg="add del mod">
          <ac:chgData name="Darlene Hegan" userId="52a6f88841ec3419" providerId="LiveId" clId="{88DEFAFF-3E73-453B-91A2-9D3902A0B92A}" dt="2025-08-03T03:17:43.583" v="517" actId="478"/>
          <ac:picMkLst>
            <pc:docMk/>
            <pc:sldMk cId="0" sldId="263"/>
            <ac:picMk id="5" creationId="{2EA66124-81A6-8329-3A5F-D17F5ACF9127}"/>
          </ac:picMkLst>
        </pc:picChg>
        <pc:picChg chg="add del mod">
          <ac:chgData name="Darlene Hegan" userId="52a6f88841ec3419" providerId="LiveId" clId="{88DEFAFF-3E73-453B-91A2-9D3902A0B92A}" dt="2025-08-03T03:22:24.454" v="617" actId="478"/>
          <ac:picMkLst>
            <pc:docMk/>
            <pc:sldMk cId="0" sldId="263"/>
            <ac:picMk id="17" creationId="{6CF1E7A8-D5C8-7A9F-49E8-5700EE18F88D}"/>
          </ac:picMkLst>
        </pc:picChg>
        <pc:picChg chg="add mod">
          <ac:chgData name="Darlene Hegan" userId="52a6f88841ec3419" providerId="LiveId" clId="{88DEFAFF-3E73-453B-91A2-9D3902A0B92A}" dt="2025-08-03T03:22:55.998" v="623" actId="1076"/>
          <ac:picMkLst>
            <pc:docMk/>
            <pc:sldMk cId="0" sldId="263"/>
            <ac:picMk id="19" creationId="{3F543B89-760D-3090-E5C8-D67B72E439D3}"/>
          </ac:picMkLst>
        </pc:picChg>
        <pc:picChg chg="add mod">
          <ac:chgData name="Darlene Hegan" userId="52a6f88841ec3419" providerId="LiveId" clId="{88DEFAFF-3E73-453B-91A2-9D3902A0B92A}" dt="2025-08-03T03:26:50.238" v="664" actId="14100"/>
          <ac:picMkLst>
            <pc:docMk/>
            <pc:sldMk cId="0" sldId="263"/>
            <ac:picMk id="21" creationId="{F3407D63-D073-601C-5AC3-8D9A6E0974C0}"/>
          </ac:picMkLst>
        </pc:picChg>
        <pc:picChg chg="add mod">
          <ac:chgData name="Darlene Hegan" userId="52a6f88841ec3419" providerId="LiveId" clId="{88DEFAFF-3E73-453B-91A2-9D3902A0B92A}" dt="2025-08-03T03:23:53.846" v="629" actId="14100"/>
          <ac:picMkLst>
            <pc:docMk/>
            <pc:sldMk cId="0" sldId="263"/>
            <ac:picMk id="23" creationId="{5C5A6785-4C1C-930D-CA80-EFB5C81764D9}"/>
          </ac:picMkLst>
        </pc:picChg>
        <pc:picChg chg="add mod">
          <ac:chgData name="Darlene Hegan" userId="52a6f88841ec3419" providerId="LiveId" clId="{88DEFAFF-3E73-453B-91A2-9D3902A0B92A}" dt="2025-08-03T03:24:19.569" v="632" actId="14100"/>
          <ac:picMkLst>
            <pc:docMk/>
            <pc:sldMk cId="0" sldId="263"/>
            <ac:picMk id="25" creationId="{200093EC-5493-28A0-B5A0-802C6E939C98}"/>
          </ac:picMkLst>
        </pc:picChg>
        <pc:picChg chg="add del mod">
          <ac:chgData name="Darlene Hegan" userId="52a6f88841ec3419" providerId="LiveId" clId="{88DEFAFF-3E73-453B-91A2-9D3902A0B92A}" dt="2025-08-03T03:25:23.328" v="641" actId="478"/>
          <ac:picMkLst>
            <pc:docMk/>
            <pc:sldMk cId="0" sldId="263"/>
            <ac:picMk id="27" creationId="{C4688596-EA4E-F216-CEC1-4D890B33221D}"/>
          </ac:picMkLst>
        </pc:picChg>
        <pc:picChg chg="add del mod">
          <ac:chgData name="Darlene Hegan" userId="52a6f88841ec3419" providerId="LiveId" clId="{88DEFAFF-3E73-453B-91A2-9D3902A0B92A}" dt="2025-08-03T03:25:26.868" v="643" actId="478"/>
          <ac:picMkLst>
            <pc:docMk/>
            <pc:sldMk cId="0" sldId="263"/>
            <ac:picMk id="28" creationId="{BDBFFDCA-AD71-62C1-613D-60ED2253EE67}"/>
          </ac:picMkLst>
        </pc:picChg>
        <pc:picChg chg="mod">
          <ac:chgData name="Darlene Hegan" userId="52a6f88841ec3419" providerId="LiveId" clId="{88DEFAFF-3E73-453B-91A2-9D3902A0B92A}" dt="2025-08-03T03:17:38.462" v="515" actId="34135"/>
          <ac:picMkLst>
            <pc:docMk/>
            <pc:sldMk cId="0" sldId="263"/>
            <ac:picMk id="126" creationId="{00000000-0000-0000-0000-000000000000}"/>
          </ac:picMkLst>
        </pc:picChg>
      </pc:sldChg>
      <pc:sldChg chg="addSp delSp modSp mod">
        <pc:chgData name="Darlene Hegan" userId="52a6f88841ec3419" providerId="LiveId" clId="{88DEFAFF-3E73-453B-91A2-9D3902A0B92A}" dt="2025-08-03T05:56:01.973" v="1427" actId="1076"/>
        <pc:sldMkLst>
          <pc:docMk/>
          <pc:sldMk cId="0" sldId="264"/>
        </pc:sldMkLst>
        <pc:spChg chg="add del mod ord">
          <ac:chgData name="Darlene Hegan" userId="52a6f88841ec3419" providerId="LiveId" clId="{88DEFAFF-3E73-453B-91A2-9D3902A0B92A}" dt="2025-08-03T04:04:11.232" v="720" actId="478"/>
          <ac:spMkLst>
            <pc:docMk/>
            <pc:sldMk cId="0" sldId="264"/>
            <ac:spMk id="2" creationId="{7945E5E8-C23E-E017-8173-428C28F6CD3B}"/>
          </ac:spMkLst>
        </pc:spChg>
        <pc:spChg chg="add del mod ord">
          <ac:chgData name="Darlene Hegan" userId="52a6f88841ec3419" providerId="LiveId" clId="{88DEFAFF-3E73-453B-91A2-9D3902A0B92A}" dt="2025-08-03T04:04:16.712" v="722" actId="478"/>
          <ac:spMkLst>
            <pc:docMk/>
            <pc:sldMk cId="0" sldId="264"/>
            <ac:spMk id="4" creationId="{3187EC0E-7B25-4D55-F765-F05C6CC78137}"/>
          </ac:spMkLst>
        </pc:spChg>
        <pc:spChg chg="add mod">
          <ac:chgData name="Darlene Hegan" userId="52a6f88841ec3419" providerId="LiveId" clId="{88DEFAFF-3E73-453B-91A2-9D3902A0B92A}" dt="2025-08-03T04:03:43.083" v="715"/>
          <ac:spMkLst>
            <pc:docMk/>
            <pc:sldMk cId="0" sldId="264"/>
            <ac:spMk id="8" creationId="{A35AC3C5-AAAF-A004-8956-2AAC9F48C255}"/>
          </ac:spMkLst>
        </pc:spChg>
        <pc:spChg chg="add del mod">
          <ac:chgData name="Darlene Hegan" userId="52a6f88841ec3419" providerId="LiveId" clId="{88DEFAFF-3E73-453B-91A2-9D3902A0B92A}" dt="2025-08-03T04:04:13.382" v="721" actId="478"/>
          <ac:spMkLst>
            <pc:docMk/>
            <pc:sldMk cId="0" sldId="264"/>
            <ac:spMk id="9" creationId="{7E934BFA-DF69-FAE2-FE27-41AD1A6A89BA}"/>
          </ac:spMkLst>
        </pc:spChg>
        <pc:spChg chg="add mod">
          <ac:chgData name="Darlene Hegan" userId="52a6f88841ec3419" providerId="LiveId" clId="{88DEFAFF-3E73-453B-91A2-9D3902A0B92A}" dt="2025-08-03T04:05:16.399" v="730" actId="113"/>
          <ac:spMkLst>
            <pc:docMk/>
            <pc:sldMk cId="0" sldId="264"/>
            <ac:spMk id="10" creationId="{1D0B681B-0BDA-4396-67B8-1EBEE522D0EC}"/>
          </ac:spMkLst>
        </pc:spChg>
        <pc:spChg chg="add mod">
          <ac:chgData name="Darlene Hegan" userId="52a6f88841ec3419" providerId="LiveId" clId="{88DEFAFF-3E73-453B-91A2-9D3902A0B92A}" dt="2025-08-03T04:06:03.766" v="736" actId="1076"/>
          <ac:spMkLst>
            <pc:docMk/>
            <pc:sldMk cId="0" sldId="264"/>
            <ac:spMk id="11" creationId="{7627B050-9745-8984-48B8-43F04297F824}"/>
          </ac:spMkLst>
        </pc:spChg>
        <pc:spChg chg="add mod ord">
          <ac:chgData name="Darlene Hegan" userId="52a6f88841ec3419" providerId="LiveId" clId="{88DEFAFF-3E73-453B-91A2-9D3902A0B92A}" dt="2025-08-03T04:12:18.530" v="817" actId="1035"/>
          <ac:spMkLst>
            <pc:docMk/>
            <pc:sldMk cId="0" sldId="264"/>
            <ac:spMk id="12" creationId="{F1308E9B-5A75-18D8-2960-38AAA82E3722}"/>
          </ac:spMkLst>
        </pc:spChg>
        <pc:spChg chg="add mod">
          <ac:chgData name="Darlene Hegan" userId="52a6f88841ec3419" providerId="LiveId" clId="{88DEFAFF-3E73-453B-91A2-9D3902A0B92A}" dt="2025-08-03T04:12:27.370" v="827" actId="1035"/>
          <ac:spMkLst>
            <pc:docMk/>
            <pc:sldMk cId="0" sldId="264"/>
            <ac:spMk id="13" creationId="{2F8867CD-E914-5C47-79BB-87EB90F70599}"/>
          </ac:spMkLst>
        </pc:spChg>
        <pc:spChg chg="add mod">
          <ac:chgData name="Darlene Hegan" userId="52a6f88841ec3419" providerId="LiveId" clId="{88DEFAFF-3E73-453B-91A2-9D3902A0B92A}" dt="2025-08-03T04:08:00.092" v="748" actId="1076"/>
          <ac:spMkLst>
            <pc:docMk/>
            <pc:sldMk cId="0" sldId="264"/>
            <ac:spMk id="14" creationId="{80A20C93-6720-9710-D287-646E188C719B}"/>
          </ac:spMkLst>
        </pc:spChg>
        <pc:spChg chg="add mod">
          <ac:chgData name="Darlene Hegan" userId="52a6f88841ec3419" providerId="LiveId" clId="{88DEFAFF-3E73-453B-91A2-9D3902A0B92A}" dt="2025-08-03T04:08:05.857" v="750" actId="1076"/>
          <ac:spMkLst>
            <pc:docMk/>
            <pc:sldMk cId="0" sldId="264"/>
            <ac:spMk id="15" creationId="{0A5C6E83-EBF1-4326-7B2F-3AA5ADAA8EDD}"/>
          </ac:spMkLst>
        </pc:spChg>
        <pc:spChg chg="add mod">
          <ac:chgData name="Darlene Hegan" userId="52a6f88841ec3419" providerId="LiveId" clId="{88DEFAFF-3E73-453B-91A2-9D3902A0B92A}" dt="2025-08-03T04:10:57.804" v="774" actId="1076"/>
          <ac:spMkLst>
            <pc:docMk/>
            <pc:sldMk cId="0" sldId="264"/>
            <ac:spMk id="16" creationId="{A5177855-8684-1CA5-E2B6-AF47E48EE452}"/>
          </ac:spMkLst>
        </pc:spChg>
        <pc:spChg chg="add del mod">
          <ac:chgData name="Darlene Hegan" userId="52a6f88841ec3419" providerId="LiveId" clId="{88DEFAFF-3E73-453B-91A2-9D3902A0B92A}" dt="2025-08-03T04:09:31.039" v="764" actId="478"/>
          <ac:spMkLst>
            <pc:docMk/>
            <pc:sldMk cId="0" sldId="264"/>
            <ac:spMk id="17" creationId="{19376683-F4E2-04C6-00E7-2183CC9B688F}"/>
          </ac:spMkLst>
        </pc:spChg>
        <pc:spChg chg="add mod">
          <ac:chgData name="Darlene Hegan" userId="52a6f88841ec3419" providerId="LiveId" clId="{88DEFAFF-3E73-453B-91A2-9D3902A0B92A}" dt="2025-08-03T04:09:48.110" v="769" actId="20577"/>
          <ac:spMkLst>
            <pc:docMk/>
            <pc:sldMk cId="0" sldId="264"/>
            <ac:spMk id="18" creationId="{834DC518-0D28-969D-B35B-E71C00375798}"/>
          </ac:spMkLst>
        </pc:spChg>
        <pc:spChg chg="add mod">
          <ac:chgData name="Darlene Hegan" userId="52a6f88841ec3419" providerId="LiveId" clId="{88DEFAFF-3E73-453B-91A2-9D3902A0B92A}" dt="2025-08-03T04:12:27.370" v="827" actId="1035"/>
          <ac:spMkLst>
            <pc:docMk/>
            <pc:sldMk cId="0" sldId="264"/>
            <ac:spMk id="19" creationId="{1EFFC459-4908-D7BE-F38F-544414D57EE2}"/>
          </ac:spMkLst>
        </pc:spChg>
        <pc:spChg chg="add del mod">
          <ac:chgData name="Darlene Hegan" userId="52a6f88841ec3419" providerId="LiveId" clId="{88DEFAFF-3E73-453B-91A2-9D3902A0B92A}" dt="2025-08-03T04:13:27.043" v="836" actId="478"/>
          <ac:spMkLst>
            <pc:docMk/>
            <pc:sldMk cId="0" sldId="264"/>
            <ac:spMk id="22" creationId="{98977713-708C-D7EB-4AEB-D85E77295460}"/>
          </ac:spMkLst>
        </pc:spChg>
        <pc:spChg chg="add">
          <ac:chgData name="Darlene Hegan" userId="52a6f88841ec3419" providerId="LiveId" clId="{88DEFAFF-3E73-453B-91A2-9D3902A0B92A}" dt="2025-08-03T04:13:09.161" v="829"/>
          <ac:spMkLst>
            <pc:docMk/>
            <pc:sldMk cId="0" sldId="264"/>
            <ac:spMk id="23" creationId="{F97A68A8-B1F1-E709-988E-9EBD91918F27}"/>
          </ac:spMkLst>
        </pc:spChg>
        <pc:spChg chg="add">
          <ac:chgData name="Darlene Hegan" userId="52a6f88841ec3419" providerId="LiveId" clId="{88DEFAFF-3E73-453B-91A2-9D3902A0B92A}" dt="2025-08-03T04:13:13.983" v="830"/>
          <ac:spMkLst>
            <pc:docMk/>
            <pc:sldMk cId="0" sldId="264"/>
            <ac:spMk id="24" creationId="{571CAF38-2E16-BC7F-744D-D7A216B2083F}"/>
          </ac:spMkLst>
        </pc:spChg>
        <pc:spChg chg="add">
          <ac:chgData name="Darlene Hegan" userId="52a6f88841ec3419" providerId="LiveId" clId="{88DEFAFF-3E73-453B-91A2-9D3902A0B92A}" dt="2025-08-03T04:13:21.909" v="834"/>
          <ac:spMkLst>
            <pc:docMk/>
            <pc:sldMk cId="0" sldId="264"/>
            <ac:spMk id="25" creationId="{681D4460-9858-8161-4CB4-7D32711FD98A}"/>
          </ac:spMkLst>
        </pc:spChg>
        <pc:spChg chg="add mod">
          <ac:chgData name="Darlene Hegan" userId="52a6f88841ec3419" providerId="LiveId" clId="{88DEFAFF-3E73-453B-91A2-9D3902A0B92A}" dt="2025-08-03T04:13:36.903" v="841" actId="20578"/>
          <ac:spMkLst>
            <pc:docMk/>
            <pc:sldMk cId="0" sldId="264"/>
            <ac:spMk id="26" creationId="{674423B8-8DBD-8A4E-B9A7-6F75B49B732D}"/>
          </ac:spMkLst>
        </pc:spChg>
        <pc:spChg chg="add del mod">
          <ac:chgData name="Darlene Hegan" userId="52a6f88841ec3419" providerId="LiveId" clId="{88DEFAFF-3E73-453B-91A2-9D3902A0B92A}" dt="2025-08-03T04:17:32.507" v="964"/>
          <ac:spMkLst>
            <pc:docMk/>
            <pc:sldMk cId="0" sldId="264"/>
            <ac:spMk id="27" creationId="{6792B53C-1980-5441-2166-1EDDE9A67A6F}"/>
          </ac:spMkLst>
        </pc:spChg>
        <pc:spChg chg="add mod">
          <ac:chgData name="Darlene Hegan" userId="52a6f88841ec3419" providerId="LiveId" clId="{88DEFAFF-3E73-453B-91A2-9D3902A0B92A}" dt="2025-08-03T05:55:54.068" v="1425" actId="1076"/>
          <ac:spMkLst>
            <pc:docMk/>
            <pc:sldMk cId="0" sldId="264"/>
            <ac:spMk id="29" creationId="{FC2E23A4-73A0-67E5-B5D1-273BB49C35AB}"/>
          </ac:spMkLst>
        </pc:spChg>
        <pc:spChg chg="add mod">
          <ac:chgData name="Darlene Hegan" userId="52a6f88841ec3419" providerId="LiveId" clId="{88DEFAFF-3E73-453B-91A2-9D3902A0B92A}" dt="2025-08-03T05:55:57.126" v="1426" actId="1076"/>
          <ac:spMkLst>
            <pc:docMk/>
            <pc:sldMk cId="0" sldId="264"/>
            <ac:spMk id="32" creationId="{E2940CED-D6AF-74A6-2F57-56ABF4E13340}"/>
          </ac:spMkLst>
        </pc:spChg>
        <pc:spChg chg="mod">
          <ac:chgData name="Darlene Hegan" userId="52a6f88841ec3419" providerId="LiveId" clId="{88DEFAFF-3E73-453B-91A2-9D3902A0B92A}" dt="2025-08-03T05:55:45.582" v="1423" actId="14100"/>
          <ac:spMkLst>
            <pc:docMk/>
            <pc:sldMk cId="0" sldId="264"/>
            <ac:spMk id="136" creationId="{00000000-0000-0000-0000-000000000000}"/>
          </ac:spMkLst>
        </pc:spChg>
        <pc:picChg chg="del mod">
          <ac:chgData name="Darlene Hegan" userId="52a6f88841ec3419" providerId="LiveId" clId="{88DEFAFF-3E73-453B-91A2-9D3902A0B92A}" dt="2025-08-03T04:01:09.833" v="686" actId="478"/>
          <ac:picMkLst>
            <pc:docMk/>
            <pc:sldMk cId="0" sldId="264"/>
            <ac:picMk id="3" creationId="{DDC38BDD-E68D-AC9E-CC28-2374272396B9}"/>
          </ac:picMkLst>
        </pc:picChg>
        <pc:picChg chg="add del mod modCrop">
          <ac:chgData name="Darlene Hegan" userId="52a6f88841ec3419" providerId="LiveId" clId="{88DEFAFF-3E73-453B-91A2-9D3902A0B92A}" dt="2025-08-03T04:11:08.211" v="775" actId="478"/>
          <ac:picMkLst>
            <pc:docMk/>
            <pc:sldMk cId="0" sldId="264"/>
            <ac:picMk id="6" creationId="{6FA4AAF8-DF46-1965-E08A-828FD4029C71}"/>
          </ac:picMkLst>
        </pc:picChg>
        <pc:picChg chg="add mod">
          <ac:chgData name="Darlene Hegan" userId="52a6f88841ec3419" providerId="LiveId" clId="{88DEFAFF-3E73-453B-91A2-9D3902A0B92A}" dt="2025-08-03T04:03:43.083" v="715"/>
          <ac:picMkLst>
            <pc:docMk/>
            <pc:sldMk cId="0" sldId="264"/>
            <ac:picMk id="7" creationId="{C1D98C6E-9C6E-A284-2C14-14ABE733BA32}"/>
          </ac:picMkLst>
        </pc:picChg>
        <pc:picChg chg="add mod ord">
          <ac:chgData name="Darlene Hegan" userId="52a6f88841ec3419" providerId="LiveId" clId="{88DEFAFF-3E73-453B-91A2-9D3902A0B92A}" dt="2025-08-03T04:11:57.964" v="787" actId="167"/>
          <ac:picMkLst>
            <pc:docMk/>
            <pc:sldMk cId="0" sldId="264"/>
            <ac:picMk id="21" creationId="{79C19691-6E5A-2E7E-23FF-34D0073E3B26}"/>
          </ac:picMkLst>
        </pc:picChg>
        <pc:picChg chg="add mod">
          <ac:chgData name="Darlene Hegan" userId="52a6f88841ec3419" providerId="LiveId" clId="{88DEFAFF-3E73-453B-91A2-9D3902A0B92A}" dt="2025-08-03T05:56:01.973" v="1427" actId="1076"/>
          <ac:picMkLst>
            <pc:docMk/>
            <pc:sldMk cId="0" sldId="264"/>
            <ac:picMk id="31" creationId="{03670A4C-3F5C-9B13-8BE7-051485EC156D}"/>
          </ac:picMkLst>
        </pc:picChg>
        <pc:picChg chg="add del mod ord">
          <ac:chgData name="Darlene Hegan" userId="52a6f88841ec3419" providerId="LiveId" clId="{88DEFAFF-3E73-453B-91A2-9D3902A0B92A}" dt="2025-08-03T05:55:34.354" v="1421" actId="1076"/>
          <ac:picMkLst>
            <pc:docMk/>
            <pc:sldMk cId="0" sldId="264"/>
            <ac:picMk id="134" creationId="{00000000-0000-0000-0000-000000000000}"/>
          </ac:picMkLst>
        </pc:picChg>
        <pc:picChg chg="mod">
          <ac:chgData name="Darlene Hegan" userId="52a6f88841ec3419" providerId="LiveId" clId="{88DEFAFF-3E73-453B-91A2-9D3902A0B92A}" dt="2025-08-03T05:55:48.287" v="1424" actId="1076"/>
          <ac:picMkLst>
            <pc:docMk/>
            <pc:sldMk cId="0" sldId="264"/>
            <ac:picMk id="135" creationId="{00000000-0000-0000-0000-000000000000}"/>
          </ac:picMkLst>
        </pc:picChg>
      </pc:sldChg>
      <pc:sldChg chg="addSp delSp modSp mod">
        <pc:chgData name="Darlene Hegan" userId="52a6f88841ec3419" providerId="LiveId" clId="{88DEFAFF-3E73-453B-91A2-9D3902A0B92A}" dt="2025-08-04T06:13:41.966" v="5514" actId="403"/>
        <pc:sldMkLst>
          <pc:docMk/>
          <pc:sldMk cId="0" sldId="265"/>
        </pc:sldMkLst>
        <pc:spChg chg="add del mod">
          <ac:chgData name="Darlene Hegan" userId="52a6f88841ec3419" providerId="LiveId" clId="{88DEFAFF-3E73-453B-91A2-9D3902A0B92A}" dt="2025-08-04T06:12:55.598" v="5443" actId="478"/>
          <ac:spMkLst>
            <pc:docMk/>
            <pc:sldMk cId="0" sldId="265"/>
            <ac:spMk id="5" creationId="{B39C818F-E00D-C218-045C-3B1D3F08CCD7}"/>
          </ac:spMkLst>
        </pc:spChg>
        <pc:spChg chg="add mod">
          <ac:chgData name="Darlene Hegan" userId="52a6f88841ec3419" providerId="LiveId" clId="{88DEFAFF-3E73-453B-91A2-9D3902A0B92A}" dt="2025-08-04T06:13:41.966" v="5514" actId="403"/>
          <ac:spMkLst>
            <pc:docMk/>
            <pc:sldMk cId="0" sldId="265"/>
            <ac:spMk id="6" creationId="{39956657-7C2E-1A7C-A02F-25C27B5FAF18}"/>
          </ac:spMkLst>
        </pc:spChg>
        <pc:spChg chg="mod">
          <ac:chgData name="Darlene Hegan" userId="52a6f88841ec3419" providerId="LiveId" clId="{88DEFAFF-3E73-453B-91A2-9D3902A0B92A}" dt="2025-08-03T17:39:09.892" v="2261" actId="1076"/>
          <ac:spMkLst>
            <pc:docMk/>
            <pc:sldMk cId="0" sldId="265"/>
            <ac:spMk id="144" creationId="{00000000-0000-0000-0000-000000000000}"/>
          </ac:spMkLst>
        </pc:spChg>
        <pc:spChg chg="del">
          <ac:chgData name="Darlene Hegan" userId="52a6f88841ec3419" providerId="LiveId" clId="{88DEFAFF-3E73-453B-91A2-9D3902A0B92A}" dt="2025-08-03T04:33:27.669" v="1016" actId="478"/>
          <ac:spMkLst>
            <pc:docMk/>
            <pc:sldMk cId="0" sldId="265"/>
            <ac:spMk id="145" creationId="{00000000-0000-0000-0000-000000000000}"/>
          </ac:spMkLst>
        </pc:spChg>
        <pc:picChg chg="add del mod">
          <ac:chgData name="Darlene Hegan" userId="52a6f88841ec3419" providerId="LiveId" clId="{88DEFAFF-3E73-453B-91A2-9D3902A0B92A}" dt="2025-08-04T05:05:27.311" v="4209" actId="478"/>
          <ac:picMkLst>
            <pc:docMk/>
            <pc:sldMk cId="0" sldId="265"/>
            <ac:picMk id="3" creationId="{FCF5ED37-206D-186B-C3E7-212FB6F04CAA}"/>
          </ac:picMkLst>
        </pc:picChg>
        <pc:picChg chg="add mod">
          <ac:chgData name="Darlene Hegan" userId="52a6f88841ec3419" providerId="LiveId" clId="{88DEFAFF-3E73-453B-91A2-9D3902A0B92A}" dt="2025-08-04T05:05:36.209" v="4212" actId="1076"/>
          <ac:picMkLst>
            <pc:docMk/>
            <pc:sldMk cId="0" sldId="265"/>
            <ac:picMk id="4" creationId="{3476F09A-19EF-25FC-1152-AAFE9517F506}"/>
          </ac:picMkLst>
        </pc:picChg>
      </pc:sldChg>
      <pc:sldChg chg="addSp delSp modSp mod">
        <pc:chgData name="Darlene Hegan" userId="52a6f88841ec3419" providerId="LiveId" clId="{88DEFAFF-3E73-453B-91A2-9D3902A0B92A}" dt="2025-08-03T03:24:54.225" v="636" actId="208"/>
        <pc:sldMkLst>
          <pc:docMk/>
          <pc:sldMk cId="1763545077" sldId="267"/>
        </pc:sldMkLst>
        <pc:spChg chg="mod">
          <ac:chgData name="Darlene Hegan" userId="52a6f88841ec3419" providerId="LiveId" clId="{88DEFAFF-3E73-453B-91A2-9D3902A0B92A}" dt="2025-08-03T02:58:41.585" v="486" actId="207"/>
          <ac:spMkLst>
            <pc:docMk/>
            <pc:sldMk cId="1763545077" sldId="267"/>
            <ac:spMk id="2" creationId="{9C6F1399-10C0-E8FC-7F60-17FCA43A969C}"/>
          </ac:spMkLst>
        </pc:spChg>
        <pc:spChg chg="add del mod">
          <ac:chgData name="Darlene Hegan" userId="52a6f88841ec3419" providerId="LiveId" clId="{88DEFAFF-3E73-453B-91A2-9D3902A0B92A}" dt="2025-08-03T02:57:13.914" v="396" actId="478"/>
          <ac:spMkLst>
            <pc:docMk/>
            <pc:sldMk cId="1763545077" sldId="267"/>
            <ac:spMk id="3" creationId="{F9297B6E-EC72-DB96-8615-38E795FB9467}"/>
          </ac:spMkLst>
        </pc:spChg>
        <pc:spChg chg="add mod">
          <ac:chgData name="Darlene Hegan" userId="52a6f88841ec3419" providerId="LiveId" clId="{88DEFAFF-3E73-453B-91A2-9D3902A0B92A}" dt="2025-08-03T02:58:05.705" v="478" actId="1076"/>
          <ac:spMkLst>
            <pc:docMk/>
            <pc:sldMk cId="1763545077" sldId="267"/>
            <ac:spMk id="5" creationId="{44F01FDD-8C33-BB4C-A8C2-A0FF2F635EF4}"/>
          </ac:spMkLst>
        </pc:spChg>
        <pc:spChg chg="mod">
          <ac:chgData name="Darlene Hegan" userId="52a6f88841ec3419" providerId="LiveId" clId="{88DEFAFF-3E73-453B-91A2-9D3902A0B92A}" dt="2025-08-03T03:24:50.097" v="635" actId="208"/>
          <ac:spMkLst>
            <pc:docMk/>
            <pc:sldMk cId="1763545077" sldId="267"/>
            <ac:spMk id="7" creationId="{3ABC0B3C-05E7-B071-07B9-C49861ED96FA}"/>
          </ac:spMkLst>
        </pc:spChg>
        <pc:spChg chg="mod">
          <ac:chgData name="Darlene Hegan" userId="52a6f88841ec3419" providerId="LiveId" clId="{88DEFAFF-3E73-453B-91A2-9D3902A0B92A}" dt="2025-08-03T03:24:54.225" v="636" actId="208"/>
          <ac:spMkLst>
            <pc:docMk/>
            <pc:sldMk cId="1763545077" sldId="267"/>
            <ac:spMk id="10" creationId="{B64D6663-827D-E2FA-6DC6-E5A4746C6B4E}"/>
          </ac:spMkLst>
        </pc:spChg>
      </pc:sldChg>
      <pc:sldChg chg="modSp del mod">
        <pc:chgData name="Darlene Hegan" userId="52a6f88841ec3419" providerId="LiveId" clId="{88DEFAFF-3E73-453B-91A2-9D3902A0B92A}" dt="2025-08-03T04:36:11.251" v="1029" actId="2696"/>
        <pc:sldMkLst>
          <pc:docMk/>
          <pc:sldMk cId="4113287454" sldId="268"/>
        </pc:sldMkLst>
        <pc:spChg chg="mod">
          <ac:chgData name="Darlene Hegan" userId="52a6f88841ec3419" providerId="LiveId" clId="{88DEFAFF-3E73-453B-91A2-9D3902A0B92A}" dt="2025-08-03T02:58:52.086" v="489" actId="207"/>
          <ac:spMkLst>
            <pc:docMk/>
            <pc:sldMk cId="4113287454" sldId="268"/>
            <ac:spMk id="2" creationId="{E6045B2A-9C0D-3A8F-2553-85B0B0CCF678}"/>
          </ac:spMkLst>
        </pc:spChg>
        <pc:spChg chg="mod">
          <ac:chgData name="Darlene Hegan" userId="52a6f88841ec3419" providerId="LiveId" clId="{88DEFAFF-3E73-453B-91A2-9D3902A0B92A}" dt="2025-08-03T02:58:22.983" v="480" actId="1076"/>
          <ac:spMkLst>
            <pc:docMk/>
            <pc:sldMk cId="4113287454" sldId="268"/>
            <ac:spMk id="7" creationId="{3A80D1DC-B0D4-1C49-586C-5030F5767660}"/>
          </ac:spMkLst>
        </pc:spChg>
        <pc:spChg chg="mod">
          <ac:chgData name="Darlene Hegan" userId="52a6f88841ec3419" providerId="LiveId" clId="{88DEFAFF-3E73-453B-91A2-9D3902A0B92A}" dt="2025-08-03T02:58:26.827" v="481" actId="1076"/>
          <ac:spMkLst>
            <pc:docMk/>
            <pc:sldMk cId="4113287454" sldId="268"/>
            <ac:spMk id="10" creationId="{63694E30-23FD-E9CE-1362-B57CDDFF5F73}"/>
          </ac:spMkLst>
        </pc:spChg>
        <pc:picChg chg="mod">
          <ac:chgData name="Darlene Hegan" userId="52a6f88841ec3419" providerId="LiveId" clId="{88DEFAFF-3E73-453B-91A2-9D3902A0B92A}" dt="2025-08-03T02:58:19.853" v="479" actId="1076"/>
          <ac:picMkLst>
            <pc:docMk/>
            <pc:sldMk cId="4113287454" sldId="268"/>
            <ac:picMk id="5" creationId="{14461889-14C4-127C-A901-BFE51CBC509C}"/>
          </ac:picMkLst>
        </pc:picChg>
      </pc:sldChg>
      <pc:sldChg chg="addSp delSp modSp mod">
        <pc:chgData name="Darlene Hegan" userId="52a6f88841ec3419" providerId="LiveId" clId="{88DEFAFF-3E73-453B-91A2-9D3902A0B92A}" dt="2025-08-03T14:10:31.962" v="1850" actId="478"/>
        <pc:sldMkLst>
          <pc:docMk/>
          <pc:sldMk cId="485861549" sldId="269"/>
        </pc:sldMkLst>
        <pc:spChg chg="mod">
          <ac:chgData name="Darlene Hegan" userId="52a6f88841ec3419" providerId="LiveId" clId="{88DEFAFF-3E73-453B-91A2-9D3902A0B92A}" dt="2025-08-03T04:38:19.093" v="1248" actId="207"/>
          <ac:spMkLst>
            <pc:docMk/>
            <pc:sldMk cId="485861549" sldId="269"/>
            <ac:spMk id="2" creationId="{2FBB9BEE-73E2-2E4A-57EE-9BF772F51D3A}"/>
          </ac:spMkLst>
        </pc:spChg>
        <pc:spChg chg="mod">
          <ac:chgData name="Darlene Hegan" userId="52a6f88841ec3419" providerId="LiveId" clId="{88DEFAFF-3E73-453B-91A2-9D3902A0B92A}" dt="2025-08-03T04:36:25.560" v="1030" actId="208"/>
          <ac:spMkLst>
            <pc:docMk/>
            <pc:sldMk cId="485861549" sldId="269"/>
            <ac:spMk id="7" creationId="{9C8EF179-1FCF-2584-89DE-44D9B1F4E83D}"/>
          </ac:spMkLst>
        </pc:spChg>
        <pc:spChg chg="add mod">
          <ac:chgData name="Darlene Hegan" userId="52a6f88841ec3419" providerId="LiveId" clId="{88DEFAFF-3E73-453B-91A2-9D3902A0B92A}" dt="2025-08-03T04:37:59.095" v="1245" actId="20577"/>
          <ac:spMkLst>
            <pc:docMk/>
            <pc:sldMk cId="485861549" sldId="269"/>
            <ac:spMk id="9" creationId="{0D694EC6-C2A4-9B0C-58C3-FB431D60DDF0}"/>
          </ac:spMkLst>
        </pc:spChg>
        <pc:spChg chg="mod">
          <ac:chgData name="Darlene Hegan" userId="52a6f88841ec3419" providerId="LiveId" clId="{88DEFAFF-3E73-453B-91A2-9D3902A0B92A}" dt="2025-08-03T04:36:34.311" v="1031" actId="208"/>
          <ac:spMkLst>
            <pc:docMk/>
            <pc:sldMk cId="485861549" sldId="269"/>
            <ac:spMk id="10" creationId="{3BCCF119-5960-957C-1B36-CA8A416F994A}"/>
          </ac:spMkLst>
        </pc:spChg>
        <pc:picChg chg="del">
          <ac:chgData name="Darlene Hegan" userId="52a6f88841ec3419" providerId="LiveId" clId="{88DEFAFF-3E73-453B-91A2-9D3902A0B92A}" dt="2025-08-03T14:10:31.962" v="1850" actId="478"/>
          <ac:picMkLst>
            <pc:docMk/>
            <pc:sldMk cId="485861549" sldId="269"/>
            <ac:picMk id="4" creationId="{179AF562-F06C-01FD-897E-CB324870B5E4}"/>
          </ac:picMkLst>
        </pc:picChg>
        <pc:picChg chg="add mod">
          <ac:chgData name="Darlene Hegan" userId="52a6f88841ec3419" providerId="LiveId" clId="{88DEFAFF-3E73-453B-91A2-9D3902A0B92A}" dt="2025-08-03T04:36:39.913" v="1032" actId="1076"/>
          <ac:picMkLst>
            <pc:docMk/>
            <pc:sldMk cId="485861549" sldId="269"/>
            <ac:picMk id="6" creationId="{1EF4E1E0-B20D-811B-9A70-AECF8F38A01E}"/>
          </ac:picMkLst>
        </pc:picChg>
        <pc:picChg chg="del">
          <ac:chgData name="Darlene Hegan" userId="52a6f88841ec3419" providerId="LiveId" clId="{88DEFAFF-3E73-453B-91A2-9D3902A0B92A}" dt="2025-08-03T14:10:31.422" v="1849" actId="478"/>
          <ac:picMkLst>
            <pc:docMk/>
            <pc:sldMk cId="485861549" sldId="269"/>
            <ac:picMk id="8" creationId="{26A534FA-058E-03B4-59D1-DBFF61C585C1}"/>
          </ac:picMkLst>
        </pc:picChg>
        <pc:picChg chg="del">
          <ac:chgData name="Darlene Hegan" userId="52a6f88841ec3419" providerId="LiveId" clId="{88DEFAFF-3E73-453B-91A2-9D3902A0B92A}" dt="2025-08-03T04:35:26.064" v="1019" actId="478"/>
          <ac:picMkLst>
            <pc:docMk/>
            <pc:sldMk cId="485861549" sldId="269"/>
            <ac:picMk id="11" creationId="{DC30EE0B-EE7E-CF28-FE54-BA0472B4BCE0}"/>
          </ac:picMkLst>
        </pc:picChg>
        <pc:picChg chg="del">
          <ac:chgData name="Darlene Hegan" userId="52a6f88841ec3419" providerId="LiveId" clId="{88DEFAFF-3E73-453B-91A2-9D3902A0B92A}" dt="2025-08-03T04:35:27.373" v="1020" actId="478"/>
          <ac:picMkLst>
            <pc:docMk/>
            <pc:sldMk cId="485861549" sldId="269"/>
            <ac:picMk id="13" creationId="{0892C801-DBA9-A183-6DAE-DEDC1CAAA792}"/>
          </ac:picMkLst>
        </pc:picChg>
      </pc:sldChg>
      <pc:sldChg chg="addSp delSp modSp add mod">
        <pc:chgData name="Darlene Hegan" userId="52a6f88841ec3419" providerId="LiveId" clId="{88DEFAFF-3E73-453B-91A2-9D3902A0B92A}" dt="2025-08-04T06:02:55.323" v="5380" actId="1076"/>
        <pc:sldMkLst>
          <pc:docMk/>
          <pc:sldMk cId="3771818830" sldId="270"/>
        </pc:sldMkLst>
        <pc:spChg chg="del mod">
          <ac:chgData name="Darlene Hegan" userId="52a6f88841ec3419" providerId="LiveId" clId="{88DEFAFF-3E73-453B-91A2-9D3902A0B92A}" dt="2025-08-03T02:45:22.699" v="122" actId="478"/>
          <ac:spMkLst>
            <pc:docMk/>
            <pc:sldMk cId="3771818830" sldId="270"/>
            <ac:spMk id="2" creationId="{710EDEEC-7619-0A5C-8C22-2435C2046D19}"/>
          </ac:spMkLst>
        </pc:spChg>
        <pc:spChg chg="del">
          <ac:chgData name="Darlene Hegan" userId="52a6f88841ec3419" providerId="LiveId" clId="{88DEFAFF-3E73-453B-91A2-9D3902A0B92A}" dt="2025-08-03T02:45:23.883" v="123" actId="478"/>
          <ac:spMkLst>
            <pc:docMk/>
            <pc:sldMk cId="3771818830" sldId="270"/>
            <ac:spMk id="4" creationId="{E2991735-A375-FB59-93C3-C33FD0CA9232}"/>
          </ac:spMkLst>
        </pc:spChg>
        <pc:spChg chg="add mod">
          <ac:chgData name="Darlene Hegan" userId="52a6f88841ec3419" providerId="LiveId" clId="{88DEFAFF-3E73-453B-91A2-9D3902A0B92A}" dt="2025-08-03T02:55:02.420" v="394" actId="1036"/>
          <ac:spMkLst>
            <pc:docMk/>
            <pc:sldMk cId="3771818830" sldId="270"/>
            <ac:spMk id="10" creationId="{651D9E2E-2035-C3DB-2084-7DCA7B8B9623}"/>
          </ac:spMkLst>
        </pc:spChg>
        <pc:spChg chg="add mod">
          <ac:chgData name="Darlene Hegan" userId="52a6f88841ec3419" providerId="LiveId" clId="{88DEFAFF-3E73-453B-91A2-9D3902A0B92A}" dt="2025-08-03T02:55:02.420" v="394" actId="1036"/>
          <ac:spMkLst>
            <pc:docMk/>
            <pc:sldMk cId="3771818830" sldId="270"/>
            <ac:spMk id="16" creationId="{8D406CCA-C640-EFF7-E5CD-07F79D6E31E1}"/>
          </ac:spMkLst>
        </pc:spChg>
        <pc:spChg chg="add mod">
          <ac:chgData name="Darlene Hegan" userId="52a6f88841ec3419" providerId="LiveId" clId="{88DEFAFF-3E73-453B-91A2-9D3902A0B92A}" dt="2025-08-03T02:55:02.420" v="394" actId="1036"/>
          <ac:spMkLst>
            <pc:docMk/>
            <pc:sldMk cId="3771818830" sldId="270"/>
            <ac:spMk id="17" creationId="{06537258-A33A-900C-D90D-6F61A230C484}"/>
          </ac:spMkLst>
        </pc:spChg>
        <pc:spChg chg="add del mod">
          <ac:chgData name="Darlene Hegan" userId="52a6f88841ec3419" providerId="LiveId" clId="{88DEFAFF-3E73-453B-91A2-9D3902A0B92A}" dt="2025-08-03T02:53:50.284" v="312" actId="478"/>
          <ac:spMkLst>
            <pc:docMk/>
            <pc:sldMk cId="3771818830" sldId="270"/>
            <ac:spMk id="18" creationId="{E1129BDD-2BA6-840B-F694-338D94415EDA}"/>
          </ac:spMkLst>
        </pc:spChg>
        <pc:spChg chg="add mod">
          <ac:chgData name="Darlene Hegan" userId="52a6f88841ec3419" providerId="LiveId" clId="{88DEFAFF-3E73-453B-91A2-9D3902A0B92A}" dt="2025-08-03T02:55:02.420" v="394" actId="1036"/>
          <ac:spMkLst>
            <pc:docMk/>
            <pc:sldMk cId="3771818830" sldId="270"/>
            <ac:spMk id="19" creationId="{234BF85A-21E3-2379-B4E3-E65957577C77}"/>
          </ac:spMkLst>
        </pc:spChg>
        <pc:spChg chg="add mod">
          <ac:chgData name="Darlene Hegan" userId="52a6f88841ec3419" providerId="LiveId" clId="{88DEFAFF-3E73-453B-91A2-9D3902A0B92A}" dt="2025-08-03T02:55:02.420" v="394" actId="1036"/>
          <ac:spMkLst>
            <pc:docMk/>
            <pc:sldMk cId="3771818830" sldId="270"/>
            <ac:spMk id="20" creationId="{60F849AB-C148-4DC2-7A11-21348FAA4726}"/>
          </ac:spMkLst>
        </pc:spChg>
        <pc:spChg chg="del">
          <ac:chgData name="Darlene Hegan" userId="52a6f88841ec3419" providerId="LiveId" clId="{88DEFAFF-3E73-453B-91A2-9D3902A0B92A}" dt="2025-08-03T02:45:21.120" v="120" actId="478"/>
          <ac:spMkLst>
            <pc:docMk/>
            <pc:sldMk cId="3771818830" sldId="270"/>
            <ac:spMk id="111" creationId="{88A381B7-A991-6612-E2EC-771725A8430B}"/>
          </ac:spMkLst>
        </pc:spChg>
        <pc:spChg chg="mod">
          <ac:chgData name="Darlene Hegan" userId="52a6f88841ec3419" providerId="LiveId" clId="{88DEFAFF-3E73-453B-91A2-9D3902A0B92A}" dt="2025-08-03T02:55:02.420" v="394" actId="1036"/>
          <ac:spMkLst>
            <pc:docMk/>
            <pc:sldMk cId="3771818830" sldId="270"/>
            <ac:spMk id="112" creationId="{FF00FB12-957F-ECD5-3CB8-6359A4CC4C0A}"/>
          </ac:spMkLst>
        </pc:spChg>
        <pc:picChg chg="add mod">
          <ac:chgData name="Darlene Hegan" userId="52a6f88841ec3419" providerId="LiveId" clId="{88DEFAFF-3E73-453B-91A2-9D3902A0B92A}" dt="2025-08-04T06:02:51.756" v="5379" actId="1076"/>
          <ac:picMkLst>
            <pc:docMk/>
            <pc:sldMk cId="3771818830" sldId="270"/>
            <ac:picMk id="5" creationId="{C0AD6E34-CDCD-EBE0-4291-A0217F6B8A5B}"/>
          </ac:picMkLst>
        </pc:picChg>
        <pc:picChg chg="add del mod">
          <ac:chgData name="Darlene Hegan" userId="52a6f88841ec3419" providerId="LiveId" clId="{88DEFAFF-3E73-453B-91A2-9D3902A0B92A}" dt="2025-08-04T06:02:46.815" v="5378" actId="478"/>
          <ac:picMkLst>
            <pc:docMk/>
            <pc:sldMk cId="3771818830" sldId="270"/>
            <ac:picMk id="7" creationId="{6C3EF7F3-B247-2B5C-6D56-5AF720D2C6E5}"/>
          </ac:picMkLst>
        </pc:picChg>
        <pc:picChg chg="add mod">
          <ac:chgData name="Darlene Hegan" userId="52a6f88841ec3419" providerId="LiveId" clId="{88DEFAFF-3E73-453B-91A2-9D3902A0B92A}" dt="2025-08-04T06:02:55.323" v="5380" actId="1076"/>
          <ac:picMkLst>
            <pc:docMk/>
            <pc:sldMk cId="3771818830" sldId="270"/>
            <ac:picMk id="9" creationId="{806ECBD2-E4D4-9454-C93A-0F01FD286B35}"/>
          </ac:picMkLst>
        </pc:picChg>
        <pc:picChg chg="add mod">
          <ac:chgData name="Darlene Hegan" userId="52a6f88841ec3419" providerId="LiveId" clId="{88DEFAFF-3E73-453B-91A2-9D3902A0B92A}" dt="2025-08-03T02:55:02.420" v="394" actId="1036"/>
          <ac:picMkLst>
            <pc:docMk/>
            <pc:sldMk cId="3771818830" sldId="270"/>
            <ac:picMk id="12" creationId="{DE73ABB5-6D5D-E300-F5BE-12C3CC8D63C0}"/>
          </ac:picMkLst>
        </pc:picChg>
        <pc:picChg chg="add mod">
          <ac:chgData name="Darlene Hegan" userId="52a6f88841ec3419" providerId="LiveId" clId="{88DEFAFF-3E73-453B-91A2-9D3902A0B92A}" dt="2025-08-03T02:51:40.421" v="223" actId="1037"/>
          <ac:picMkLst>
            <pc:docMk/>
            <pc:sldMk cId="3771818830" sldId="270"/>
            <ac:picMk id="13" creationId="{EDF82DEE-4943-6509-6501-A431D9D6022E}"/>
          </ac:picMkLst>
        </pc:picChg>
        <pc:picChg chg="add mod">
          <ac:chgData name="Darlene Hegan" userId="52a6f88841ec3419" providerId="LiveId" clId="{88DEFAFF-3E73-453B-91A2-9D3902A0B92A}" dt="2025-08-03T02:51:40.421" v="223" actId="1037"/>
          <ac:picMkLst>
            <pc:docMk/>
            <pc:sldMk cId="3771818830" sldId="270"/>
            <ac:picMk id="14" creationId="{FBEF56AE-2238-5383-90A9-B971916CE4CC}"/>
          </ac:picMkLst>
        </pc:picChg>
        <pc:picChg chg="add mod">
          <ac:chgData name="Darlene Hegan" userId="52a6f88841ec3419" providerId="LiveId" clId="{88DEFAFF-3E73-453B-91A2-9D3902A0B92A}" dt="2025-08-03T02:55:02.420" v="394" actId="1036"/>
          <ac:picMkLst>
            <pc:docMk/>
            <pc:sldMk cId="3771818830" sldId="270"/>
            <ac:picMk id="15" creationId="{2A1E78EC-C290-F454-D5A7-B137F5F54AE6}"/>
          </ac:picMkLst>
        </pc:picChg>
        <pc:picChg chg="mod">
          <ac:chgData name="Darlene Hegan" userId="52a6f88841ec3419" providerId="LiveId" clId="{88DEFAFF-3E73-453B-91A2-9D3902A0B92A}" dt="2025-08-03T02:51:28.278" v="190" actId="34135"/>
          <ac:picMkLst>
            <pc:docMk/>
            <pc:sldMk cId="3771818830" sldId="270"/>
            <ac:picMk id="109" creationId="{72C98E9F-0ACF-1D99-71F8-34C75C0EE81E}"/>
          </ac:picMkLst>
        </pc:picChg>
      </pc:sldChg>
      <pc:sldChg chg="addSp delSp modSp add del mod">
        <pc:chgData name="Darlene Hegan" userId="52a6f88841ec3419" providerId="LiveId" clId="{88DEFAFF-3E73-453B-91A2-9D3902A0B92A}" dt="2025-08-04T05:56:25.472" v="5154" actId="2696"/>
        <pc:sldMkLst>
          <pc:docMk/>
          <pc:sldMk cId="3232442361" sldId="271"/>
        </pc:sldMkLst>
        <pc:spChg chg="del">
          <ac:chgData name="Darlene Hegan" userId="52a6f88841ec3419" providerId="LiveId" clId="{88DEFAFF-3E73-453B-91A2-9D3902A0B92A}" dt="2025-08-03T06:05:12.907" v="1513" actId="478"/>
          <ac:spMkLst>
            <pc:docMk/>
            <pc:sldMk cId="3232442361" sldId="271"/>
            <ac:spMk id="3" creationId="{04DD708F-8583-E4AB-BB8E-57D32ABF734F}"/>
          </ac:spMkLst>
        </pc:spChg>
        <pc:spChg chg="add del mod">
          <ac:chgData name="Darlene Hegan" userId="52a6f88841ec3419" providerId="LiveId" clId="{88DEFAFF-3E73-453B-91A2-9D3902A0B92A}" dt="2025-08-03T06:06:51.782" v="1610" actId="478"/>
          <ac:spMkLst>
            <pc:docMk/>
            <pc:sldMk cId="3232442361" sldId="271"/>
            <ac:spMk id="5" creationId="{FE6AF79B-D761-CE6C-F6BA-2C819C632740}"/>
          </ac:spMkLst>
        </pc:spChg>
        <pc:spChg chg="mod">
          <ac:chgData name="Darlene Hegan" userId="52a6f88841ec3419" providerId="LiveId" clId="{88DEFAFF-3E73-453B-91A2-9D3902A0B92A}" dt="2025-08-03T06:05:21.261" v="1515" actId="14100"/>
          <ac:spMkLst>
            <pc:docMk/>
            <pc:sldMk cId="3232442361" sldId="271"/>
            <ac:spMk id="93" creationId="{84438955-827D-4F8B-8167-69AEEA4F5A47}"/>
          </ac:spMkLst>
        </pc:spChg>
        <pc:grpChg chg="del">
          <ac:chgData name="Darlene Hegan" userId="52a6f88841ec3419" providerId="LiveId" clId="{88DEFAFF-3E73-453B-91A2-9D3902A0B92A}" dt="2025-08-03T06:05:11.047" v="1512" actId="478"/>
          <ac:grpSpMkLst>
            <pc:docMk/>
            <pc:sldMk cId="3232442361" sldId="271"/>
            <ac:grpSpMk id="8" creationId="{496413FE-191B-7D1A-4F49-2E06E716C9F8}"/>
          </ac:grpSpMkLst>
        </pc:grpChg>
        <pc:grpChg chg="del">
          <ac:chgData name="Darlene Hegan" userId="52a6f88841ec3419" providerId="LiveId" clId="{88DEFAFF-3E73-453B-91A2-9D3902A0B92A}" dt="2025-08-03T06:05:11.047" v="1512" actId="478"/>
          <ac:grpSpMkLst>
            <pc:docMk/>
            <pc:sldMk cId="3232442361" sldId="271"/>
            <ac:grpSpMk id="9" creationId="{4AC64827-EE80-9D92-5E07-55F44094C37F}"/>
          </ac:grpSpMkLst>
        </pc:grp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16" creationId="{58A35580-77BE-86A1-1CE1-E300756FFEF6}"/>
          </ac:picMkLst>
        </pc:pic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20" creationId="{6D9018BE-DC1D-339A-014A-6064CB7C621F}"/>
          </ac:picMkLst>
        </pc:pic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21" creationId="{5FCD6114-9798-EB82-2A63-FC18B533FBED}"/>
          </ac:picMkLst>
        </pc:pic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22" creationId="{904F1342-9FD0-DACA-3DE3-F1B9EC8E1D8F}"/>
          </ac:picMkLst>
        </pc:pic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23" creationId="{2C51395F-412D-E86B-0390-7024C2B5983B}"/>
          </ac:picMkLst>
        </pc:pic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24" creationId="{19F4722F-E758-15AC-A297-26DA93AA7177}"/>
          </ac:picMkLst>
        </pc:pic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25" creationId="{7AB3EA94-A35F-275A-46E1-8E7F5054E144}"/>
          </ac:picMkLst>
        </pc:picChg>
        <pc:picChg chg="del">
          <ac:chgData name="Darlene Hegan" userId="52a6f88841ec3419" providerId="LiveId" clId="{88DEFAFF-3E73-453B-91A2-9D3902A0B92A}" dt="2025-08-03T06:05:11.047" v="1512" actId="478"/>
          <ac:picMkLst>
            <pc:docMk/>
            <pc:sldMk cId="3232442361" sldId="271"/>
            <ac:picMk id="26" creationId="{0DBFEFAF-3EBC-314C-D0AD-A9D4D2E1166E}"/>
          </ac:picMkLst>
        </pc:picChg>
        <pc:picChg chg="mod">
          <ac:chgData name="Darlene Hegan" userId="52a6f88841ec3419" providerId="LiveId" clId="{88DEFAFF-3E73-453B-91A2-9D3902A0B92A}" dt="2025-08-03T06:05:24.056" v="1516" actId="1076"/>
          <ac:picMkLst>
            <pc:docMk/>
            <pc:sldMk cId="3232442361" sldId="271"/>
            <ac:picMk id="91" creationId="{632151C4-5A7C-E1AF-F5C6-0F9FCFF74B6A}"/>
          </ac:picMkLst>
        </pc:picChg>
      </pc:sldChg>
      <pc:sldChg chg="addSp delSp modSp add mod">
        <pc:chgData name="Darlene Hegan" userId="52a6f88841ec3419" providerId="LiveId" clId="{88DEFAFF-3E73-453B-91A2-9D3902A0B92A}" dt="2025-08-03T17:41:37.602" v="2363" actId="20577"/>
        <pc:sldMkLst>
          <pc:docMk/>
          <pc:sldMk cId="2308661904" sldId="272"/>
        </pc:sldMkLst>
        <pc:spChg chg="add mod">
          <ac:chgData name="Darlene Hegan" userId="52a6f88841ec3419" providerId="LiveId" clId="{88DEFAFF-3E73-453B-91A2-9D3902A0B92A}" dt="2025-08-03T17:41:37.602" v="2363" actId="20577"/>
          <ac:spMkLst>
            <pc:docMk/>
            <pc:sldMk cId="2308661904" sldId="272"/>
            <ac:spMk id="3" creationId="{3C1D334A-773A-FC4C-9E6A-AC044605B691}"/>
          </ac:spMkLst>
        </pc:spChg>
        <pc:spChg chg="add del mod ord topLvl">
          <ac:chgData name="Darlene Hegan" userId="52a6f88841ec3419" providerId="LiveId" clId="{88DEFAFF-3E73-453B-91A2-9D3902A0B92A}" dt="2025-08-03T06:11:53.353" v="1774" actId="1076"/>
          <ac:spMkLst>
            <pc:docMk/>
            <pc:sldMk cId="2308661904" sldId="272"/>
            <ac:spMk id="5" creationId="{3080C52F-0795-B761-2BBA-8A24B4CB07EC}"/>
          </ac:spMkLst>
        </pc:spChg>
        <pc:spChg chg="add mod">
          <ac:chgData name="Darlene Hegan" userId="52a6f88841ec3419" providerId="LiveId" clId="{88DEFAFF-3E73-453B-91A2-9D3902A0B92A}" dt="2025-08-03T06:11:46.946" v="1772" actId="1076"/>
          <ac:spMkLst>
            <pc:docMk/>
            <pc:sldMk cId="2308661904" sldId="272"/>
            <ac:spMk id="9" creationId="{7A255524-83A5-901C-C9FE-25554CB18356}"/>
          </ac:spMkLst>
        </pc:spChg>
        <pc:spChg chg="mod">
          <ac:chgData name="Darlene Hegan" userId="52a6f88841ec3419" providerId="LiveId" clId="{88DEFAFF-3E73-453B-91A2-9D3902A0B92A}" dt="2025-08-03T06:07:22.016" v="1634" actId="20577"/>
          <ac:spMkLst>
            <pc:docMk/>
            <pc:sldMk cId="2308661904" sldId="272"/>
            <ac:spMk id="144" creationId="{0E223C64-2162-D122-19DC-FCCD1D842A08}"/>
          </ac:spMkLst>
        </pc:spChg>
        <pc:grpChg chg="add del mod">
          <ac:chgData name="Darlene Hegan" userId="52a6f88841ec3419" providerId="LiveId" clId="{88DEFAFF-3E73-453B-91A2-9D3902A0B92A}" dt="2025-08-03T06:09:23.552" v="1663" actId="164"/>
          <ac:grpSpMkLst>
            <pc:docMk/>
            <pc:sldMk cId="2308661904" sldId="272"/>
            <ac:grpSpMk id="6" creationId="{4DC7874E-83A1-3DC2-C502-75E8E744F1D1}"/>
          </ac:grpSpMkLst>
        </pc:grpChg>
        <pc:grpChg chg="add mod">
          <ac:chgData name="Darlene Hegan" userId="52a6f88841ec3419" providerId="LiveId" clId="{88DEFAFF-3E73-453B-91A2-9D3902A0B92A}" dt="2025-08-03T06:09:22.644" v="1661" actId="338"/>
          <ac:grpSpMkLst>
            <pc:docMk/>
            <pc:sldMk cId="2308661904" sldId="272"/>
            <ac:grpSpMk id="7" creationId="{F1295A7A-79F0-4429-EDCE-71E5C40874E0}"/>
          </ac:grpSpMkLst>
        </pc:grpChg>
        <pc:grpChg chg="add mod">
          <ac:chgData name="Darlene Hegan" userId="52a6f88841ec3419" providerId="LiveId" clId="{88DEFAFF-3E73-453B-91A2-9D3902A0B92A}" dt="2025-08-03T06:09:47.405" v="1670" actId="164"/>
          <ac:grpSpMkLst>
            <pc:docMk/>
            <pc:sldMk cId="2308661904" sldId="272"/>
            <ac:grpSpMk id="8" creationId="{2898BF40-E637-E8C9-D331-F06AF4618862}"/>
          </ac:grpSpMkLst>
        </pc:grpChg>
        <pc:picChg chg="del">
          <ac:chgData name="Darlene Hegan" userId="52a6f88841ec3419" providerId="LiveId" clId="{88DEFAFF-3E73-453B-91A2-9D3902A0B92A}" dt="2025-08-03T06:07:24.828" v="1635" actId="478"/>
          <ac:picMkLst>
            <pc:docMk/>
            <pc:sldMk cId="2308661904" sldId="272"/>
            <ac:picMk id="3" creationId="{1BA6BB23-5852-54EB-3D2C-49FCAE9B5F0E}"/>
          </ac:picMkLst>
        </pc:picChg>
        <pc:picChg chg="add mod ord">
          <ac:chgData name="Darlene Hegan" userId="52a6f88841ec3419" providerId="LiveId" clId="{88DEFAFF-3E73-453B-91A2-9D3902A0B92A}" dt="2025-08-03T06:11:55.990" v="1775" actId="1076"/>
          <ac:picMkLst>
            <pc:docMk/>
            <pc:sldMk cId="2308661904" sldId="272"/>
            <ac:picMk id="4" creationId="{AFC0D62A-FC42-82A7-571F-A9F6C7DBE0A1}"/>
          </ac:picMkLst>
        </pc:picChg>
        <pc:picChg chg="mod topLvl">
          <ac:chgData name="Darlene Hegan" userId="52a6f88841ec3419" providerId="LiveId" clId="{88DEFAFF-3E73-453B-91A2-9D3902A0B92A}" dt="2025-08-03T06:09:50.458" v="1675" actId="1036"/>
          <ac:picMkLst>
            <pc:docMk/>
            <pc:sldMk cId="2308661904" sldId="272"/>
            <ac:picMk id="142" creationId="{002B6CC7-23DA-7894-715B-8F4FD0B4C3F5}"/>
          </ac:picMkLst>
        </pc:picChg>
        <pc:picChg chg="mod">
          <ac:chgData name="Darlene Hegan" userId="52a6f88841ec3419" providerId="LiveId" clId="{88DEFAFF-3E73-453B-91A2-9D3902A0B92A}" dt="2025-08-03T06:07:33.466" v="1637" actId="1076"/>
          <ac:picMkLst>
            <pc:docMk/>
            <pc:sldMk cId="2308661904" sldId="272"/>
            <ac:picMk id="143" creationId="{D22F82D5-E51B-C992-4E37-87DAF95D48A6}"/>
          </ac:picMkLst>
        </pc:picChg>
      </pc:sldChg>
      <pc:sldChg chg="addSp delSp modSp add mod">
        <pc:chgData name="Darlene Hegan" userId="52a6f88841ec3419" providerId="LiveId" clId="{88DEFAFF-3E73-453B-91A2-9D3902A0B92A}" dt="2025-08-04T02:49:20.126" v="3410" actId="20577"/>
        <pc:sldMkLst>
          <pc:docMk/>
          <pc:sldMk cId="2268666683" sldId="273"/>
        </pc:sldMkLst>
        <pc:spChg chg="add mod">
          <ac:chgData name="Darlene Hegan" userId="52a6f88841ec3419" providerId="LiveId" clId="{88DEFAFF-3E73-453B-91A2-9D3902A0B92A}" dt="2025-08-04T02:49:20.126" v="3410" actId="20577"/>
          <ac:spMkLst>
            <pc:docMk/>
            <pc:sldMk cId="2268666683" sldId="273"/>
            <ac:spMk id="4" creationId="{18D1E76C-E107-0C64-FC49-D2BC3BB45CFF}"/>
          </ac:spMkLst>
        </pc:spChg>
        <pc:spChg chg="mod">
          <ac:chgData name="Darlene Hegan" userId="52a6f88841ec3419" providerId="LiveId" clId="{88DEFAFF-3E73-453B-91A2-9D3902A0B92A}" dt="2025-08-03T17:49:35.743" v="2805" actId="20577"/>
          <ac:spMkLst>
            <pc:docMk/>
            <pc:sldMk cId="2268666683" sldId="273"/>
            <ac:spMk id="9" creationId="{7EBE0FDA-1112-841B-E58F-23E2EBC511C7}"/>
          </ac:spMkLst>
        </pc:spChg>
        <pc:picChg chg="add mod">
          <ac:chgData name="Darlene Hegan" userId="52a6f88841ec3419" providerId="LiveId" clId="{88DEFAFF-3E73-453B-91A2-9D3902A0B92A}" dt="2025-08-03T06:13:15.937" v="1786" actId="14100"/>
          <ac:picMkLst>
            <pc:docMk/>
            <pc:sldMk cId="2268666683" sldId="273"/>
            <ac:picMk id="3" creationId="{5D52605B-5080-FCFA-0D7E-D85DA7C9EE66}"/>
          </ac:picMkLst>
        </pc:picChg>
        <pc:picChg chg="del">
          <ac:chgData name="Darlene Hegan" userId="52a6f88841ec3419" providerId="LiveId" clId="{88DEFAFF-3E73-453B-91A2-9D3902A0B92A}" dt="2025-08-03T06:12:55.144" v="1777" actId="478"/>
          <ac:picMkLst>
            <pc:docMk/>
            <pc:sldMk cId="2268666683" sldId="273"/>
            <ac:picMk id="4" creationId="{02E739A2-4B09-6C1C-C77D-77CBF14D2F27}"/>
          </ac:picMkLst>
        </pc:picChg>
      </pc:sldChg>
      <pc:sldChg chg="addSp delSp modSp add mod">
        <pc:chgData name="Darlene Hegan" userId="52a6f88841ec3419" providerId="LiveId" clId="{88DEFAFF-3E73-453B-91A2-9D3902A0B92A}" dt="2025-08-04T06:14:13.135" v="5518" actId="114"/>
        <pc:sldMkLst>
          <pc:docMk/>
          <pc:sldMk cId="132456533" sldId="274"/>
        </pc:sldMkLst>
        <pc:spChg chg="add mod">
          <ac:chgData name="Darlene Hegan" userId="52a6f88841ec3419" providerId="LiveId" clId="{88DEFAFF-3E73-453B-91A2-9D3902A0B92A}" dt="2025-08-04T06:14:13.135" v="5518" actId="114"/>
          <ac:spMkLst>
            <pc:docMk/>
            <pc:sldMk cId="132456533" sldId="274"/>
            <ac:spMk id="3" creationId="{14C68B8C-840C-BA3F-EA7C-F405BD034818}"/>
          </ac:spMkLst>
        </pc:spChg>
        <pc:spChg chg="mod">
          <ac:chgData name="Darlene Hegan" userId="52a6f88841ec3419" providerId="LiveId" clId="{88DEFAFF-3E73-453B-91A2-9D3902A0B92A}" dt="2025-08-04T02:20:44.837" v="3091" actId="1036"/>
          <ac:spMkLst>
            <pc:docMk/>
            <pc:sldMk cId="132456533" sldId="274"/>
            <ac:spMk id="5" creationId="{68F9C88D-5ADB-7500-B75D-121B91098177}"/>
          </ac:spMkLst>
        </pc:spChg>
        <pc:spChg chg="mod">
          <ac:chgData name="Darlene Hegan" userId="52a6f88841ec3419" providerId="LiveId" clId="{88DEFAFF-3E73-453B-91A2-9D3902A0B92A}" dt="2025-08-03T17:23:06.158" v="2013" actId="20577"/>
          <ac:spMkLst>
            <pc:docMk/>
            <pc:sldMk cId="132456533" sldId="274"/>
            <ac:spMk id="9" creationId="{F1A5C60F-2172-88B7-E611-548A8B9713C7}"/>
          </ac:spMkLst>
        </pc:spChg>
        <pc:picChg chg="del">
          <ac:chgData name="Darlene Hegan" userId="52a6f88841ec3419" providerId="LiveId" clId="{88DEFAFF-3E73-453B-91A2-9D3902A0B92A}" dt="2025-08-03T17:21:56.484" v="1960" actId="478"/>
          <ac:picMkLst>
            <pc:docMk/>
            <pc:sldMk cId="132456533" sldId="274"/>
            <ac:picMk id="3" creationId="{E50C9F51-8495-7EAE-D916-8C72DA62D772}"/>
          </ac:picMkLst>
        </pc:picChg>
        <pc:picChg chg="add mod">
          <ac:chgData name="Darlene Hegan" userId="52a6f88841ec3419" providerId="LiveId" clId="{88DEFAFF-3E73-453B-91A2-9D3902A0B92A}" dt="2025-08-04T02:20:44.837" v="3091" actId="1036"/>
          <ac:picMkLst>
            <pc:docMk/>
            <pc:sldMk cId="132456533" sldId="274"/>
            <ac:picMk id="4" creationId="{820BCD2F-1C4E-E0B9-4126-AED860977E11}"/>
          </ac:picMkLst>
        </pc:picChg>
      </pc:sldChg>
      <pc:sldChg chg="addSp delSp modSp add mod">
        <pc:chgData name="Darlene Hegan" userId="52a6f88841ec3419" providerId="LiveId" clId="{88DEFAFF-3E73-453B-91A2-9D3902A0B92A}" dt="2025-08-04T05:16:22.824" v="4220" actId="20577"/>
        <pc:sldMkLst>
          <pc:docMk/>
          <pc:sldMk cId="3536572659" sldId="275"/>
        </pc:sldMkLst>
        <pc:spChg chg="add mod">
          <ac:chgData name="Darlene Hegan" userId="52a6f88841ec3419" providerId="LiveId" clId="{88DEFAFF-3E73-453B-91A2-9D3902A0B92A}" dt="2025-08-04T05:16:22.824" v="4220" actId="20577"/>
          <ac:spMkLst>
            <pc:docMk/>
            <pc:sldMk cId="3536572659" sldId="275"/>
            <ac:spMk id="2" creationId="{8D2B86BC-5978-46DB-BC83-80D763477F6F}"/>
          </ac:spMkLst>
        </pc:spChg>
        <pc:spChg chg="mod">
          <ac:chgData name="Darlene Hegan" userId="52a6f88841ec3419" providerId="LiveId" clId="{88DEFAFF-3E73-453B-91A2-9D3902A0B92A}" dt="2025-08-03T17:52:36.016" v="3070" actId="20577"/>
          <ac:spMkLst>
            <pc:docMk/>
            <pc:sldMk cId="3536572659" sldId="275"/>
            <ac:spMk id="9" creationId="{00D7D595-3BEB-A7B6-5A1B-217C793FF608}"/>
          </ac:spMkLst>
        </pc:spChg>
        <pc:picChg chg="add del mod">
          <ac:chgData name="Darlene Hegan" userId="52a6f88841ec3419" providerId="LiveId" clId="{88DEFAFF-3E73-453B-91A2-9D3902A0B92A}" dt="2025-08-04T04:57:06.839" v="4201" actId="478"/>
          <ac:picMkLst>
            <pc:docMk/>
            <pc:sldMk cId="3536572659" sldId="275"/>
            <ac:picMk id="3" creationId="{672E2B38-CC03-F813-F9AE-EEE12F8717AD}"/>
          </ac:picMkLst>
        </pc:picChg>
        <pc:picChg chg="del">
          <ac:chgData name="Darlene Hegan" userId="52a6f88841ec3419" providerId="LiveId" clId="{88DEFAFF-3E73-453B-91A2-9D3902A0B92A}" dt="2025-08-03T17:24:27.539" v="2029" actId="478"/>
          <ac:picMkLst>
            <pc:docMk/>
            <pc:sldMk cId="3536572659" sldId="275"/>
            <ac:picMk id="4" creationId="{81883851-C702-9694-9BEB-0CCB2D7FBB00}"/>
          </ac:picMkLst>
        </pc:picChg>
        <pc:picChg chg="add mod">
          <ac:chgData name="Darlene Hegan" userId="52a6f88841ec3419" providerId="LiveId" clId="{88DEFAFF-3E73-453B-91A2-9D3902A0B92A}" dt="2025-08-04T04:57:24.067" v="4208" actId="1076"/>
          <ac:picMkLst>
            <pc:docMk/>
            <pc:sldMk cId="3536572659" sldId="275"/>
            <ac:picMk id="6" creationId="{6626D848-D42E-75D7-085E-1AC7773075D4}"/>
          </ac:picMkLst>
        </pc:picChg>
      </pc:sldChg>
      <pc:sldChg chg="addSp delSp modSp add mod">
        <pc:chgData name="Darlene Hegan" userId="52a6f88841ec3419" providerId="LiveId" clId="{88DEFAFF-3E73-453B-91A2-9D3902A0B92A}" dt="2025-08-04T02:54:46.074" v="3777" actId="113"/>
        <pc:sldMkLst>
          <pc:docMk/>
          <pc:sldMk cId="3472859000" sldId="276"/>
        </pc:sldMkLst>
        <pc:spChg chg="add mod">
          <ac:chgData name="Darlene Hegan" userId="52a6f88841ec3419" providerId="LiveId" clId="{88DEFAFF-3E73-453B-91A2-9D3902A0B92A}" dt="2025-08-04T02:54:46.074" v="3777" actId="113"/>
          <ac:spMkLst>
            <pc:docMk/>
            <pc:sldMk cId="3472859000" sldId="276"/>
            <ac:spMk id="3" creationId="{F30B443C-4497-0753-1DB4-EC3153468461}"/>
          </ac:spMkLst>
        </pc:spChg>
        <pc:spChg chg="mod">
          <ac:chgData name="Darlene Hegan" userId="52a6f88841ec3419" providerId="LiveId" clId="{88DEFAFF-3E73-453B-91A2-9D3902A0B92A}" dt="2025-08-03T17:26:46.475" v="2041" actId="1076"/>
          <ac:spMkLst>
            <pc:docMk/>
            <pc:sldMk cId="3472859000" sldId="276"/>
            <ac:spMk id="5" creationId="{C87B92ED-99A3-964C-204C-7B49C411337A}"/>
          </ac:spMkLst>
        </pc:spChg>
        <pc:spChg chg="mod">
          <ac:chgData name="Darlene Hegan" userId="52a6f88841ec3419" providerId="LiveId" clId="{88DEFAFF-3E73-453B-91A2-9D3902A0B92A}" dt="2025-08-03T17:29:23.599" v="2161" actId="20577"/>
          <ac:spMkLst>
            <pc:docMk/>
            <pc:sldMk cId="3472859000" sldId="276"/>
            <ac:spMk id="9" creationId="{AEC2D7E6-5977-A8AA-A5C9-C07A924635A0}"/>
          </ac:spMkLst>
        </pc:spChg>
        <pc:picChg chg="del">
          <ac:chgData name="Darlene Hegan" userId="52a6f88841ec3419" providerId="LiveId" clId="{88DEFAFF-3E73-453B-91A2-9D3902A0B92A}" dt="2025-08-03T17:26:46.160" v="2040" actId="478"/>
          <ac:picMkLst>
            <pc:docMk/>
            <pc:sldMk cId="3472859000" sldId="276"/>
            <ac:picMk id="3" creationId="{0533D0FC-D40F-5AC4-8EAA-05F8978F847F}"/>
          </ac:picMkLst>
        </pc:picChg>
        <pc:picChg chg="add mod">
          <ac:chgData name="Darlene Hegan" userId="52a6f88841ec3419" providerId="LiveId" clId="{88DEFAFF-3E73-453B-91A2-9D3902A0B92A}" dt="2025-08-03T17:27:09.138" v="2052" actId="14100"/>
          <ac:picMkLst>
            <pc:docMk/>
            <pc:sldMk cId="3472859000" sldId="276"/>
            <ac:picMk id="4" creationId="{8F0A9C8B-B8AA-DFE5-E06C-C221440D6BCF}"/>
          </ac:picMkLst>
        </pc:picChg>
        <pc:picChg chg="mod">
          <ac:chgData name="Darlene Hegan" userId="52a6f88841ec3419" providerId="LiveId" clId="{88DEFAFF-3E73-453B-91A2-9D3902A0B92A}" dt="2025-08-04T02:54:10.788" v="3750" actId="1076"/>
          <ac:picMkLst>
            <pc:docMk/>
            <pc:sldMk cId="3472859000" sldId="276"/>
            <ac:picMk id="142" creationId="{54E0ED69-6532-B22D-0E1D-A39063F88FAF}"/>
          </ac:picMkLst>
        </pc:picChg>
      </pc:sldChg>
      <pc:sldChg chg="addSp delSp modSp add mod">
        <pc:chgData name="Darlene Hegan" userId="52a6f88841ec3419" providerId="LiveId" clId="{88DEFAFF-3E73-453B-91A2-9D3902A0B92A}" dt="2025-08-04T02:57:11.934" v="3784" actId="1076"/>
        <pc:sldMkLst>
          <pc:docMk/>
          <pc:sldMk cId="3229387630" sldId="277"/>
        </pc:sldMkLst>
        <pc:spChg chg="add mod">
          <ac:chgData name="Darlene Hegan" userId="52a6f88841ec3419" providerId="LiveId" clId="{88DEFAFF-3E73-453B-91A2-9D3902A0B92A}" dt="2025-08-04T02:57:11.934" v="3784" actId="1076"/>
          <ac:spMkLst>
            <pc:docMk/>
            <pc:sldMk cId="3229387630" sldId="277"/>
            <ac:spMk id="4" creationId="{A7573924-A66E-0C59-8CCA-9AF81275A16A}"/>
          </ac:spMkLst>
        </pc:spChg>
        <pc:spChg chg="mod">
          <ac:chgData name="Darlene Hegan" userId="52a6f88841ec3419" providerId="LiveId" clId="{88DEFAFF-3E73-453B-91A2-9D3902A0B92A}" dt="2025-08-03T17:29:55.875" v="2242" actId="14100"/>
          <ac:spMkLst>
            <pc:docMk/>
            <pc:sldMk cId="3229387630" sldId="277"/>
            <ac:spMk id="9" creationId="{6AF39018-8816-FF24-85F5-EB724D1676E1}"/>
          </ac:spMkLst>
        </pc:spChg>
        <pc:picChg chg="add mod">
          <ac:chgData name="Darlene Hegan" userId="52a6f88841ec3419" providerId="LiveId" clId="{88DEFAFF-3E73-453B-91A2-9D3902A0B92A}" dt="2025-08-03T17:28:14.651" v="2059" actId="14100"/>
          <ac:picMkLst>
            <pc:docMk/>
            <pc:sldMk cId="3229387630" sldId="277"/>
            <ac:picMk id="3" creationId="{86EEC436-54AA-DA25-D7B0-7EED72FFF3AA}"/>
          </ac:picMkLst>
        </pc:picChg>
        <pc:picChg chg="del">
          <ac:chgData name="Darlene Hegan" userId="52a6f88841ec3419" providerId="LiveId" clId="{88DEFAFF-3E73-453B-91A2-9D3902A0B92A}" dt="2025-08-03T17:27:59.075" v="2054" actId="478"/>
          <ac:picMkLst>
            <pc:docMk/>
            <pc:sldMk cId="3229387630" sldId="277"/>
            <ac:picMk id="4" creationId="{C68417CD-D24B-4336-BE5A-FC3A47F50FA4}"/>
          </ac:picMkLst>
        </pc:picChg>
        <pc:picChg chg="mod">
          <ac:chgData name="Darlene Hegan" userId="52a6f88841ec3419" providerId="LiveId" clId="{88DEFAFF-3E73-453B-91A2-9D3902A0B92A}" dt="2025-08-03T17:29:53.130" v="2241" actId="1076"/>
          <ac:picMkLst>
            <pc:docMk/>
            <pc:sldMk cId="3229387630" sldId="277"/>
            <ac:picMk id="142" creationId="{C3544F40-6BFF-368D-05B0-70E3B27F3926}"/>
          </ac:picMkLst>
        </pc:picChg>
      </pc:sldChg>
      <pc:sldChg chg="delSp modSp add mod">
        <pc:chgData name="Darlene Hegan" userId="52a6f88841ec3419" providerId="LiveId" clId="{88DEFAFF-3E73-453B-91A2-9D3902A0B92A}" dt="2025-08-04T03:15:12.151" v="3818" actId="1076"/>
        <pc:sldMkLst>
          <pc:docMk/>
          <pc:sldMk cId="4259363760" sldId="278"/>
        </pc:sldMkLst>
        <pc:spChg chg="mod">
          <ac:chgData name="Darlene Hegan" userId="52a6f88841ec3419" providerId="LiveId" clId="{88DEFAFF-3E73-453B-91A2-9D3902A0B92A}" dt="2025-08-04T03:15:12.151" v="3818" actId="1076"/>
          <ac:spMkLst>
            <pc:docMk/>
            <pc:sldMk cId="4259363760" sldId="278"/>
            <ac:spMk id="4" creationId="{BFF25ACD-B60B-08F4-3219-DAB8BCC9B9F4}"/>
          </ac:spMkLst>
        </pc:spChg>
        <pc:spChg chg="del">
          <ac:chgData name="Darlene Hegan" userId="52a6f88841ec3419" providerId="LiveId" clId="{88DEFAFF-3E73-453B-91A2-9D3902A0B92A}" dt="2025-08-04T03:14:42.189" v="3813" actId="478"/>
          <ac:spMkLst>
            <pc:docMk/>
            <pc:sldMk cId="4259363760" sldId="278"/>
            <ac:spMk id="5" creationId="{2F6E0F54-85AF-C13C-2812-BB42A655522F}"/>
          </ac:spMkLst>
        </pc:spChg>
        <pc:spChg chg="del">
          <ac:chgData name="Darlene Hegan" userId="52a6f88841ec3419" providerId="LiveId" clId="{88DEFAFF-3E73-453B-91A2-9D3902A0B92A}" dt="2025-08-04T03:14:40.799" v="3811" actId="478"/>
          <ac:spMkLst>
            <pc:docMk/>
            <pc:sldMk cId="4259363760" sldId="278"/>
            <ac:spMk id="9" creationId="{F5715DC4-A65D-2198-F0E4-DEECAB5C2B2E}"/>
          </ac:spMkLst>
        </pc:spChg>
        <pc:spChg chg="mod">
          <ac:chgData name="Darlene Hegan" userId="52a6f88841ec3419" providerId="LiveId" clId="{88DEFAFF-3E73-453B-91A2-9D3902A0B92A}" dt="2025-08-04T03:14:36.777" v="3810" actId="20577"/>
          <ac:spMkLst>
            <pc:docMk/>
            <pc:sldMk cId="4259363760" sldId="278"/>
            <ac:spMk id="144" creationId="{95EC05D7-74C0-E358-BE81-2271FF783027}"/>
          </ac:spMkLst>
        </pc:spChg>
        <pc:picChg chg="del">
          <ac:chgData name="Darlene Hegan" userId="52a6f88841ec3419" providerId="LiveId" clId="{88DEFAFF-3E73-453B-91A2-9D3902A0B92A}" dt="2025-08-04T03:14:41.684" v="3812" actId="478"/>
          <ac:picMkLst>
            <pc:docMk/>
            <pc:sldMk cId="4259363760" sldId="278"/>
            <ac:picMk id="3" creationId="{D17AFFAA-E84F-4A1C-E3BD-15EFFBB39FD0}"/>
          </ac:picMkLst>
        </pc:picChg>
      </pc:sldChg>
      <pc:sldChg chg="addSp delSp modSp add mod">
        <pc:chgData name="Darlene Hegan" userId="52a6f88841ec3419" providerId="LiveId" clId="{88DEFAFF-3E73-453B-91A2-9D3902A0B92A}" dt="2025-08-04T03:24:22.566" v="4059"/>
        <pc:sldMkLst>
          <pc:docMk/>
          <pc:sldMk cId="1107137836" sldId="279"/>
        </pc:sldMkLst>
        <pc:spChg chg="add mod">
          <ac:chgData name="Darlene Hegan" userId="52a6f88841ec3419" providerId="LiveId" clId="{88DEFAFF-3E73-453B-91A2-9D3902A0B92A}" dt="2025-08-04T03:24:22.566" v="4059"/>
          <ac:spMkLst>
            <pc:docMk/>
            <pc:sldMk cId="1107137836" sldId="279"/>
            <ac:spMk id="2" creationId="{A8106C86-9E31-E57A-2054-064A8D76D546}"/>
          </ac:spMkLst>
        </pc:spChg>
        <pc:spChg chg="del mod">
          <ac:chgData name="Darlene Hegan" userId="52a6f88841ec3419" providerId="LiveId" clId="{88DEFAFF-3E73-453B-91A2-9D3902A0B92A}" dt="2025-08-04T03:17:12.711" v="3845"/>
          <ac:spMkLst>
            <pc:docMk/>
            <pc:sldMk cId="1107137836" sldId="279"/>
            <ac:spMk id="4" creationId="{3754CE36-C11C-840B-D2A2-D91C1A2E90CD}"/>
          </ac:spMkLst>
        </pc:spChg>
        <pc:spChg chg="mod">
          <ac:chgData name="Darlene Hegan" userId="52a6f88841ec3419" providerId="LiveId" clId="{88DEFAFF-3E73-453B-91A2-9D3902A0B92A}" dt="2025-08-04T03:15:41.783" v="3842" actId="20577"/>
          <ac:spMkLst>
            <pc:docMk/>
            <pc:sldMk cId="1107137836" sldId="279"/>
            <ac:spMk id="144" creationId="{D8209AC3-050A-9D3D-0B3F-209D819A3C06}"/>
          </ac:spMkLst>
        </pc:spChg>
      </pc:sldChg>
      <pc:sldChg chg="modSp add mod">
        <pc:chgData name="Darlene Hegan" userId="52a6f88841ec3419" providerId="LiveId" clId="{88DEFAFF-3E73-453B-91A2-9D3902A0B92A}" dt="2025-08-04T03:28:31.119" v="4137" actId="20577"/>
        <pc:sldMkLst>
          <pc:docMk/>
          <pc:sldMk cId="501098377" sldId="280"/>
        </pc:sldMkLst>
        <pc:spChg chg="mod">
          <ac:chgData name="Darlene Hegan" userId="52a6f88841ec3419" providerId="LiveId" clId="{88DEFAFF-3E73-453B-91A2-9D3902A0B92A}" dt="2025-08-04T03:28:31.119" v="4137" actId="20577"/>
          <ac:spMkLst>
            <pc:docMk/>
            <pc:sldMk cId="501098377" sldId="280"/>
            <ac:spMk id="2" creationId="{2AF7724D-E98C-8CED-83C1-058359883CD4}"/>
          </ac:spMkLst>
        </pc:spChg>
      </pc:sldChg>
      <pc:sldMasterChg chg="delSldLayout">
        <pc:chgData name="Darlene Hegan" userId="52a6f88841ec3419" providerId="LiveId" clId="{88DEFAFF-3E73-453B-91A2-9D3902A0B92A}" dt="2025-08-03T04:52:32.766" v="1405" actId="2696"/>
        <pc:sldMasterMkLst>
          <pc:docMk/>
          <pc:sldMasterMk cId="0" sldId="2147483648"/>
        </pc:sldMasterMkLst>
        <pc:sldLayoutChg chg="del">
          <pc:chgData name="Darlene Hegan" userId="52a6f88841ec3419" providerId="LiveId" clId="{88DEFAFF-3E73-453B-91A2-9D3902A0B92A}" dt="2025-08-03T04:52:32.766" v="1405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18F05EAC-F4E1-1B0E-D5E2-BA508002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DAAB54BD-0B7A-665D-0787-6D24411AEF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833767D7-A5EC-E492-E276-17500DE49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066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2EDB6977-4D07-95FA-89A4-47C2452C6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29EF01E4-4282-85CF-C8EB-8BB3162052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468B9F94-FE42-FBB3-84BC-B6C868A31D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955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4D8342C8-E76B-34B8-1B31-F3E74A43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69185AE1-2B9D-D986-5A65-C28169AFF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A5088DD4-5C63-F2D8-EE76-559CF044E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517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E9BE00D5-523D-BAD5-AC9D-16AC5D7E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BEEB6AD6-3897-C9A3-E949-AB740B1D2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60213FC0-466F-4C3D-1108-8F45CBDBE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10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CD616008-63F0-0E12-77F5-640CC2F0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4603AA72-0389-B233-EF49-0D07AB3C41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18AD03F1-EE52-5497-9C44-69A97C35F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54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A4A33D16-DFED-4B75-0666-D463F1174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869B7DD7-E0D2-4D24-7E25-7B8101F9B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65F5318D-F141-F0DD-7395-47824F8AE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35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BA3FBDE-60F4-C21E-B44C-B70EA924F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EC5077AA-3885-D05D-4F1F-41ADDC1535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E6DF91E4-616C-95CE-B882-592AFB8AD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37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0D38DBE4-3C8F-95B2-D464-B2E84F67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B709176D-D243-B3A8-155F-26C83405E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5CD2C0AB-7777-AA6A-6054-A9C54149D1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32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85928089-6516-B0E1-2257-35AC642BD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>
            <a:extLst>
              <a:ext uri="{FF2B5EF4-FFF2-40B4-BE49-F238E27FC236}">
                <a16:creationId xmlns:a16="http://schemas.microsoft.com/office/drawing/2014/main" id="{5D582ECB-A550-135F-4C20-1C21228EB1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>
            <a:extLst>
              <a:ext uri="{FF2B5EF4-FFF2-40B4-BE49-F238E27FC236}">
                <a16:creationId xmlns:a16="http://schemas.microsoft.com/office/drawing/2014/main" id="{F4F7D273-0A1D-ECC0-268F-D2C9ED0C7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744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9785DD8-EB90-783E-9945-88C1A56A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>
            <a:extLst>
              <a:ext uri="{FF2B5EF4-FFF2-40B4-BE49-F238E27FC236}">
                <a16:creationId xmlns:a16="http://schemas.microsoft.com/office/drawing/2014/main" id="{8B68EDBB-1CC3-52EA-E6EA-193ACD28A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>
            <a:extLst>
              <a:ext uri="{FF2B5EF4-FFF2-40B4-BE49-F238E27FC236}">
                <a16:creationId xmlns:a16="http://schemas.microsoft.com/office/drawing/2014/main" id="{A1CBF9A0-1D21-AEDC-ACBA-B92B2BAD2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67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6559509-1416-D5BB-31D7-00C3C20EC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>
            <a:extLst>
              <a:ext uri="{FF2B5EF4-FFF2-40B4-BE49-F238E27FC236}">
                <a16:creationId xmlns:a16="http://schemas.microsoft.com/office/drawing/2014/main" id="{EF6FB0D8-EFD4-004F-4388-3C469E16B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>
            <a:extLst>
              <a:ext uri="{FF2B5EF4-FFF2-40B4-BE49-F238E27FC236}">
                <a16:creationId xmlns:a16="http://schemas.microsoft.com/office/drawing/2014/main" id="{C612A5EF-9C78-493C-FF36-8C97DE7995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65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FC9A89C6-4164-6457-E9CE-4C7F060DF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>
            <a:extLst>
              <a:ext uri="{FF2B5EF4-FFF2-40B4-BE49-F238E27FC236}">
                <a16:creationId xmlns:a16="http://schemas.microsoft.com/office/drawing/2014/main" id="{0C029C30-F81A-8451-86D4-5B33434391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>
            <a:extLst>
              <a:ext uri="{FF2B5EF4-FFF2-40B4-BE49-F238E27FC236}">
                <a16:creationId xmlns:a16="http://schemas.microsoft.com/office/drawing/2014/main" id="{04B610E7-AEDE-8184-EB13-12E20C166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87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reporting/db8e0d10-2dc9-432d-9a7f-5ac11230fc68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hyperlink" Target="https://github.com/DarleneHegan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4.png"/><Relationship Id="rId9" Type="http://schemas.openxmlformats.org/officeDocument/2006/relationships/hyperlink" Target="https://www.linkedin.com/in/darlenehega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8025" y="1289252"/>
            <a:ext cx="6239100" cy="203129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4500"/>
            </a:pPr>
            <a:r>
              <a:rPr lang="en-ID" sz="4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Kimia Farma Business Performance Analysis 2020-2023</a:t>
            </a:r>
            <a:endParaRPr sz="4000" b="1" i="0" u="none" strike="noStrike" cap="none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Darlene Hegan Prawira</a:t>
            </a:r>
            <a:endParaRPr sz="3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9C19691-6E5A-2E7E-23FF-34D0073E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98" y="726925"/>
            <a:ext cx="4555423" cy="4325913"/>
          </a:xfrm>
          <a:prstGeom prst="rect">
            <a:avLst/>
          </a:prstGeom>
        </p:spPr>
      </p:pic>
      <p:pic>
        <p:nvPicPr>
          <p:cNvPr id="134" name="Google Shape;134;g23ec2985a68_1_49"/>
          <p:cNvPicPr preferRelativeResize="0">
            <a:picLocks/>
          </p:cNvPicPr>
          <p:nvPr/>
        </p:nvPicPr>
        <p:blipFill rotWithShape="1">
          <a:blip r:embed="rId4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5">
            <a:alphaModFix/>
          </a:blip>
          <a:srcRect t="5658" b="5649"/>
          <a:stretch/>
        </p:blipFill>
        <p:spPr>
          <a:xfrm>
            <a:off x="7317599" y="111110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81610"/>
            <a:ext cx="6811353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D0B681B-0BDA-4396-67B8-1EBEE522D0EC}"/>
              </a:ext>
            </a:extLst>
          </p:cNvPr>
          <p:cNvSpPr/>
          <p:nvPr/>
        </p:nvSpPr>
        <p:spPr>
          <a:xfrm>
            <a:off x="4423317" y="1189463"/>
            <a:ext cx="148683" cy="3040566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627B050-9745-8984-48B8-43F04297F824}"/>
              </a:ext>
            </a:extLst>
          </p:cNvPr>
          <p:cNvSpPr/>
          <p:nvPr/>
        </p:nvSpPr>
        <p:spPr>
          <a:xfrm>
            <a:off x="4709531" y="4448924"/>
            <a:ext cx="148683" cy="47206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1308E9B-5A75-18D8-2960-38AAA82E3722}"/>
              </a:ext>
            </a:extLst>
          </p:cNvPr>
          <p:cNvSpPr/>
          <p:nvPr/>
        </p:nvSpPr>
        <p:spPr>
          <a:xfrm>
            <a:off x="4954856" y="741034"/>
            <a:ext cx="94137" cy="22250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>
              <a:ln>
                <a:solidFill>
                  <a:schemeClr val="accent5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8867CD-E914-5C47-79BB-87EB90F70599}"/>
              </a:ext>
            </a:extLst>
          </p:cNvPr>
          <p:cNvSpPr/>
          <p:nvPr/>
        </p:nvSpPr>
        <p:spPr>
          <a:xfrm>
            <a:off x="5095808" y="711282"/>
            <a:ext cx="345534" cy="296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A20C93-6720-9710-D287-646E188C719B}"/>
              </a:ext>
            </a:extLst>
          </p:cNvPr>
          <p:cNvSpPr/>
          <p:nvPr/>
        </p:nvSpPr>
        <p:spPr>
          <a:xfrm>
            <a:off x="4685447" y="2561306"/>
            <a:ext cx="345534" cy="296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C6E83-EBF1-4326-7B2F-3AA5ADAA8EDD}"/>
              </a:ext>
            </a:extLst>
          </p:cNvPr>
          <p:cNvSpPr/>
          <p:nvPr/>
        </p:nvSpPr>
        <p:spPr>
          <a:xfrm>
            <a:off x="4951294" y="4559800"/>
            <a:ext cx="345534" cy="29687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77855-8684-1CA5-E2B6-AF47E48EE452}"/>
              </a:ext>
            </a:extLst>
          </p:cNvPr>
          <p:cNvSpPr/>
          <p:nvPr/>
        </p:nvSpPr>
        <p:spPr>
          <a:xfrm flipH="1">
            <a:off x="5012548" y="4585128"/>
            <a:ext cx="22302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4DC518-0D28-969D-B35B-E71C00375798}"/>
              </a:ext>
            </a:extLst>
          </p:cNvPr>
          <p:cNvSpPr/>
          <p:nvPr/>
        </p:nvSpPr>
        <p:spPr>
          <a:xfrm flipH="1">
            <a:off x="4746701" y="2574929"/>
            <a:ext cx="22302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FFC459-4908-D7BE-F38F-544414D57EE2}"/>
              </a:ext>
            </a:extLst>
          </p:cNvPr>
          <p:cNvSpPr/>
          <p:nvPr/>
        </p:nvSpPr>
        <p:spPr>
          <a:xfrm flipH="1">
            <a:off x="5159034" y="736610"/>
            <a:ext cx="223025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E23A4-73A0-67E5-B5D1-273BB49C35AB}"/>
              </a:ext>
            </a:extLst>
          </p:cNvPr>
          <p:cNvSpPr txBox="1"/>
          <p:nvPr/>
        </p:nvSpPr>
        <p:spPr>
          <a:xfrm>
            <a:off x="5500581" y="514576"/>
            <a:ext cx="341599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Alur Query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Gabungkan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kantor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cabang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Pilih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kolom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masing-masing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Hitung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harga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Tambahkan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kalkulasi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persentase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gross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hasilnya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highlight>
                  <a:srgbClr val="008080"/>
                </a:highlight>
                <a:latin typeface="Arial" panose="020B0604020202020204" pitchFamily="34" charset="0"/>
              </a:rPr>
              <a:t>‘</a:t>
            </a:r>
            <a:r>
              <a:rPr lang="en-US" altLang="en-US" dirty="0" err="1">
                <a:solidFill>
                  <a:schemeClr val="bg1"/>
                </a:solidFill>
                <a:highlight>
                  <a:srgbClr val="008080"/>
                </a:highlight>
                <a:latin typeface="Arial" panose="020B0604020202020204" pitchFamily="34" charset="0"/>
              </a:rPr>
              <a:t>kf_final_dataset</a:t>
            </a:r>
            <a:r>
              <a:rPr lang="en-US" altLang="en-US" dirty="0">
                <a:solidFill>
                  <a:schemeClr val="bg1"/>
                </a:solidFill>
                <a:highlight>
                  <a:srgbClr val="008080"/>
                </a:highlight>
                <a:latin typeface="Arial" panose="020B0604020202020204" pitchFamily="34" charset="0"/>
              </a:rPr>
              <a:t>’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808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70A4C-3F5C-9B13-8BE7-051485EC1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868" y="3840642"/>
            <a:ext cx="2695951" cy="6477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2940CED-D6AF-74A6-2F57-56ABF4E13340}"/>
              </a:ext>
            </a:extLst>
          </p:cNvPr>
          <p:cNvSpPr/>
          <p:nvPr/>
        </p:nvSpPr>
        <p:spPr>
          <a:xfrm>
            <a:off x="5978751" y="3407676"/>
            <a:ext cx="122982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Hasil Akhir 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185625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6F09A-19EF-25FC-1152-AAFE9517F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80" y="785925"/>
            <a:ext cx="4369142" cy="41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956657-7C2E-1A7C-A02F-25C27B5FAF18}"/>
              </a:ext>
            </a:extLst>
          </p:cNvPr>
          <p:cNvSpPr/>
          <p:nvPr/>
        </p:nvSpPr>
        <p:spPr>
          <a:xfrm>
            <a:off x="5922549" y="2043939"/>
            <a:ext cx="209500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Full Screen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Dasboard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https://lookerstudio.google.com/reporting/db8e0d10-2dc9-432d-9a7f-5ac11230fc68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005D10CC-7B74-E296-5FA9-E17C9A826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002B6CC7-23DA-7894-715B-8F4FD0B4C3F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D22F82D5-E51B-C992-4E37-87DAF95D48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0E223C64-2162-D122-19DC-FCCD1D842A08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80C52F-0795-B761-2BBA-8A24B4CB07EC}"/>
              </a:ext>
            </a:extLst>
          </p:cNvPr>
          <p:cNvSpPr/>
          <p:nvPr/>
        </p:nvSpPr>
        <p:spPr>
          <a:xfrm>
            <a:off x="512958" y="1411986"/>
            <a:ext cx="3211551" cy="200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0D62A-FC42-82A7-571F-A9F6C7DBE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52" y="1512850"/>
            <a:ext cx="3069562" cy="1809564"/>
          </a:xfrm>
          <a:prstGeom prst="rect">
            <a:avLst/>
          </a:prstGeom>
        </p:spPr>
      </p:pic>
      <p:sp>
        <p:nvSpPr>
          <p:cNvPr id="9" name="Google Shape;120;g23ec2985a68_1_33">
            <a:extLst>
              <a:ext uri="{FF2B5EF4-FFF2-40B4-BE49-F238E27FC236}">
                <a16:creationId xmlns:a16="http://schemas.microsoft.com/office/drawing/2014/main" id="{7A255524-83A5-901C-C9FE-25554CB18356}"/>
              </a:ext>
            </a:extLst>
          </p:cNvPr>
          <p:cNvSpPr txBox="1"/>
          <p:nvPr/>
        </p:nvSpPr>
        <p:spPr>
          <a:xfrm>
            <a:off x="340500" y="912550"/>
            <a:ext cx="7063099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Perbandingan Pendapatan Kimia Farma  dari tahun ke tahun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D334A-773A-FC4C-9E6A-AC044605B691}"/>
              </a:ext>
            </a:extLst>
          </p:cNvPr>
          <p:cNvSpPr txBox="1"/>
          <p:nvPr/>
        </p:nvSpPr>
        <p:spPr>
          <a:xfrm>
            <a:off x="3872049" y="1411986"/>
            <a:ext cx="45720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100" dirty="0" err="1"/>
              <a:t>Penurunan</a:t>
            </a:r>
            <a:r>
              <a:rPr lang="en-ID" sz="1100" dirty="0"/>
              <a:t> volume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</a:t>
            </a:r>
            <a:r>
              <a:rPr lang="en-ID" sz="1100" dirty="0" err="1"/>
              <a:t>tahun</a:t>
            </a:r>
            <a:r>
              <a:rPr lang="en-ID" sz="1100" dirty="0"/>
              <a:t> 2020 dan 2021 </a:t>
            </a:r>
            <a:r>
              <a:rPr lang="en-ID" sz="1100" dirty="0" err="1"/>
              <a:t>kemungkinan</a:t>
            </a:r>
            <a:r>
              <a:rPr lang="en-ID" sz="1100" dirty="0"/>
              <a:t> </a:t>
            </a:r>
            <a:r>
              <a:rPr lang="en-ID" sz="1100" dirty="0" err="1"/>
              <a:t>mencerminkan</a:t>
            </a:r>
            <a:r>
              <a:rPr lang="en-ID" sz="1100" dirty="0"/>
              <a:t> </a:t>
            </a:r>
            <a:r>
              <a:rPr lang="en-ID" sz="1100" dirty="0" err="1"/>
              <a:t>dampak</a:t>
            </a:r>
            <a:r>
              <a:rPr lang="en-ID" sz="1100" dirty="0"/>
              <a:t> </a:t>
            </a:r>
            <a:r>
              <a:rPr lang="en-ID" sz="1100" dirty="0" err="1"/>
              <a:t>awal</a:t>
            </a:r>
            <a:r>
              <a:rPr lang="en-ID" sz="1100" dirty="0"/>
              <a:t> </a:t>
            </a:r>
            <a:r>
              <a:rPr lang="en-ID" sz="1100" dirty="0" err="1"/>
              <a:t>pandemi</a:t>
            </a:r>
            <a:r>
              <a:rPr lang="en-ID" sz="1100" dirty="0"/>
              <a:t> COVID-19 yang </a:t>
            </a:r>
            <a:r>
              <a:rPr lang="en-ID" sz="1100" dirty="0" err="1"/>
              <a:t>mungkin</a:t>
            </a:r>
            <a:r>
              <a:rPr lang="en-ID" sz="1100" dirty="0"/>
              <a:t> </a:t>
            </a:r>
            <a:r>
              <a:rPr lang="en-ID" sz="1100" dirty="0" err="1"/>
              <a:t>membatasi</a:t>
            </a:r>
            <a:r>
              <a:rPr lang="en-ID" sz="1100" dirty="0"/>
              <a:t> </a:t>
            </a:r>
            <a:r>
              <a:rPr lang="en-ID" sz="1100" dirty="0" err="1"/>
              <a:t>mobilitas</a:t>
            </a:r>
            <a:r>
              <a:rPr lang="en-ID" sz="1100" dirty="0"/>
              <a:t> </a:t>
            </a:r>
            <a:r>
              <a:rPr lang="en-ID" sz="1100" dirty="0" err="1"/>
              <a:t>pelanggan</a:t>
            </a:r>
            <a:r>
              <a:rPr lang="en-ID" sz="1100" dirty="0"/>
              <a:t> </a:t>
            </a:r>
            <a:r>
              <a:rPr lang="en-ID" sz="1100" dirty="0" err="1"/>
              <a:t>atau</a:t>
            </a:r>
            <a:r>
              <a:rPr lang="en-ID" sz="1100" dirty="0"/>
              <a:t> </a:t>
            </a:r>
            <a:r>
              <a:rPr lang="en-ID" sz="1100" dirty="0" err="1"/>
              <a:t>mengubah</a:t>
            </a:r>
            <a:r>
              <a:rPr lang="en-ID" sz="1100" dirty="0"/>
              <a:t> </a:t>
            </a:r>
            <a:r>
              <a:rPr lang="en-ID" sz="1100" dirty="0" err="1"/>
              <a:t>pola</a:t>
            </a:r>
            <a:r>
              <a:rPr lang="en-ID" sz="1100" dirty="0"/>
              <a:t> </a:t>
            </a:r>
            <a:r>
              <a:rPr lang="en-ID" sz="1100" dirty="0" err="1"/>
              <a:t>konsumsi</a:t>
            </a:r>
            <a:r>
              <a:rPr lang="en-ID" sz="1100" dirty="0"/>
              <a:t> </a:t>
            </a:r>
            <a:r>
              <a:rPr lang="en-ID" sz="1100" dirty="0" err="1"/>
              <a:t>layanan</a:t>
            </a:r>
            <a:r>
              <a:rPr lang="en-ID" sz="1100" dirty="0"/>
              <a:t> </a:t>
            </a:r>
            <a:r>
              <a:rPr lang="en-ID" sz="1100" dirty="0" err="1"/>
              <a:t>kesehatan</a:t>
            </a:r>
            <a:r>
              <a:rPr lang="en-ID" sz="1100" dirty="0"/>
              <a:t> di </a:t>
            </a:r>
            <a:r>
              <a:rPr lang="en-ID" sz="1100" dirty="0" err="1"/>
              <a:t>awal</a:t>
            </a:r>
            <a:r>
              <a:rPr lang="en-ID" sz="1100" dirty="0"/>
              <a:t> </a:t>
            </a:r>
            <a:r>
              <a:rPr lang="en-ID" sz="1100" dirty="0" err="1"/>
              <a:t>krisis</a:t>
            </a:r>
            <a:r>
              <a:rPr lang="en-ID" sz="1100" dirty="0"/>
              <a:t>. </a:t>
            </a:r>
          </a:p>
          <a:p>
            <a:pPr algn="just"/>
            <a:endParaRPr lang="en-ID" sz="1100" dirty="0"/>
          </a:p>
          <a:p>
            <a:pPr algn="just"/>
            <a:r>
              <a:rPr lang="en-ID" sz="1100" dirty="0" err="1"/>
              <a:t>Kenaikan</a:t>
            </a:r>
            <a:r>
              <a:rPr lang="en-ID" sz="1100" dirty="0"/>
              <a:t> </a:t>
            </a:r>
            <a:r>
              <a:rPr lang="en-ID" sz="1100" dirty="0" err="1"/>
              <a:t>tajam</a:t>
            </a:r>
            <a:r>
              <a:rPr lang="en-ID" sz="1100" dirty="0"/>
              <a:t> volume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tahun</a:t>
            </a:r>
            <a:r>
              <a:rPr lang="en-ID" sz="1100" dirty="0"/>
              <a:t> 2021 </a:t>
            </a:r>
            <a:r>
              <a:rPr lang="en-ID" sz="1100" dirty="0" err="1"/>
              <a:t>ke</a:t>
            </a:r>
            <a:r>
              <a:rPr lang="en-ID" sz="1100" dirty="0"/>
              <a:t> 2022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pemulihan</a:t>
            </a:r>
            <a:r>
              <a:rPr lang="en-ID" sz="1100" dirty="0"/>
              <a:t> yang </a:t>
            </a:r>
            <a:r>
              <a:rPr lang="en-ID" sz="1100" dirty="0" err="1"/>
              <a:t>kuat</a:t>
            </a:r>
            <a:r>
              <a:rPr lang="en-ID" sz="1100" dirty="0"/>
              <a:t> dan </a:t>
            </a:r>
            <a:r>
              <a:rPr lang="en-ID" sz="1100" dirty="0" err="1"/>
              <a:t>keberhasilan</a:t>
            </a:r>
            <a:r>
              <a:rPr lang="en-ID" sz="1100" dirty="0"/>
              <a:t> </a:t>
            </a:r>
            <a:r>
              <a:rPr lang="en-ID" sz="1100" dirty="0" err="1"/>
              <a:t>adaptasi</a:t>
            </a:r>
            <a:r>
              <a:rPr lang="en-ID" sz="1100" dirty="0"/>
              <a:t> Kimia Farma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kondisi</a:t>
            </a:r>
            <a:r>
              <a:rPr lang="en-ID" sz="1100" dirty="0"/>
              <a:t> </a:t>
            </a:r>
            <a:r>
              <a:rPr lang="en-ID" sz="1100" dirty="0" err="1"/>
              <a:t>pasca-pandemi</a:t>
            </a:r>
            <a:r>
              <a:rPr lang="en-ID" sz="1100" dirty="0"/>
              <a:t>.</a:t>
            </a:r>
          </a:p>
          <a:p>
            <a:pPr algn="just"/>
            <a:endParaRPr lang="en-ID" sz="1100" dirty="0"/>
          </a:p>
          <a:p>
            <a:pPr algn="just"/>
            <a:r>
              <a:rPr lang="en-ID" sz="1100" dirty="0" err="1"/>
              <a:t>Penurunan</a:t>
            </a:r>
            <a:r>
              <a:rPr lang="en-ID" sz="1100" dirty="0"/>
              <a:t> volume </a:t>
            </a:r>
            <a:r>
              <a:rPr lang="en-ID" sz="1100" dirty="0" err="1"/>
              <a:t>transaksi</a:t>
            </a:r>
            <a:r>
              <a:rPr lang="en-ID" sz="1100" dirty="0"/>
              <a:t> </a:t>
            </a:r>
            <a:r>
              <a:rPr lang="en-ID" sz="1100" dirty="0" err="1"/>
              <a:t>terjadi</a:t>
            </a:r>
            <a:r>
              <a:rPr lang="en-ID" sz="1100" dirty="0"/>
              <a:t> Kembali di </a:t>
            </a:r>
            <a:r>
              <a:rPr lang="en-ID" sz="1100" dirty="0" err="1"/>
              <a:t>tahun</a:t>
            </a:r>
            <a:r>
              <a:rPr lang="en-ID" sz="1100" dirty="0"/>
              <a:t> 2022 </a:t>
            </a:r>
            <a:r>
              <a:rPr lang="en-ID" sz="1100" dirty="0" err="1"/>
              <a:t>ke</a:t>
            </a:r>
            <a:r>
              <a:rPr lang="en-ID" sz="1100" dirty="0"/>
              <a:t> 2023 </a:t>
            </a:r>
            <a:r>
              <a:rPr lang="en-ID" sz="1100" dirty="0" err="1"/>
              <a:t>adalah</a:t>
            </a:r>
            <a:r>
              <a:rPr lang="en-ID" sz="1100" dirty="0"/>
              <a:t> area </a:t>
            </a:r>
            <a:r>
              <a:rPr lang="en-ID" sz="1100" dirty="0" err="1"/>
              <a:t>kritis</a:t>
            </a:r>
            <a:r>
              <a:rPr lang="en-ID" sz="1100" dirty="0"/>
              <a:t> yang </a:t>
            </a:r>
            <a:r>
              <a:rPr lang="en-ID" sz="1100" dirty="0" err="1"/>
              <a:t>memerlukan</a:t>
            </a:r>
            <a:r>
              <a:rPr lang="en-ID" sz="1100" dirty="0"/>
              <a:t> </a:t>
            </a:r>
            <a:r>
              <a:rPr lang="en-ID" sz="1100" dirty="0" err="1"/>
              <a:t>investigasi</a:t>
            </a:r>
            <a:r>
              <a:rPr lang="en-ID" sz="1100" dirty="0"/>
              <a:t> </a:t>
            </a:r>
            <a:r>
              <a:rPr lang="en-ID" sz="1100" dirty="0" err="1"/>
              <a:t>mendalam</a:t>
            </a:r>
            <a:r>
              <a:rPr lang="en-ID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866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A227C6EF-5674-87C7-5DFE-E7DCFF87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94D7DD2E-5735-BCF7-7299-B5A4681336AA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3F9A8B81-6CD7-6814-9135-20A8C1F2B8E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9C90B657-AA80-5685-0570-A39797E6C7E0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DD63F-538D-133A-A990-A91A5544A505}"/>
              </a:ext>
            </a:extLst>
          </p:cNvPr>
          <p:cNvSpPr/>
          <p:nvPr/>
        </p:nvSpPr>
        <p:spPr>
          <a:xfrm>
            <a:off x="512958" y="1411986"/>
            <a:ext cx="3211551" cy="200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Google Shape;120;g23ec2985a68_1_33">
            <a:extLst>
              <a:ext uri="{FF2B5EF4-FFF2-40B4-BE49-F238E27FC236}">
                <a16:creationId xmlns:a16="http://schemas.microsoft.com/office/drawing/2014/main" id="{7EBE0FDA-1112-841B-E58F-23E2EBC511C7}"/>
              </a:ext>
            </a:extLst>
          </p:cNvPr>
          <p:cNvSpPr txBox="1"/>
          <p:nvPr/>
        </p:nvSpPr>
        <p:spPr>
          <a:xfrm>
            <a:off x="340500" y="912550"/>
            <a:ext cx="7063099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Top 10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Provinsi</a:t>
            </a:r>
            <a:r>
              <a:rPr lang="en-US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</a:t>
            </a:r>
            <a:r>
              <a:rPr lang="en-US" sz="1800" b="1" i="0" u="none" strike="noStrike" cap="none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erdasarkan</a:t>
            </a:r>
            <a:r>
              <a:rPr lang="en-US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To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tal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2605B-5080-FCFA-0D7E-D85DA7C9E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32" y="1504376"/>
            <a:ext cx="3048000" cy="1833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D1E76C-E107-0C64-FC49-D2BC3BB45CFF}"/>
              </a:ext>
            </a:extLst>
          </p:cNvPr>
          <p:cNvSpPr txBox="1"/>
          <p:nvPr/>
        </p:nvSpPr>
        <p:spPr>
          <a:xfrm>
            <a:off x="3917796" y="1658405"/>
            <a:ext cx="46314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Provinsi</a:t>
            </a:r>
            <a:r>
              <a:rPr lang="en-ID" dirty="0"/>
              <a:t> Jawa Barat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</a:t>
            </a:r>
            <a:r>
              <a:rPr lang="en-ID" dirty="0" err="1"/>
              <a:t>mendominasi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</a:t>
            </a:r>
            <a:r>
              <a:rPr lang="en-ID" b="1" dirty="0"/>
              <a:t>198.723</a:t>
            </a:r>
            <a:r>
              <a:rPr lang="en-ID" dirty="0"/>
              <a:t>, </a:t>
            </a:r>
            <a:r>
              <a:rPr lang="en-ID" dirty="0" err="1"/>
              <a:t>mengindikasikan</a:t>
            </a:r>
            <a:r>
              <a:rPr lang="en-ID" dirty="0"/>
              <a:t> basis </a:t>
            </a:r>
            <a:r>
              <a:rPr lang="en-ID" dirty="0" err="1"/>
              <a:t>pelanggan</a:t>
            </a:r>
            <a:r>
              <a:rPr lang="en-ID" dirty="0"/>
              <a:t> yang sangat </a:t>
            </a:r>
            <a:r>
              <a:rPr lang="en-ID" dirty="0" err="1"/>
              <a:t>aktif</a:t>
            </a:r>
            <a:r>
              <a:rPr lang="en-ID" dirty="0"/>
              <a:t> di wilayah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Provinsi</a:t>
            </a:r>
            <a:r>
              <a:rPr lang="en-ID" dirty="0"/>
              <a:t> Jawa Barat </a:t>
            </a:r>
            <a:r>
              <a:rPr lang="en-ID" dirty="0" err="1"/>
              <a:t>adalah</a:t>
            </a:r>
            <a:r>
              <a:rPr lang="en-ID" dirty="0"/>
              <a:t> pasar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yang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kontribusi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Perusahaan Kimia Farma.</a:t>
            </a:r>
            <a:endParaRPr lang="en-US" dirty="0"/>
          </a:p>
          <a:p>
            <a:pPr algn="just"/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26866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6E02471-8B62-0B4C-6426-A0114FD8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632BF159-DB4F-9D07-E37D-5F3FB72D480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F5D1C287-275B-3DC8-2547-D64BF1E298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821FC197-8D14-C702-C797-24EA9D7E0244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9C88D-5ADB-7500-B75D-121B91098177}"/>
              </a:ext>
            </a:extLst>
          </p:cNvPr>
          <p:cNvSpPr/>
          <p:nvPr/>
        </p:nvSpPr>
        <p:spPr>
          <a:xfrm>
            <a:off x="512958" y="1411986"/>
            <a:ext cx="3211551" cy="200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Google Shape;120;g23ec2985a68_1_33">
            <a:extLst>
              <a:ext uri="{FF2B5EF4-FFF2-40B4-BE49-F238E27FC236}">
                <a16:creationId xmlns:a16="http://schemas.microsoft.com/office/drawing/2014/main" id="{F1A5C60F-2172-88B7-E611-548A8B9713C7}"/>
              </a:ext>
            </a:extLst>
          </p:cNvPr>
          <p:cNvSpPr txBox="1"/>
          <p:nvPr/>
        </p:nvSpPr>
        <p:spPr>
          <a:xfrm>
            <a:off x="340500" y="912550"/>
            <a:ext cx="7063099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Top 10 </a:t>
            </a:r>
            <a:r>
              <a:rPr lang="en-US" sz="1800" b="1" i="0" u="none" strike="noStrike" cap="none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Provinsi</a:t>
            </a:r>
            <a:r>
              <a:rPr lang="en-US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</a:t>
            </a:r>
            <a:r>
              <a:rPr lang="en-US" sz="1800" b="1" i="0" u="none" strike="noStrike" cap="none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erdasarkan</a:t>
            </a:r>
            <a:r>
              <a:rPr lang="en-US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Total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Bersih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BCD2F-1C4E-E0B9-4126-AED860977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34" y="1504376"/>
            <a:ext cx="3040566" cy="1833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68B8C-840C-BA3F-EA7C-F405BD034818}"/>
              </a:ext>
            </a:extLst>
          </p:cNvPr>
          <p:cNvSpPr txBox="1"/>
          <p:nvPr/>
        </p:nvSpPr>
        <p:spPr>
          <a:xfrm>
            <a:off x="3954966" y="1712924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Dalam </a:t>
            </a:r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bersih</a:t>
            </a:r>
            <a:r>
              <a:rPr lang="en-ID" dirty="0"/>
              <a:t> (nett sales), </a:t>
            </a:r>
            <a:r>
              <a:rPr lang="en-ID" dirty="0" err="1"/>
              <a:t>Provinsi</a:t>
            </a:r>
            <a:r>
              <a:rPr lang="en-ID" dirty="0"/>
              <a:t> Jawa Barat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dominasinya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kontribusi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Rp 94,8 </a:t>
            </a:r>
            <a:r>
              <a:rPr lang="en-ID" dirty="0" err="1"/>
              <a:t>Miliar</a:t>
            </a:r>
            <a:r>
              <a:rPr lang="en-ID" dirty="0"/>
              <a:t>. </a:t>
            </a:r>
            <a:r>
              <a:rPr lang="en-ID" dirty="0" err="1"/>
              <a:t>Capaian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menegaskan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krusial</a:t>
            </a:r>
            <a:r>
              <a:rPr lang="en-ID" dirty="0"/>
              <a:t> Jawa Barat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Kimia Farma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A36E84F-EE8D-8586-DC1B-875E37C6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92B3B978-E8A2-8932-784C-74B06274893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A52BD7F8-0DE9-0F9A-4362-94A6DEB49C5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A2F9C119-B270-6679-8C79-97B874319362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3B41-17F4-FBF1-290A-44257C1114F1}"/>
              </a:ext>
            </a:extLst>
          </p:cNvPr>
          <p:cNvSpPr/>
          <p:nvPr/>
        </p:nvSpPr>
        <p:spPr>
          <a:xfrm>
            <a:off x="512958" y="1411986"/>
            <a:ext cx="3211551" cy="200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Google Shape;120;g23ec2985a68_1_33">
            <a:extLst>
              <a:ext uri="{FF2B5EF4-FFF2-40B4-BE49-F238E27FC236}">
                <a16:creationId xmlns:a16="http://schemas.microsoft.com/office/drawing/2014/main" id="{00D7D595-3BEB-A7B6-5A1B-217C793FF608}"/>
              </a:ext>
            </a:extLst>
          </p:cNvPr>
          <p:cNvSpPr txBox="1"/>
          <p:nvPr/>
        </p:nvSpPr>
        <p:spPr>
          <a:xfrm>
            <a:off x="340500" y="912550"/>
            <a:ext cx="7063099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Kimia Farma Paling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Terlaris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B86BC-5978-46DB-BC83-80D763477F6F}"/>
              </a:ext>
            </a:extLst>
          </p:cNvPr>
          <p:cNvSpPr txBox="1"/>
          <p:nvPr/>
        </p:nvSpPr>
        <p:spPr>
          <a:xfrm>
            <a:off x="3972931" y="172235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Dalam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terlaris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volume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b="1" dirty="0"/>
              <a:t>'</a:t>
            </a:r>
            <a:r>
              <a:rPr lang="en-ID" b="1" dirty="0" err="1"/>
              <a:t>Psycholeptic</a:t>
            </a:r>
            <a:r>
              <a:rPr lang="en-ID" b="1" dirty="0"/>
              <a:t> drugs, Hypnotics and Sedatives Drugs' </a:t>
            </a:r>
            <a:r>
              <a:rPr lang="en-ID" b="1" dirty="0" err="1"/>
              <a:t>memimpin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kontribusi</a:t>
            </a:r>
            <a:r>
              <a:rPr lang="en-ID" b="1" dirty="0"/>
              <a:t> </a:t>
            </a:r>
            <a:r>
              <a:rPr lang="en-ID" b="1" dirty="0" err="1"/>
              <a:t>sebesar</a:t>
            </a:r>
            <a:r>
              <a:rPr lang="en-ID" b="1" dirty="0"/>
              <a:t> 27,6%</a:t>
            </a:r>
            <a:r>
              <a:rPr lang="en-ID" dirty="0"/>
              <a:t>. </a:t>
            </a:r>
            <a:r>
              <a:rPr lang="en-ID" dirty="0" err="1"/>
              <a:t>Disusul</a:t>
            </a:r>
            <a:r>
              <a:rPr lang="en-ID" dirty="0"/>
              <a:t> </a:t>
            </a:r>
            <a:r>
              <a:rPr lang="en-ID" dirty="0" err="1"/>
              <a:t>ketat</a:t>
            </a:r>
            <a:r>
              <a:rPr lang="en-ID" dirty="0"/>
              <a:t> oleh </a:t>
            </a:r>
            <a:r>
              <a:rPr lang="en-ID" b="1" dirty="0"/>
              <a:t>'</a:t>
            </a:r>
            <a:r>
              <a:rPr lang="en-ID" b="1" dirty="0" err="1"/>
              <a:t>Psycholeptics</a:t>
            </a:r>
            <a:r>
              <a:rPr lang="en-ID" b="1" dirty="0"/>
              <a:t> drugs, Anxiolytic Drugs' yang </a:t>
            </a:r>
            <a:r>
              <a:rPr lang="en-ID" b="1" dirty="0" err="1"/>
              <a:t>menyumbang</a:t>
            </a:r>
            <a:r>
              <a:rPr lang="en-ID" b="1" dirty="0"/>
              <a:t> 21,9%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total </a:t>
            </a:r>
            <a:r>
              <a:rPr lang="en-ID" dirty="0" err="1"/>
              <a:t>transaksi</a:t>
            </a:r>
            <a:r>
              <a:rPr lang="en-ID" dirty="0"/>
              <a:t>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6D848-D42E-75D7-085E-1AC777307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50" y="1472088"/>
            <a:ext cx="3065965" cy="18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7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5D5B0C11-E228-803B-4BC3-3C8A6D454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54E0ED69-6532-B22D-0E1D-A39063F88FAF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E052D95E-640D-46AA-F782-BFBDFB76B6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CEB1EB70-583D-95DD-51F5-832049ED602E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B92ED-99A3-964C-204C-7B49C411337A}"/>
              </a:ext>
            </a:extLst>
          </p:cNvPr>
          <p:cNvSpPr/>
          <p:nvPr/>
        </p:nvSpPr>
        <p:spPr>
          <a:xfrm>
            <a:off x="535261" y="1559810"/>
            <a:ext cx="3211551" cy="200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Google Shape;120;g23ec2985a68_1_33">
            <a:extLst>
              <a:ext uri="{FF2B5EF4-FFF2-40B4-BE49-F238E27FC236}">
                <a16:creationId xmlns:a16="http://schemas.microsoft.com/office/drawing/2014/main" id="{AEC2D7E6-5977-A8AA-A5C9-C07A924635A0}"/>
              </a:ext>
            </a:extLst>
          </p:cNvPr>
          <p:cNvSpPr txBox="1"/>
          <p:nvPr/>
        </p:nvSpPr>
        <p:spPr>
          <a:xfrm>
            <a:off x="340500" y="912550"/>
            <a:ext cx="7063099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Map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Geografi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Indonesia, Total Profit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Provinsi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A9C8B-B8AA-DFE5-E06C-C221440D6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21" y="1665250"/>
            <a:ext cx="3008429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0B443C-4497-0753-1DB4-EC3153468461}"/>
              </a:ext>
            </a:extLst>
          </p:cNvPr>
          <p:cNvSpPr txBox="1"/>
          <p:nvPr/>
        </p:nvSpPr>
        <p:spPr>
          <a:xfrm>
            <a:off x="4086030" y="1712924"/>
            <a:ext cx="46314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Pada Peta </a:t>
            </a:r>
            <a:r>
              <a:rPr lang="en-ID" dirty="0" err="1"/>
              <a:t>Geografi</a:t>
            </a:r>
            <a:r>
              <a:rPr lang="en-ID" dirty="0"/>
              <a:t> Indonesia, </a:t>
            </a:r>
            <a:r>
              <a:rPr lang="en-ID" dirty="0" err="1"/>
              <a:t>Provinsi</a:t>
            </a:r>
            <a:r>
              <a:rPr lang="en-ID" dirty="0"/>
              <a:t> Jawa Barat </a:t>
            </a:r>
            <a:r>
              <a:rPr lang="en-ID" dirty="0" err="1"/>
              <a:t>menonjol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paling </a:t>
            </a:r>
            <a:r>
              <a:rPr lang="en-ID" dirty="0" err="1"/>
              <a:t>gelap</a:t>
            </a:r>
            <a:r>
              <a:rPr lang="en-ID" dirty="0"/>
              <a:t>, </a:t>
            </a:r>
            <a:r>
              <a:rPr lang="en-ID" dirty="0" err="1"/>
              <a:t>mengindikasikan</a:t>
            </a:r>
            <a:r>
              <a:rPr lang="en-ID" dirty="0"/>
              <a:t> </a:t>
            </a:r>
            <a:r>
              <a:rPr lang="en-ID" dirty="0" err="1"/>
              <a:t>kontribusi</a:t>
            </a:r>
            <a:r>
              <a:rPr lang="en-ID" dirty="0"/>
              <a:t> profit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b="1" dirty="0"/>
              <a:t>29,1 </a:t>
            </a:r>
            <a:r>
              <a:rPr lang="en-ID" b="1" dirty="0" err="1"/>
              <a:t>Miliar</a:t>
            </a:r>
            <a:r>
              <a:rPr lang="en-ID" b="1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nasional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menegaskan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Provinsi</a:t>
            </a:r>
            <a:r>
              <a:rPr lang="en-ID" dirty="0"/>
              <a:t> Jawa Barat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pendorong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profitabilitas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PT Kimia Farma </a:t>
            </a:r>
            <a:r>
              <a:rPr lang="en-ID" dirty="0" err="1"/>
              <a:t>Tbk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B97A221-B680-C872-BBA3-B05C4695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C3544F40-6BFF-368D-05B0-70E3B27F3926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2576A27D-A39C-C17C-8AB4-005D53A566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95D3A234-0883-9003-C9DC-905CA309C793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Insight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040FA3-6EF2-47B5-7416-EFCD9C683236}"/>
              </a:ext>
            </a:extLst>
          </p:cNvPr>
          <p:cNvSpPr/>
          <p:nvPr/>
        </p:nvSpPr>
        <p:spPr>
          <a:xfrm>
            <a:off x="535261" y="1559810"/>
            <a:ext cx="3211551" cy="200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Google Shape;120;g23ec2985a68_1_33">
            <a:extLst>
              <a:ext uri="{FF2B5EF4-FFF2-40B4-BE49-F238E27FC236}">
                <a16:creationId xmlns:a16="http://schemas.microsoft.com/office/drawing/2014/main" id="{6AF39018-8816-FF24-85F5-EB724D1676E1}"/>
              </a:ext>
            </a:extLst>
          </p:cNvPr>
          <p:cNvSpPr txBox="1"/>
          <p:nvPr/>
        </p:nvSpPr>
        <p:spPr>
          <a:xfrm>
            <a:off x="340499" y="912550"/>
            <a:ext cx="8268239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Cabang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rating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tinggi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namun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rating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8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rendah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EC436-54AA-DA25-D7B0-7EED72FFF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04" y="1639394"/>
            <a:ext cx="3034896" cy="1839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73924-A66E-0C59-8CCA-9AF81275A16A}"/>
              </a:ext>
            </a:extLst>
          </p:cNvPr>
          <p:cNvSpPr txBox="1"/>
          <p:nvPr/>
        </p:nvSpPr>
        <p:spPr>
          <a:xfrm>
            <a:off x="3977266" y="1639394"/>
            <a:ext cx="46314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Cabang Tarakan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b="1" dirty="0" err="1"/>
              <a:t>kesenjangan</a:t>
            </a:r>
            <a:r>
              <a:rPr lang="en-ID" b="1" dirty="0"/>
              <a:t> </a:t>
            </a:r>
            <a:r>
              <a:rPr lang="en-ID" b="1" dirty="0" err="1"/>
              <a:t>signifikan</a:t>
            </a:r>
            <a:r>
              <a:rPr lang="en-ID" b="1" dirty="0"/>
              <a:t> </a:t>
            </a:r>
            <a:r>
              <a:rPr lang="en-ID" b="1" dirty="0" err="1"/>
              <a:t>antara</a:t>
            </a:r>
            <a:r>
              <a:rPr lang="en-ID" b="1" dirty="0"/>
              <a:t> </a:t>
            </a:r>
            <a:r>
              <a:rPr lang="en-ID" b="1" dirty="0" err="1"/>
              <a:t>persepsi</a:t>
            </a:r>
            <a:r>
              <a:rPr lang="en-ID" b="1" dirty="0"/>
              <a:t> </a:t>
            </a:r>
            <a:r>
              <a:rPr lang="en-ID" b="1" dirty="0" err="1"/>
              <a:t>kualitas</a:t>
            </a:r>
            <a:r>
              <a:rPr lang="en-ID" b="1" dirty="0"/>
              <a:t> </a:t>
            </a:r>
            <a:r>
              <a:rPr lang="en-ID" b="1" dirty="0" err="1"/>
              <a:t>cabang</a:t>
            </a:r>
            <a:r>
              <a:rPr lang="en-ID" b="1" dirty="0"/>
              <a:t> </a:t>
            </a:r>
            <a:r>
              <a:rPr lang="en-ID" b="1" dirty="0" err="1"/>
              <a:t>secara</a:t>
            </a:r>
            <a:r>
              <a:rPr lang="en-ID" b="1" dirty="0"/>
              <a:t> </a:t>
            </a:r>
            <a:r>
              <a:rPr lang="en-ID" b="1" dirty="0" err="1"/>
              <a:t>keseluruhan</a:t>
            </a:r>
            <a:r>
              <a:rPr lang="en-ID" b="1" dirty="0"/>
              <a:t> dan </a:t>
            </a:r>
            <a:r>
              <a:rPr lang="en-ID" b="1" dirty="0" err="1"/>
              <a:t>pengalaman</a:t>
            </a:r>
            <a:r>
              <a:rPr lang="en-ID" b="1" dirty="0"/>
              <a:t> </a:t>
            </a:r>
            <a:r>
              <a:rPr lang="en-ID" b="1" dirty="0" err="1"/>
              <a:t>transaksi</a:t>
            </a:r>
            <a:r>
              <a:rPr lang="en-ID" b="1" dirty="0"/>
              <a:t> </a:t>
            </a:r>
            <a:r>
              <a:rPr lang="en-ID" b="1" dirty="0" err="1"/>
              <a:t>aktual</a:t>
            </a:r>
            <a:r>
              <a:rPr lang="en-ID" b="1" dirty="0"/>
              <a:t> </a:t>
            </a:r>
            <a:r>
              <a:rPr lang="en-ID" b="1" dirty="0" err="1"/>
              <a:t>pelanggan</a:t>
            </a:r>
            <a:r>
              <a:rPr lang="en-ID" dirty="0"/>
              <a:t>.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diakui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rating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rating </a:t>
            </a:r>
            <a:r>
              <a:rPr lang="en-ID" dirty="0" err="1"/>
              <a:t>transaksi</a:t>
            </a:r>
            <a:r>
              <a:rPr lang="en-ID" dirty="0"/>
              <a:t> yang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mengisyaratkan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pada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sentuh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387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723F953-4760-DBE4-BE6F-4A75ADB5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EE892EC6-D0F0-1F02-CC74-B65F1087B1E1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B36AC1A1-529A-B619-BBDC-E19C4F652F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95EC05D7-74C0-E358-BE81-2271FF783027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Conculsion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25ACD-B60B-08F4-3219-DAB8BCC9B9F4}"/>
              </a:ext>
            </a:extLst>
          </p:cNvPr>
          <p:cNvSpPr txBox="1"/>
          <p:nvPr/>
        </p:nvSpPr>
        <p:spPr>
          <a:xfrm>
            <a:off x="340500" y="1178963"/>
            <a:ext cx="85492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Kimia Farma </a:t>
            </a:r>
            <a:r>
              <a:rPr lang="en-ID" dirty="0" err="1"/>
              <a:t>periode</a:t>
            </a:r>
            <a:r>
              <a:rPr lang="en-ID" dirty="0"/>
              <a:t> 2020-2023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pada volume </a:t>
            </a:r>
            <a:r>
              <a:rPr lang="en-ID" dirty="0" err="1"/>
              <a:t>transaksi</a:t>
            </a:r>
            <a:r>
              <a:rPr lang="en-ID" dirty="0"/>
              <a:t>: </a:t>
            </a:r>
            <a:r>
              <a:rPr lang="en-ID" dirty="0" err="1"/>
              <a:t>penurunan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pandemi</a:t>
            </a:r>
            <a:r>
              <a:rPr lang="en-ID" dirty="0"/>
              <a:t> (2020-2021)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pemulihan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 (2021-2022),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menurun</a:t>
            </a:r>
            <a:r>
              <a:rPr lang="en-ID" dirty="0"/>
              <a:t> pada 2022-2023. </a:t>
            </a:r>
            <a:r>
              <a:rPr lang="en-ID" dirty="0" err="1"/>
              <a:t>Provinsi</a:t>
            </a:r>
            <a:r>
              <a:rPr lang="en-ID" dirty="0"/>
              <a:t> Jawa Barat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konsisten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kontributor</a:t>
            </a:r>
            <a:r>
              <a:rPr lang="en-ID" dirty="0"/>
              <a:t> </a:t>
            </a:r>
            <a:r>
              <a:rPr lang="en-ID" dirty="0" err="1"/>
              <a:t>dominan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volume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bersih</a:t>
            </a:r>
            <a:r>
              <a:rPr lang="en-ID" dirty="0"/>
              <a:t>,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profitabilitas</a:t>
            </a:r>
            <a:r>
              <a:rPr lang="en-ID" dirty="0"/>
              <a:t>, </a:t>
            </a:r>
            <a:r>
              <a:rPr lang="en-ID" dirty="0" err="1"/>
              <a:t>menegaskan</a:t>
            </a:r>
            <a:r>
              <a:rPr lang="en-ID" dirty="0"/>
              <a:t> </a:t>
            </a:r>
            <a:r>
              <a:rPr lang="en-ID" dirty="0" err="1"/>
              <a:t>perannya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pasar inti.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Dua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Psycholeptic</a:t>
            </a:r>
            <a:r>
              <a:rPr lang="en-ID" dirty="0"/>
              <a:t> Drugs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primadona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,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keberadaan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Tarakan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disparitas</a:t>
            </a:r>
            <a:r>
              <a:rPr lang="en-ID" dirty="0"/>
              <a:t> rating (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,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) </a:t>
            </a:r>
            <a:r>
              <a:rPr lang="en-ID" dirty="0" err="1"/>
              <a:t>menyoroti</a:t>
            </a:r>
            <a:r>
              <a:rPr lang="en-ID" dirty="0"/>
              <a:t> </a:t>
            </a:r>
            <a:r>
              <a:rPr lang="en-ID" dirty="0" err="1"/>
              <a:t>perlunya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di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sentuh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, dashboard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, </a:t>
            </a:r>
            <a:r>
              <a:rPr lang="en-ID" dirty="0" err="1"/>
              <a:t>menyoroti</a:t>
            </a:r>
            <a:r>
              <a:rPr lang="en-ID" dirty="0"/>
              <a:t> </a:t>
            </a:r>
            <a:r>
              <a:rPr lang="en-ID" dirty="0" err="1"/>
              <a:t>kekuatan</a:t>
            </a:r>
            <a:r>
              <a:rPr lang="en-ID" dirty="0"/>
              <a:t> </a:t>
            </a:r>
            <a:r>
              <a:rPr lang="en-ID" dirty="0" err="1"/>
              <a:t>geografis</a:t>
            </a:r>
            <a:r>
              <a:rPr lang="en-ID" dirty="0"/>
              <a:t>, </a:t>
            </a:r>
            <a:r>
              <a:rPr lang="en-ID" dirty="0" err="1"/>
              <a:t>mengungkap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, dan </a:t>
            </a:r>
            <a:r>
              <a:rPr lang="en-ID" dirty="0" err="1"/>
              <a:t>mengindikasikan</a:t>
            </a:r>
            <a:r>
              <a:rPr lang="en-ID" dirty="0"/>
              <a:t> area </a:t>
            </a:r>
            <a:r>
              <a:rPr lang="en-ID" dirty="0" err="1"/>
              <a:t>kritis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intervensi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demi </a:t>
            </a:r>
            <a:r>
              <a:rPr lang="en-ID" dirty="0" err="1"/>
              <a:t>optimalisasi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dan </a:t>
            </a:r>
            <a:r>
              <a:rPr lang="en-ID" dirty="0" err="1"/>
              <a:t>pertumbuhan</a:t>
            </a:r>
            <a:r>
              <a:rPr lang="en-ID" dirty="0"/>
              <a:t> </a:t>
            </a:r>
            <a:r>
              <a:rPr lang="en-ID" dirty="0" err="1"/>
              <a:t>berkelanjutan</a:t>
            </a:r>
            <a:r>
              <a:rPr lang="en-ID" dirty="0"/>
              <a:t> Kimia Farma</a:t>
            </a:r>
          </a:p>
        </p:txBody>
      </p:sp>
    </p:spTree>
    <p:extLst>
      <p:ext uri="{BB962C8B-B14F-4D97-AF65-F5344CB8AC3E}">
        <p14:creationId xmlns:p14="http://schemas.microsoft.com/office/powerpoint/2010/main" val="425936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8FCFF73-3D42-A3C0-198C-CD18BA24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B38DF73D-04C2-608E-CACA-26C62622B46E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092C625F-7A45-20F4-315A-9866905F89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D8209AC3-050A-9D3D-0B3F-209D819A3C06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Business </a:t>
            </a:r>
            <a:r>
              <a:rPr lang="en-US" sz="2700" b="1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Recomendation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06C86-9E31-E57A-2054-064A8D76D546}"/>
              </a:ext>
            </a:extLst>
          </p:cNvPr>
          <p:cNvSpPr txBox="1"/>
          <p:nvPr/>
        </p:nvSpPr>
        <p:spPr>
          <a:xfrm>
            <a:off x="340500" y="1112056"/>
            <a:ext cx="854927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 err="1"/>
              <a:t>Investigasi</a:t>
            </a:r>
            <a:r>
              <a:rPr lang="en-US" b="1" dirty="0"/>
              <a:t> </a:t>
            </a:r>
            <a:r>
              <a:rPr lang="en-US" b="1" dirty="0" err="1"/>
              <a:t>Mendalam</a:t>
            </a:r>
            <a:r>
              <a:rPr lang="en-US" b="1" dirty="0"/>
              <a:t> </a:t>
            </a:r>
            <a:r>
              <a:rPr lang="en-US" b="1" dirty="0" err="1"/>
              <a:t>Penurunan</a:t>
            </a:r>
            <a:r>
              <a:rPr lang="en-US" b="1" dirty="0"/>
              <a:t> Volume </a:t>
            </a:r>
            <a:r>
              <a:rPr lang="en-US" b="1" dirty="0" err="1"/>
              <a:t>Transaksi</a:t>
            </a:r>
            <a:r>
              <a:rPr lang="en-US" b="1" dirty="0"/>
              <a:t> 2022-2023</a:t>
            </a:r>
          </a:p>
          <a:p>
            <a:pPr lvl="3" algn="just"/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i="1" dirty="0"/>
              <a:t>drill-down</a:t>
            </a:r>
            <a:r>
              <a:rPr lang="en-ID" dirty="0"/>
              <a:t> </a:t>
            </a:r>
            <a:r>
              <a:rPr lang="en-ID" dirty="0" err="1"/>
              <a:t>bulanan</a:t>
            </a:r>
            <a:r>
              <a:rPr lang="en-ID" dirty="0"/>
              <a:t> dan </a:t>
            </a:r>
            <a:r>
              <a:rPr lang="en-ID" dirty="0" err="1"/>
              <a:t>kuartalan</a:t>
            </a:r>
            <a:r>
              <a:rPr lang="en-ID" dirty="0"/>
              <a:t> pada </a:t>
            </a:r>
            <a:r>
              <a:rPr lang="en-ID" dirty="0" err="1"/>
              <a:t>periode</a:t>
            </a:r>
            <a:r>
              <a:rPr lang="en-ID" dirty="0"/>
              <a:t> 2022-2023,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dan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kompetitor</a:t>
            </a:r>
            <a:r>
              <a:rPr lang="en-ID" dirty="0"/>
              <a:t>. </a:t>
            </a:r>
            <a:r>
              <a:rPr lang="en-ID" dirty="0" err="1"/>
              <a:t>Selidiki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eksternal</a:t>
            </a:r>
            <a:r>
              <a:rPr lang="en-ID" dirty="0"/>
              <a:t> (</a:t>
            </a:r>
            <a:r>
              <a:rPr lang="en-ID" dirty="0" err="1"/>
              <a:t>ekonomi</a:t>
            </a:r>
            <a:r>
              <a:rPr lang="en-ID" dirty="0"/>
              <a:t>, </a:t>
            </a:r>
            <a:r>
              <a:rPr lang="en-ID" dirty="0" err="1"/>
              <a:t>regulasi</a:t>
            </a:r>
            <a:r>
              <a:rPr lang="en-ID" dirty="0"/>
              <a:t>) dan internal (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,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, </a:t>
            </a:r>
            <a:r>
              <a:rPr lang="en-ID" dirty="0" err="1"/>
              <a:t>kampanye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)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penurunan</a:t>
            </a:r>
            <a:r>
              <a:rPr lang="en-ID" dirty="0"/>
              <a:t> </a:t>
            </a:r>
            <a:r>
              <a:rPr lang="en-ID" dirty="0" err="1"/>
              <a:t>terbaru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akar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merumuskan</a:t>
            </a:r>
            <a:r>
              <a:rPr lang="en-ID" dirty="0"/>
              <a:t> strategi </a:t>
            </a:r>
            <a:r>
              <a:rPr lang="en-ID" dirty="0" err="1"/>
              <a:t>reaktivasi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yang </a:t>
            </a:r>
            <a:r>
              <a:rPr lang="en-ID" dirty="0" err="1"/>
              <a:t>tepat</a:t>
            </a:r>
            <a:r>
              <a:rPr lang="en-ID" dirty="0"/>
              <a:t>.</a:t>
            </a:r>
          </a:p>
          <a:p>
            <a:pPr lvl="3" algn="just"/>
            <a:endParaRPr lang="en-ID" dirty="0"/>
          </a:p>
          <a:p>
            <a:pPr lvl="3" algn="just"/>
            <a:r>
              <a:rPr lang="en-ID" b="1" dirty="0"/>
              <a:t>2. Kapitalisasi </a:t>
            </a:r>
            <a:r>
              <a:rPr lang="en-ID" b="1" dirty="0" err="1"/>
              <a:t>Dominasi</a:t>
            </a:r>
            <a:r>
              <a:rPr lang="en-ID" b="1" dirty="0"/>
              <a:t> Jawa Barat</a:t>
            </a:r>
          </a:p>
          <a:p>
            <a:pPr lvl="3" algn="just"/>
            <a:r>
              <a:rPr lang="en-ID" dirty="0" err="1"/>
              <a:t>Alokasikan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, </a:t>
            </a:r>
            <a:r>
              <a:rPr lang="en-ID" dirty="0" err="1"/>
              <a:t>promosi</a:t>
            </a:r>
            <a:r>
              <a:rPr lang="en-ID" dirty="0"/>
              <a:t>, dan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prioritas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Provinsi</a:t>
            </a:r>
            <a:r>
              <a:rPr lang="en-ID" dirty="0"/>
              <a:t> Jawa Barat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dan </a:t>
            </a:r>
            <a:r>
              <a:rPr lang="en-ID" dirty="0" err="1"/>
              <a:t>memperkuat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dominan</a:t>
            </a:r>
            <a:r>
              <a:rPr lang="en-ID" dirty="0"/>
              <a:t>. </a:t>
            </a:r>
            <a:r>
              <a:rPr lang="en-ID" dirty="0" err="1"/>
              <a:t>Pelajari</a:t>
            </a:r>
            <a:r>
              <a:rPr lang="en-ID" dirty="0"/>
              <a:t> </a:t>
            </a:r>
            <a:r>
              <a:rPr lang="en-ID" dirty="0" err="1"/>
              <a:t>faktor-faktor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di Jawa Barat dan </a:t>
            </a:r>
            <a:r>
              <a:rPr lang="en-ID" dirty="0" err="1"/>
              <a:t>pertimbangkan</a:t>
            </a:r>
            <a:r>
              <a:rPr lang="en-ID" dirty="0"/>
              <a:t> strategi </a:t>
            </a:r>
            <a:r>
              <a:rPr lang="en-ID" dirty="0" err="1"/>
              <a:t>replikasi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provinsi</a:t>
            </a:r>
            <a:r>
              <a:rPr lang="en-ID" dirty="0"/>
              <a:t> lain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pertumbuhan</a:t>
            </a:r>
            <a:r>
              <a:rPr lang="en-ID" dirty="0"/>
              <a:t> </a:t>
            </a:r>
            <a:r>
              <a:rPr lang="en-ID" dirty="0" err="1"/>
              <a:t>serupa</a:t>
            </a:r>
            <a:r>
              <a:rPr lang="en-ID" dirty="0"/>
              <a:t>.</a:t>
            </a:r>
          </a:p>
          <a:p>
            <a:pPr lvl="3" algn="just"/>
            <a:endParaRPr lang="en-ID" dirty="0"/>
          </a:p>
          <a:p>
            <a:pPr lvl="3" algn="just"/>
            <a:r>
              <a:rPr lang="en-ID" b="1" dirty="0"/>
              <a:t>3. </a:t>
            </a:r>
            <a:r>
              <a:rPr lang="en-ID" b="1" dirty="0" err="1"/>
              <a:t>Optimalisasi</a:t>
            </a:r>
            <a:r>
              <a:rPr lang="en-ID" b="1" dirty="0"/>
              <a:t> </a:t>
            </a:r>
            <a:r>
              <a:rPr lang="en-ID" b="1" dirty="0" err="1"/>
              <a:t>Portofolio</a:t>
            </a:r>
            <a:r>
              <a:rPr lang="en-ID" b="1" dirty="0"/>
              <a:t> </a:t>
            </a:r>
            <a:r>
              <a:rPr lang="en-ID" b="1" dirty="0" err="1"/>
              <a:t>Produk</a:t>
            </a:r>
            <a:r>
              <a:rPr lang="en-ID" b="1" dirty="0"/>
              <a:t> </a:t>
            </a:r>
            <a:r>
              <a:rPr lang="en-ID" b="1" dirty="0" err="1"/>
              <a:t>Terlaris</a:t>
            </a:r>
            <a:endParaRPr lang="en-US" b="1" dirty="0"/>
          </a:p>
          <a:p>
            <a:pPr algn="just"/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yang </a:t>
            </a:r>
            <a:r>
              <a:rPr lang="en-ID" dirty="0" err="1"/>
              <a:t>konsisten</a:t>
            </a:r>
            <a:r>
              <a:rPr lang="en-ID" dirty="0"/>
              <a:t> dan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pasok</a:t>
            </a:r>
            <a:r>
              <a:rPr lang="en-ID" dirty="0"/>
              <a:t> yang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'</a:t>
            </a:r>
            <a:r>
              <a:rPr lang="en-ID" dirty="0" err="1"/>
              <a:t>Psycholeptic</a:t>
            </a:r>
            <a:r>
              <a:rPr lang="en-ID" dirty="0"/>
              <a:t> drugs, Hypnotics and Sedatives Drugs' dan '</a:t>
            </a:r>
            <a:r>
              <a:rPr lang="en-ID" dirty="0" err="1"/>
              <a:t>Psycholeptics</a:t>
            </a:r>
            <a:r>
              <a:rPr lang="en-ID" dirty="0"/>
              <a:t> drugs, Anxiolytic Drugs'. Selain volume,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profitabilitas</a:t>
            </a:r>
            <a:r>
              <a:rPr lang="en-ID" dirty="0"/>
              <a:t> optimal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negosiasi</a:t>
            </a:r>
            <a:r>
              <a:rPr lang="en-ID" dirty="0"/>
              <a:t> </a:t>
            </a:r>
            <a:r>
              <a:rPr lang="en-ID" dirty="0" err="1"/>
              <a:t>pemasok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strategi </a:t>
            </a:r>
            <a:r>
              <a:rPr lang="en-ID" dirty="0" err="1"/>
              <a:t>penetapan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yang </a:t>
            </a:r>
            <a:r>
              <a:rPr lang="en-ID" dirty="0" err="1"/>
              <a:t>cerdas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713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>
            <a:hlinkClick r:id="rId5"/>
          </p:cNvPr>
          <p:cNvSpPr>
            <a:spLocks/>
          </p:cNvSpPr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867248" y="912550"/>
            <a:ext cx="416762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Darlene </a:t>
            </a:r>
            <a:r>
              <a:rPr lang="en" sz="2400" b="1" dirty="0">
                <a:latin typeface="Rubik SemiBold"/>
                <a:ea typeface="Rubik SemiBold"/>
                <a:cs typeface="Rubik SemiBold"/>
                <a:sym typeface="Rubik SemiBold"/>
              </a:rPr>
              <a:t>Hegan Prawira</a:t>
            </a:r>
            <a:endParaRPr sz="2400" b="1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5198760" y="1386654"/>
            <a:ext cx="3504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Scientist</a:t>
            </a:r>
            <a:endParaRPr sz="16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867248" y="1867343"/>
            <a:ext cx="400168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SzPts val="2000"/>
            </a:pPr>
            <a:r>
              <a:rPr lang="en-ID" sz="1200" dirty="0" err="1"/>
              <a:t>Mahasiswa</a:t>
            </a:r>
            <a:r>
              <a:rPr lang="en-ID" sz="1200" dirty="0"/>
              <a:t> Computer Science di BINUS University yang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ketertarikan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bidang</a:t>
            </a:r>
            <a:r>
              <a:rPr lang="en-ID" sz="1200" dirty="0"/>
              <a:t> Data Science, Artificial Intelligence, dan Machine Learning.</a:t>
            </a:r>
            <a:br>
              <a:rPr lang="en-ID" sz="1200" dirty="0"/>
            </a:br>
            <a:r>
              <a:rPr lang="en-ID" sz="1200" dirty="0" err="1"/>
              <a:t>Menguasai</a:t>
            </a:r>
            <a:r>
              <a:rPr lang="en-ID" sz="1200" dirty="0"/>
              <a:t> </a:t>
            </a:r>
            <a:r>
              <a:rPr lang="en-ID" sz="1200" dirty="0" err="1"/>
              <a:t>keterampilan</a:t>
            </a:r>
            <a:r>
              <a:rPr lang="en-ID" sz="1200" dirty="0"/>
              <a:t> </a:t>
            </a:r>
            <a:r>
              <a:rPr lang="en-ID" sz="1200" dirty="0" err="1"/>
              <a:t>teknis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Python, SQL, </a:t>
            </a:r>
            <a:r>
              <a:rPr lang="en-ID" sz="1200" dirty="0" err="1"/>
              <a:t>pembuatan</a:t>
            </a:r>
            <a:r>
              <a:rPr lang="en-ID" sz="1200" dirty="0"/>
              <a:t> dashboard, dan </a:t>
            </a:r>
            <a:r>
              <a:rPr lang="en-ID" sz="1200" dirty="0" err="1"/>
              <a:t>pengembangan</a:t>
            </a:r>
            <a:r>
              <a:rPr lang="en-ID" sz="1200" dirty="0"/>
              <a:t> model machine learning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dan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</a:t>
            </a:r>
            <a:r>
              <a:rPr lang="en-ID" sz="1200" dirty="0" err="1"/>
              <a:t>berbasis</a:t>
            </a:r>
            <a:r>
              <a:rPr lang="en-ID" sz="1200" dirty="0"/>
              <a:t> data.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40945" y="3390990"/>
            <a:ext cx="35046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50" b="1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Jaka</a:t>
            </a:r>
            <a:r>
              <a:rPr lang="en" sz="1050" b="1" dirty="0">
                <a:latin typeface="Rubik Medium"/>
                <a:ea typeface="Rubik Medium"/>
                <a:cs typeface="Rubik Medium"/>
                <a:sym typeface="Rubik Medium"/>
              </a:rPr>
              <a:t>rta</a:t>
            </a:r>
            <a:endParaRPr sz="1050" b="1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716" y="4168661"/>
            <a:ext cx="282514" cy="26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396" y="3478511"/>
            <a:ext cx="243155" cy="26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396" y="3863311"/>
            <a:ext cx="243155" cy="1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540945" y="4069230"/>
            <a:ext cx="3705551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ID" sz="1050" b="1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  <a:hlinkClick r:id="rId9"/>
              </a:rPr>
              <a:t>https://www.linkedin.com/in/darlenehegan/</a:t>
            </a:r>
            <a:endParaRPr sz="1050" b="1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540945" y="3730110"/>
            <a:ext cx="35046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050" b="1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darlene</a:t>
            </a:r>
            <a:r>
              <a:rPr lang="en" sz="1050" b="1" dirty="0">
                <a:latin typeface="Rubik Medium"/>
                <a:ea typeface="Rubik Medium"/>
                <a:cs typeface="Rubik Medium"/>
                <a:sym typeface="Rubik Medium"/>
              </a:rPr>
              <a:t>heganprawira@gmail.com</a:t>
            </a:r>
            <a:endParaRPr sz="1050" b="1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C6A746-E423-831A-40BE-6EBFA2A8DE5F}"/>
              </a:ext>
            </a:extLst>
          </p:cNvPr>
          <p:cNvGrpSpPr/>
          <p:nvPr/>
        </p:nvGrpSpPr>
        <p:grpSpPr>
          <a:xfrm>
            <a:off x="1033575" y="231833"/>
            <a:ext cx="2141034" cy="3018264"/>
            <a:chOff x="1107688" y="423746"/>
            <a:chExt cx="2141034" cy="30182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07111D-93F6-F790-3068-7589E8B3E734}"/>
                </a:ext>
              </a:extLst>
            </p:cNvPr>
            <p:cNvSpPr/>
            <p:nvPr/>
          </p:nvSpPr>
          <p:spPr>
            <a:xfrm>
              <a:off x="1107688" y="423746"/>
              <a:ext cx="2141034" cy="301826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Picture 10" descr="A person in a black shirt&#10;&#10;AI-generated content may be incorrect.">
              <a:extLst>
                <a:ext uri="{FF2B5EF4-FFF2-40B4-BE49-F238E27FC236}">
                  <a16:creationId xmlns:a16="http://schemas.microsoft.com/office/drawing/2014/main" id="{E8898548-A5A7-1130-0457-07C99A4E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0513" t="23906" r="10737"/>
            <a:stretch>
              <a:fillRect/>
            </a:stretch>
          </p:blipFill>
          <p:spPr>
            <a:xfrm>
              <a:off x="1182030" y="494374"/>
              <a:ext cx="1988484" cy="2882101"/>
            </a:xfrm>
            <a:prstGeom prst="rect">
              <a:avLst/>
            </a:prstGeom>
          </p:spPr>
        </p:pic>
      </p:grpSp>
      <p:pic>
        <p:nvPicPr>
          <p:cNvPr id="2" name="Picture 1" descr="A black and white cat logo&#10;&#10;AI-generated content may be incorrect.">
            <a:extLst>
              <a:ext uri="{FF2B5EF4-FFF2-40B4-BE49-F238E27FC236}">
                <a16:creationId xmlns:a16="http://schemas.microsoft.com/office/drawing/2014/main" id="{28E95C4A-F031-3843-8B6D-338036F66B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792" y="4462101"/>
            <a:ext cx="310728" cy="310728"/>
          </a:xfrm>
          <a:prstGeom prst="rect">
            <a:avLst/>
          </a:prstGeom>
        </p:spPr>
      </p:pic>
      <p:sp>
        <p:nvSpPr>
          <p:cNvPr id="3" name="Google Shape;84;p3">
            <a:extLst>
              <a:ext uri="{FF2B5EF4-FFF2-40B4-BE49-F238E27FC236}">
                <a16:creationId xmlns:a16="http://schemas.microsoft.com/office/drawing/2014/main" id="{672E7A97-6E2B-A4C2-BEEA-0FC5D968837D}"/>
              </a:ext>
            </a:extLst>
          </p:cNvPr>
          <p:cNvSpPr txBox="1"/>
          <p:nvPr/>
        </p:nvSpPr>
        <p:spPr>
          <a:xfrm>
            <a:off x="542928" y="4398189"/>
            <a:ext cx="3705551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ID" sz="1050" b="1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  <a:hlinkClick r:id="rId5"/>
              </a:rPr>
              <a:t>https://github.com/DarleneHegan</a:t>
            </a:r>
            <a:endParaRPr sz="1050" b="1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A991E65-BC9E-B69B-CFF4-DF4869FDF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>
            <a:extLst>
              <a:ext uri="{FF2B5EF4-FFF2-40B4-BE49-F238E27FC236}">
                <a16:creationId xmlns:a16="http://schemas.microsoft.com/office/drawing/2014/main" id="{6AAE0F8D-5C15-EDE1-E38F-07647389D73A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>
            <a:extLst>
              <a:ext uri="{FF2B5EF4-FFF2-40B4-BE49-F238E27FC236}">
                <a16:creationId xmlns:a16="http://schemas.microsoft.com/office/drawing/2014/main" id="{BFF39FF4-DB06-0A7E-B3B8-3BE7C4E665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>
            <a:extLst>
              <a:ext uri="{FF2B5EF4-FFF2-40B4-BE49-F238E27FC236}">
                <a16:creationId xmlns:a16="http://schemas.microsoft.com/office/drawing/2014/main" id="{ED519AC8-2745-F194-F577-E24974DDF24F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Business </a:t>
            </a:r>
            <a:r>
              <a:rPr lang="en-US" sz="2700" b="1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Recomendation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7724D-E98C-8CED-83C1-058359883CD4}"/>
              </a:ext>
            </a:extLst>
          </p:cNvPr>
          <p:cNvSpPr txBox="1"/>
          <p:nvPr/>
        </p:nvSpPr>
        <p:spPr>
          <a:xfrm>
            <a:off x="340500" y="1112056"/>
            <a:ext cx="85492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/>
              <a:t>4. </a:t>
            </a:r>
            <a:r>
              <a:rPr lang="en-ID" b="1" dirty="0" err="1"/>
              <a:t>Peningkatan</a:t>
            </a:r>
            <a:r>
              <a:rPr lang="en-ID" b="1" dirty="0"/>
              <a:t> </a:t>
            </a:r>
            <a:r>
              <a:rPr lang="en-ID" b="1" dirty="0" err="1"/>
              <a:t>Kualitas</a:t>
            </a:r>
            <a:r>
              <a:rPr lang="en-ID" b="1" dirty="0"/>
              <a:t> </a:t>
            </a:r>
            <a:r>
              <a:rPr lang="en-ID" b="1" dirty="0" err="1"/>
              <a:t>Layanan</a:t>
            </a:r>
            <a:r>
              <a:rPr lang="en-ID" b="1" dirty="0"/>
              <a:t> di Cabang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Disparitas</a:t>
            </a:r>
            <a:r>
              <a:rPr lang="en-ID" b="1" dirty="0"/>
              <a:t> Rating</a:t>
            </a:r>
          </a:p>
          <a:p>
            <a:pPr lvl="3" algn="just"/>
            <a:r>
              <a:rPr lang="en-ID" dirty="0" err="1"/>
              <a:t>Lakukan</a:t>
            </a:r>
            <a:r>
              <a:rPr lang="en-ID" dirty="0"/>
              <a:t> audit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terperinci</a:t>
            </a:r>
            <a:r>
              <a:rPr lang="en-ID" dirty="0"/>
              <a:t> dan </a:t>
            </a:r>
            <a:r>
              <a:rPr lang="en-ID" dirty="0" err="1"/>
              <a:t>pengumpulan</a:t>
            </a:r>
            <a:r>
              <a:rPr lang="en-ID" dirty="0"/>
              <a:t> feedback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mendalam</a:t>
            </a:r>
            <a:r>
              <a:rPr lang="en-ID" dirty="0"/>
              <a:t> di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Tarakan.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aspek-aspek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(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, </a:t>
            </a:r>
            <a:r>
              <a:rPr lang="en-ID" dirty="0" err="1"/>
              <a:t>keramahan</a:t>
            </a:r>
            <a:r>
              <a:rPr lang="en-ID" dirty="0"/>
              <a:t> </a:t>
            </a:r>
            <a:r>
              <a:rPr lang="en-ID" dirty="0" err="1"/>
              <a:t>staf</a:t>
            </a:r>
            <a:r>
              <a:rPr lang="en-ID" dirty="0"/>
              <a:t>,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area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rating </a:t>
            </a:r>
            <a:r>
              <a:rPr lang="en-ID" dirty="0" err="1"/>
              <a:t>transaksi</a:t>
            </a:r>
            <a:r>
              <a:rPr lang="en-ID" dirty="0"/>
              <a:t> agar </a:t>
            </a:r>
            <a:r>
              <a:rPr lang="en-ID" dirty="0" err="1"/>
              <a:t>selaras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rating </a:t>
            </a:r>
            <a:r>
              <a:rPr lang="en-ID" dirty="0" err="1"/>
              <a:t>cabang</a:t>
            </a:r>
            <a:r>
              <a:rPr lang="en-ID" dirty="0"/>
              <a:t> yang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pPr lvl="3" algn="just"/>
            <a:endParaRPr lang="en-ID" dirty="0"/>
          </a:p>
          <a:p>
            <a:pPr lvl="3" algn="just"/>
            <a:r>
              <a:rPr lang="en-ID" b="1" dirty="0"/>
              <a:t>5. </a:t>
            </a:r>
            <a:r>
              <a:rPr lang="en-ID" b="1" dirty="0" err="1"/>
              <a:t>Eksplorasi</a:t>
            </a:r>
            <a:r>
              <a:rPr lang="en-ID" b="1" dirty="0"/>
              <a:t> </a:t>
            </a:r>
            <a:r>
              <a:rPr lang="en-ID" b="1" dirty="0" err="1"/>
              <a:t>Potensi</a:t>
            </a:r>
            <a:r>
              <a:rPr lang="en-ID" b="1" dirty="0"/>
              <a:t> Profit Lain</a:t>
            </a:r>
          </a:p>
          <a:p>
            <a:pPr lvl="3" algn="just"/>
            <a:r>
              <a:rPr lang="en-ID" dirty="0" err="1"/>
              <a:t>Meskipun</a:t>
            </a:r>
            <a:r>
              <a:rPr lang="en-ID" dirty="0"/>
              <a:t> Jawa Barat </a:t>
            </a:r>
            <a:r>
              <a:rPr lang="en-ID" dirty="0" err="1"/>
              <a:t>dominan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provinsi-provinsi</a:t>
            </a:r>
            <a:r>
              <a:rPr lang="en-ID" dirty="0"/>
              <a:t> yang, </a:t>
            </a:r>
            <a:r>
              <a:rPr lang="en-ID" dirty="0" err="1"/>
              <a:t>meski</a:t>
            </a:r>
            <a:r>
              <a:rPr lang="en-ID" dirty="0"/>
              <a:t> volume </a:t>
            </a:r>
            <a:r>
              <a:rPr lang="en-ID" dirty="0" err="1"/>
              <a:t>transaksinya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, </a:t>
            </a:r>
            <a:r>
              <a:rPr lang="en-ID" dirty="0" err="1"/>
              <a:t>menunjukkan</a:t>
            </a:r>
            <a:r>
              <a:rPr lang="en-ID" dirty="0"/>
              <a:t> margin profit yang </a:t>
            </a:r>
            <a:r>
              <a:rPr lang="en-ID" dirty="0" err="1"/>
              <a:t>menarik</a:t>
            </a:r>
            <a:r>
              <a:rPr lang="en-ID" dirty="0"/>
              <a:t>. Ini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target </a:t>
            </a:r>
            <a:r>
              <a:rPr lang="en-ID" dirty="0" err="1"/>
              <a:t>untuk</a:t>
            </a:r>
            <a:r>
              <a:rPr lang="en-ID" dirty="0"/>
              <a:t> strategi </a:t>
            </a:r>
            <a:r>
              <a:rPr lang="en-ID" dirty="0" err="1"/>
              <a:t>ekspansi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terarah</a:t>
            </a:r>
            <a:r>
              <a:rPr lang="en-ID" dirty="0"/>
              <a:t>.</a:t>
            </a:r>
          </a:p>
          <a:p>
            <a:pPr lvl="3"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109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3F0B7223-D61E-CD8B-33D6-937D45E1DA7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888" y="4051610"/>
            <a:ext cx="1775410" cy="70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65ee868302_0_130"/>
          <p:cNvSpPr txBox="1"/>
          <p:nvPr/>
        </p:nvSpPr>
        <p:spPr>
          <a:xfrm>
            <a:off x="340500" y="186497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E80299-1D23-4FB7-7BC5-E32D0DC82B3C}"/>
              </a:ext>
            </a:extLst>
          </p:cNvPr>
          <p:cNvSpPr/>
          <p:nvPr/>
        </p:nvSpPr>
        <p:spPr>
          <a:xfrm>
            <a:off x="353898" y="944136"/>
            <a:ext cx="713678" cy="646500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4FDE2A-9C62-84C7-1E09-51A286D56AF1}"/>
              </a:ext>
            </a:extLst>
          </p:cNvPr>
          <p:cNvSpPr/>
          <p:nvPr/>
        </p:nvSpPr>
        <p:spPr>
          <a:xfrm>
            <a:off x="353898" y="1701775"/>
            <a:ext cx="713678" cy="6465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1" descr="A white logo on a blue background&#10;&#10;AI-generated content may be incorrect.">
            <a:extLst>
              <a:ext uri="{FF2B5EF4-FFF2-40B4-BE49-F238E27FC236}">
                <a16:creationId xmlns:a16="http://schemas.microsoft.com/office/drawing/2014/main" id="{2E2849C5-C19F-0E7D-F91C-4E4FCF6AA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319" y="4089891"/>
            <a:ext cx="757639" cy="757639"/>
          </a:xfrm>
          <a:prstGeom prst="ellipse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6F7048F-21F8-A860-DB34-86BBB6D16B52}"/>
              </a:ext>
            </a:extLst>
          </p:cNvPr>
          <p:cNvSpPr/>
          <p:nvPr/>
        </p:nvSpPr>
        <p:spPr>
          <a:xfrm>
            <a:off x="4610368" y="3232936"/>
            <a:ext cx="757639" cy="7576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" name="Picture 19" descr="A blue and black logo&#10;&#10;AI-generated content may be incorrect.">
            <a:extLst>
              <a:ext uri="{FF2B5EF4-FFF2-40B4-BE49-F238E27FC236}">
                <a16:creationId xmlns:a16="http://schemas.microsoft.com/office/drawing/2014/main" id="{EA4CBE93-BE37-851B-B2D8-78605EEE2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284" y="3473844"/>
            <a:ext cx="640858" cy="28444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01ACFE-8122-621E-A334-B94DFC9C3888}"/>
              </a:ext>
            </a:extLst>
          </p:cNvPr>
          <p:cNvGrpSpPr/>
          <p:nvPr/>
        </p:nvGrpSpPr>
        <p:grpSpPr>
          <a:xfrm>
            <a:off x="338616" y="827643"/>
            <a:ext cx="757639" cy="757640"/>
            <a:chOff x="6267813" y="2624580"/>
            <a:chExt cx="757639" cy="7576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10F6D9-F285-9DA7-36E4-04E924EF4F1D}"/>
                </a:ext>
              </a:extLst>
            </p:cNvPr>
            <p:cNvSpPr/>
            <p:nvPr/>
          </p:nvSpPr>
          <p:spPr>
            <a:xfrm>
              <a:off x="6267813" y="2624580"/>
              <a:ext cx="757639" cy="7576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Picture 10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2B7D5C2-F87B-B892-BAEC-63000338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" r="75977"/>
            <a:stretch>
              <a:fillRect/>
            </a:stretch>
          </p:blipFill>
          <p:spPr>
            <a:xfrm>
              <a:off x="6354484" y="2759942"/>
              <a:ext cx="584296" cy="47299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5D0EE59-D5FA-478A-D8C9-BE878C9DA077}"/>
              </a:ext>
            </a:extLst>
          </p:cNvPr>
          <p:cNvGrpSpPr/>
          <p:nvPr/>
        </p:nvGrpSpPr>
        <p:grpSpPr>
          <a:xfrm>
            <a:off x="331917" y="1646204"/>
            <a:ext cx="757639" cy="757640"/>
            <a:chOff x="6267813" y="2624580"/>
            <a:chExt cx="757639" cy="757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8203CD-AD4D-7F5B-AFEE-8F37E7844A56}"/>
                </a:ext>
              </a:extLst>
            </p:cNvPr>
            <p:cNvSpPr/>
            <p:nvPr/>
          </p:nvSpPr>
          <p:spPr>
            <a:xfrm>
              <a:off x="6267813" y="2624580"/>
              <a:ext cx="757639" cy="7576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9" name="Picture 18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43DB6BA7-7313-8E47-C7A8-9199D40F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" r="75977"/>
            <a:stretch>
              <a:fillRect/>
            </a:stretch>
          </p:blipFill>
          <p:spPr>
            <a:xfrm>
              <a:off x="6354484" y="2759942"/>
              <a:ext cx="584296" cy="472994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E9794B5-3726-E107-9171-836BC289B5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691" y="2480342"/>
            <a:ext cx="757638" cy="7511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C436C0-D26C-D2A1-1E96-B6DD82DC2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617" y="3307985"/>
            <a:ext cx="757638" cy="7511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7056F0-3C9F-B3F4-A059-3593AD7D3C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17" y="4139935"/>
            <a:ext cx="757638" cy="7511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CF0835-A112-1BC0-0D71-9E599324B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0894" y="823929"/>
            <a:ext cx="757638" cy="7511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9C66AD-FA11-A1DC-B749-EC4FD4ED7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369" y="1646204"/>
            <a:ext cx="757638" cy="75114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556DD2-A141-8326-03AF-C68CEB7A8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4335" y="2439570"/>
            <a:ext cx="757638" cy="7511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51648D-C51B-489C-B0C7-A8620A513A02}"/>
              </a:ext>
            </a:extLst>
          </p:cNvPr>
          <p:cNvSpPr/>
          <p:nvPr/>
        </p:nvSpPr>
        <p:spPr>
          <a:xfrm>
            <a:off x="1167644" y="984057"/>
            <a:ext cx="278473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Fundamentals of Deep Learning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NVIDIA</a:t>
            </a:r>
          </a:p>
          <a:p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 2025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544E9-49CC-9A00-F84E-117EC538C702}"/>
              </a:ext>
            </a:extLst>
          </p:cNvPr>
          <p:cNvSpPr/>
          <p:nvPr/>
        </p:nvSpPr>
        <p:spPr>
          <a:xfrm>
            <a:off x="1154246" y="1748111"/>
            <a:ext cx="3013375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Large Language Model (LLM) Customization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NVIDIA</a:t>
            </a:r>
          </a:p>
          <a:p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 2025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0F3AE-C8BA-FE9D-23E5-115C714C64E2}"/>
              </a:ext>
            </a:extLst>
          </p:cNvPr>
          <p:cNvSpPr/>
          <p:nvPr/>
        </p:nvSpPr>
        <p:spPr>
          <a:xfrm>
            <a:off x="1165171" y="2640470"/>
            <a:ext cx="136768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AI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Dicoding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</a:t>
            </a:r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F740E-DA0B-7FD7-3C9E-BE3EE85335A8}"/>
              </a:ext>
            </a:extLst>
          </p:cNvPr>
          <p:cNvSpPr/>
          <p:nvPr/>
        </p:nvSpPr>
        <p:spPr>
          <a:xfrm>
            <a:off x="1165171" y="3387784"/>
            <a:ext cx="16738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Python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Dicoding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D550F-F310-7D5B-1A03-8E79CD430B25}"/>
              </a:ext>
            </a:extLst>
          </p:cNvPr>
          <p:cNvSpPr/>
          <p:nvPr/>
        </p:nvSpPr>
        <p:spPr>
          <a:xfrm>
            <a:off x="1154246" y="4253266"/>
            <a:ext cx="2972289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Structured Query Language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Dicoding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October</a:t>
            </a:r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7B0B2-8B2C-66A5-C9DC-3B33F1E7E3D2}"/>
              </a:ext>
            </a:extLst>
          </p:cNvPr>
          <p:cNvSpPr/>
          <p:nvPr/>
        </p:nvSpPr>
        <p:spPr>
          <a:xfrm>
            <a:off x="5436923" y="3387785"/>
            <a:ext cx="301076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Classification and Summarization 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IBM</a:t>
            </a:r>
          </a:p>
          <a:p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March 2025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63A2F-44F4-3351-4B8B-767A00700868}"/>
              </a:ext>
            </a:extLst>
          </p:cNvPr>
          <p:cNvSpPr/>
          <p:nvPr/>
        </p:nvSpPr>
        <p:spPr>
          <a:xfrm>
            <a:off x="5436923" y="912550"/>
            <a:ext cx="2074607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Data Science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Dicoding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November 2024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273817-D61F-6802-CB1D-43E45DE3499F}"/>
              </a:ext>
            </a:extLst>
          </p:cNvPr>
          <p:cNvSpPr/>
          <p:nvPr/>
        </p:nvSpPr>
        <p:spPr>
          <a:xfrm>
            <a:off x="5459939" y="1748111"/>
            <a:ext cx="244810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Analyst With Python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Dicoding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December</a:t>
            </a:r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3FECAF-40EE-9D1E-E309-0F403B1AAF1D}"/>
              </a:ext>
            </a:extLst>
          </p:cNvPr>
          <p:cNvSpPr/>
          <p:nvPr/>
        </p:nvSpPr>
        <p:spPr>
          <a:xfrm>
            <a:off x="5459939" y="2583672"/>
            <a:ext cx="236635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Data Visualization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Dicoding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February 2024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B8BD4B-9B8D-0DD2-9E9C-5CB3674EA15B}"/>
              </a:ext>
            </a:extLst>
          </p:cNvPr>
          <p:cNvSpPr/>
          <p:nvPr/>
        </p:nvSpPr>
        <p:spPr>
          <a:xfrm>
            <a:off x="5459939" y="4191898"/>
            <a:ext cx="264527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Fundamental </a:t>
            </a:r>
            <a:r>
              <a:rPr lang="en-US" sz="1100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Algoritma</a:t>
            </a:r>
            <a:r>
              <a:rPr lang="en-US" sz="110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Coding Studio</a:t>
            </a:r>
          </a:p>
          <a:p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r>
              <a: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1832819" y="2724353"/>
            <a:ext cx="56046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200" dirty="0"/>
              <a:t>PT Kimia Farma </a:t>
            </a:r>
            <a:r>
              <a:rPr lang="en-ID" sz="1200" dirty="0" err="1"/>
              <a:t>Tbk</a:t>
            </a:r>
            <a:r>
              <a:rPr lang="en-ID" sz="1200" dirty="0"/>
              <a:t>.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 </a:t>
            </a:r>
            <a:r>
              <a:rPr lang="en-ID" sz="1200" dirty="0" err="1"/>
              <a:t>farmasi</a:t>
            </a:r>
            <a:r>
              <a:rPr lang="en-ID" sz="1200" dirty="0"/>
              <a:t> </a:t>
            </a:r>
            <a:r>
              <a:rPr lang="en-ID" sz="1200" dirty="0" err="1"/>
              <a:t>milik</a:t>
            </a:r>
            <a:r>
              <a:rPr lang="en-ID" sz="1200" dirty="0"/>
              <a:t> negara (BUMN)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berdiri</a:t>
            </a:r>
            <a:r>
              <a:rPr lang="en-ID" sz="1200" dirty="0"/>
              <a:t> </a:t>
            </a:r>
            <a:r>
              <a:rPr lang="en-ID" sz="1200" dirty="0" err="1"/>
              <a:t>sejak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1817, </a:t>
            </a:r>
            <a:r>
              <a:rPr lang="en-ID" sz="1200" dirty="0" err="1"/>
              <a:t>menjadikannya</a:t>
            </a:r>
            <a:r>
              <a:rPr lang="en-ID" sz="1200" dirty="0"/>
              <a:t> salah </a:t>
            </a:r>
            <a:r>
              <a:rPr lang="en-ID" sz="1200" dirty="0" err="1"/>
              <a:t>satu</a:t>
            </a:r>
            <a:r>
              <a:rPr lang="en-ID" sz="1200" dirty="0"/>
              <a:t> yang </a:t>
            </a:r>
            <a:r>
              <a:rPr lang="en-ID" sz="1200" dirty="0" err="1"/>
              <a:t>tertua</a:t>
            </a:r>
            <a:r>
              <a:rPr lang="en-ID" sz="1200" dirty="0"/>
              <a:t> di Indonesia. Kimia Farma </a:t>
            </a:r>
            <a:r>
              <a:rPr lang="en-ID" sz="1200" dirty="0" err="1"/>
              <a:t>menjalankan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</a:t>
            </a:r>
            <a:r>
              <a:rPr lang="en-ID" sz="1200" dirty="0" err="1"/>
              <a:t>terintegrasi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hulu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hilir</a:t>
            </a:r>
            <a:r>
              <a:rPr lang="en-ID" sz="1200" dirty="0"/>
              <a:t>,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produksi</a:t>
            </a:r>
            <a:r>
              <a:rPr lang="en-ID" sz="1200" dirty="0"/>
              <a:t> </a:t>
            </a:r>
            <a:r>
              <a:rPr lang="en-ID" sz="1200" dirty="0" err="1"/>
              <a:t>obat</a:t>
            </a:r>
            <a:r>
              <a:rPr lang="en-ID" sz="1200" dirty="0"/>
              <a:t> dan </a:t>
            </a:r>
            <a:r>
              <a:rPr lang="en-ID" sz="1200" dirty="0" err="1"/>
              <a:t>produk</a:t>
            </a:r>
            <a:r>
              <a:rPr lang="en-ID" sz="1200" dirty="0"/>
              <a:t> </a:t>
            </a:r>
            <a:r>
              <a:rPr lang="en-ID" sz="1200" dirty="0" err="1"/>
              <a:t>kesehatan</a:t>
            </a:r>
            <a:r>
              <a:rPr lang="en-ID" sz="1200" dirty="0"/>
              <a:t>, </a:t>
            </a:r>
            <a:r>
              <a:rPr lang="en-ID" sz="1200" dirty="0" err="1"/>
              <a:t>distribusi</a:t>
            </a:r>
            <a:r>
              <a:rPr lang="en-ID" sz="1200" dirty="0"/>
              <a:t> </a:t>
            </a:r>
            <a:r>
              <a:rPr lang="en-ID" sz="1200" dirty="0" err="1"/>
              <a:t>nasional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layanan</a:t>
            </a:r>
            <a:r>
              <a:rPr lang="en-ID" sz="1200" dirty="0"/>
              <a:t> </a:t>
            </a:r>
            <a:r>
              <a:rPr lang="en-ID" sz="1200" dirty="0" err="1"/>
              <a:t>kesehatan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</a:t>
            </a:r>
            <a:r>
              <a:rPr lang="en-ID" sz="1200" dirty="0" err="1"/>
              <a:t>apotek</a:t>
            </a:r>
            <a:r>
              <a:rPr lang="en-ID" sz="1200" dirty="0"/>
              <a:t>, </a:t>
            </a:r>
            <a:r>
              <a:rPr lang="en-ID" sz="1200" dirty="0" err="1"/>
              <a:t>klinik</a:t>
            </a:r>
            <a:r>
              <a:rPr lang="en-ID" sz="1200" dirty="0"/>
              <a:t>, dan </a:t>
            </a:r>
            <a:r>
              <a:rPr lang="en-ID" sz="1200" dirty="0" err="1"/>
              <a:t>laboratorium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komitmen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inovasi</a:t>
            </a:r>
            <a:r>
              <a:rPr lang="en-ID" sz="1200" dirty="0"/>
              <a:t> dan </a:t>
            </a:r>
            <a:r>
              <a:rPr lang="en-ID" sz="1200" dirty="0" err="1"/>
              <a:t>kualitas</a:t>
            </a:r>
            <a:r>
              <a:rPr lang="en-ID" sz="1200" dirty="0"/>
              <a:t>, Kimia Farma </a:t>
            </a:r>
            <a:r>
              <a:rPr lang="en-ID" sz="1200" dirty="0" err="1"/>
              <a:t>berperan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menyediakan</a:t>
            </a:r>
            <a:r>
              <a:rPr lang="en-ID" sz="1200" dirty="0"/>
              <a:t> </a:t>
            </a:r>
            <a:r>
              <a:rPr lang="en-ID" sz="1200" dirty="0" err="1"/>
              <a:t>produk</a:t>
            </a:r>
            <a:r>
              <a:rPr lang="en-ID" sz="1200" dirty="0"/>
              <a:t> dan </a:t>
            </a:r>
            <a:r>
              <a:rPr lang="en-ID" sz="1200" dirty="0" err="1"/>
              <a:t>layanan</a:t>
            </a:r>
            <a:r>
              <a:rPr lang="en-ID" sz="1200" dirty="0"/>
              <a:t> </a:t>
            </a:r>
            <a:r>
              <a:rPr lang="en-ID" sz="1200" dirty="0" err="1"/>
              <a:t>kesehatan</a:t>
            </a:r>
            <a:r>
              <a:rPr lang="en-ID" sz="1200" dirty="0"/>
              <a:t> yang </a:t>
            </a:r>
            <a:r>
              <a:rPr lang="en-ID" sz="1200" dirty="0" err="1"/>
              <a:t>terjangkau</a:t>
            </a:r>
            <a:r>
              <a:rPr lang="en-ID" sz="1200" dirty="0"/>
              <a:t> dan </a:t>
            </a:r>
            <a:r>
              <a:rPr lang="en-ID" sz="1200" dirty="0" err="1"/>
              <a:t>terpercaya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masyarakat</a:t>
            </a:r>
            <a:r>
              <a:rPr lang="en-ID" sz="1200" dirty="0"/>
              <a:t> Indonesia.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185625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959" y="88259"/>
            <a:ext cx="1611860" cy="56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ign on a building&#10;&#10;AI-generated content may be incorrect.">
            <a:extLst>
              <a:ext uri="{FF2B5EF4-FFF2-40B4-BE49-F238E27FC236}">
                <a16:creationId xmlns:a16="http://schemas.microsoft.com/office/drawing/2014/main" id="{4EEA76FB-BC13-4BB5-203D-0C596453E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709" y="929491"/>
            <a:ext cx="3516000" cy="1599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377202" y="968535"/>
            <a:ext cx="83403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1200" dirty="0"/>
              <a:t>Selama </a:t>
            </a:r>
            <a:r>
              <a:rPr lang="en-ID" sz="1200" dirty="0" err="1"/>
              <a:t>periode</a:t>
            </a:r>
            <a:r>
              <a:rPr lang="en-ID" sz="1200" dirty="0"/>
              <a:t> 2020 </a:t>
            </a:r>
            <a:r>
              <a:rPr lang="en-ID" sz="1200" dirty="0" err="1"/>
              <a:t>hingga</a:t>
            </a:r>
            <a:r>
              <a:rPr lang="en-ID" sz="1200" dirty="0"/>
              <a:t> 2023, Kimia Farma </a:t>
            </a:r>
            <a:r>
              <a:rPr lang="en-ID" sz="1200" dirty="0" err="1"/>
              <a:t>mengalami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dinamika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bisnisnya</a:t>
            </a:r>
            <a:r>
              <a:rPr lang="en-ID" sz="1200" dirty="0"/>
              <a:t> di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en-ID" sz="1200" dirty="0" err="1"/>
              <a:t>provinsi</a:t>
            </a:r>
            <a:r>
              <a:rPr lang="en-ID" sz="1200" dirty="0"/>
              <a:t> di Indonesia. </a:t>
            </a:r>
            <a:r>
              <a:rPr lang="en-ID" sz="1200" dirty="0" err="1"/>
              <a:t>Namun</a:t>
            </a:r>
            <a:r>
              <a:rPr lang="en-ID" sz="1200" dirty="0"/>
              <a:t>, </a:t>
            </a:r>
            <a:r>
              <a:rPr lang="en-ID" sz="1200" dirty="0" err="1"/>
              <a:t>belum</a:t>
            </a:r>
            <a:r>
              <a:rPr lang="en-ID" sz="1200" dirty="0"/>
              <a:t> </a:t>
            </a:r>
            <a:r>
              <a:rPr lang="en-ID" sz="1200" dirty="0" err="1"/>
              <a:t>tersedia</a:t>
            </a:r>
            <a:r>
              <a:rPr lang="en-ID" sz="1200" dirty="0"/>
              <a:t> </a:t>
            </a:r>
            <a:r>
              <a:rPr lang="en-ID" sz="1200" dirty="0" err="1"/>
              <a:t>visualisasi</a:t>
            </a:r>
            <a:r>
              <a:rPr lang="en-ID" sz="1200" dirty="0"/>
              <a:t> </a:t>
            </a:r>
            <a:r>
              <a:rPr lang="en-ID" sz="1200" dirty="0" err="1"/>
              <a:t>terintegrasi</a:t>
            </a:r>
            <a:r>
              <a:rPr lang="en-ID" sz="1200" dirty="0"/>
              <a:t> yang </a:t>
            </a:r>
            <a:r>
              <a:rPr lang="en-ID" sz="1200" dirty="0" err="1"/>
              <a:t>mampu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keseluruhan</a:t>
            </a:r>
            <a:r>
              <a:rPr lang="en-ID" sz="1200" dirty="0"/>
              <a:t>, </a:t>
            </a:r>
            <a:r>
              <a:rPr lang="en-ID" sz="1200" dirty="0" err="1"/>
              <a:t>perbandingan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,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tiap</a:t>
            </a:r>
            <a:r>
              <a:rPr lang="en-ID" sz="1200" dirty="0"/>
              <a:t> </a:t>
            </a:r>
            <a:r>
              <a:rPr lang="en-ID" sz="1200" dirty="0" err="1"/>
              <a:t>cabang</a:t>
            </a:r>
            <a:r>
              <a:rPr lang="en-ID" sz="1200" dirty="0"/>
              <a:t>, dan </a:t>
            </a:r>
            <a:r>
              <a:rPr lang="en-ID" sz="1200" dirty="0" err="1"/>
              <a:t>tren</a:t>
            </a:r>
            <a:r>
              <a:rPr lang="en-ID" sz="1200" dirty="0"/>
              <a:t> </a:t>
            </a:r>
            <a:r>
              <a:rPr lang="en-ID" sz="1200" dirty="0" err="1"/>
              <a:t>transaksi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ringkas</a:t>
            </a:r>
            <a:r>
              <a:rPr lang="en-ID" sz="1200" dirty="0"/>
              <a:t> </a:t>
            </a:r>
            <a:r>
              <a:rPr lang="en-ID" sz="1200" dirty="0" err="1"/>
              <a:t>namun</a:t>
            </a:r>
            <a:r>
              <a:rPr lang="en-ID" sz="1200" dirty="0"/>
              <a:t> </a:t>
            </a:r>
            <a:r>
              <a:rPr lang="en-ID" sz="1200" dirty="0" err="1"/>
              <a:t>informatif</a:t>
            </a:r>
            <a:r>
              <a:rPr lang="en-ID" sz="1200" dirty="0"/>
              <a:t>. Hal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menyulitkan</a:t>
            </a:r>
            <a:r>
              <a:rPr lang="en-ID" sz="1200" dirty="0"/>
              <a:t> </a:t>
            </a:r>
            <a:r>
              <a:rPr lang="en-ID" sz="1200" dirty="0" err="1"/>
              <a:t>manajemen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memantau</a:t>
            </a:r>
            <a:r>
              <a:rPr lang="en-ID" sz="1200" dirty="0"/>
              <a:t> </a:t>
            </a:r>
            <a:r>
              <a:rPr lang="en-ID" sz="1200" dirty="0" err="1"/>
              <a:t>tren</a:t>
            </a:r>
            <a:r>
              <a:rPr lang="en-ID" sz="1200" dirty="0"/>
              <a:t> </a:t>
            </a:r>
            <a:r>
              <a:rPr lang="en-ID" sz="1200" dirty="0" err="1"/>
              <a:t>historis</a:t>
            </a:r>
            <a:r>
              <a:rPr lang="en-ID" sz="1200" dirty="0"/>
              <a:t>, </a:t>
            </a:r>
            <a:r>
              <a:rPr lang="en-ID" sz="1200" dirty="0" err="1"/>
              <a:t>menentukan</a:t>
            </a:r>
            <a:r>
              <a:rPr lang="en-ID" sz="1200" dirty="0"/>
              <a:t> strategi </a:t>
            </a:r>
            <a:r>
              <a:rPr lang="en-ID" sz="1200" dirty="0" err="1"/>
              <a:t>pemasaran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mengidentifikasi</a:t>
            </a:r>
            <a:r>
              <a:rPr lang="en-ID" sz="1200" dirty="0"/>
              <a:t> area yang </a:t>
            </a:r>
            <a:r>
              <a:rPr lang="en-ID" sz="1200" dirty="0" err="1"/>
              <a:t>memerlukan</a:t>
            </a:r>
            <a:r>
              <a:rPr lang="en-ID" sz="1200" dirty="0"/>
              <a:t> </a:t>
            </a:r>
            <a:r>
              <a:rPr lang="en-ID" sz="1200" dirty="0" err="1"/>
              <a:t>intervensi</a:t>
            </a:r>
            <a:r>
              <a:rPr lang="en-ID" sz="1200" dirty="0"/>
              <a:t>.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2590064" y="456275"/>
            <a:ext cx="3963871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Problem Statement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12;g265ee868302_0_99">
            <a:extLst>
              <a:ext uri="{FF2B5EF4-FFF2-40B4-BE49-F238E27FC236}">
                <a16:creationId xmlns:a16="http://schemas.microsoft.com/office/drawing/2014/main" id="{B9A42F3F-02B0-FFB7-3459-3AAA9501F5CC}"/>
              </a:ext>
            </a:extLst>
          </p:cNvPr>
          <p:cNvSpPr txBox="1"/>
          <p:nvPr/>
        </p:nvSpPr>
        <p:spPr>
          <a:xfrm>
            <a:off x="2590064" y="2538165"/>
            <a:ext cx="3963871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Objective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11;g265ee868302_0_99">
            <a:extLst>
              <a:ext uri="{FF2B5EF4-FFF2-40B4-BE49-F238E27FC236}">
                <a16:creationId xmlns:a16="http://schemas.microsoft.com/office/drawing/2014/main" id="{925AEEF1-8310-AE1C-1131-B6E30B31EBAF}"/>
              </a:ext>
            </a:extLst>
          </p:cNvPr>
          <p:cNvSpPr txBox="1"/>
          <p:nvPr/>
        </p:nvSpPr>
        <p:spPr>
          <a:xfrm>
            <a:off x="377202" y="3090651"/>
            <a:ext cx="83403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1200" dirty="0" err="1"/>
              <a:t>Proyek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bertujuan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membangun</a:t>
            </a:r>
            <a:r>
              <a:rPr lang="en-ID" sz="1200" dirty="0"/>
              <a:t> dashboard </a:t>
            </a:r>
            <a:r>
              <a:rPr lang="en-ID" sz="1200" dirty="0" err="1"/>
              <a:t>interaktif</a:t>
            </a:r>
            <a:r>
              <a:rPr lang="en-ID" sz="1200" dirty="0"/>
              <a:t> yang </a:t>
            </a:r>
            <a:r>
              <a:rPr lang="en-ID" sz="1200" dirty="0" err="1"/>
              <a:t>menampilkan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Kimia Farma </a:t>
            </a:r>
            <a:r>
              <a:rPr lang="en-ID" sz="1200" dirty="0" err="1"/>
              <a:t>selama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2020 </a:t>
            </a:r>
            <a:r>
              <a:rPr lang="en-ID" sz="1200" dirty="0" err="1"/>
              <a:t>hingga</a:t>
            </a:r>
            <a:r>
              <a:rPr lang="en-ID" sz="1200" dirty="0"/>
              <a:t> 2023. Dashboard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akan</a:t>
            </a:r>
            <a:r>
              <a:rPr lang="en-ID" sz="1200" dirty="0"/>
              <a:t> </a:t>
            </a:r>
            <a:r>
              <a:rPr lang="en-ID" sz="1200" dirty="0" err="1"/>
              <a:t>menyajikan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tren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tahunan</a:t>
            </a:r>
            <a:r>
              <a:rPr lang="en-ID" sz="1200" dirty="0"/>
              <a:t>,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cabang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transaksi</a:t>
            </a:r>
            <a:r>
              <a:rPr lang="en-ID" sz="1200" dirty="0"/>
              <a:t>, nett sales, dan rating,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profit per </a:t>
            </a:r>
            <a:r>
              <a:rPr lang="en-ID" sz="1200" dirty="0" err="1"/>
              <a:t>provinsi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visualisasi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diharapkan</a:t>
            </a:r>
            <a:r>
              <a:rPr lang="en-ID" sz="1200" dirty="0"/>
              <a:t> </a:t>
            </a:r>
            <a:r>
              <a:rPr lang="en-ID" sz="1200" dirty="0" err="1"/>
              <a:t>pengguna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memperoleh</a:t>
            </a:r>
            <a:r>
              <a:rPr lang="en-ID" sz="1200" dirty="0"/>
              <a:t> insight </a:t>
            </a:r>
            <a:r>
              <a:rPr lang="en-ID" sz="1200" dirty="0" err="1"/>
              <a:t>mendalam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mendukung</a:t>
            </a:r>
            <a:r>
              <a:rPr lang="en-ID" sz="1200" dirty="0"/>
              <a:t> </a:t>
            </a:r>
            <a:r>
              <a:rPr lang="en-ID" sz="1200" dirty="0" err="1"/>
              <a:t>pengambilan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</a:t>
            </a:r>
            <a:r>
              <a:rPr lang="en-ID" sz="1200" dirty="0" err="1"/>
              <a:t>strategis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.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DF455E1-77B3-37B9-2763-6F528C66E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>
            <a:extLst>
              <a:ext uri="{FF2B5EF4-FFF2-40B4-BE49-F238E27FC236}">
                <a16:creationId xmlns:a16="http://schemas.microsoft.com/office/drawing/2014/main" id="{72C98E9F-0ACF-1D99-71F8-34C75C0EE81E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>
            <a:extLst>
              <a:ext uri="{FF2B5EF4-FFF2-40B4-BE49-F238E27FC236}">
                <a16:creationId xmlns:a16="http://schemas.microsoft.com/office/drawing/2014/main" id="{39D7D1D1-ACA7-F3E9-B127-A8F5E4C5D9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65ee868302_0_99">
            <a:extLst>
              <a:ext uri="{FF2B5EF4-FFF2-40B4-BE49-F238E27FC236}">
                <a16:creationId xmlns:a16="http://schemas.microsoft.com/office/drawing/2014/main" id="{FF00FB12-957F-ECD5-3CB8-6359A4CC4C0A}"/>
              </a:ext>
            </a:extLst>
          </p:cNvPr>
          <p:cNvSpPr txBox="1"/>
          <p:nvPr/>
        </p:nvSpPr>
        <p:spPr>
          <a:xfrm>
            <a:off x="2590064" y="515516"/>
            <a:ext cx="3963871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Tools</a:t>
            </a:r>
            <a:endParaRPr sz="3000" b="1" i="0" u="none" strike="noStrike" cap="none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0AD6E34-CDCD-EBE0-4291-A0217F6B8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9407" y="1338365"/>
            <a:ext cx="1853135" cy="646500"/>
          </a:xfrm>
          <a:prstGeom prst="rect">
            <a:avLst/>
          </a:prstGeom>
        </p:spPr>
      </p:pic>
      <p:pic>
        <p:nvPicPr>
          <p:cNvPr id="9" name="Picture 8" descr="A black background with grey circles&#10;&#10;AI-generated content may be incorrect.">
            <a:extLst>
              <a:ext uri="{FF2B5EF4-FFF2-40B4-BE49-F238E27FC236}">
                <a16:creationId xmlns:a16="http://schemas.microsoft.com/office/drawing/2014/main" id="{806ECBD2-E4D4-9454-C93A-0F01FD286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560" y="1448988"/>
            <a:ext cx="1601711" cy="425254"/>
          </a:xfrm>
          <a:prstGeom prst="rect">
            <a:avLst/>
          </a:prstGeom>
        </p:spPr>
      </p:pic>
      <p:sp>
        <p:nvSpPr>
          <p:cNvPr id="10" name="Google Shape;112;g265ee868302_0_99">
            <a:extLst>
              <a:ext uri="{FF2B5EF4-FFF2-40B4-BE49-F238E27FC236}">
                <a16:creationId xmlns:a16="http://schemas.microsoft.com/office/drawing/2014/main" id="{651D9E2E-2035-C3DB-2084-7DCA7B8B9623}"/>
              </a:ext>
            </a:extLst>
          </p:cNvPr>
          <p:cNvSpPr txBox="1"/>
          <p:nvPr/>
        </p:nvSpPr>
        <p:spPr>
          <a:xfrm>
            <a:off x="2590062" y="2566108"/>
            <a:ext cx="3963871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Dataset</a:t>
            </a:r>
            <a:endParaRPr sz="3000" b="1" i="0" u="none" strike="noStrike" cap="none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" name="Picture 11" descr="A green and white file folder with a white paper&#10;&#10;AI-generated content may be incorrect.">
            <a:extLst>
              <a:ext uri="{FF2B5EF4-FFF2-40B4-BE49-F238E27FC236}">
                <a16:creationId xmlns:a16="http://schemas.microsoft.com/office/drawing/2014/main" id="{DE73ABB5-6D5D-E300-F5BE-12C3CC8D63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787" y="3323232"/>
            <a:ext cx="1214139" cy="1214139"/>
          </a:xfrm>
          <a:prstGeom prst="rect">
            <a:avLst/>
          </a:prstGeom>
        </p:spPr>
      </p:pic>
      <p:pic>
        <p:nvPicPr>
          <p:cNvPr id="13" name="Picture 12" descr="A green and white file folder with a white paper&#10;&#10;AI-generated content may be incorrect.">
            <a:extLst>
              <a:ext uri="{FF2B5EF4-FFF2-40B4-BE49-F238E27FC236}">
                <a16:creationId xmlns:a16="http://schemas.microsoft.com/office/drawing/2014/main" id="{EDF82DEE-4943-6509-6501-A431D9D6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262" y="3323231"/>
            <a:ext cx="1214139" cy="1214139"/>
          </a:xfrm>
          <a:prstGeom prst="rect">
            <a:avLst/>
          </a:prstGeom>
        </p:spPr>
      </p:pic>
      <p:pic>
        <p:nvPicPr>
          <p:cNvPr id="14" name="Picture 13" descr="A green and white file folder with a white paper&#10;&#10;AI-generated content may be incorrect.">
            <a:extLst>
              <a:ext uri="{FF2B5EF4-FFF2-40B4-BE49-F238E27FC236}">
                <a16:creationId xmlns:a16="http://schemas.microsoft.com/office/drawing/2014/main" id="{FBEF56AE-2238-5383-90A9-B971916CE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737" y="3305156"/>
            <a:ext cx="1214139" cy="1214139"/>
          </a:xfrm>
          <a:prstGeom prst="rect">
            <a:avLst/>
          </a:prstGeom>
        </p:spPr>
      </p:pic>
      <p:pic>
        <p:nvPicPr>
          <p:cNvPr id="15" name="Picture 14" descr="A green and white file folder with a white paper&#10;&#10;AI-generated content may be incorrect.">
            <a:extLst>
              <a:ext uri="{FF2B5EF4-FFF2-40B4-BE49-F238E27FC236}">
                <a16:creationId xmlns:a16="http://schemas.microsoft.com/office/drawing/2014/main" id="{2A1E78EC-C290-F454-D5A7-B137F5F54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212" y="3323231"/>
            <a:ext cx="1214139" cy="12141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406CCA-C640-EFF7-E5CD-07F79D6E31E1}"/>
              </a:ext>
            </a:extLst>
          </p:cNvPr>
          <p:cNvSpPr/>
          <p:nvPr/>
        </p:nvSpPr>
        <p:spPr>
          <a:xfrm>
            <a:off x="843872" y="4537370"/>
            <a:ext cx="1519967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f_final_transaction.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537258-A33A-900C-D90D-6F61A230C484}"/>
              </a:ext>
            </a:extLst>
          </p:cNvPr>
          <p:cNvSpPr/>
          <p:nvPr/>
        </p:nvSpPr>
        <p:spPr>
          <a:xfrm>
            <a:off x="2999693" y="4537370"/>
            <a:ext cx="1151276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f_inventory.csv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BF85A-21E3-2379-B4E3-E65957577C77}"/>
              </a:ext>
            </a:extLst>
          </p:cNvPr>
          <p:cNvSpPr/>
          <p:nvPr/>
        </p:nvSpPr>
        <p:spPr>
          <a:xfrm>
            <a:off x="4802766" y="4537370"/>
            <a:ext cx="1497526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f_kantor_cabang.csv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849AB-C148-4DC2-7A11-21348FAA4726}"/>
              </a:ext>
            </a:extLst>
          </p:cNvPr>
          <p:cNvSpPr/>
          <p:nvPr/>
        </p:nvSpPr>
        <p:spPr>
          <a:xfrm>
            <a:off x="6991534" y="4537370"/>
            <a:ext cx="1053494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f_product.csv</a:t>
            </a:r>
          </a:p>
        </p:txBody>
      </p:sp>
    </p:spTree>
    <p:extLst>
      <p:ext uri="{BB962C8B-B14F-4D97-AF65-F5344CB8AC3E}">
        <p14:creationId xmlns:p14="http://schemas.microsoft.com/office/powerpoint/2010/main" val="377181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30635EB4-1BD9-9474-8DD1-44F78AD8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>
            <a:extLst>
              <a:ext uri="{FF2B5EF4-FFF2-40B4-BE49-F238E27FC236}">
                <a16:creationId xmlns:a16="http://schemas.microsoft.com/office/drawing/2014/main" id="{6CA1C5D8-1520-9CAA-A939-3C7F91F314F3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>
            <a:extLst>
              <a:ext uri="{FF2B5EF4-FFF2-40B4-BE49-F238E27FC236}">
                <a16:creationId xmlns:a16="http://schemas.microsoft.com/office/drawing/2014/main" id="{A39BC453-3570-B4E2-AF28-7EA86480119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>
            <a:extLst>
              <a:ext uri="{FF2B5EF4-FFF2-40B4-BE49-F238E27FC236}">
                <a16:creationId xmlns:a16="http://schemas.microsoft.com/office/drawing/2014/main" id="{0BF0EBA3-6A69-9D30-878B-309A8AD1C0C8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20;g23ec2985a68_1_33">
            <a:extLst>
              <a:ext uri="{FF2B5EF4-FFF2-40B4-BE49-F238E27FC236}">
                <a16:creationId xmlns:a16="http://schemas.microsoft.com/office/drawing/2014/main" id="{9C6F1399-10C0-E8FC-7F60-17FCA43A969C}"/>
              </a:ext>
            </a:extLst>
          </p:cNvPr>
          <p:cNvSpPr txBox="1"/>
          <p:nvPr/>
        </p:nvSpPr>
        <p:spPr>
          <a:xfrm>
            <a:off x="745156" y="912550"/>
            <a:ext cx="8463000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a. </a:t>
            </a:r>
            <a:r>
              <a:rPr lang="en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Make </a:t>
            </a:r>
            <a:r>
              <a:rPr lang="en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dataset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EC35A8-2B7D-CAFD-A137-8AB9BF4BD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983" y="1205244"/>
            <a:ext cx="2660811" cy="335927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9EEAFB-2D0C-9B8E-A517-58BDBF2C6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206" y="1593998"/>
            <a:ext cx="3695368" cy="14241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64D6663-827D-E2FA-6DC6-E5A4746C6B4E}"/>
              </a:ext>
            </a:extLst>
          </p:cNvPr>
          <p:cNvSpPr/>
          <p:nvPr/>
        </p:nvSpPr>
        <p:spPr>
          <a:xfrm>
            <a:off x="2732501" y="1593998"/>
            <a:ext cx="282498" cy="336074"/>
          </a:xfrm>
          <a:prstGeom prst="ellipse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C0B3C-05E7-B071-07B9-C49861ED96FA}"/>
              </a:ext>
            </a:extLst>
          </p:cNvPr>
          <p:cNvSpPr/>
          <p:nvPr/>
        </p:nvSpPr>
        <p:spPr>
          <a:xfrm>
            <a:off x="2873750" y="2033241"/>
            <a:ext cx="802887" cy="189569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853FF-D96B-C07C-C951-966EE1498CFA}"/>
              </a:ext>
            </a:extLst>
          </p:cNvPr>
          <p:cNvCxnSpPr/>
          <p:nvPr/>
        </p:nvCxnSpPr>
        <p:spPr>
          <a:xfrm>
            <a:off x="4676078" y="2386361"/>
            <a:ext cx="780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01FDD-8C33-BB4C-A8C2-A0FF2F635EF4}"/>
              </a:ext>
            </a:extLst>
          </p:cNvPr>
          <p:cNvSpPr txBox="1"/>
          <p:nvPr/>
        </p:nvSpPr>
        <p:spPr>
          <a:xfrm>
            <a:off x="2176867" y="3303498"/>
            <a:ext cx="2999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Buat</a:t>
            </a:r>
            <a:r>
              <a:rPr lang="en-US" dirty="0"/>
              <a:t> dataset </a:t>
            </a:r>
            <a:r>
              <a:rPr lang="en-US" dirty="0" err="1"/>
              <a:t>bernama</a:t>
            </a:r>
            <a:r>
              <a:rPr lang="en-US" dirty="0"/>
              <a:t> ‘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farma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76354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3A4B221D-6AAF-CAF3-B1CB-A03B4577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>
            <a:extLst>
              <a:ext uri="{FF2B5EF4-FFF2-40B4-BE49-F238E27FC236}">
                <a16:creationId xmlns:a16="http://schemas.microsoft.com/office/drawing/2014/main" id="{ACBFDD9F-014D-C311-3E08-60AC2DDA37B4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>
            <a:extLst>
              <a:ext uri="{FF2B5EF4-FFF2-40B4-BE49-F238E27FC236}">
                <a16:creationId xmlns:a16="http://schemas.microsoft.com/office/drawing/2014/main" id="{887061D0-34CC-5254-1D16-758B0B1CFF3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>
            <a:extLst>
              <a:ext uri="{FF2B5EF4-FFF2-40B4-BE49-F238E27FC236}">
                <a16:creationId xmlns:a16="http://schemas.microsoft.com/office/drawing/2014/main" id="{E425A945-CC59-767D-D37B-064E1EFFAC91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20;g23ec2985a68_1_33">
            <a:extLst>
              <a:ext uri="{FF2B5EF4-FFF2-40B4-BE49-F238E27FC236}">
                <a16:creationId xmlns:a16="http://schemas.microsoft.com/office/drawing/2014/main" id="{2FBB9BEE-73E2-2E4A-57EE-9BF772F51D3A}"/>
              </a:ext>
            </a:extLst>
          </p:cNvPr>
          <p:cNvSpPr txBox="1"/>
          <p:nvPr/>
        </p:nvSpPr>
        <p:spPr>
          <a:xfrm>
            <a:off x="745156" y="912550"/>
            <a:ext cx="8463000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18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b. </a:t>
            </a:r>
            <a:r>
              <a:rPr lang="en" sz="18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Make a table</a:t>
            </a:r>
            <a:endParaRPr sz="18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 descr="A screenshot of a search engine&#10;&#10;AI-generated content may be incorrect.">
            <a:extLst>
              <a:ext uri="{FF2B5EF4-FFF2-40B4-BE49-F238E27FC236}">
                <a16:creationId xmlns:a16="http://schemas.microsoft.com/office/drawing/2014/main" id="{7E55A42B-DF87-129D-5409-B8D1E6842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08" y="1416200"/>
            <a:ext cx="2533637" cy="186906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BCCF119-5960-957C-1B36-CA8A416F994A}"/>
              </a:ext>
            </a:extLst>
          </p:cNvPr>
          <p:cNvSpPr/>
          <p:nvPr/>
        </p:nvSpPr>
        <p:spPr>
          <a:xfrm>
            <a:off x="2182374" y="3104174"/>
            <a:ext cx="218855" cy="181095"/>
          </a:xfrm>
          <a:prstGeom prst="ellipse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8EF179-1FCF-2584-89DE-44D9B1F4E83D}"/>
              </a:ext>
            </a:extLst>
          </p:cNvPr>
          <p:cNvSpPr/>
          <p:nvPr/>
        </p:nvSpPr>
        <p:spPr>
          <a:xfrm>
            <a:off x="2265561" y="1910316"/>
            <a:ext cx="600308" cy="129009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4E1E0-B20D-811B-9A70-AECF8F38A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8818" y="1405429"/>
            <a:ext cx="2005138" cy="328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694EC6-C2A4-9B0C-58C3-FB431D60DDF0}"/>
              </a:ext>
            </a:extLst>
          </p:cNvPr>
          <p:cNvSpPr txBox="1"/>
          <p:nvPr/>
        </p:nvSpPr>
        <p:spPr>
          <a:xfrm>
            <a:off x="5989209" y="1416200"/>
            <a:ext cx="2888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Upload dataset </a:t>
            </a:r>
            <a:r>
              <a:rPr lang="en-US" dirty="0" err="1"/>
              <a:t>dari</a:t>
            </a:r>
            <a:r>
              <a:rPr lang="en-US" dirty="0"/>
              <a:t> file</a:t>
            </a:r>
          </a:p>
          <a:p>
            <a:pPr marL="342900" indent="-342900">
              <a:buAutoNum type="arabicPeriod"/>
            </a:pPr>
            <a:r>
              <a:rPr lang="en-US" dirty="0" err="1"/>
              <a:t>Masukin</a:t>
            </a:r>
            <a:r>
              <a:rPr lang="en-US" dirty="0"/>
              <a:t> Alamat dataset di ‘</a:t>
            </a:r>
            <a:r>
              <a:rPr lang="en-US" dirty="0" err="1"/>
              <a:t>kimia-farma</a:t>
            </a:r>
            <a:r>
              <a:rPr lang="en-US" dirty="0"/>
              <a:t>’</a:t>
            </a:r>
          </a:p>
          <a:p>
            <a:pPr marL="342900" indent="-342900">
              <a:buAutoNum type="arabicPeriod"/>
            </a:pPr>
            <a:r>
              <a:rPr lang="en-US" dirty="0"/>
              <a:t>Beri nama table </a:t>
            </a:r>
            <a:r>
              <a:rPr lang="en-US" dirty="0" err="1"/>
              <a:t>sesuai</a:t>
            </a:r>
            <a:r>
              <a:rPr lang="en-US" dirty="0"/>
              <a:t> nama dataset </a:t>
            </a:r>
            <a:r>
              <a:rPr lang="en-US" dirty="0" err="1"/>
              <a:t>aslinya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pada </a:t>
            </a:r>
            <a:r>
              <a:rPr lang="en-US" dirty="0" err="1"/>
              <a:t>semua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48586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C66E55-13CE-E415-1CB3-10F91DF85D06}"/>
              </a:ext>
            </a:extLst>
          </p:cNvPr>
          <p:cNvSpPr/>
          <p:nvPr/>
        </p:nvSpPr>
        <p:spPr>
          <a:xfrm>
            <a:off x="512956" y="1158917"/>
            <a:ext cx="1680117" cy="3196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0882A-84F3-3273-10F3-F23C542C0FB5}"/>
              </a:ext>
            </a:extLst>
          </p:cNvPr>
          <p:cNvSpPr/>
          <p:nvPr/>
        </p:nvSpPr>
        <p:spPr>
          <a:xfrm>
            <a:off x="624289" y="1191793"/>
            <a:ext cx="1457450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5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f_final_transaction</a:t>
            </a:r>
            <a:endParaRPr lang="en-US" sz="105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D38E8-D857-E089-652E-DDD54D2D4806}"/>
              </a:ext>
            </a:extLst>
          </p:cNvPr>
          <p:cNvSpPr/>
          <p:nvPr/>
        </p:nvSpPr>
        <p:spPr>
          <a:xfrm>
            <a:off x="2660891" y="1150673"/>
            <a:ext cx="1680117" cy="3196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57765-D89B-0C7B-3ABD-0DFF2676ADFC}"/>
              </a:ext>
            </a:extLst>
          </p:cNvPr>
          <p:cNvSpPr/>
          <p:nvPr/>
        </p:nvSpPr>
        <p:spPr>
          <a:xfrm>
            <a:off x="3003983" y="1191793"/>
            <a:ext cx="98616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5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</a:t>
            </a:r>
            <a:r>
              <a:rPr lang="en-US" sz="10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inventory</a:t>
            </a:r>
            <a:endParaRPr lang="en-US" sz="105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9FAA2-CE34-26D9-DCF6-B62AD8615CE1}"/>
              </a:ext>
            </a:extLst>
          </p:cNvPr>
          <p:cNvSpPr/>
          <p:nvPr/>
        </p:nvSpPr>
        <p:spPr>
          <a:xfrm>
            <a:off x="4802993" y="1158917"/>
            <a:ext cx="1680117" cy="3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74EF20-8DFD-9502-E10D-33EB6443D689}"/>
              </a:ext>
            </a:extLst>
          </p:cNvPr>
          <p:cNvSpPr/>
          <p:nvPr/>
        </p:nvSpPr>
        <p:spPr>
          <a:xfrm>
            <a:off x="4973639" y="1191793"/>
            <a:ext cx="133882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5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</a:t>
            </a:r>
            <a:r>
              <a:rPr lang="en-US" sz="10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kantor_cabang</a:t>
            </a:r>
            <a:endParaRPr lang="en-US" sz="105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6B1F54-FAD6-8C02-CD86-1688E07D2FE4}"/>
              </a:ext>
            </a:extLst>
          </p:cNvPr>
          <p:cNvSpPr/>
          <p:nvPr/>
        </p:nvSpPr>
        <p:spPr>
          <a:xfrm>
            <a:off x="6828443" y="1158917"/>
            <a:ext cx="1680117" cy="3196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accent5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0904E6-5879-0ACD-51F6-3B71C91CB3E2}"/>
              </a:ext>
            </a:extLst>
          </p:cNvPr>
          <p:cNvSpPr/>
          <p:nvPr/>
        </p:nvSpPr>
        <p:spPr>
          <a:xfrm>
            <a:off x="7228316" y="1191793"/>
            <a:ext cx="880370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105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</a:t>
            </a:r>
            <a:r>
              <a:rPr lang="en-US" sz="105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</a:t>
            </a:r>
            <a:endParaRPr lang="en-US" sz="105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543B89-760D-3090-E5C8-D67B72E43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984" y="1478585"/>
            <a:ext cx="1680117" cy="1657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407D63-D073-601C-5AC3-8D9A6E097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993" y="1554217"/>
            <a:ext cx="1680117" cy="22392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5A6785-4C1C-930D-CA80-EFB5C8176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058" y="1470341"/>
            <a:ext cx="1680117" cy="19433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0093EC-5493-28A0-B5A0-802C6E939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809" y="1470341"/>
            <a:ext cx="1673805" cy="307700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885D6BE-DE46-9E9B-D278-601775D37C4F}"/>
              </a:ext>
            </a:extLst>
          </p:cNvPr>
          <p:cNvSpPr/>
          <p:nvPr/>
        </p:nvSpPr>
        <p:spPr>
          <a:xfrm>
            <a:off x="528412" y="1554217"/>
            <a:ext cx="1658828" cy="2993128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EA54EF-045A-C1D4-800C-AB97DDBF3FC4}"/>
              </a:ext>
            </a:extLst>
          </p:cNvPr>
          <p:cNvSpPr/>
          <p:nvPr/>
        </p:nvSpPr>
        <p:spPr>
          <a:xfrm>
            <a:off x="2655058" y="1888344"/>
            <a:ext cx="1658828" cy="1152222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D6EF5-2678-C3F5-ED94-C506CC44858C}"/>
              </a:ext>
            </a:extLst>
          </p:cNvPr>
          <p:cNvSpPr/>
          <p:nvPr/>
        </p:nvSpPr>
        <p:spPr>
          <a:xfrm>
            <a:off x="4802993" y="1660797"/>
            <a:ext cx="1658828" cy="2132686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38B999-F58C-07DA-5BB0-28B0EA3E00A4}"/>
              </a:ext>
            </a:extLst>
          </p:cNvPr>
          <p:cNvSpPr/>
          <p:nvPr/>
        </p:nvSpPr>
        <p:spPr>
          <a:xfrm>
            <a:off x="6839087" y="1554217"/>
            <a:ext cx="1658828" cy="73550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2E2AC-21A7-5AF9-3C51-A6A74F869BBD}"/>
              </a:ext>
            </a:extLst>
          </p:cNvPr>
          <p:cNvSpPr/>
          <p:nvPr/>
        </p:nvSpPr>
        <p:spPr>
          <a:xfrm>
            <a:off x="6828426" y="2692353"/>
            <a:ext cx="1658828" cy="348213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6787A-2D5E-B4A4-8D3D-118D470A4190}"/>
              </a:ext>
            </a:extLst>
          </p:cNvPr>
          <p:cNvSpPr txBox="1"/>
          <p:nvPr/>
        </p:nvSpPr>
        <p:spPr>
          <a:xfrm>
            <a:off x="2566311" y="4124718"/>
            <a:ext cx="441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target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1297</Words>
  <Application>Microsoft Office PowerPoint</Application>
  <PresentationFormat>On-screen Show (16:9)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Rubik Light</vt:lpstr>
      <vt:lpstr>Rubik Medium</vt:lpstr>
      <vt:lpstr>Arial</vt:lpstr>
      <vt:lpstr>Rubik SemiBold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Darlene Hegan</cp:lastModifiedBy>
  <cp:revision>1</cp:revision>
  <dcterms:modified xsi:type="dcterms:W3CDTF">2025-08-04T06:14:17Z</dcterms:modified>
</cp:coreProperties>
</file>