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aleway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slide" Target="slides/slide7.xml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ddcf93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ddcf93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ddcf93f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ddcf93f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dcf93f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dcf93f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dcf93f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ddcf93f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ae1bef9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ae1bef9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bfce54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bfce54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dcf93f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ddcf93f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4" name="Google Shape;94;p1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95" name="Google Shape;95;p1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9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🔸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🔸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🔸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5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🔸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3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2055OFjtP5g" TargetMode="External"/><Relationship Id="rId4" Type="http://schemas.openxmlformats.org/officeDocument/2006/relationships/hyperlink" Target="https://github.com/Darlight/Cifrado_Lab7" TargetMode="External"/><Relationship Id="rId5" Type="http://schemas.openxmlformats.org/officeDocument/2006/relationships/hyperlink" Target="https://youtu.be/qeIwsIoO43Y" TargetMode="External"/><Relationship Id="rId6" Type="http://schemas.openxmlformats.org/officeDocument/2006/relationships/hyperlink" Target="https://github.com/andro095/CifPro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COKuM4OYwFZCKB9MpAjAfk--fIeEwXaA6IV4k9AAI1g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cured.cu/ElGamal" TargetMode="External"/><Relationship Id="rId4" Type="http://schemas.openxmlformats.org/officeDocument/2006/relationships/hyperlink" Target="https://www.calcurco.cat/eccGnuPG/doc/AnalisisElGamalEccGnuP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ctrTitle"/>
          </p:nvPr>
        </p:nvSpPr>
        <p:spPr>
          <a:xfrm>
            <a:off x="1464475" y="1265775"/>
            <a:ext cx="62151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ElGamal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3"/>
          <p:cNvSpPr txBox="1"/>
          <p:nvPr>
            <p:ph idx="4294967295" type="subTitle"/>
          </p:nvPr>
        </p:nvSpPr>
        <p:spPr>
          <a:xfrm>
            <a:off x="81900" y="3164449"/>
            <a:ext cx="8222100" cy="18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José Ovando 			18071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Christopher</a:t>
            </a:r>
            <a:r>
              <a:rPr lang="es" sz="1800">
                <a:solidFill>
                  <a:schemeClr val="lt1"/>
                </a:solidFill>
              </a:rPr>
              <a:t> Barrios  	18207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Mario Perdomo		18029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Josué Sagastume 	18173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André Valle			18332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Augusto Alonso 		181085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Se refiere a un algoritmo de </a:t>
            </a:r>
            <a:r>
              <a:rPr lang="es"/>
              <a:t>criptografía</a:t>
            </a:r>
            <a:r>
              <a:rPr lang="es"/>
              <a:t> </a:t>
            </a:r>
            <a:r>
              <a:rPr lang="es"/>
              <a:t>asimétrica. Basado en cálculos de un grupo cíclico.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relaciona con Diffie-Hellman?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ElGamal es basado en la idea de Diffie-Hellman, funciona de manera parecida al algoritmo discreto. En el </a:t>
            </a:r>
            <a:r>
              <a:rPr lang="es"/>
              <a:t>método</a:t>
            </a:r>
            <a:r>
              <a:rPr lang="es"/>
              <a:t> de </a:t>
            </a:r>
            <a:r>
              <a:rPr lang="es"/>
              <a:t>criptografía</a:t>
            </a:r>
            <a:r>
              <a:rPr lang="es"/>
              <a:t> </a:t>
            </a:r>
            <a:r>
              <a:rPr lang="es"/>
              <a:t>asimétrica</a:t>
            </a:r>
            <a:r>
              <a:rPr lang="es"/>
              <a:t> usamos par de claves  para enviar mensajes.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los beneficios de su correcto uso?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Si se llega a utilizar bien el algoritmo, nos </a:t>
            </a:r>
            <a:r>
              <a:rPr lang="es"/>
              <a:t>referimos</a:t>
            </a:r>
            <a:r>
              <a:rPr lang="es"/>
              <a:t> a usar una clave distinta de manera aleatoria. Esto </a:t>
            </a:r>
            <a:r>
              <a:rPr lang="es"/>
              <a:t>hará</a:t>
            </a:r>
            <a:r>
              <a:rPr lang="es"/>
              <a:t> que no sea deducible.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¿Existen aplicaciones actualmente? ¿Cuáles?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Si, de manera bastante </a:t>
            </a:r>
            <a:r>
              <a:rPr lang="es"/>
              <a:t>amplio</a:t>
            </a:r>
            <a:r>
              <a:rPr lang="es"/>
              <a:t> en cuanto a aplicaciones </a:t>
            </a:r>
            <a:r>
              <a:rPr lang="es"/>
              <a:t>criptográficas</a:t>
            </a:r>
            <a:r>
              <a:rPr lang="es"/>
              <a:t> y multitud de desarrollos. </a:t>
            </a:r>
            <a:r>
              <a:rPr lang="es"/>
              <a:t>También</a:t>
            </a:r>
            <a:r>
              <a:rPr lang="es"/>
              <a:t> no solo se usa en grupos de puntos en las curvas </a:t>
            </a:r>
            <a:r>
              <a:rPr lang="es"/>
              <a:t>elípticas</a:t>
            </a:r>
            <a:r>
              <a:rPr lang="es"/>
              <a:t> sino que en grupos multiplicativos de los cuerpos finitos.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Parte 2 - Implementación</a:t>
            </a:r>
            <a:endParaRPr sz="2700"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Enlace al video: </a:t>
            </a: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https://www.youtube.com/watch?v=2055OFjtP5g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Enlace al repositorio: </a:t>
            </a: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https://github.com/Darlight/Cifrado_Lab7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Enlace al video de avances del proyecto: </a:t>
            </a:r>
            <a:r>
              <a:rPr lang="es" sz="1800" u="sng">
                <a:solidFill>
                  <a:schemeClr val="hlink"/>
                </a:solidFill>
                <a:hlinkClick r:id="rId5"/>
              </a:rPr>
              <a:t>https://youtu.be/qeIwsIoO43Y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Enlace al repositorio del proyecto: </a:t>
            </a:r>
            <a:r>
              <a:rPr lang="es" sz="1800" u="sng">
                <a:solidFill>
                  <a:schemeClr val="hlink"/>
                </a:solidFill>
                <a:hlinkClick r:id="rId6"/>
              </a:rPr>
              <a:t>https://github.com/andro095/CifPro1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700">
                <a:solidFill>
                  <a:schemeClr val="lt1"/>
                </a:solidFill>
              </a:rPr>
              <a:t>Parte 3 - Avances en el Proyecto #2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Enlace: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https://docs.google.com/document/d/1COKuM4OYwFZCKB9MpAjAfk--fIeEwXaA6IV4k9AAI1g/edit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https://www.ecured.cu/ElGamal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https://www.calcurco.cat/eccGnuPG/doc/AnalisisElGamalEccGnuPG.pdf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