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AC99A-E199-4693-B3A3-07D102E6A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09E5BB-A199-49A7-92AC-20D704C48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B37DF-8C36-4A34-A663-19257216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B13-5188-4C89-BAE0-BB71BEED0F2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C1ACD-6364-49E5-8B88-B98191B6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35873-CF28-4998-BEA7-A16953EE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1D46-782C-42C8-8377-12EEE409D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34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E7B31-76E3-4C26-86E5-AB5A6C91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0AE5E6-96D1-46A4-9340-73EB11B88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182FD-E52C-489E-A181-50AEDC99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B13-5188-4C89-BAE0-BB71BEED0F2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B4011-DA16-4A8E-9B78-56B59560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70A06-D949-44CF-84C0-B049A568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1D46-782C-42C8-8377-12EEE409D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1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C2B9B9-E94A-4471-9EA8-4BE67AF8B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948CD-3751-4C2A-9163-A1765F914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05D1F-EA7C-4C2D-865E-69591E6E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B13-5188-4C89-BAE0-BB71BEED0F2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826F9-2FE8-44D3-918C-613DBA70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C2427-1914-40E2-A890-BAC442D3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1D46-782C-42C8-8377-12EEE409D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3E7BC-5E11-4530-9409-4C3296C7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557CB5-000E-445C-833F-8B9075430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F8B57-5A56-4FF5-BCC8-AD8A66F7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B13-5188-4C89-BAE0-BB71BEED0F2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63BE3-2B91-49F0-AD4F-3039B7429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57ED7-BB94-488B-A732-E29B95FF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1D46-782C-42C8-8377-12EEE409D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7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DE673-6463-4B64-B5FA-BBEF8822E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346F9F-511D-47F8-AC46-98C0D7B8A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BB392-86F3-4144-9472-4EE17F4B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B13-5188-4C89-BAE0-BB71BEED0F2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7FCB9-45BC-4334-B959-0255DE6A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45622-BB7F-472E-99BE-F9B4E8EA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1D46-782C-42C8-8377-12EEE409D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8E04A-4BCB-46C9-9D40-E3D760B5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04F78-6FDD-4679-ADA5-8760100A2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47B89D-B09F-47CD-A8A0-F63AD29E0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04C4F8-48AA-46BD-9A2A-2FA7D433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B13-5188-4C89-BAE0-BB71BEED0F2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A86337-B6B3-4461-9CE6-AA14660BE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3400CD-C211-4A48-8072-2964CD11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1D46-782C-42C8-8377-12EEE409D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5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8089D-F4AD-4D6B-AA89-8668EE80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648F40-B6BB-455F-BD2C-2D3162ED1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09A51B-C2EA-4855-A022-C1907637C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795F4B-7F3F-4D4E-8ED0-965ACBEA3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922807-24CF-4571-AE1F-1E2B37ED6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62CB7A-00B6-465D-9939-30148700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B13-5188-4C89-BAE0-BB71BEED0F2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23478B-CA95-41E4-8998-08C744E2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6055F4-5AC1-4091-9BDD-43B50575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1D46-782C-42C8-8377-12EEE409D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66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E3C4D-A43A-44DC-A8B3-730E4DBC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CA4BBE-5682-4FE0-894F-C1627E45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B13-5188-4C89-BAE0-BB71BEED0F2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4DFC62-7365-4BF6-9D56-35FC376D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BC7FAE-7948-442E-A739-891B8C45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1D46-782C-42C8-8377-12EEE409D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55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45623C-32C9-45BD-9A51-5EC26CAA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B13-5188-4C89-BAE0-BB71BEED0F2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A2BE0D-3230-4A22-920B-CB7F526C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B4A67F-8BB2-4047-84EC-5F510369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1D46-782C-42C8-8377-12EEE409D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3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FF768-CCDD-4A94-B033-4CF40260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0B27CF-B2D9-43F4-9797-13FF2B75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239321-38BA-4B38-9E2B-83B174748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21C4A-0B20-46F7-9752-E65DED97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B13-5188-4C89-BAE0-BB71BEED0F2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73D23-D6B0-4194-8B8C-69739A70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699F96-B866-4DAF-B0C2-847EC2A9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1D46-782C-42C8-8377-12EEE409D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62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0AF8A-365E-436D-B484-579588E1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8D843-E7E0-4981-B130-350F5AFDC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7F2881-CB59-438E-8C63-4F637C6F3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5A9A01-84DA-47FC-B6EC-DADAD953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1B13-5188-4C89-BAE0-BB71BEED0F2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16CBC5-FF53-418A-B0A8-9E7496D0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1471E1-DA0E-420B-9B1A-F8B7BF88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41D46-782C-42C8-8377-12EEE409D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3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24B75E-E783-43DC-9BEC-A99725A4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3DEA8E-FE70-42F4-9C10-B48BC7793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5A171-3AF3-4544-AD70-BE0213357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D1B13-5188-4C89-BAE0-BB71BEED0F28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53C1BD-4AAB-47A0-97A6-9D16D7E73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7FA74-86BF-4613-99EA-618DD0C31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41D46-782C-42C8-8377-12EEE409D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38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D3846B20-D5B3-4098-96A4-135AA2C06FE4}"/>
              </a:ext>
            </a:extLst>
          </p:cNvPr>
          <p:cNvSpPr/>
          <p:nvPr/>
        </p:nvSpPr>
        <p:spPr>
          <a:xfrm>
            <a:off x="5541078" y="3502292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CE65AFD-C08F-4FFA-8A3A-49E7B26A26F6}"/>
              </a:ext>
            </a:extLst>
          </p:cNvPr>
          <p:cNvSpPr/>
          <p:nvPr/>
        </p:nvSpPr>
        <p:spPr>
          <a:xfrm>
            <a:off x="3501710" y="4143303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039D836-612F-4050-8E63-E8B10F72210D}"/>
              </a:ext>
            </a:extLst>
          </p:cNvPr>
          <p:cNvSpPr/>
          <p:nvPr/>
        </p:nvSpPr>
        <p:spPr>
          <a:xfrm>
            <a:off x="4793038" y="946392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2DFE834-A9B1-45DE-BF45-4EEEC10ABA06}"/>
              </a:ext>
            </a:extLst>
          </p:cNvPr>
          <p:cNvSpPr/>
          <p:nvPr/>
        </p:nvSpPr>
        <p:spPr>
          <a:xfrm>
            <a:off x="7250051" y="4080482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800CFE9-D6F9-4680-8594-31EA21DA420F}"/>
              </a:ext>
            </a:extLst>
          </p:cNvPr>
          <p:cNvSpPr/>
          <p:nvPr/>
        </p:nvSpPr>
        <p:spPr>
          <a:xfrm>
            <a:off x="6949906" y="1490844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9AB3C86-2B71-4396-A547-E0CC3D1A1747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6321567" y="2271333"/>
            <a:ext cx="762250" cy="13648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514F288-AAA7-46AE-87CC-DAAD5A6B2444}"/>
              </a:ext>
            </a:extLst>
          </p:cNvPr>
          <p:cNvCxnSpPr>
            <a:cxnSpLocks/>
            <a:stCxn id="9" idx="3"/>
            <a:endCxn id="8" idx="0"/>
          </p:cNvCxnSpPr>
          <p:nvPr/>
        </p:nvCxnSpPr>
        <p:spPr>
          <a:xfrm flipH="1">
            <a:off x="3958910" y="1726881"/>
            <a:ext cx="968039" cy="24164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2ED480-41E1-4F4A-9B19-4BC63B5AC78F}"/>
              </a:ext>
            </a:extLst>
          </p:cNvPr>
          <p:cNvCxnSpPr>
            <a:cxnSpLocks/>
            <a:stCxn id="9" idx="4"/>
            <a:endCxn id="5" idx="1"/>
          </p:cNvCxnSpPr>
          <p:nvPr/>
        </p:nvCxnSpPr>
        <p:spPr>
          <a:xfrm>
            <a:off x="5250238" y="1860792"/>
            <a:ext cx="424751" cy="177541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3E502C6-E0B8-4446-957E-AC92DFB3976B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5573527" y="1726881"/>
            <a:ext cx="1810435" cy="248751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5380A5A-5C9D-4F4B-BEC8-88B05094C758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>
            <a:off x="4416110" y="4600503"/>
            <a:ext cx="2967852" cy="26046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E294E44-0082-472F-BB51-E16B7AFB34B1}"/>
              </a:ext>
            </a:extLst>
          </p:cNvPr>
          <p:cNvCxnSpPr>
            <a:cxnSpLocks/>
            <a:stCxn id="8" idx="7"/>
            <a:endCxn id="11" idx="2"/>
          </p:cNvCxnSpPr>
          <p:nvPr/>
        </p:nvCxnSpPr>
        <p:spPr>
          <a:xfrm flipV="1">
            <a:off x="4282199" y="1948044"/>
            <a:ext cx="2667707" cy="23291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7AB1914-96FE-4A7C-8698-3D1CC25CAC16}"/>
              </a:ext>
            </a:extLst>
          </p:cNvPr>
          <p:cNvCxnSpPr>
            <a:cxnSpLocks/>
            <a:stCxn id="5" idx="5"/>
            <a:endCxn id="10" idx="2"/>
          </p:cNvCxnSpPr>
          <p:nvPr/>
        </p:nvCxnSpPr>
        <p:spPr>
          <a:xfrm>
            <a:off x="6321567" y="4282781"/>
            <a:ext cx="928484" cy="25490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2B5A4B5-3848-42A1-8169-9BDFAE191FE0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6455478" y="3959492"/>
            <a:ext cx="866059" cy="38054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12F2012-274C-4698-B546-B5F7BE5E8BF9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7407106" y="2405244"/>
            <a:ext cx="300145" cy="167523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E769BCD-82D3-4EC6-9956-7BBC8960F6F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5998278" y="2113366"/>
            <a:ext cx="984077" cy="138892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F22FE58-4621-4B20-94EC-53AEDFA40766}"/>
              </a:ext>
            </a:extLst>
          </p:cNvPr>
          <p:cNvCxnSpPr>
            <a:cxnSpLocks/>
            <a:stCxn id="8" idx="1"/>
            <a:endCxn id="9" idx="2"/>
          </p:cNvCxnSpPr>
          <p:nvPr/>
        </p:nvCxnSpPr>
        <p:spPr>
          <a:xfrm flipV="1">
            <a:off x="3635621" y="1403592"/>
            <a:ext cx="1157417" cy="28736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9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2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D3846B20-D5B3-4098-96A4-135AA2C06FE4}"/>
              </a:ext>
            </a:extLst>
          </p:cNvPr>
          <p:cNvSpPr/>
          <p:nvPr/>
        </p:nvSpPr>
        <p:spPr>
          <a:xfrm>
            <a:off x="2804858" y="3502292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CE65AFD-C08F-4FFA-8A3A-49E7B26A26F6}"/>
              </a:ext>
            </a:extLst>
          </p:cNvPr>
          <p:cNvSpPr/>
          <p:nvPr/>
        </p:nvSpPr>
        <p:spPr>
          <a:xfrm>
            <a:off x="765490" y="4143303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039D836-612F-4050-8E63-E8B10F72210D}"/>
              </a:ext>
            </a:extLst>
          </p:cNvPr>
          <p:cNvSpPr/>
          <p:nvPr/>
        </p:nvSpPr>
        <p:spPr>
          <a:xfrm>
            <a:off x="2056818" y="946392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2DFE834-A9B1-45DE-BF45-4EEEC10ABA06}"/>
              </a:ext>
            </a:extLst>
          </p:cNvPr>
          <p:cNvSpPr/>
          <p:nvPr/>
        </p:nvSpPr>
        <p:spPr>
          <a:xfrm>
            <a:off x="4513831" y="4080482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800CFE9-D6F9-4680-8594-31EA21DA420F}"/>
              </a:ext>
            </a:extLst>
          </p:cNvPr>
          <p:cNvSpPr/>
          <p:nvPr/>
        </p:nvSpPr>
        <p:spPr>
          <a:xfrm>
            <a:off x="4213686" y="1490844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9AB3C86-2B71-4396-A547-E0CC3D1A1747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3585347" y="2271333"/>
            <a:ext cx="762250" cy="13648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514F288-AAA7-46AE-87CC-DAAD5A6B2444}"/>
              </a:ext>
            </a:extLst>
          </p:cNvPr>
          <p:cNvCxnSpPr>
            <a:cxnSpLocks/>
            <a:stCxn id="9" idx="3"/>
            <a:endCxn id="8" idx="0"/>
          </p:cNvCxnSpPr>
          <p:nvPr/>
        </p:nvCxnSpPr>
        <p:spPr>
          <a:xfrm flipH="1">
            <a:off x="1222690" y="1726881"/>
            <a:ext cx="968039" cy="24164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2ED480-41E1-4F4A-9B19-4BC63B5AC78F}"/>
              </a:ext>
            </a:extLst>
          </p:cNvPr>
          <p:cNvCxnSpPr>
            <a:cxnSpLocks/>
            <a:stCxn id="9" idx="4"/>
            <a:endCxn id="5" idx="1"/>
          </p:cNvCxnSpPr>
          <p:nvPr/>
        </p:nvCxnSpPr>
        <p:spPr>
          <a:xfrm>
            <a:off x="2514018" y="1860792"/>
            <a:ext cx="424751" cy="177541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3E502C6-E0B8-4446-957E-AC92DFB3976B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2837307" y="1726881"/>
            <a:ext cx="1810435" cy="248751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5380A5A-5C9D-4F4B-BEC8-88B05094C758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>
            <a:off x="1679890" y="4600503"/>
            <a:ext cx="2967852" cy="26046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E294E44-0082-472F-BB51-E16B7AFB34B1}"/>
              </a:ext>
            </a:extLst>
          </p:cNvPr>
          <p:cNvCxnSpPr>
            <a:cxnSpLocks/>
            <a:stCxn id="8" idx="7"/>
            <a:endCxn id="11" idx="2"/>
          </p:cNvCxnSpPr>
          <p:nvPr/>
        </p:nvCxnSpPr>
        <p:spPr>
          <a:xfrm flipV="1">
            <a:off x="1545979" y="1948044"/>
            <a:ext cx="2667707" cy="23291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7AB1914-96FE-4A7C-8698-3D1CC25CAC16}"/>
              </a:ext>
            </a:extLst>
          </p:cNvPr>
          <p:cNvCxnSpPr>
            <a:cxnSpLocks/>
            <a:stCxn id="5" idx="5"/>
            <a:endCxn id="10" idx="2"/>
          </p:cNvCxnSpPr>
          <p:nvPr/>
        </p:nvCxnSpPr>
        <p:spPr>
          <a:xfrm>
            <a:off x="3585347" y="4282781"/>
            <a:ext cx="928484" cy="25490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2B5A4B5-3848-42A1-8169-9BDFAE191FE0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3719258" y="3959492"/>
            <a:ext cx="866059" cy="38054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12F2012-274C-4698-B546-B5F7BE5E8BF9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4670886" y="2405244"/>
            <a:ext cx="300145" cy="167523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E769BCD-82D3-4EC6-9956-7BBC8960F6F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262058" y="2113366"/>
            <a:ext cx="984077" cy="138892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F22FE58-4621-4B20-94EC-53AEDFA40766}"/>
              </a:ext>
            </a:extLst>
          </p:cNvPr>
          <p:cNvCxnSpPr>
            <a:cxnSpLocks/>
            <a:stCxn id="8" idx="1"/>
            <a:endCxn id="9" idx="2"/>
          </p:cNvCxnSpPr>
          <p:nvPr/>
        </p:nvCxnSpPr>
        <p:spPr>
          <a:xfrm flipV="1">
            <a:off x="899401" y="1403592"/>
            <a:ext cx="1157417" cy="28736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481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D3846B20-D5B3-4098-96A4-135AA2C06FE4}"/>
              </a:ext>
            </a:extLst>
          </p:cNvPr>
          <p:cNvSpPr/>
          <p:nvPr/>
        </p:nvSpPr>
        <p:spPr>
          <a:xfrm>
            <a:off x="2804858" y="3502292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CE65AFD-C08F-4FFA-8A3A-49E7B26A26F6}"/>
              </a:ext>
            </a:extLst>
          </p:cNvPr>
          <p:cNvSpPr/>
          <p:nvPr/>
        </p:nvSpPr>
        <p:spPr>
          <a:xfrm>
            <a:off x="765490" y="4143303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039D836-612F-4050-8E63-E8B10F72210D}"/>
              </a:ext>
            </a:extLst>
          </p:cNvPr>
          <p:cNvSpPr/>
          <p:nvPr/>
        </p:nvSpPr>
        <p:spPr>
          <a:xfrm>
            <a:off x="2056818" y="946392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2DFE834-A9B1-45DE-BF45-4EEEC10ABA06}"/>
              </a:ext>
            </a:extLst>
          </p:cNvPr>
          <p:cNvSpPr/>
          <p:nvPr/>
        </p:nvSpPr>
        <p:spPr>
          <a:xfrm>
            <a:off x="4513831" y="4080482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800CFE9-D6F9-4680-8594-31EA21DA420F}"/>
              </a:ext>
            </a:extLst>
          </p:cNvPr>
          <p:cNvSpPr/>
          <p:nvPr/>
        </p:nvSpPr>
        <p:spPr>
          <a:xfrm>
            <a:off x="4213686" y="1490844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9AB3C86-2B71-4396-A547-E0CC3D1A1747}"/>
              </a:ext>
            </a:extLst>
          </p:cNvPr>
          <p:cNvCxnSpPr>
            <a:cxnSpLocks/>
            <a:stCxn id="11" idx="3"/>
            <a:endCxn id="5" idx="7"/>
          </p:cNvCxnSpPr>
          <p:nvPr/>
        </p:nvCxnSpPr>
        <p:spPr>
          <a:xfrm flipH="1">
            <a:off x="3585347" y="2271333"/>
            <a:ext cx="762250" cy="13648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514F288-AAA7-46AE-87CC-DAAD5A6B2444}"/>
              </a:ext>
            </a:extLst>
          </p:cNvPr>
          <p:cNvCxnSpPr>
            <a:cxnSpLocks/>
            <a:stCxn id="9" idx="3"/>
            <a:endCxn id="8" idx="0"/>
          </p:cNvCxnSpPr>
          <p:nvPr/>
        </p:nvCxnSpPr>
        <p:spPr>
          <a:xfrm flipH="1">
            <a:off x="1222690" y="1726881"/>
            <a:ext cx="968039" cy="24164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2ED480-41E1-4F4A-9B19-4BC63B5AC78F}"/>
              </a:ext>
            </a:extLst>
          </p:cNvPr>
          <p:cNvCxnSpPr>
            <a:cxnSpLocks/>
            <a:stCxn id="9" idx="4"/>
            <a:endCxn id="5" idx="1"/>
          </p:cNvCxnSpPr>
          <p:nvPr/>
        </p:nvCxnSpPr>
        <p:spPr>
          <a:xfrm>
            <a:off x="2514018" y="1860792"/>
            <a:ext cx="424751" cy="177541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3E502C6-E0B8-4446-957E-AC92DFB3976B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2837307" y="1726881"/>
            <a:ext cx="1810435" cy="248751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5380A5A-5C9D-4F4B-BEC8-88B05094C758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>
            <a:off x="1679890" y="4600503"/>
            <a:ext cx="2967852" cy="26046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E294E44-0082-472F-BB51-E16B7AFB34B1}"/>
              </a:ext>
            </a:extLst>
          </p:cNvPr>
          <p:cNvCxnSpPr>
            <a:cxnSpLocks/>
            <a:stCxn id="8" idx="7"/>
            <a:endCxn id="11" idx="2"/>
          </p:cNvCxnSpPr>
          <p:nvPr/>
        </p:nvCxnSpPr>
        <p:spPr>
          <a:xfrm flipV="1">
            <a:off x="1545979" y="1948044"/>
            <a:ext cx="2667707" cy="23291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7AB1914-96FE-4A7C-8698-3D1CC25CAC16}"/>
              </a:ext>
            </a:extLst>
          </p:cNvPr>
          <p:cNvCxnSpPr>
            <a:cxnSpLocks/>
            <a:stCxn id="5" idx="5"/>
            <a:endCxn id="10" idx="2"/>
          </p:cNvCxnSpPr>
          <p:nvPr/>
        </p:nvCxnSpPr>
        <p:spPr>
          <a:xfrm>
            <a:off x="3585347" y="4282781"/>
            <a:ext cx="928484" cy="25490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2B5A4B5-3848-42A1-8169-9BDFAE191FE0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3719258" y="3959492"/>
            <a:ext cx="866059" cy="38054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12F2012-274C-4698-B546-B5F7BE5E8BF9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4670886" y="2405244"/>
            <a:ext cx="300145" cy="167523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E769BCD-82D3-4EC6-9956-7BBC8960F6F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262058" y="2113366"/>
            <a:ext cx="984077" cy="138892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F22FE58-4621-4B20-94EC-53AEDFA40766}"/>
              </a:ext>
            </a:extLst>
          </p:cNvPr>
          <p:cNvCxnSpPr>
            <a:cxnSpLocks/>
            <a:stCxn id="8" idx="1"/>
            <a:endCxn id="9" idx="2"/>
          </p:cNvCxnSpPr>
          <p:nvPr/>
        </p:nvCxnSpPr>
        <p:spPr>
          <a:xfrm flipV="1">
            <a:off x="899401" y="1403592"/>
            <a:ext cx="1157417" cy="28736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A214E43B-653D-472A-A31F-DF2960A65179}"/>
              </a:ext>
            </a:extLst>
          </p:cNvPr>
          <p:cNvSpPr/>
          <p:nvPr/>
        </p:nvSpPr>
        <p:spPr>
          <a:xfrm>
            <a:off x="8803137" y="3439471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99E95D0-601C-4178-9485-03BF6582A2A3}"/>
              </a:ext>
            </a:extLst>
          </p:cNvPr>
          <p:cNvSpPr/>
          <p:nvPr/>
        </p:nvSpPr>
        <p:spPr>
          <a:xfrm>
            <a:off x="6763769" y="4080482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8C4FC26-0BD0-49D7-916D-F1889031EEFD}"/>
              </a:ext>
            </a:extLst>
          </p:cNvPr>
          <p:cNvSpPr/>
          <p:nvPr/>
        </p:nvSpPr>
        <p:spPr>
          <a:xfrm>
            <a:off x="8055097" y="883571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42A5105-A27B-4757-B2EF-BD4C87D2A338}"/>
              </a:ext>
            </a:extLst>
          </p:cNvPr>
          <p:cNvSpPr/>
          <p:nvPr/>
        </p:nvSpPr>
        <p:spPr>
          <a:xfrm>
            <a:off x="10512110" y="4017661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950C1DC-5295-45EB-80CF-72ADEF79811F}"/>
              </a:ext>
            </a:extLst>
          </p:cNvPr>
          <p:cNvSpPr/>
          <p:nvPr/>
        </p:nvSpPr>
        <p:spPr>
          <a:xfrm>
            <a:off x="10211965" y="1428023"/>
            <a:ext cx="914400" cy="9144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ID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75007EA-60D6-4B5C-A7B5-B8D240FD6DB2}"/>
              </a:ext>
            </a:extLst>
          </p:cNvPr>
          <p:cNvCxnSpPr>
            <a:cxnSpLocks/>
            <a:stCxn id="25" idx="3"/>
            <a:endCxn id="19" idx="7"/>
          </p:cNvCxnSpPr>
          <p:nvPr/>
        </p:nvCxnSpPr>
        <p:spPr>
          <a:xfrm flipH="1">
            <a:off x="9583626" y="2208512"/>
            <a:ext cx="762250" cy="13648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BB819C1-8223-4D81-825B-90B64982A342}"/>
              </a:ext>
            </a:extLst>
          </p:cNvPr>
          <p:cNvCxnSpPr>
            <a:cxnSpLocks/>
            <a:stCxn id="22" idx="3"/>
            <a:endCxn id="20" idx="0"/>
          </p:cNvCxnSpPr>
          <p:nvPr/>
        </p:nvCxnSpPr>
        <p:spPr>
          <a:xfrm flipH="1">
            <a:off x="7220969" y="1664060"/>
            <a:ext cx="968039" cy="24164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3E0CFC0-378B-4C4E-B600-2013AD803D4A}"/>
              </a:ext>
            </a:extLst>
          </p:cNvPr>
          <p:cNvCxnSpPr>
            <a:cxnSpLocks/>
            <a:stCxn id="22" idx="4"/>
            <a:endCxn id="19" idx="1"/>
          </p:cNvCxnSpPr>
          <p:nvPr/>
        </p:nvCxnSpPr>
        <p:spPr>
          <a:xfrm>
            <a:off x="8512297" y="1797971"/>
            <a:ext cx="424751" cy="177541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32C3EA3-599E-4670-8E52-0983442EF8B4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8835586" y="1664060"/>
            <a:ext cx="1810435" cy="248751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FC48ED6-21A6-47C2-8F11-C6F51FEE636C}"/>
              </a:ext>
            </a:extLst>
          </p:cNvPr>
          <p:cNvCxnSpPr>
            <a:cxnSpLocks/>
            <a:stCxn id="20" idx="6"/>
            <a:endCxn id="23" idx="3"/>
          </p:cNvCxnSpPr>
          <p:nvPr/>
        </p:nvCxnSpPr>
        <p:spPr>
          <a:xfrm>
            <a:off x="7678169" y="4537682"/>
            <a:ext cx="2967852" cy="26046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308F38E-7FEE-4800-90CA-8669295996CC}"/>
              </a:ext>
            </a:extLst>
          </p:cNvPr>
          <p:cNvCxnSpPr>
            <a:cxnSpLocks/>
            <a:stCxn id="20" idx="7"/>
            <a:endCxn id="25" idx="2"/>
          </p:cNvCxnSpPr>
          <p:nvPr/>
        </p:nvCxnSpPr>
        <p:spPr>
          <a:xfrm flipV="1">
            <a:off x="7544258" y="1885223"/>
            <a:ext cx="2667707" cy="23291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A581AB1-D54E-4238-A284-3964B05A246F}"/>
              </a:ext>
            </a:extLst>
          </p:cNvPr>
          <p:cNvCxnSpPr>
            <a:cxnSpLocks/>
            <a:stCxn id="19" idx="5"/>
            <a:endCxn id="23" idx="2"/>
          </p:cNvCxnSpPr>
          <p:nvPr/>
        </p:nvCxnSpPr>
        <p:spPr>
          <a:xfrm>
            <a:off x="9583626" y="4219960"/>
            <a:ext cx="928484" cy="25490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195F58E-B511-44EA-A9B7-E3E517DDF5B5}"/>
              </a:ext>
            </a:extLst>
          </p:cNvPr>
          <p:cNvCxnSpPr>
            <a:cxnSpLocks/>
            <a:endCxn id="19" idx="6"/>
          </p:cNvCxnSpPr>
          <p:nvPr/>
        </p:nvCxnSpPr>
        <p:spPr>
          <a:xfrm flipH="1" flipV="1">
            <a:off x="9717537" y="3896671"/>
            <a:ext cx="866059" cy="38054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CC8E714-F712-406C-B123-BBAA5B64B143}"/>
              </a:ext>
            </a:extLst>
          </p:cNvPr>
          <p:cNvCxnSpPr>
            <a:cxnSpLocks/>
            <a:stCxn id="23" idx="0"/>
            <a:endCxn id="25" idx="4"/>
          </p:cNvCxnSpPr>
          <p:nvPr/>
        </p:nvCxnSpPr>
        <p:spPr>
          <a:xfrm flipH="1" flipV="1">
            <a:off x="10669165" y="2342423"/>
            <a:ext cx="300145" cy="167523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4826DFF-D5F7-455C-A389-4F7103AC7AE0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9260337" y="2050545"/>
            <a:ext cx="984077" cy="138892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0A010B0-D787-4E15-8F71-6C5B3EE4565F}"/>
              </a:ext>
            </a:extLst>
          </p:cNvPr>
          <p:cNvCxnSpPr>
            <a:cxnSpLocks/>
            <a:stCxn id="20" idx="1"/>
            <a:endCxn id="22" idx="2"/>
          </p:cNvCxnSpPr>
          <p:nvPr/>
        </p:nvCxnSpPr>
        <p:spPr>
          <a:xfrm flipV="1">
            <a:off x="6897680" y="1340771"/>
            <a:ext cx="1157417" cy="287362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86995DB-8CBF-4EDE-8F76-438C67F44832}"/>
              </a:ext>
            </a:extLst>
          </p:cNvPr>
          <p:cNvCxnSpPr>
            <a:cxnSpLocks/>
            <a:stCxn id="22" idx="3"/>
            <a:endCxn id="20" idx="0"/>
          </p:cNvCxnSpPr>
          <p:nvPr/>
        </p:nvCxnSpPr>
        <p:spPr>
          <a:xfrm flipH="1">
            <a:off x="7220969" y="1664060"/>
            <a:ext cx="968039" cy="241642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4477CDA-494A-4044-BEC3-3994271CC4F5}"/>
              </a:ext>
            </a:extLst>
          </p:cNvPr>
          <p:cNvCxnSpPr>
            <a:cxnSpLocks/>
            <a:stCxn id="19" idx="5"/>
            <a:endCxn id="23" idx="2"/>
          </p:cNvCxnSpPr>
          <p:nvPr/>
        </p:nvCxnSpPr>
        <p:spPr>
          <a:xfrm>
            <a:off x="9583626" y="4219960"/>
            <a:ext cx="928484" cy="25490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9550161-0A98-4566-8830-F4E2C88455D7}"/>
              </a:ext>
            </a:extLst>
          </p:cNvPr>
          <p:cNvCxnSpPr>
            <a:cxnSpLocks/>
            <a:stCxn id="25" idx="3"/>
            <a:endCxn id="19" idx="7"/>
          </p:cNvCxnSpPr>
          <p:nvPr/>
        </p:nvCxnSpPr>
        <p:spPr>
          <a:xfrm flipH="1">
            <a:off x="9583626" y="2208512"/>
            <a:ext cx="762250" cy="136487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201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40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Athrun Z.</dc:creator>
  <cp:lastModifiedBy>Athrun Z.</cp:lastModifiedBy>
  <cp:revision>4</cp:revision>
  <dcterms:created xsi:type="dcterms:W3CDTF">2022-04-19T17:41:46Z</dcterms:created>
  <dcterms:modified xsi:type="dcterms:W3CDTF">2022-04-19T20:43:55Z</dcterms:modified>
</cp:coreProperties>
</file>