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E0FB"/>
    <a:srgbClr val="0B7CC1"/>
    <a:srgbClr val="085D92"/>
    <a:srgbClr val="26A4F2"/>
    <a:srgbClr val="55B8F5"/>
    <a:srgbClr val="1DA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383D5-6AA2-4D30-AD68-630929A020F0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DCE3-C698-48C4-9C91-311609A25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6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52136-7F38-427B-AEB2-2459DA5EC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B0F816-0CB4-454C-9581-09F141205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4501E-B188-47E8-A48C-78527982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DDE2-50D5-4298-80F4-DD8C4E67438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17838-97A4-4C2C-AC9C-2F33A843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56A91-82CF-4DF8-9ABB-2A73AC79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927D-487D-489F-ABF5-C9456B6C2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23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9A07D-8CCB-430E-88D1-EAB9A460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47E37D-BB07-4EDF-8B77-137C9AD04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191EF-CB92-484D-B63D-D4ACAA4B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DDE2-50D5-4298-80F4-DD8C4E67438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0D930-22FA-40AD-8316-042BE64D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A966C-8343-4D04-A0E8-24FD9D4E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927D-487D-489F-ABF5-C9456B6C2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1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30A368-F465-4BD3-8926-756F96AA5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214BC0-609E-459F-ABF4-81E290225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05A02-8A6D-4472-B920-45FB37B2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DDE2-50D5-4298-80F4-DD8C4E67438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17A9B-A1F3-42A2-AF3B-2663AFEA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5DBFA-BB8D-4A3B-ABA7-B4428BDB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927D-487D-489F-ABF5-C9456B6C2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632E7-751A-4559-96D3-442DA635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C0887-C0BC-4065-8F09-61373D65C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2A4A8E-4909-4F45-8CBC-80F69B59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DDE2-50D5-4298-80F4-DD8C4E67438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26853-DC63-4660-B302-EF493123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7ABA6-A420-4ED7-BC8E-8796C9EA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927D-487D-489F-ABF5-C9456B6C2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56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D2759-363D-4723-8578-FF96B1A3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40EEB6-0B8C-4071-A0B3-C2A210537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BB7E8-9232-4B2C-B579-BED7D3D9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DDE2-50D5-4298-80F4-DD8C4E67438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22F3B-28FC-4833-B27C-B0335663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67C69-2432-4D35-973E-17D9216F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927D-487D-489F-ABF5-C9456B6C2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08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F5507-1E0A-4A4B-B78A-EBFDC5B4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B30FB-455D-4503-BA10-46F7ADEC1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463EE8-ED33-483B-9B62-2C5F7B0B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2F78E4-D5A3-46CC-9C26-E774BFDA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DDE2-50D5-4298-80F4-DD8C4E67438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7028D8-EDA2-4C61-8178-B20779E3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67FAF5-6CA0-4098-A4FA-FE927B94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927D-487D-489F-ABF5-C9456B6C2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03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59963-E74D-429A-BD74-F6B97EDA4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86486-9807-4FA7-AFED-A9E92DA17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E58445-8970-4EB0-B550-597D21ABA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3D591B-33C0-4ED4-B339-5A791658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8C3448-E1AD-4930-ADAC-34EA2610C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239AA7-B284-4AD3-9C3F-836C6327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DDE2-50D5-4298-80F4-DD8C4E67438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6E75-AF5E-4449-9F7F-5DBD41CF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A6B883-3660-4BFF-869F-9FFDC6FB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927D-487D-489F-ABF5-C9456B6C2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1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02AA5-1651-467B-A485-3A9EEDFB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BBFB59-2C57-4CEA-AC48-9F48A953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DDE2-50D5-4298-80F4-DD8C4E67438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2F688A-B74C-434F-BC11-3B61FE77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D29702-1469-4E6C-9C82-4F35E610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927D-487D-489F-ABF5-C9456B6C2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73F03D-B480-4C11-8821-51CCBDBA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DDE2-50D5-4298-80F4-DD8C4E67438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9C1680-B6DD-4C6E-90D9-D32DB1CD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B92C44-047F-4633-AD4C-8EA8EE10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927D-487D-489F-ABF5-C9456B6C2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12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1D135-2F1E-4A20-A2F9-5A51DE7F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415AA-A43F-4648-A49B-72320CFF6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7BB528-6B49-4A32-88A7-E8A77A244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E37C98-B0FB-4850-88DD-6D15F0A7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DDE2-50D5-4298-80F4-DD8C4E67438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2DA05E-266C-43B5-931E-ED0D373A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E08660-7836-44C0-8A17-99C29834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927D-487D-489F-ABF5-C9456B6C2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6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684FA-103C-4726-87D9-812D9A36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7F9E46-A4E0-451B-8967-DC0D0924C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ACFE0B-3044-4877-A8CA-AD7BB3FD7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76F9EE-9805-462F-8157-8F4F3189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DDE2-50D5-4298-80F4-DD8C4E67438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BA1C3-8254-4B99-9B86-FE1DA53A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552063-3707-43E9-B69B-984A2912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927D-487D-489F-ABF5-C9456B6C2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54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D97AE3-6046-478B-8CA2-BD14A8C4C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529AD1-3624-4087-98D3-838F7FC40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F5AB2C-2421-4ABA-B124-0F84FC0FE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DDDE2-50D5-4298-80F4-DD8C4E67438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2B206-E5AE-4DBE-A77D-C014C78DF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22977-8735-4F65-9828-73B01251D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D927D-487D-489F-ABF5-C9456B6C2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94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AB2C613-AB76-478C-91C6-284C6FE32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393919"/>
            <a:ext cx="2952750" cy="15525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1BDC02-AB21-4528-A2E1-9BFC55CE7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23" y="1016296"/>
            <a:ext cx="1301478" cy="13014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56F5ECA-BCC8-40CC-813A-7DFB9B54ED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815" y="3915983"/>
            <a:ext cx="1202692" cy="978189"/>
          </a:xfrm>
          <a:prstGeom prst="rect">
            <a:avLst/>
          </a:prstGeom>
        </p:spPr>
      </p:pic>
      <p:pic>
        <p:nvPicPr>
          <p:cNvPr id="1026" name="Picture 2" descr="File:Instagram logo 2016.svg - Wikipedia">
            <a:extLst>
              <a:ext uri="{FF2B5EF4-FFF2-40B4-BE49-F238E27FC236}">
                <a16:creationId xmlns:a16="http://schemas.microsoft.com/office/drawing/2014/main" id="{D1EF3002-131F-4E73-BF09-D450237AF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23" y="4456448"/>
            <a:ext cx="1369773" cy="136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elegram logo.svg - Wikipedia">
            <a:extLst>
              <a:ext uri="{FF2B5EF4-FFF2-40B4-BE49-F238E27FC236}">
                <a16:creationId xmlns:a16="http://schemas.microsoft.com/office/drawing/2014/main" id="{20B3FDEB-1B2F-4055-9496-F041CE474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4481373"/>
            <a:ext cx="978189" cy="97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kTok - Home | Facebook">
            <a:extLst>
              <a:ext uri="{FF2B5EF4-FFF2-40B4-BE49-F238E27FC236}">
                <a16:creationId xmlns:a16="http://schemas.microsoft.com/office/drawing/2014/main" id="{050C670E-1021-4B56-982A-35D1CDF03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54" y="2760441"/>
            <a:ext cx="1696007" cy="169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eibo-logo.png | 联合国">
            <a:extLst>
              <a:ext uri="{FF2B5EF4-FFF2-40B4-BE49-F238E27FC236}">
                <a16:creationId xmlns:a16="http://schemas.microsoft.com/office/drawing/2014/main" id="{8B477719-6484-4865-8AAA-6836C077B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53" y="2171701"/>
            <a:ext cx="2635459" cy="213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Mobile WEBSITE Reddit is not loading, and is stuck on the pulsing red  circle (reddit logo). : r/help">
            <a:extLst>
              <a:ext uri="{FF2B5EF4-FFF2-40B4-BE49-F238E27FC236}">
                <a16:creationId xmlns:a16="http://schemas.microsoft.com/office/drawing/2014/main" id="{BAA10B58-B1CB-4E22-A991-3231550C6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627" y="1339862"/>
            <a:ext cx="1369773" cy="136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新版微信LOGO源文件，包含PNG,EPS,SVG,webp多种格式| 设计达人">
            <a:extLst>
              <a:ext uri="{FF2B5EF4-FFF2-40B4-BE49-F238E27FC236}">
                <a16:creationId xmlns:a16="http://schemas.microsoft.com/office/drawing/2014/main" id="{DBD2FD65-6B76-427F-AE19-4FE8F412E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125" y="1093569"/>
            <a:ext cx="1113952" cy="90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5BB2CD72-8C8A-451A-BD7C-D44E48EF45B0}"/>
              </a:ext>
            </a:extLst>
          </p:cNvPr>
          <p:cNvSpPr/>
          <p:nvPr/>
        </p:nvSpPr>
        <p:spPr>
          <a:xfrm>
            <a:off x="4713458" y="1086693"/>
            <a:ext cx="2753678" cy="2753678"/>
          </a:xfrm>
          <a:prstGeom prst="ellipse">
            <a:avLst/>
          </a:prstGeom>
          <a:noFill/>
          <a:ln w="76200">
            <a:solidFill>
              <a:srgbClr val="1DA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892CF14-F60A-4BF2-84FA-1A8BD083DF9A}"/>
              </a:ext>
            </a:extLst>
          </p:cNvPr>
          <p:cNvSpPr/>
          <p:nvPr/>
        </p:nvSpPr>
        <p:spPr>
          <a:xfrm>
            <a:off x="1095375" y="1266825"/>
            <a:ext cx="552450" cy="552450"/>
          </a:xfrm>
          <a:prstGeom prst="ellipse">
            <a:avLst/>
          </a:prstGeom>
          <a:solidFill>
            <a:srgbClr val="B3E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6D56B48-F88D-4CDB-BFBC-0A1A5194DC19}"/>
              </a:ext>
            </a:extLst>
          </p:cNvPr>
          <p:cNvSpPr/>
          <p:nvPr/>
        </p:nvSpPr>
        <p:spPr>
          <a:xfrm>
            <a:off x="2166711" y="2024748"/>
            <a:ext cx="1058894" cy="1058894"/>
          </a:xfrm>
          <a:prstGeom prst="ellipse">
            <a:avLst/>
          </a:prstGeom>
          <a:solidFill>
            <a:srgbClr val="0B7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22AB350-F5BF-4047-A3B1-C501D3D2F37B}"/>
              </a:ext>
            </a:extLst>
          </p:cNvPr>
          <p:cNvSpPr/>
          <p:nvPr/>
        </p:nvSpPr>
        <p:spPr>
          <a:xfrm>
            <a:off x="3169913" y="562504"/>
            <a:ext cx="907584" cy="907584"/>
          </a:xfrm>
          <a:prstGeom prst="ellipse">
            <a:avLst/>
          </a:prstGeom>
          <a:solidFill>
            <a:srgbClr val="26A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998E290-5814-43BC-8A93-C85A068E1E8F}"/>
              </a:ext>
            </a:extLst>
          </p:cNvPr>
          <p:cNvSpPr/>
          <p:nvPr/>
        </p:nvSpPr>
        <p:spPr>
          <a:xfrm>
            <a:off x="8103097" y="346266"/>
            <a:ext cx="1533358" cy="1533358"/>
          </a:xfrm>
          <a:prstGeom prst="ellipse">
            <a:avLst/>
          </a:prstGeom>
          <a:solidFill>
            <a:srgbClr val="55B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8056732-57D9-423B-83EC-B51ED93986EA}"/>
              </a:ext>
            </a:extLst>
          </p:cNvPr>
          <p:cNvSpPr/>
          <p:nvPr/>
        </p:nvSpPr>
        <p:spPr>
          <a:xfrm>
            <a:off x="7863775" y="4180222"/>
            <a:ext cx="1096627" cy="1096627"/>
          </a:xfrm>
          <a:prstGeom prst="ellipse">
            <a:avLst/>
          </a:prstGeom>
          <a:solidFill>
            <a:srgbClr val="0B7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FC029F7-48D0-4996-AB94-8C7B24CC075C}"/>
              </a:ext>
            </a:extLst>
          </p:cNvPr>
          <p:cNvSpPr/>
          <p:nvPr/>
        </p:nvSpPr>
        <p:spPr>
          <a:xfrm>
            <a:off x="10563774" y="2526174"/>
            <a:ext cx="468534" cy="468534"/>
          </a:xfrm>
          <a:prstGeom prst="ellipse">
            <a:avLst/>
          </a:prstGeom>
          <a:solidFill>
            <a:srgbClr val="B3E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5913A9F-E249-4603-B7C3-9F050B656FEE}"/>
              </a:ext>
            </a:extLst>
          </p:cNvPr>
          <p:cNvSpPr/>
          <p:nvPr/>
        </p:nvSpPr>
        <p:spPr>
          <a:xfrm>
            <a:off x="2289855" y="4128852"/>
            <a:ext cx="424509" cy="424509"/>
          </a:xfrm>
          <a:prstGeom prst="ellipse">
            <a:avLst/>
          </a:prstGeom>
          <a:solidFill>
            <a:srgbClr val="085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989602E-1EE2-4142-B807-B38F3DD82274}"/>
              </a:ext>
            </a:extLst>
          </p:cNvPr>
          <p:cNvSpPr/>
          <p:nvPr/>
        </p:nvSpPr>
        <p:spPr>
          <a:xfrm>
            <a:off x="4333705" y="4439665"/>
            <a:ext cx="752476" cy="752476"/>
          </a:xfrm>
          <a:prstGeom prst="ellipse">
            <a:avLst/>
          </a:prstGeom>
          <a:solidFill>
            <a:srgbClr val="B3E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17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5E-6 -1.11111E-6 L 0.10781 -0.2784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1" y="-1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7A2B0-6AB4-49D7-B755-F9396DC4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91195-3C37-4974-9C3F-883D90364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D82244-CC15-43CF-A77C-F7E484ABB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817" y="2879575"/>
            <a:ext cx="8370001" cy="15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648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Athrun Z.</dc:creator>
  <cp:lastModifiedBy>Athrun Z.</cp:lastModifiedBy>
  <cp:revision>12</cp:revision>
  <dcterms:created xsi:type="dcterms:W3CDTF">2022-04-18T20:09:27Z</dcterms:created>
  <dcterms:modified xsi:type="dcterms:W3CDTF">2022-04-19T17:36:33Z</dcterms:modified>
</cp:coreProperties>
</file>