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A00"/>
    <a:srgbClr val="66CCCC"/>
    <a:srgbClr val="CC66CC"/>
    <a:srgbClr val="CCCC66"/>
    <a:srgbClr val="6666CC"/>
    <a:srgbClr val="66CC66"/>
    <a:srgbClr val="CC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256E3-8DEF-4A73-B46D-00971625A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55A892-A81A-4887-A6A1-BB30E0F3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089A5-2CBC-4AA4-BD76-464F2B3F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7E9-8EF2-4377-9212-096B5BC2FA9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4BC51-3018-4AE8-93BE-C7A4E943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E50C6-D52D-4228-89EE-41405AA0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F03B-A593-49C7-90D4-44CA9E4F0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E15FB-73EB-4EAD-B79A-5B3928BC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C2EC76-8BF0-4569-917C-4A787C891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A73BA-431D-4B8A-BC6E-D82E1CFC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7E9-8EF2-4377-9212-096B5BC2FA9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5E67F-3D5D-48D7-9FDD-EAEBFD9F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22187-9403-4665-8B75-AAC03589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F03B-A593-49C7-90D4-44CA9E4F0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23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3F8BEE-6D8B-4C76-9B31-7D7257466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866636-5704-4A4D-8F4E-E2A8A64E3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133EA-BF36-4F61-A458-8EAE9FA7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7E9-8EF2-4377-9212-096B5BC2FA9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4589B-2CBC-47E7-A3BD-AE8A44CB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8FA62-8743-4FF6-B6C6-99339D4A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F03B-A593-49C7-90D4-44CA9E4F0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2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3C5C2-929C-4229-9C83-EFC41FC9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9C5D3-7F00-479A-864F-DC21454C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56276-107C-4086-B805-C03DCC69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7E9-8EF2-4377-9212-096B5BC2FA9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946AB-410C-469F-85EA-E2B9BE0D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065A0-7409-4505-9FAD-86ABAC50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F03B-A593-49C7-90D4-44CA9E4F0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9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C8070-0821-4A04-8D2C-8C9BB9F4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AA2BD-A76A-40C1-B262-3F2DC310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5554E-6ECD-424A-B3D7-E9D68640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7E9-8EF2-4377-9212-096B5BC2FA9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A646E-99FA-4D46-AB41-F9B0111C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BE7DD-0107-4739-8CB1-AEE68FB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F03B-A593-49C7-90D4-44CA9E4F0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4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384BD-3FD6-44C6-944D-156B61B4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2EFB9-46CD-4AE0-BB4D-EC8816997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757F5-E4EF-458A-946C-7CC736CA9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6AD43-AA72-4FF2-BB89-42BF8725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7E9-8EF2-4377-9212-096B5BC2FA9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581E9-8AE0-43C0-9442-4C1B7AFA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5DA25-7F41-4146-AF57-C87A5540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F03B-A593-49C7-90D4-44CA9E4F0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7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5438C-D619-43C3-BAB2-4DA9F01E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C855E-EC55-45F9-B732-4E7FB80A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0D8C0-AEB2-4B4C-B3C6-EF88BB95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0035CB-1D4C-4939-9B56-18111A3FB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09BC00-F5EE-4DD7-87C0-BA1F8309E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85E995-B04F-4835-956D-685CBF2E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7E9-8EF2-4377-9212-096B5BC2FA9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FA124D-8DA1-4A53-924F-1FC32FA2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690814-D182-4FEE-AE11-9B76B78A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F03B-A593-49C7-90D4-44CA9E4F0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7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C20E9-B93D-40C2-903F-0F99A19E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D4E08-8402-4116-B8CE-5E37FE30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7E9-8EF2-4377-9212-096B5BC2FA9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B260E-1873-4D97-B31C-DEBDB7AC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4DE92D-F32E-42B5-8E7D-E8DE4AFA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F03B-A593-49C7-90D4-44CA9E4F0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6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A81642-7DDE-47CE-AEFB-19D2896B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7E9-8EF2-4377-9212-096B5BC2FA9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4D0E03-A2AE-4BCB-A16E-CE598407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447F0-6614-414C-956D-DDD3B6F6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F03B-A593-49C7-90D4-44CA9E4F0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8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49645-EE3A-42BB-AC70-E2B45161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D3F44-708E-44DF-9F7E-F86D570E7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3F6ADB-1C19-475E-9602-0C253C6D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443AD-262E-4C76-94BB-2CEFD2F9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7E9-8EF2-4377-9212-096B5BC2FA9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CD9F7-D2EB-4312-BA43-B27E7ED5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A3C69-1559-4E0E-9796-2642287A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F03B-A593-49C7-90D4-44CA9E4F0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4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3C52A-0876-4DCD-A864-C156295B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721158-60DA-47D5-89F3-ED4FB528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00966-3D06-408F-AF76-3D351D4E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A6AFD-A695-4C33-9D7C-827F46EE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7E9-8EF2-4377-9212-096B5BC2FA9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97C1A-4F76-4381-899B-7D7FDAF3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EA1E5-2E41-4881-A0BE-6829C3A0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F03B-A593-49C7-90D4-44CA9E4F0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0D34B9-95DD-4543-96C0-03E6616A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16709-A3CD-4AB9-B2DD-B96111A83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F5C20-0E7E-41EB-8F7C-9A80D6F1A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77E9-8EF2-4377-9212-096B5BC2FA9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0AA8E-E793-4E44-B1DC-DE2DF111C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422DA-F4C0-4E80-93C0-7FC999508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F03B-A593-49C7-90D4-44CA9E4F0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7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6C2021C-E98E-4666-8419-5A1F111B3DCD}"/>
              </a:ext>
            </a:extLst>
          </p:cNvPr>
          <p:cNvGrpSpPr/>
          <p:nvPr/>
        </p:nvGrpSpPr>
        <p:grpSpPr>
          <a:xfrm>
            <a:off x="640080" y="975360"/>
            <a:ext cx="680720" cy="2722880"/>
            <a:chOff x="640080" y="975360"/>
            <a:chExt cx="680720" cy="2722880"/>
          </a:xfrm>
          <a:solidFill>
            <a:srgbClr val="CC6666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B6EF41-311F-4B03-89F8-CAADFF54EC82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33DB374-1E83-4505-B768-9E9D58DBC753}"/>
                </a:ext>
              </a:extLst>
            </p:cNvPr>
            <p:cNvSpPr/>
            <p:nvPr/>
          </p:nvSpPr>
          <p:spPr>
            <a:xfrm>
              <a:off x="640080" y="165608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A0BFB91-61C1-4A82-AF01-177FF169831E}"/>
                </a:ext>
              </a:extLst>
            </p:cNvPr>
            <p:cNvSpPr/>
            <p:nvPr/>
          </p:nvSpPr>
          <p:spPr>
            <a:xfrm>
              <a:off x="640080" y="233680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101614B-687B-4B01-9FFA-037A2D316DDA}"/>
                </a:ext>
              </a:extLst>
            </p:cNvPr>
            <p:cNvSpPr/>
            <p:nvPr/>
          </p:nvSpPr>
          <p:spPr>
            <a:xfrm>
              <a:off x="640080" y="301752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105AF4F-8B8E-4C63-AB06-843D12DB87ED}"/>
              </a:ext>
            </a:extLst>
          </p:cNvPr>
          <p:cNvGrpSpPr/>
          <p:nvPr/>
        </p:nvGrpSpPr>
        <p:grpSpPr>
          <a:xfrm rot="5400000">
            <a:off x="3769360" y="975360"/>
            <a:ext cx="680720" cy="2722880"/>
            <a:chOff x="640080" y="975360"/>
            <a:chExt cx="680720" cy="2722880"/>
          </a:xfrm>
          <a:solidFill>
            <a:srgbClr val="CC6666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7856E40-0084-49E4-AF2C-EDEABBCADAC2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AF89FE-8249-4426-A532-C3B6CE3D6B77}"/>
                </a:ext>
              </a:extLst>
            </p:cNvPr>
            <p:cNvSpPr/>
            <p:nvPr/>
          </p:nvSpPr>
          <p:spPr>
            <a:xfrm>
              <a:off x="640080" y="165608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286BE55-B12E-4AE9-BD22-261F48982A11}"/>
                </a:ext>
              </a:extLst>
            </p:cNvPr>
            <p:cNvSpPr/>
            <p:nvPr/>
          </p:nvSpPr>
          <p:spPr>
            <a:xfrm>
              <a:off x="640080" y="233680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AEEBDA7-5655-4EBB-A46B-21638113434A}"/>
                </a:ext>
              </a:extLst>
            </p:cNvPr>
            <p:cNvSpPr/>
            <p:nvPr/>
          </p:nvSpPr>
          <p:spPr>
            <a:xfrm>
              <a:off x="640080" y="301752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14A458-40B0-4892-8619-300B1FA5BADD}"/>
              </a:ext>
            </a:extLst>
          </p:cNvPr>
          <p:cNvGrpSpPr/>
          <p:nvPr/>
        </p:nvGrpSpPr>
        <p:grpSpPr>
          <a:xfrm>
            <a:off x="7142480" y="975360"/>
            <a:ext cx="680720" cy="2722880"/>
            <a:chOff x="640080" y="975360"/>
            <a:chExt cx="680720" cy="2722880"/>
          </a:xfrm>
          <a:solidFill>
            <a:srgbClr val="CC6666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98EDD77-546C-4D26-B7BA-CE025E275DCE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5382B92-0DCB-47FC-9D16-EAA0A23E5B74}"/>
                </a:ext>
              </a:extLst>
            </p:cNvPr>
            <p:cNvSpPr/>
            <p:nvPr/>
          </p:nvSpPr>
          <p:spPr>
            <a:xfrm>
              <a:off x="640080" y="165608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CB67409-4E2D-4EFA-B4CC-3F7BE0767764}"/>
                </a:ext>
              </a:extLst>
            </p:cNvPr>
            <p:cNvSpPr/>
            <p:nvPr/>
          </p:nvSpPr>
          <p:spPr>
            <a:xfrm>
              <a:off x="640080" y="233680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462F37C-37E5-4737-91E1-477A0A0C8116}"/>
                </a:ext>
              </a:extLst>
            </p:cNvPr>
            <p:cNvSpPr/>
            <p:nvPr/>
          </p:nvSpPr>
          <p:spPr>
            <a:xfrm>
              <a:off x="640080" y="301752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8BE1E3-9BEC-41C8-B346-C47DFFEEBA92}"/>
              </a:ext>
            </a:extLst>
          </p:cNvPr>
          <p:cNvGrpSpPr/>
          <p:nvPr/>
        </p:nvGrpSpPr>
        <p:grpSpPr>
          <a:xfrm rot="5400000">
            <a:off x="10017760" y="975360"/>
            <a:ext cx="680720" cy="2722880"/>
            <a:chOff x="640080" y="975360"/>
            <a:chExt cx="680720" cy="2722880"/>
          </a:xfrm>
          <a:solidFill>
            <a:srgbClr val="CC6666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1CF43BD-050B-44E7-B411-61F0A99D5A93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EC95332-0FED-45DF-A4FE-11217C722F66}"/>
                </a:ext>
              </a:extLst>
            </p:cNvPr>
            <p:cNvSpPr/>
            <p:nvPr/>
          </p:nvSpPr>
          <p:spPr>
            <a:xfrm>
              <a:off x="640080" y="165608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6EF25D8-3942-4E16-8BCD-EC0BE8F3AF99}"/>
                </a:ext>
              </a:extLst>
            </p:cNvPr>
            <p:cNvSpPr/>
            <p:nvPr/>
          </p:nvSpPr>
          <p:spPr>
            <a:xfrm>
              <a:off x="640080" y="233680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089890-CFA6-4969-960E-F0C2021EFB18}"/>
                </a:ext>
              </a:extLst>
            </p:cNvPr>
            <p:cNvSpPr/>
            <p:nvPr/>
          </p:nvSpPr>
          <p:spPr>
            <a:xfrm>
              <a:off x="640080" y="301752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070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1DE64680-98E1-4DC4-9B86-CCF104B9A21E}"/>
              </a:ext>
            </a:extLst>
          </p:cNvPr>
          <p:cNvGrpSpPr/>
          <p:nvPr/>
        </p:nvGrpSpPr>
        <p:grpSpPr>
          <a:xfrm>
            <a:off x="680720" y="1463040"/>
            <a:ext cx="1361440" cy="2042160"/>
            <a:chOff x="680720" y="1463040"/>
            <a:chExt cx="1361440" cy="2042160"/>
          </a:xfrm>
          <a:solidFill>
            <a:srgbClr val="66CC66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4420FEF-C519-46D3-BEB6-707C8CDB6683}"/>
                </a:ext>
              </a:extLst>
            </p:cNvPr>
            <p:cNvSpPr/>
            <p:nvPr/>
          </p:nvSpPr>
          <p:spPr>
            <a:xfrm>
              <a:off x="1361440" y="146304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102730D-C594-4AB1-8192-C076EADBBCF6}"/>
                </a:ext>
              </a:extLst>
            </p:cNvPr>
            <p:cNvSpPr/>
            <p:nvPr/>
          </p:nvSpPr>
          <p:spPr>
            <a:xfrm>
              <a:off x="680720" y="282448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6C361EF-B1F3-47C1-967B-FDF1B15BACFC}"/>
                </a:ext>
              </a:extLst>
            </p:cNvPr>
            <p:cNvSpPr/>
            <p:nvPr/>
          </p:nvSpPr>
          <p:spPr>
            <a:xfrm>
              <a:off x="1361440" y="282448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0CA482-15E0-4494-8CB0-1FD79A1F5291}"/>
                </a:ext>
              </a:extLst>
            </p:cNvPr>
            <p:cNvSpPr/>
            <p:nvPr/>
          </p:nvSpPr>
          <p:spPr>
            <a:xfrm>
              <a:off x="1361440" y="214376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0E0C8DA-A844-43AF-BEE8-3F0BAB8F2B9F}"/>
              </a:ext>
            </a:extLst>
          </p:cNvPr>
          <p:cNvGrpSpPr/>
          <p:nvPr/>
        </p:nvGrpSpPr>
        <p:grpSpPr>
          <a:xfrm rot="5400000">
            <a:off x="3459480" y="1463040"/>
            <a:ext cx="1361440" cy="2042160"/>
            <a:chOff x="680720" y="1463040"/>
            <a:chExt cx="1361440" cy="2042160"/>
          </a:xfrm>
          <a:solidFill>
            <a:srgbClr val="66CC66"/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D834B-4720-4CE0-A51F-EF65360449FA}"/>
                </a:ext>
              </a:extLst>
            </p:cNvPr>
            <p:cNvSpPr/>
            <p:nvPr/>
          </p:nvSpPr>
          <p:spPr>
            <a:xfrm>
              <a:off x="1361440" y="146304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C443E65-4E37-4E41-B1E5-ECD379D7CE54}"/>
                </a:ext>
              </a:extLst>
            </p:cNvPr>
            <p:cNvSpPr/>
            <p:nvPr/>
          </p:nvSpPr>
          <p:spPr>
            <a:xfrm>
              <a:off x="680720" y="282448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571444-2E3F-4B1A-BE08-8C22EAB7E159}"/>
                </a:ext>
              </a:extLst>
            </p:cNvPr>
            <p:cNvSpPr/>
            <p:nvPr/>
          </p:nvSpPr>
          <p:spPr>
            <a:xfrm>
              <a:off x="1361440" y="282448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F026F4-2873-454B-B110-28DBBCA1ECDF}"/>
                </a:ext>
              </a:extLst>
            </p:cNvPr>
            <p:cNvSpPr/>
            <p:nvPr/>
          </p:nvSpPr>
          <p:spPr>
            <a:xfrm>
              <a:off x="1361440" y="214376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DD78E-DF7D-4B26-83C5-4FC2CF4F6D2C}"/>
              </a:ext>
            </a:extLst>
          </p:cNvPr>
          <p:cNvGrpSpPr/>
          <p:nvPr/>
        </p:nvGrpSpPr>
        <p:grpSpPr>
          <a:xfrm rot="10800000">
            <a:off x="6350002" y="1463040"/>
            <a:ext cx="1361440" cy="2042160"/>
            <a:chOff x="680720" y="1463040"/>
            <a:chExt cx="1361440" cy="2042160"/>
          </a:xfrm>
          <a:solidFill>
            <a:srgbClr val="66CC66"/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B83BCD5-101B-4969-B5EF-F8B10DD864F6}"/>
                </a:ext>
              </a:extLst>
            </p:cNvPr>
            <p:cNvSpPr/>
            <p:nvPr/>
          </p:nvSpPr>
          <p:spPr>
            <a:xfrm>
              <a:off x="1361440" y="146304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DB0B03C-65B0-4D57-84AB-96E4C0720EAB}"/>
                </a:ext>
              </a:extLst>
            </p:cNvPr>
            <p:cNvSpPr/>
            <p:nvPr/>
          </p:nvSpPr>
          <p:spPr>
            <a:xfrm>
              <a:off x="680720" y="282448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7ACC01B-711E-4B97-A99B-F1DBA6895EE9}"/>
                </a:ext>
              </a:extLst>
            </p:cNvPr>
            <p:cNvSpPr/>
            <p:nvPr/>
          </p:nvSpPr>
          <p:spPr>
            <a:xfrm>
              <a:off x="1361440" y="282448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83B2BE6-B0AC-4CDD-80F6-FB7A4D971007}"/>
                </a:ext>
              </a:extLst>
            </p:cNvPr>
            <p:cNvSpPr/>
            <p:nvPr/>
          </p:nvSpPr>
          <p:spPr>
            <a:xfrm>
              <a:off x="1361440" y="214376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CCC761-932E-4091-9138-3C761305A0A0}"/>
              </a:ext>
            </a:extLst>
          </p:cNvPr>
          <p:cNvGrpSpPr/>
          <p:nvPr/>
        </p:nvGrpSpPr>
        <p:grpSpPr>
          <a:xfrm rot="16200000">
            <a:off x="9469122" y="1463040"/>
            <a:ext cx="1361440" cy="2042160"/>
            <a:chOff x="680720" y="1463040"/>
            <a:chExt cx="1361440" cy="2042160"/>
          </a:xfrm>
          <a:solidFill>
            <a:srgbClr val="66CC66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F4B5605-415D-4E39-8E7A-1FC5FB0C5DF7}"/>
                </a:ext>
              </a:extLst>
            </p:cNvPr>
            <p:cNvSpPr/>
            <p:nvPr/>
          </p:nvSpPr>
          <p:spPr>
            <a:xfrm>
              <a:off x="1361440" y="146304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3B5D0DC-3572-4BAC-9781-523F0EFDD3B7}"/>
                </a:ext>
              </a:extLst>
            </p:cNvPr>
            <p:cNvSpPr/>
            <p:nvPr/>
          </p:nvSpPr>
          <p:spPr>
            <a:xfrm>
              <a:off x="680720" y="282448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BB3DA5-F553-4972-B1E6-ADFA21D35A06}"/>
                </a:ext>
              </a:extLst>
            </p:cNvPr>
            <p:cNvSpPr/>
            <p:nvPr/>
          </p:nvSpPr>
          <p:spPr>
            <a:xfrm>
              <a:off x="1361440" y="282448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F859A37-8AD1-4FAD-A2CE-D099C5E6F96D}"/>
                </a:ext>
              </a:extLst>
            </p:cNvPr>
            <p:cNvSpPr/>
            <p:nvPr/>
          </p:nvSpPr>
          <p:spPr>
            <a:xfrm>
              <a:off x="1361440" y="2143760"/>
              <a:ext cx="680720" cy="680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4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0D078E-5FA3-4BF0-8B3A-09F6886A9B42}"/>
              </a:ext>
            </a:extLst>
          </p:cNvPr>
          <p:cNvGrpSpPr/>
          <p:nvPr/>
        </p:nvGrpSpPr>
        <p:grpSpPr>
          <a:xfrm>
            <a:off x="833120" y="1798320"/>
            <a:ext cx="1361440" cy="2032000"/>
            <a:chOff x="640080" y="975360"/>
            <a:chExt cx="1361440" cy="2032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351B9E4-6B1E-4CED-BC94-E54ED2D3380F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65344F5-973C-4425-95C4-5E19F7BB8D53}"/>
                </a:ext>
              </a:extLst>
            </p:cNvPr>
            <p:cNvSpPr/>
            <p:nvPr/>
          </p:nvSpPr>
          <p:spPr>
            <a:xfrm>
              <a:off x="640080" y="164592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2F161B8-3B1D-4669-BFF9-11F1D1B7BA8F}"/>
                </a:ext>
              </a:extLst>
            </p:cNvPr>
            <p:cNvSpPr/>
            <p:nvPr/>
          </p:nvSpPr>
          <p:spPr>
            <a:xfrm>
              <a:off x="1320800" y="232664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E72CB8-5C64-4ACD-8380-61682B690D89}"/>
                </a:ext>
              </a:extLst>
            </p:cNvPr>
            <p:cNvSpPr/>
            <p:nvPr/>
          </p:nvSpPr>
          <p:spPr>
            <a:xfrm>
              <a:off x="640080" y="232664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A9168EC-9EB8-494D-AA7D-B4240AEBC52E}"/>
              </a:ext>
            </a:extLst>
          </p:cNvPr>
          <p:cNvGrpSpPr/>
          <p:nvPr/>
        </p:nvGrpSpPr>
        <p:grpSpPr>
          <a:xfrm rot="5400000">
            <a:off x="3586480" y="1798320"/>
            <a:ext cx="1361440" cy="2032000"/>
            <a:chOff x="640080" y="975360"/>
            <a:chExt cx="1361440" cy="2032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239A687-3F1D-412C-AE54-0B6C587CE614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0CC5D41-B000-4010-8220-133B889E6090}"/>
                </a:ext>
              </a:extLst>
            </p:cNvPr>
            <p:cNvSpPr/>
            <p:nvPr/>
          </p:nvSpPr>
          <p:spPr>
            <a:xfrm>
              <a:off x="640080" y="164592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C657CF-E112-4D48-8C96-B81968C66484}"/>
                </a:ext>
              </a:extLst>
            </p:cNvPr>
            <p:cNvSpPr/>
            <p:nvPr/>
          </p:nvSpPr>
          <p:spPr>
            <a:xfrm>
              <a:off x="1320800" y="232664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5CEA71A-DBDE-4021-8B56-E3538D217705}"/>
                </a:ext>
              </a:extLst>
            </p:cNvPr>
            <p:cNvSpPr/>
            <p:nvPr/>
          </p:nvSpPr>
          <p:spPr>
            <a:xfrm>
              <a:off x="640080" y="232664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BEE324-0037-440E-84BC-703E36221807}"/>
              </a:ext>
            </a:extLst>
          </p:cNvPr>
          <p:cNvGrpSpPr/>
          <p:nvPr/>
        </p:nvGrpSpPr>
        <p:grpSpPr>
          <a:xfrm rot="10800000">
            <a:off x="6771640" y="1793240"/>
            <a:ext cx="1361440" cy="2032000"/>
            <a:chOff x="640080" y="975360"/>
            <a:chExt cx="1361440" cy="2032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D2B92F0-6775-44A8-AC26-4EFC8927A42E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D3B966-42AD-4AA0-A823-2C50F31070E4}"/>
                </a:ext>
              </a:extLst>
            </p:cNvPr>
            <p:cNvSpPr/>
            <p:nvPr/>
          </p:nvSpPr>
          <p:spPr>
            <a:xfrm>
              <a:off x="640080" y="164592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709851-FFD4-4C5A-8702-43D69E775807}"/>
                </a:ext>
              </a:extLst>
            </p:cNvPr>
            <p:cNvSpPr/>
            <p:nvPr/>
          </p:nvSpPr>
          <p:spPr>
            <a:xfrm>
              <a:off x="1320800" y="232664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473F4F-B738-4766-AED4-CD9F8BE02103}"/>
                </a:ext>
              </a:extLst>
            </p:cNvPr>
            <p:cNvSpPr/>
            <p:nvPr/>
          </p:nvSpPr>
          <p:spPr>
            <a:xfrm>
              <a:off x="640080" y="232664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5DAA7F-94CB-4E92-A254-D1FA86B7642C}"/>
              </a:ext>
            </a:extLst>
          </p:cNvPr>
          <p:cNvGrpSpPr/>
          <p:nvPr/>
        </p:nvGrpSpPr>
        <p:grpSpPr>
          <a:xfrm rot="16200000">
            <a:off x="9738360" y="1793240"/>
            <a:ext cx="1361440" cy="2032000"/>
            <a:chOff x="640080" y="975360"/>
            <a:chExt cx="1361440" cy="2032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91666BA-5FCC-4F9F-BDD0-C2ECF73BD9C8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9303FC-4D1C-4D38-B0BB-4F56711EAC60}"/>
                </a:ext>
              </a:extLst>
            </p:cNvPr>
            <p:cNvSpPr/>
            <p:nvPr/>
          </p:nvSpPr>
          <p:spPr>
            <a:xfrm>
              <a:off x="640080" y="164592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89079D-9B14-4FB6-B1D7-EB6514BEF8C7}"/>
                </a:ext>
              </a:extLst>
            </p:cNvPr>
            <p:cNvSpPr/>
            <p:nvPr/>
          </p:nvSpPr>
          <p:spPr>
            <a:xfrm>
              <a:off x="1320800" y="232664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91549D7-C8FA-42F7-9C92-750340E888FC}"/>
                </a:ext>
              </a:extLst>
            </p:cNvPr>
            <p:cNvSpPr/>
            <p:nvPr/>
          </p:nvSpPr>
          <p:spPr>
            <a:xfrm>
              <a:off x="640080" y="2326640"/>
              <a:ext cx="680720" cy="680720"/>
            </a:xfrm>
            <a:prstGeom prst="rect">
              <a:avLst/>
            </a:prstGeom>
            <a:solidFill>
              <a:srgbClr val="66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759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6F3BF44-772E-464A-90E2-D1B5F2D2F7FC}"/>
              </a:ext>
            </a:extLst>
          </p:cNvPr>
          <p:cNvGrpSpPr/>
          <p:nvPr/>
        </p:nvGrpSpPr>
        <p:grpSpPr>
          <a:xfrm>
            <a:off x="640080" y="1656080"/>
            <a:ext cx="2042160" cy="1361440"/>
            <a:chOff x="640080" y="1656080"/>
            <a:chExt cx="2042160" cy="13614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303F399-6570-499C-A824-4FD599C13E55}"/>
                </a:ext>
              </a:extLst>
            </p:cNvPr>
            <p:cNvSpPr/>
            <p:nvPr/>
          </p:nvSpPr>
          <p:spPr>
            <a:xfrm>
              <a:off x="2001520" y="165608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347182E-95BF-41F8-B519-0CDF54AE2C82}"/>
                </a:ext>
              </a:extLst>
            </p:cNvPr>
            <p:cNvSpPr/>
            <p:nvPr/>
          </p:nvSpPr>
          <p:spPr>
            <a:xfrm>
              <a:off x="1320800" y="233680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CD3C1C-E9A7-46DC-B98E-A87F83F5E67D}"/>
                </a:ext>
              </a:extLst>
            </p:cNvPr>
            <p:cNvSpPr/>
            <p:nvPr/>
          </p:nvSpPr>
          <p:spPr>
            <a:xfrm>
              <a:off x="640080" y="233680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A91927C-40F8-47C1-B35D-F5B768C16A16}"/>
                </a:ext>
              </a:extLst>
            </p:cNvPr>
            <p:cNvSpPr/>
            <p:nvPr/>
          </p:nvSpPr>
          <p:spPr>
            <a:xfrm>
              <a:off x="1320800" y="165608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2D0009D-E367-47A4-8571-802E5D5EF890}"/>
              </a:ext>
            </a:extLst>
          </p:cNvPr>
          <p:cNvGrpSpPr/>
          <p:nvPr/>
        </p:nvGrpSpPr>
        <p:grpSpPr>
          <a:xfrm rot="16200000">
            <a:off x="10002520" y="1656080"/>
            <a:ext cx="2042160" cy="1361440"/>
            <a:chOff x="640080" y="1656080"/>
            <a:chExt cx="2042160" cy="136144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578EB1-EEDE-4944-9698-9ED325512588}"/>
                </a:ext>
              </a:extLst>
            </p:cNvPr>
            <p:cNvSpPr/>
            <p:nvPr/>
          </p:nvSpPr>
          <p:spPr>
            <a:xfrm>
              <a:off x="2001520" y="165608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605CF0A-9AC1-4734-881E-8F7D323DE3FA}"/>
                </a:ext>
              </a:extLst>
            </p:cNvPr>
            <p:cNvSpPr/>
            <p:nvPr/>
          </p:nvSpPr>
          <p:spPr>
            <a:xfrm>
              <a:off x="1320800" y="233680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633AF57-9840-44B0-BD81-2589DE0D460D}"/>
                </a:ext>
              </a:extLst>
            </p:cNvPr>
            <p:cNvSpPr/>
            <p:nvPr/>
          </p:nvSpPr>
          <p:spPr>
            <a:xfrm>
              <a:off x="640080" y="233680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123B4E-238B-4ED6-A1D9-9C7D65275A72}"/>
                </a:ext>
              </a:extLst>
            </p:cNvPr>
            <p:cNvSpPr/>
            <p:nvPr/>
          </p:nvSpPr>
          <p:spPr>
            <a:xfrm>
              <a:off x="1320800" y="165608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D816F6C-21D9-443D-8F62-F99D3A04F8CA}"/>
              </a:ext>
            </a:extLst>
          </p:cNvPr>
          <p:cNvGrpSpPr/>
          <p:nvPr/>
        </p:nvGrpSpPr>
        <p:grpSpPr>
          <a:xfrm rot="10800000">
            <a:off x="6725920" y="1656080"/>
            <a:ext cx="2042160" cy="1361440"/>
            <a:chOff x="640080" y="1656080"/>
            <a:chExt cx="2042160" cy="13614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ED3738-C590-4B4C-8A1D-6EF85176AA5C}"/>
                </a:ext>
              </a:extLst>
            </p:cNvPr>
            <p:cNvSpPr/>
            <p:nvPr/>
          </p:nvSpPr>
          <p:spPr>
            <a:xfrm>
              <a:off x="2001520" y="165608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0F8B569-BA39-47A1-B65F-CAF591C9E31E}"/>
                </a:ext>
              </a:extLst>
            </p:cNvPr>
            <p:cNvSpPr/>
            <p:nvPr/>
          </p:nvSpPr>
          <p:spPr>
            <a:xfrm>
              <a:off x="1320800" y="233680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87470F4-8115-42FA-8120-50160C9665CF}"/>
                </a:ext>
              </a:extLst>
            </p:cNvPr>
            <p:cNvSpPr/>
            <p:nvPr/>
          </p:nvSpPr>
          <p:spPr>
            <a:xfrm>
              <a:off x="640080" y="233680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47B0184-684C-48D1-A13F-9906966C2882}"/>
                </a:ext>
              </a:extLst>
            </p:cNvPr>
            <p:cNvSpPr/>
            <p:nvPr/>
          </p:nvSpPr>
          <p:spPr>
            <a:xfrm>
              <a:off x="1320800" y="165608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AA142CE-B489-4174-9735-B2C6E93F51AC}"/>
              </a:ext>
            </a:extLst>
          </p:cNvPr>
          <p:cNvGrpSpPr/>
          <p:nvPr/>
        </p:nvGrpSpPr>
        <p:grpSpPr>
          <a:xfrm rot="5400000">
            <a:off x="3789680" y="1661160"/>
            <a:ext cx="2042160" cy="1361440"/>
            <a:chOff x="640080" y="1656080"/>
            <a:chExt cx="2042160" cy="136144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AFDBDA-53B8-4B79-A058-5524D167A80F}"/>
                </a:ext>
              </a:extLst>
            </p:cNvPr>
            <p:cNvSpPr/>
            <p:nvPr/>
          </p:nvSpPr>
          <p:spPr>
            <a:xfrm>
              <a:off x="2001520" y="165608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8DE1A07-34C1-47C7-893C-F71BBB69DBCF}"/>
                </a:ext>
              </a:extLst>
            </p:cNvPr>
            <p:cNvSpPr/>
            <p:nvPr/>
          </p:nvSpPr>
          <p:spPr>
            <a:xfrm>
              <a:off x="1320800" y="233680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C8CDE3E-9F29-4968-A7CE-25B86F2A7D6F}"/>
                </a:ext>
              </a:extLst>
            </p:cNvPr>
            <p:cNvSpPr/>
            <p:nvPr/>
          </p:nvSpPr>
          <p:spPr>
            <a:xfrm>
              <a:off x="640080" y="233680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F10A8B5-5163-480D-BE0C-908DB88ADEFE}"/>
                </a:ext>
              </a:extLst>
            </p:cNvPr>
            <p:cNvSpPr/>
            <p:nvPr/>
          </p:nvSpPr>
          <p:spPr>
            <a:xfrm>
              <a:off x="1320800" y="1656080"/>
              <a:ext cx="680720" cy="680720"/>
            </a:xfrm>
            <a:prstGeom prst="rect">
              <a:avLst/>
            </a:prstGeom>
            <a:solidFill>
              <a:srgbClr val="CC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50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4AAD5D1-B6AD-4196-8DBC-45F6B37657C1}"/>
              </a:ext>
            </a:extLst>
          </p:cNvPr>
          <p:cNvGrpSpPr/>
          <p:nvPr/>
        </p:nvGrpSpPr>
        <p:grpSpPr>
          <a:xfrm>
            <a:off x="264160" y="2153920"/>
            <a:ext cx="2042160" cy="1361440"/>
            <a:chOff x="640080" y="975360"/>
            <a:chExt cx="2042160" cy="13614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A20D2A2-40B2-4B97-AE1C-C9515D080BBE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23D9349-B19B-48A5-85B7-C5E424407789}"/>
                </a:ext>
              </a:extLst>
            </p:cNvPr>
            <p:cNvSpPr/>
            <p:nvPr/>
          </p:nvSpPr>
          <p:spPr>
            <a:xfrm>
              <a:off x="1320800" y="165608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FA877E-F2CD-4814-BE5D-746E2057CF0A}"/>
                </a:ext>
              </a:extLst>
            </p:cNvPr>
            <p:cNvSpPr/>
            <p:nvPr/>
          </p:nvSpPr>
          <p:spPr>
            <a:xfrm>
              <a:off x="2001520" y="97536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E4BF25-B52A-4B17-9A80-E1E2BA683B72}"/>
                </a:ext>
              </a:extLst>
            </p:cNvPr>
            <p:cNvSpPr/>
            <p:nvPr/>
          </p:nvSpPr>
          <p:spPr>
            <a:xfrm>
              <a:off x="1320800" y="97536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0D09FF0-B915-41C9-B095-EE955C7B60D5}"/>
              </a:ext>
            </a:extLst>
          </p:cNvPr>
          <p:cNvGrpSpPr/>
          <p:nvPr/>
        </p:nvGrpSpPr>
        <p:grpSpPr>
          <a:xfrm rot="16200000">
            <a:off x="9545320" y="2148840"/>
            <a:ext cx="2042160" cy="1361440"/>
            <a:chOff x="640080" y="975360"/>
            <a:chExt cx="2042160" cy="136144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B35191F-6FB7-448F-9D91-D9E367777057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7F8F153-46FF-4709-9A2E-E86796ADBB9B}"/>
                </a:ext>
              </a:extLst>
            </p:cNvPr>
            <p:cNvSpPr/>
            <p:nvPr/>
          </p:nvSpPr>
          <p:spPr>
            <a:xfrm>
              <a:off x="1320800" y="165608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740CC2-6990-4543-A18F-DCC17216C28A}"/>
                </a:ext>
              </a:extLst>
            </p:cNvPr>
            <p:cNvSpPr/>
            <p:nvPr/>
          </p:nvSpPr>
          <p:spPr>
            <a:xfrm>
              <a:off x="2001520" y="97536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522215E-8CEF-45E3-A89A-95A2BD850087}"/>
                </a:ext>
              </a:extLst>
            </p:cNvPr>
            <p:cNvSpPr/>
            <p:nvPr/>
          </p:nvSpPr>
          <p:spPr>
            <a:xfrm>
              <a:off x="1320800" y="97536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628429C-D946-4B67-8507-7069B9F9C0EF}"/>
              </a:ext>
            </a:extLst>
          </p:cNvPr>
          <p:cNvGrpSpPr/>
          <p:nvPr/>
        </p:nvGrpSpPr>
        <p:grpSpPr>
          <a:xfrm rot="5400000">
            <a:off x="3129280" y="2148840"/>
            <a:ext cx="2042160" cy="1361440"/>
            <a:chOff x="640080" y="975360"/>
            <a:chExt cx="2042160" cy="13614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D11748-D9A4-493E-9590-169F1184239B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A6A261-5EBA-4355-B6A6-D701DD71999A}"/>
                </a:ext>
              </a:extLst>
            </p:cNvPr>
            <p:cNvSpPr/>
            <p:nvPr/>
          </p:nvSpPr>
          <p:spPr>
            <a:xfrm>
              <a:off x="1320800" y="165608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F74E8D9-761C-4B96-BDFA-60D1EB120496}"/>
                </a:ext>
              </a:extLst>
            </p:cNvPr>
            <p:cNvSpPr/>
            <p:nvPr/>
          </p:nvSpPr>
          <p:spPr>
            <a:xfrm>
              <a:off x="2001520" y="97536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A1E9E09-92D6-48FB-B64C-87869A7984D6}"/>
                </a:ext>
              </a:extLst>
            </p:cNvPr>
            <p:cNvSpPr/>
            <p:nvPr/>
          </p:nvSpPr>
          <p:spPr>
            <a:xfrm>
              <a:off x="1320800" y="97536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9A579A5-C2E1-4C6A-B0D4-68642E65BD71}"/>
              </a:ext>
            </a:extLst>
          </p:cNvPr>
          <p:cNvGrpSpPr/>
          <p:nvPr/>
        </p:nvGrpSpPr>
        <p:grpSpPr>
          <a:xfrm rot="10800000">
            <a:off x="6248400" y="2148840"/>
            <a:ext cx="2042160" cy="1361440"/>
            <a:chOff x="640080" y="975360"/>
            <a:chExt cx="2042160" cy="136144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EDC3FF-3D15-448B-9F11-3A0F2450D283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6310AFD-465F-4A06-9CC1-90DBBB3FC6B1}"/>
                </a:ext>
              </a:extLst>
            </p:cNvPr>
            <p:cNvSpPr/>
            <p:nvPr/>
          </p:nvSpPr>
          <p:spPr>
            <a:xfrm>
              <a:off x="1320800" y="165608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8096DC2-4E76-45DA-A435-EF0D0C13C70B}"/>
                </a:ext>
              </a:extLst>
            </p:cNvPr>
            <p:cNvSpPr/>
            <p:nvPr/>
          </p:nvSpPr>
          <p:spPr>
            <a:xfrm>
              <a:off x="2001520" y="97536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97E539E-A9D2-4F13-AF0B-A3796B773BAD}"/>
                </a:ext>
              </a:extLst>
            </p:cNvPr>
            <p:cNvSpPr/>
            <p:nvPr/>
          </p:nvSpPr>
          <p:spPr>
            <a:xfrm>
              <a:off x="1320800" y="975360"/>
              <a:ext cx="680720" cy="680720"/>
            </a:xfrm>
            <a:prstGeom prst="rect">
              <a:avLst/>
            </a:prstGeom>
            <a:solidFill>
              <a:srgbClr val="CC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02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56C94AF8-07DB-4AE9-AAFD-8ECEDAEDE5A2}"/>
              </a:ext>
            </a:extLst>
          </p:cNvPr>
          <p:cNvGrpSpPr/>
          <p:nvPr/>
        </p:nvGrpSpPr>
        <p:grpSpPr>
          <a:xfrm>
            <a:off x="497840" y="2174240"/>
            <a:ext cx="2042160" cy="1361440"/>
            <a:chOff x="640080" y="975360"/>
            <a:chExt cx="2042160" cy="13614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96BB267-BF01-4C9E-AAC8-704A75DB33B3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ABED434-902F-4094-B171-280BAC9F0236}"/>
                </a:ext>
              </a:extLst>
            </p:cNvPr>
            <p:cNvSpPr/>
            <p:nvPr/>
          </p:nvSpPr>
          <p:spPr>
            <a:xfrm>
              <a:off x="1320800" y="97536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0CAABA2-B537-4B61-AA87-636A53F9CE69}"/>
                </a:ext>
              </a:extLst>
            </p:cNvPr>
            <p:cNvSpPr/>
            <p:nvPr/>
          </p:nvSpPr>
          <p:spPr>
            <a:xfrm>
              <a:off x="2001520" y="165608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9B8E54A-18FD-4B49-AA6E-CA8CDF565414}"/>
                </a:ext>
              </a:extLst>
            </p:cNvPr>
            <p:cNvSpPr/>
            <p:nvPr/>
          </p:nvSpPr>
          <p:spPr>
            <a:xfrm>
              <a:off x="1320800" y="165608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B688101-F627-4B21-B541-83BDD8DB9B95}"/>
              </a:ext>
            </a:extLst>
          </p:cNvPr>
          <p:cNvGrpSpPr/>
          <p:nvPr/>
        </p:nvGrpSpPr>
        <p:grpSpPr>
          <a:xfrm rot="5400000">
            <a:off x="3535680" y="2174240"/>
            <a:ext cx="2042160" cy="1361440"/>
            <a:chOff x="640080" y="975360"/>
            <a:chExt cx="2042160" cy="136144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961247D-4DAC-4F82-8B7E-114610C77651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6C1E4CC-EDAD-44A2-A33A-842FB9AAA48A}"/>
                </a:ext>
              </a:extLst>
            </p:cNvPr>
            <p:cNvSpPr/>
            <p:nvPr/>
          </p:nvSpPr>
          <p:spPr>
            <a:xfrm>
              <a:off x="1320800" y="97536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CA49AB3-2670-40EC-BE32-00E4036A26FB}"/>
                </a:ext>
              </a:extLst>
            </p:cNvPr>
            <p:cNvSpPr/>
            <p:nvPr/>
          </p:nvSpPr>
          <p:spPr>
            <a:xfrm>
              <a:off x="2001520" y="165608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6E3F57E-80AF-4469-833E-1A7AC1A63FED}"/>
                </a:ext>
              </a:extLst>
            </p:cNvPr>
            <p:cNvSpPr/>
            <p:nvPr/>
          </p:nvSpPr>
          <p:spPr>
            <a:xfrm>
              <a:off x="1320800" y="165608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777D2EA-CF28-48E5-A161-273A1B8E4A51}"/>
              </a:ext>
            </a:extLst>
          </p:cNvPr>
          <p:cNvGrpSpPr/>
          <p:nvPr/>
        </p:nvGrpSpPr>
        <p:grpSpPr>
          <a:xfrm rot="10800000">
            <a:off x="6441440" y="2174240"/>
            <a:ext cx="2042160" cy="1361440"/>
            <a:chOff x="640080" y="975360"/>
            <a:chExt cx="2042160" cy="136144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58E09EC-C48A-4EEF-922E-E1A10D8F5A48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39A632B-08E1-491C-A209-9166AF82B8AA}"/>
                </a:ext>
              </a:extLst>
            </p:cNvPr>
            <p:cNvSpPr/>
            <p:nvPr/>
          </p:nvSpPr>
          <p:spPr>
            <a:xfrm>
              <a:off x="1320800" y="97536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95F099D-9530-4779-BD97-E43B2C7BC97C}"/>
                </a:ext>
              </a:extLst>
            </p:cNvPr>
            <p:cNvSpPr/>
            <p:nvPr/>
          </p:nvSpPr>
          <p:spPr>
            <a:xfrm>
              <a:off x="2001520" y="165608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6DAE6F2-923F-45DB-954D-B3944F532394}"/>
                </a:ext>
              </a:extLst>
            </p:cNvPr>
            <p:cNvSpPr/>
            <p:nvPr/>
          </p:nvSpPr>
          <p:spPr>
            <a:xfrm>
              <a:off x="1320800" y="165608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73F915E-62D0-4345-9664-38D3BF083D62}"/>
              </a:ext>
            </a:extLst>
          </p:cNvPr>
          <p:cNvGrpSpPr/>
          <p:nvPr/>
        </p:nvGrpSpPr>
        <p:grpSpPr>
          <a:xfrm rot="16200000">
            <a:off x="9845040" y="2174240"/>
            <a:ext cx="2042160" cy="1361440"/>
            <a:chOff x="640080" y="975360"/>
            <a:chExt cx="2042160" cy="136144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EA568DA-8986-4AEA-8146-995EB3324C16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C30C483-D23D-4C11-B871-1FD969E48B78}"/>
                </a:ext>
              </a:extLst>
            </p:cNvPr>
            <p:cNvSpPr/>
            <p:nvPr/>
          </p:nvSpPr>
          <p:spPr>
            <a:xfrm>
              <a:off x="1320800" y="97536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D86A4A1-5F67-4AC0-B47A-A9DF05D965C3}"/>
                </a:ext>
              </a:extLst>
            </p:cNvPr>
            <p:cNvSpPr/>
            <p:nvPr/>
          </p:nvSpPr>
          <p:spPr>
            <a:xfrm>
              <a:off x="2001520" y="165608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78F1DC6-1D1F-4C48-ABCF-3437906425A4}"/>
                </a:ext>
              </a:extLst>
            </p:cNvPr>
            <p:cNvSpPr/>
            <p:nvPr/>
          </p:nvSpPr>
          <p:spPr>
            <a:xfrm>
              <a:off x="1320800" y="1656080"/>
              <a:ext cx="680720" cy="680720"/>
            </a:xfrm>
            <a:prstGeom prst="rect">
              <a:avLst/>
            </a:prstGeom>
            <a:solidFill>
              <a:srgbClr val="66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44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E156C6E-1C92-49E5-97C4-FBF769545BBD}"/>
              </a:ext>
            </a:extLst>
          </p:cNvPr>
          <p:cNvGrpSpPr/>
          <p:nvPr/>
        </p:nvGrpSpPr>
        <p:grpSpPr>
          <a:xfrm>
            <a:off x="5412740" y="2748280"/>
            <a:ext cx="1366520" cy="1361440"/>
            <a:chOff x="635000" y="975360"/>
            <a:chExt cx="1366520" cy="13614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6BBA135-3B63-4FB4-9B7F-6C2ADD62551A}"/>
                </a:ext>
              </a:extLst>
            </p:cNvPr>
            <p:cNvSpPr/>
            <p:nvPr/>
          </p:nvSpPr>
          <p:spPr>
            <a:xfrm>
              <a:off x="640080" y="975360"/>
              <a:ext cx="680720" cy="680720"/>
            </a:xfrm>
            <a:prstGeom prst="rect">
              <a:avLst/>
            </a:prstGeom>
            <a:solidFill>
              <a:srgbClr val="DAAA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57188E-5872-4378-952B-AB97B5A7E22E}"/>
                </a:ext>
              </a:extLst>
            </p:cNvPr>
            <p:cNvSpPr/>
            <p:nvPr/>
          </p:nvSpPr>
          <p:spPr>
            <a:xfrm>
              <a:off x="1320800" y="975360"/>
              <a:ext cx="680720" cy="680720"/>
            </a:xfrm>
            <a:prstGeom prst="rect">
              <a:avLst/>
            </a:prstGeom>
            <a:solidFill>
              <a:srgbClr val="DAAA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C32E605-B7C9-4436-A4A5-5869509BDE06}"/>
                </a:ext>
              </a:extLst>
            </p:cNvPr>
            <p:cNvSpPr/>
            <p:nvPr/>
          </p:nvSpPr>
          <p:spPr>
            <a:xfrm>
              <a:off x="1315720" y="1656080"/>
              <a:ext cx="680720" cy="680720"/>
            </a:xfrm>
            <a:prstGeom prst="rect">
              <a:avLst/>
            </a:prstGeom>
            <a:solidFill>
              <a:srgbClr val="DAAA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66251CC-5F84-41F7-AC6E-82E33068C5CB}"/>
                </a:ext>
              </a:extLst>
            </p:cNvPr>
            <p:cNvSpPr/>
            <p:nvPr/>
          </p:nvSpPr>
          <p:spPr>
            <a:xfrm>
              <a:off x="635000" y="1656080"/>
              <a:ext cx="680720" cy="680720"/>
            </a:xfrm>
            <a:prstGeom prst="rect">
              <a:avLst/>
            </a:prstGeom>
            <a:solidFill>
              <a:srgbClr val="DAAA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943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E49CC75-F4BE-4DA5-9A66-C9F726286B77}"/>
              </a:ext>
            </a:extLst>
          </p:cNvPr>
          <p:cNvSpPr/>
          <p:nvPr/>
        </p:nvSpPr>
        <p:spPr>
          <a:xfrm>
            <a:off x="934720" y="5351780"/>
            <a:ext cx="2143760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Grid</a:t>
            </a:r>
            <a:endParaRPr lang="zh-CN" altLang="en-US" sz="3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21FE867-B39B-461D-8F96-5CF4978D0067}"/>
              </a:ext>
            </a:extLst>
          </p:cNvPr>
          <p:cNvSpPr/>
          <p:nvPr/>
        </p:nvSpPr>
        <p:spPr>
          <a:xfrm>
            <a:off x="538480" y="3718560"/>
            <a:ext cx="2143760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Board</a:t>
            </a:r>
            <a:endParaRPr lang="zh-CN" altLang="en-US" sz="30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AEDF58-2BE9-4F9C-B0F4-469336D056CE}"/>
              </a:ext>
            </a:extLst>
          </p:cNvPr>
          <p:cNvSpPr/>
          <p:nvPr/>
        </p:nvSpPr>
        <p:spPr>
          <a:xfrm>
            <a:off x="4333240" y="3718560"/>
            <a:ext cx="2143760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Shape</a:t>
            </a:r>
            <a:endParaRPr lang="zh-CN" altLang="en-US" sz="30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08FF6E6-BA0E-4817-8F09-8D08E14D53EC}"/>
              </a:ext>
            </a:extLst>
          </p:cNvPr>
          <p:cNvSpPr/>
          <p:nvPr/>
        </p:nvSpPr>
        <p:spPr>
          <a:xfrm>
            <a:off x="1889760" y="1864360"/>
            <a:ext cx="3322320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Controller</a:t>
            </a:r>
            <a:endParaRPr lang="zh-CN" altLang="en-US" sz="30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E2269D-CA93-4A32-BC1A-9BC3CBE5B872}"/>
              </a:ext>
            </a:extLst>
          </p:cNvPr>
          <p:cNvSpPr/>
          <p:nvPr/>
        </p:nvSpPr>
        <p:spPr>
          <a:xfrm>
            <a:off x="1889760" y="88900"/>
            <a:ext cx="3322320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TetrixWindow</a:t>
            </a:r>
            <a:endParaRPr lang="zh-CN" altLang="en-US" sz="3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992872-4CD3-4705-9EB3-00EDE9FDA777}"/>
              </a:ext>
            </a:extLst>
          </p:cNvPr>
          <p:cNvSpPr/>
          <p:nvPr/>
        </p:nvSpPr>
        <p:spPr>
          <a:xfrm>
            <a:off x="4084320" y="6090920"/>
            <a:ext cx="995680" cy="574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Ishape</a:t>
            </a:r>
            <a:endParaRPr lang="zh-CN" altLang="en-US" sz="2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3939573-28D4-45F4-9BE5-69AF876C8CD2}"/>
              </a:ext>
            </a:extLst>
          </p:cNvPr>
          <p:cNvSpPr/>
          <p:nvPr/>
        </p:nvSpPr>
        <p:spPr>
          <a:xfrm>
            <a:off x="5227320" y="6090920"/>
            <a:ext cx="1071880" cy="574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Lshape</a:t>
            </a:r>
            <a:endParaRPr lang="zh-CN" altLang="en-US" sz="20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D69140E-9CFE-45FA-8E55-A30B7A4C2ED4}"/>
              </a:ext>
            </a:extLst>
          </p:cNvPr>
          <p:cNvSpPr/>
          <p:nvPr/>
        </p:nvSpPr>
        <p:spPr>
          <a:xfrm>
            <a:off x="6443982" y="6073140"/>
            <a:ext cx="1038860" cy="574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Jshape</a:t>
            </a:r>
            <a:endParaRPr lang="zh-CN" altLang="en-US" sz="20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C8CCF28-EEC6-484A-A1FF-6EA8684D5862}"/>
              </a:ext>
            </a:extLst>
          </p:cNvPr>
          <p:cNvSpPr/>
          <p:nvPr/>
        </p:nvSpPr>
        <p:spPr>
          <a:xfrm>
            <a:off x="7627624" y="6078220"/>
            <a:ext cx="1018536" cy="574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Tshape</a:t>
            </a:r>
            <a:endParaRPr lang="zh-CN" altLang="en-US" sz="20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29BADDC-9070-4EE2-8DB7-D05B1413B20C}"/>
              </a:ext>
            </a:extLst>
          </p:cNvPr>
          <p:cNvSpPr/>
          <p:nvPr/>
        </p:nvSpPr>
        <p:spPr>
          <a:xfrm>
            <a:off x="8752840" y="6078220"/>
            <a:ext cx="1038860" cy="574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Sshape</a:t>
            </a:r>
            <a:endParaRPr lang="zh-CN" altLang="en-US" sz="20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FD55F8D-B44A-4853-BC2E-FE9D1398E677}"/>
              </a:ext>
            </a:extLst>
          </p:cNvPr>
          <p:cNvSpPr/>
          <p:nvPr/>
        </p:nvSpPr>
        <p:spPr>
          <a:xfrm>
            <a:off x="9939020" y="6073140"/>
            <a:ext cx="1038860" cy="574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Zshape</a:t>
            </a:r>
            <a:endParaRPr lang="zh-CN" altLang="en-US" sz="20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6C2CF4C-B566-4DE4-B960-89175B9AE0A6}"/>
              </a:ext>
            </a:extLst>
          </p:cNvPr>
          <p:cNvSpPr/>
          <p:nvPr/>
        </p:nvSpPr>
        <p:spPr>
          <a:xfrm>
            <a:off x="11102340" y="6073140"/>
            <a:ext cx="1089660" cy="574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Oshape</a:t>
            </a:r>
            <a:endParaRPr lang="zh-CN" altLang="en-US" sz="20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EF3AB8-6A30-45F1-9267-8E12F6CDE318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H="1" flipV="1">
            <a:off x="1610360" y="4734560"/>
            <a:ext cx="39624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74FBF7-9329-4E4B-9ABF-A1FC9EC14B75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V="1">
            <a:off x="2006600" y="4734560"/>
            <a:ext cx="339852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A03765E-5B50-4813-BD2A-462AA960860D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1610360" y="2880360"/>
            <a:ext cx="194056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CC1F06-727B-4B5B-B0FB-4302108ED6C5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3550920" y="2880360"/>
            <a:ext cx="18542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B15E57-1463-43E6-A061-A6BB3B13037E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3550920" y="1104900"/>
            <a:ext cx="0" cy="75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A195965D-1EA4-4042-B60E-11D7E933C79D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5400000" flipH="1" flipV="1">
            <a:off x="4315460" y="5001260"/>
            <a:ext cx="1356360" cy="822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7866A508-C5D1-4DF7-B826-D9C04D8FA59D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16200000" flipV="1">
            <a:off x="4906010" y="5233670"/>
            <a:ext cx="1356360" cy="358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B3F0A41-DE4F-468E-AC4D-755B3A8477AE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rot="16200000" flipV="1">
            <a:off x="5514976" y="4624704"/>
            <a:ext cx="1338580" cy="1558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CE2EF00-DA67-4705-965C-0A32AD4FFB2E}"/>
              </a:ext>
            </a:extLst>
          </p:cNvPr>
          <p:cNvCxnSpPr>
            <a:stCxn id="12" idx="0"/>
            <a:endCxn id="5" idx="2"/>
          </p:cNvCxnSpPr>
          <p:nvPr/>
        </p:nvCxnSpPr>
        <p:spPr>
          <a:xfrm rot="16200000" flipV="1">
            <a:off x="6099176" y="4040504"/>
            <a:ext cx="1343660" cy="2731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3CAE064-CAE1-4732-A8A1-440791A491E4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rot="16200000" flipV="1">
            <a:off x="6666865" y="3472815"/>
            <a:ext cx="1343660" cy="3867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141DDD8C-A529-4DF2-B4E0-0558559AFAC7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rot="16200000" flipV="1">
            <a:off x="7262495" y="2877185"/>
            <a:ext cx="1338580" cy="5053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BB95BC1B-09DC-4382-95CB-49B8FA6B6C20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rot="16200000" flipV="1">
            <a:off x="7856855" y="2282825"/>
            <a:ext cx="1338580" cy="6242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03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112</Words>
  <Application>Microsoft Office PowerPoint</Application>
  <PresentationFormat>宽屏</PresentationFormat>
  <Paragraphs>112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347180790@qq.com</dc:creator>
  <cp:lastModifiedBy>347180790@qq.com</cp:lastModifiedBy>
  <cp:revision>8</cp:revision>
  <dcterms:created xsi:type="dcterms:W3CDTF">2019-08-08T14:58:56Z</dcterms:created>
  <dcterms:modified xsi:type="dcterms:W3CDTF">2019-08-08T16:08:58Z</dcterms:modified>
</cp:coreProperties>
</file>