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en-AU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F7134311-3B6C-4134-B679-CE0653F26A46}" type="slidenum"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en-AU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8C8208BE-485B-44FE-B896-23B4B1156852}" type="slidenum"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en-AU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en-AU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7466BA7F-D5ED-45F4-95A4-4EEEA64AD85C}" type="slidenum"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A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Indexer Workflow</a:t>
            </a:r>
            <a:endParaRPr b="0" lang="en-AU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High-Level Indexer Service Design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628200" y="973800"/>
            <a:ext cx="8849520" cy="37339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3039B-A85C-4B9A-B72E-27258439FCB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High-Level Query App Design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566360" y="1507320"/>
            <a:ext cx="6972840" cy="26668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E86FF-C037-4503-9F19-F795E251ED6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Indexer Architecture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Two workflows: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Operator extracts data</a:t>
            </a:r>
            <a:endParaRPr b="0" lang="en-AU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User queries data and fetches relevant documents</a:t>
            </a:r>
            <a:endParaRPr b="0" lang="en-AU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Operator is a privileged role to protect data integrity.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User is a authenticated role. Access to data is granted based on role.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DF2A1-A8EA-4BFA-8963-BD5C71ECC4D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Documents are Source of Truth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Documents are the only source of truth. All other components can be recreated from the documents.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This principle allows the system to be platform agnostic and allows to avoid portability problems of vector storage and service implementation.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All platforms (on-premise, AWS, Azure, GCP) have components of the system implemented already.</a:t>
            </a:r>
            <a:endParaRPr b="0" lang="en-AU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1A578F-282E-41F8-90BF-F792B877B8C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On-premise Architecture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1428480" y="1198800"/>
            <a:ext cx="7248960" cy="36385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DF14F-EC21-48D0-BE6C-2741649FE22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AWS Architecture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175760" y="784440"/>
            <a:ext cx="7354080" cy="42368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402952-EBC4-45CC-800F-FFB94B2A898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Comparison</a:t>
            </a:r>
            <a:endParaRPr b="0" lang="en-AU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2" name=""/>
          <p:cNvGraphicFramePr/>
          <p:nvPr/>
        </p:nvGraphicFramePr>
        <p:xfrm>
          <a:off x="1515960" y="1267200"/>
          <a:ext cx="7768080" cy="2757960"/>
        </p:xfrm>
        <a:graphic>
          <a:graphicData uri="http://schemas.openxmlformats.org/drawingml/2006/table">
            <a:tbl>
              <a:tblPr/>
              <a:tblGrid>
                <a:gridCol w="2589120"/>
                <a:gridCol w="2589120"/>
                <a:gridCol w="2589840"/>
              </a:tblGrid>
              <a:tr h="53856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On-prem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AWS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5385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Data control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385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Capital Expense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</a:tr>
              <a:tr h="6008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Operational Expense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414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Scalability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</a:tr>
              <a:tr h="5414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Vendor Lock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D4918-280A-4FF4-A00C-E2C5C8B8681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2025-10-19T09:40:00Z</dcterms:created>
  <dc:creator/>
  <dc:description>This work is licensed under a Creative Commons 0 License.
It makes use of the works of kka_libo_design@ashisuto.co.jp.</dc:description>
  <dc:language>en-AU</dc:language>
  <cp:lastModifiedBy/>
  <dcterms:modified xsi:type="dcterms:W3CDTF">2025-10-19T14:16:30Z</dcterms:modified>
  <cp:revision>3</cp:revision>
  <dc:subject/>
  <dc:title>Blue Curve</dc:title>
</cp:coreProperties>
</file>