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7" r:id="rId6"/>
    <p:sldId id="281" r:id="rId7"/>
    <p:sldId id="262" r:id="rId8"/>
    <p:sldId id="273" r:id="rId9"/>
    <p:sldId id="274" r:id="rId10"/>
    <p:sldId id="282" r:id="rId11"/>
    <p:sldId id="275" r:id="rId12"/>
    <p:sldId id="276" r:id="rId13"/>
    <p:sldId id="277" r:id="rId14"/>
    <p:sldId id="283" r:id="rId15"/>
    <p:sldId id="278" r:id="rId16"/>
    <p:sldId id="284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5/31/2022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5/31/2022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5/31/2022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5/31/2022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5/31/2022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5/31/2022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5/31/2022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5/31/2022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5/31/2022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5/31/2022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5/31/2022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5/31/2022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5/31/2022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5/31/2022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5/31/2022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5/31/2022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5/31/2022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47424"/>
            <a:ext cx="8825658" cy="4029958"/>
          </a:xfrm>
        </p:spPr>
        <p:txBody>
          <a:bodyPr/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Educational System Malpractice and Negligence on the real purpose basis of education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7193" y="5249156"/>
            <a:ext cx="8825658" cy="861420"/>
          </a:xfrm>
        </p:spPr>
        <p:txBody>
          <a:bodyPr>
            <a:noAutofit/>
          </a:bodyPr>
          <a:lstStyle/>
          <a:p>
            <a:pPr algn="l"/>
            <a:r>
              <a:rPr lang="en-PH" b="0" i="0" dirty="0">
                <a:effectLst/>
                <a:latin typeface="-apple-system"/>
              </a:rPr>
              <a:t>Joshua Corona, </a:t>
            </a:r>
            <a:r>
              <a:rPr lang="en-PH" b="0" i="0" dirty="0" err="1">
                <a:effectLst/>
                <a:latin typeface="-apple-system"/>
              </a:rPr>
              <a:t>Zayrah</a:t>
            </a:r>
            <a:r>
              <a:rPr lang="en-PH" b="0" i="0" dirty="0">
                <a:effectLst/>
                <a:latin typeface="-apple-system"/>
              </a:rPr>
              <a:t> Nicole </a:t>
            </a:r>
            <a:r>
              <a:rPr lang="en-PH" b="0" i="0" dirty="0" err="1">
                <a:effectLst/>
                <a:latin typeface="-apple-system"/>
              </a:rPr>
              <a:t>Dimarucot</a:t>
            </a:r>
            <a:endParaRPr lang="en-PH" b="0" i="0" dirty="0">
              <a:effectLst/>
              <a:latin typeface="-apple-system"/>
            </a:endParaRPr>
          </a:p>
          <a:p>
            <a:pPr algn="l"/>
            <a:r>
              <a:rPr lang="en-PH" b="0" i="0" dirty="0">
                <a:effectLst/>
                <a:latin typeface="-apple-system"/>
              </a:rPr>
              <a:t>Janine </a:t>
            </a:r>
            <a:r>
              <a:rPr lang="en-PH" b="0" i="0" dirty="0" err="1">
                <a:effectLst/>
                <a:latin typeface="-apple-system"/>
              </a:rPr>
              <a:t>Gallano</a:t>
            </a:r>
            <a:r>
              <a:rPr lang="en-PH" dirty="0">
                <a:latin typeface="-apple-system"/>
              </a:rPr>
              <a:t>, </a:t>
            </a:r>
            <a:r>
              <a:rPr lang="en-PH" b="0" i="0" dirty="0" err="1">
                <a:effectLst/>
                <a:latin typeface="-apple-system"/>
              </a:rPr>
              <a:t>Oville</a:t>
            </a:r>
            <a:r>
              <a:rPr lang="en-PH" b="0" i="0" dirty="0">
                <a:effectLst/>
                <a:latin typeface="-apple-system"/>
              </a:rPr>
              <a:t> Osorio</a:t>
            </a:r>
          </a:p>
          <a:p>
            <a:pPr algn="l"/>
            <a:r>
              <a:rPr lang="en-PH" b="0" i="0" dirty="0">
                <a:effectLst/>
                <a:latin typeface="-apple-system"/>
              </a:rPr>
              <a:t>Darlyn Lilivel E Templanza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018E4B-A0D3-6B4E-B245-90AFCE92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622E6-D8D8-C82B-2C1D-7376E0E54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21" y="1093267"/>
            <a:ext cx="10419324" cy="46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86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DF9CC4-6832-FDEF-B890-8B7D5A99DC6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738451" y="2166090"/>
            <a:ext cx="690894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Aft>
                <a:spcPct val="0"/>
              </a:spcAft>
            </a:pPr>
            <a:r>
              <a:rPr lang="en-US" sz="3600" b="1" i="0" dirty="0">
                <a:solidFill>
                  <a:schemeClr val="tx1"/>
                </a:solidFill>
                <a:effectLst/>
                <a:latin typeface="-apple-system"/>
              </a:rPr>
              <a:t>Drop out rate by the population of </a:t>
            </a:r>
            <a:br>
              <a:rPr lang="en-US" sz="3600" b="1" i="0" dirty="0">
                <a:solidFill>
                  <a:schemeClr val="tx1"/>
                </a:solidFill>
                <a:effectLst/>
                <a:latin typeface="-apple-system"/>
              </a:rPr>
            </a:br>
            <a:r>
              <a:rPr lang="en-US" sz="3600" b="1" i="0" dirty="0">
                <a:solidFill>
                  <a:schemeClr val="tx1"/>
                </a:solidFill>
                <a:effectLst/>
                <a:latin typeface="-apple-system"/>
              </a:rPr>
              <a:t>Male and Female in the Philippines</a:t>
            </a:r>
            <a:br>
              <a:rPr lang="en-US" sz="3600" b="1" i="0" dirty="0">
                <a:effectLst/>
                <a:latin typeface="-apple-system"/>
              </a:rPr>
            </a:b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60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018E4B-A0D3-6B4E-B245-90AFCE92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6B14D-F710-DF9D-23B4-A26C9307F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37" y="1420956"/>
            <a:ext cx="10668925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53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DF9CC4-6832-FDEF-B890-8B7D5A99DC6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882429" y="1937399"/>
            <a:ext cx="872181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Aft>
                <a:spcPct val="0"/>
              </a:spcAft>
            </a:pPr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Government expenditure on education, </a:t>
            </a:r>
            <a:b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</a:br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total (% of government expenditure)</a:t>
            </a:r>
            <a:b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</a:b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44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018E4B-A0D3-6B4E-B245-90AFCE92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14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0BB55-B408-4183-7BA7-66095FD27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03" y="1561938"/>
            <a:ext cx="10767993" cy="37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76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018E4B-A0D3-6B4E-B245-90AFCE92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E1B7FC-E2C1-C488-15FE-4B68AF4389A7}"/>
              </a:ext>
            </a:extLst>
          </p:cNvPr>
          <p:cNvSpPr txBox="1"/>
          <p:nvPr/>
        </p:nvSpPr>
        <p:spPr>
          <a:xfrm>
            <a:off x="4158532" y="2775006"/>
            <a:ext cx="43164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1828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PH" b="1" i="0" dirty="0">
                <a:solidFill>
                  <a:schemeClr val="bg1"/>
                </a:solidFill>
                <a:effectLst/>
                <a:latin typeface="-apple-system"/>
              </a:rPr>
              <a:t>Sustainable Development Goals</a:t>
            </a:r>
            <a:br>
              <a:rPr lang="en-PH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en-US" sz="23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2</a:t>
            </a:fld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B535E44-8800-C520-A501-BF0D5485B0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92913" y="2287088"/>
            <a:ext cx="3852000" cy="734407"/>
          </a:xfrm>
        </p:spPr>
        <p:txBody>
          <a:bodyPr>
            <a:normAutofit fontScale="32500" lnSpcReduction="20000"/>
          </a:bodyPr>
          <a:lstStyle/>
          <a:p>
            <a:endParaRPr lang="en-PH" b="1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PH" sz="8000" b="1" i="0" dirty="0">
                <a:solidFill>
                  <a:srgbClr val="24292F"/>
                </a:solidFill>
                <a:effectLst/>
                <a:latin typeface="-apple-system"/>
              </a:rPr>
              <a:t>Goal 4: Quality Education</a:t>
            </a:r>
          </a:p>
          <a:p>
            <a:endParaRPr lang="en-PH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831B04F-1618-E03E-12FA-7E5871E244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4487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5C020B95-6F63-495B-AD3F-B0B99DB5C5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974684" y="2402411"/>
            <a:ext cx="846501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Starting Salary of the Teacher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74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018E4B-A0D3-6B4E-B245-90AFCE92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A03DE3-0C6F-4DC0-1329-B30681C95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41" y="750039"/>
            <a:ext cx="10607959" cy="474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37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018E4B-A0D3-6B4E-B245-90AFCE92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7BEADB-153C-B98B-7628-76DB24C27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758" y="1302836"/>
            <a:ext cx="8588484" cy="42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23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018E4B-A0D3-6B4E-B245-90AFCE92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77F4C5-0924-8A6C-E92D-6B6D3426E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252" y="1708573"/>
            <a:ext cx="6639338" cy="29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59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DF9CC4-6832-FDEF-B890-8B7D5A99DC6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123198" y="2721114"/>
            <a:ext cx="66880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Scheduled time for teaching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88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018E4B-A0D3-6B4E-B245-90AFCE92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90D518-292F-3F15-062C-35FFB3E30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993" y="1220173"/>
            <a:ext cx="7232007" cy="42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39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018E4B-A0D3-6B4E-B245-90AFCE92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D8F1C-9016-F6E7-8C75-A6ADFD583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655" y="1306646"/>
            <a:ext cx="5997460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3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31</TotalTime>
  <Words>85</Words>
  <Application>Microsoft Office PowerPoint</Application>
  <PresentationFormat>Widescreen</PresentationFormat>
  <Paragraphs>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Arial Unicode MS</vt:lpstr>
      <vt:lpstr>Calibri</vt:lpstr>
      <vt:lpstr>Century Gothic</vt:lpstr>
      <vt:lpstr>Wingdings 3</vt:lpstr>
      <vt:lpstr>Ion Boardroom</vt:lpstr>
      <vt:lpstr>Educational System Malpractice and Negligence on the real purpose basis of education</vt:lpstr>
      <vt:lpstr>Sustainable Development Goals </vt:lpstr>
      <vt:lpstr>Starting Salary of the Teacher </vt:lpstr>
      <vt:lpstr>PowerPoint Presentation</vt:lpstr>
      <vt:lpstr>PowerPoint Presentation</vt:lpstr>
      <vt:lpstr>PowerPoint Presentation</vt:lpstr>
      <vt:lpstr>Scheduled time for teaching </vt:lpstr>
      <vt:lpstr>PowerPoint Presentation</vt:lpstr>
      <vt:lpstr>PowerPoint Presentation</vt:lpstr>
      <vt:lpstr>PowerPoint Presentation</vt:lpstr>
      <vt:lpstr>Drop out rate by the population of  Male and Female in the Philippines </vt:lpstr>
      <vt:lpstr>PowerPoint Presentation</vt:lpstr>
      <vt:lpstr>Government expenditure on education,  total (% of government expenditure)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System Malpractice and Negligence on the real purpose basis of education</dc:title>
  <dc:creator>Darlyn Lilivel Templanza</dc:creator>
  <cp:lastModifiedBy>Darlyn Lilivel Templanza</cp:lastModifiedBy>
  <cp:revision>2</cp:revision>
  <dcterms:created xsi:type="dcterms:W3CDTF">2022-05-30T19:36:08Z</dcterms:created>
  <dcterms:modified xsi:type="dcterms:W3CDTF">2022-05-30T23:04:15Z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