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u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0C343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GOvvEK80fQdjm_ku4TT88EwjTd4vX19Z/view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536225"/>
            <a:ext cx="5783400" cy="17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Data Structure 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Trie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2794000"/>
            <a:ext cx="5783400" cy="1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>
                <a:solidFill>
                  <a:srgbClr val="FFFFFF"/>
                </a:solidFill>
              </a:rPr>
              <a:t>Grupo 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1800">
                <a:solidFill>
                  <a:srgbClr val="FFFFFF"/>
                </a:solidFill>
              </a:rPr>
              <a:t>	 Darlysson Olímpio Nascimento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1800">
                <a:solidFill>
                  <a:srgbClr val="FFFFFF"/>
                </a:solidFill>
              </a:rPr>
              <a:t>	Felipe Pimentel de Cerqueira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1800">
                <a:solidFill>
                  <a:srgbClr val="FFFFFF"/>
                </a:solidFill>
              </a:rPr>
              <a:t>       Yuri Fernandes Souza Silva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Código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Inserção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9038" y="652450"/>
            <a:ext cx="515302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Código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pt-BR"/>
              <a:t>Busca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6688" y="642925"/>
            <a:ext cx="503872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Animação/Demonstração</a:t>
            </a:r>
            <a:endParaRPr/>
          </a:p>
        </p:txBody>
      </p:sp>
      <p:pic>
        <p:nvPicPr>
          <p:cNvPr id="136" name="Google Shape;136;p24" title="animacaotri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3400" y="13557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De volta a motivação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Com o uso da trie agora ficou possível, inserir e busca palavras em um dicionário em o(n).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Motivação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Como faríamos uma busca em um dicionário?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As palavras estando ordenadas poderíamos usar busca binária.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Quanto tempo levaria?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Motivação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Imaginemos um dicionário com cerca 200.000 palavras, e é sabido que a busca binária no pior caso tem log2n comparações.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Significando um total de 18 comparações.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Mas lembrando que as comparações ocorrem letra a letra portanto seria 18 x n (sendo n correspondente ao número de letras) comparações.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pt-BR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Motivação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Seria possível um número de comparações igual ao número de letras?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N letras = N comparações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pt-BR" sz="2400"/>
              <a:t>Com a estrutura trie, sim.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O que é?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Uma trie é uma árvore projetada para recuperação de chaves de busca.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pt-BR" sz="2400"/>
              <a:t>Ao contrário da árvore de busca binária ela não armazena nenhuma chave explicitamente relacionada a determinado nó, ao invés disso chaves são codificadas nos caminhos a partir da raiz.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O que é?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5"/>
            <a:ext cx="2817900" cy="30789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5888" y="52575"/>
            <a:ext cx="5180526" cy="485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Definições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A raiz é o caminho que leva a todas sub-trie com todas as chaves que começam com determinada letra do alfabeto. 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Deve haver um caminho possível para cada caractere inicial da chave.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Cada nó em determinado nível representa o conjunto de todas as chaves que começam com a mesma sequência de caracteres.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Código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01" y="1489825"/>
            <a:ext cx="5799250" cy="22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Código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Mapeamento - Cada caracter de certa palavra é mapeado a uma determinada posição no array.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3000"/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775" y="2446225"/>
            <a:ext cx="3965474" cy="14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1990" y="2446225"/>
            <a:ext cx="4517261" cy="21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