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144000" type="screen4x3"/>
  <p:notesSz cx="20567650" cy="29459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ASHEV, Nurlan (Atyrau)" initials="AN(" lastIdx="5" clrIdx="0">
    <p:extLst>
      <p:ext uri="{19B8F6BF-5375-455C-9EA6-DF929625EA0E}">
        <p15:presenceInfo xmlns:p15="http://schemas.microsoft.com/office/powerpoint/2012/main" userId="AYASHEV, Nurlan (Atyrau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F"/>
    <a:srgbClr val="FFFFFF"/>
    <a:srgbClr val="C55A11"/>
    <a:srgbClr val="8F09E1"/>
    <a:srgbClr val="7F2FA3"/>
    <a:srgbClr val="0AA5B5"/>
    <a:srgbClr val="0EC2B9"/>
    <a:srgbClr val="152C39"/>
    <a:srgbClr val="DEFFFF"/>
    <a:srgbClr val="223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D198E-E03A-449E-88B6-9A943155026B}" v="28" dt="2024-06-11T05:24:39.4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ASHEV, Nurlan (Atyrau)" userId="e87eccd1-ac5c-4491-b840-35f7deae6c72" providerId="ADAL" clId="{A7FDEA05-8033-45E3-B534-BA5B1685A154}"/>
    <pc:docChg chg="undo custSel modSld">
      <pc:chgData name="AYASHEV, Nurlan (Atyrau)" userId="e87eccd1-ac5c-4491-b840-35f7deae6c72" providerId="ADAL" clId="{A7FDEA05-8033-45E3-B534-BA5B1685A154}" dt="2024-05-13T07:05:25.084" v="357" actId="207"/>
      <pc:docMkLst>
        <pc:docMk/>
      </pc:docMkLst>
      <pc:sldChg chg="addSp delSp modSp mod modTransition modAnim">
        <pc:chgData name="AYASHEV, Nurlan (Atyrau)" userId="e87eccd1-ac5c-4491-b840-35f7deae6c72" providerId="ADAL" clId="{A7FDEA05-8033-45E3-B534-BA5B1685A154}" dt="2024-05-13T07:05:25.084" v="357" actId="207"/>
        <pc:sldMkLst>
          <pc:docMk/>
          <pc:sldMk cId="2273952117" sldId="258"/>
        </pc:sldMkLst>
        <pc:spChg chg="add mod">
          <ac:chgData name="AYASHEV, Nurlan (Atyrau)" userId="e87eccd1-ac5c-4491-b840-35f7deae6c72" providerId="ADAL" clId="{A7FDEA05-8033-45E3-B534-BA5B1685A154}" dt="2024-05-13T06:28:19.382" v="338" actId="1076"/>
          <ac:spMkLst>
            <pc:docMk/>
            <pc:sldMk cId="2273952117" sldId="258"/>
            <ac:spMk id="13" creationId="{00EB33C4-5F00-0F6E-A7AB-4D6893115722}"/>
          </ac:spMkLst>
        </pc:spChg>
        <pc:spChg chg="add del mod">
          <ac:chgData name="AYASHEV, Nurlan (Atyrau)" userId="e87eccd1-ac5c-4491-b840-35f7deae6c72" providerId="ADAL" clId="{A7FDEA05-8033-45E3-B534-BA5B1685A154}" dt="2024-05-13T06:12:44.545" v="276" actId="478"/>
          <ac:spMkLst>
            <pc:docMk/>
            <pc:sldMk cId="2273952117" sldId="258"/>
            <ac:spMk id="15" creationId="{788C1809-8ED7-C5E6-D921-DC5E0158A7B8}"/>
          </ac:spMkLst>
        </pc:spChg>
        <pc:spChg chg="add mod">
          <ac:chgData name="AYASHEV, Nurlan (Atyrau)" userId="e87eccd1-ac5c-4491-b840-35f7deae6c72" providerId="ADAL" clId="{A7FDEA05-8033-45E3-B534-BA5B1685A154}" dt="2024-05-13T07:05:25.084" v="357" actId="207"/>
          <ac:spMkLst>
            <pc:docMk/>
            <pc:sldMk cId="2273952117" sldId="258"/>
            <ac:spMk id="19" creationId="{1BE67BFD-7057-F50E-CE34-C5DFC22E386A}"/>
          </ac:spMkLst>
        </pc:spChg>
        <pc:spChg chg="mod">
          <ac:chgData name="AYASHEV, Nurlan (Atyrau)" userId="e87eccd1-ac5c-4491-b840-35f7deae6c72" providerId="ADAL" clId="{A7FDEA05-8033-45E3-B534-BA5B1685A154}" dt="2024-05-13T07:04:39.817" v="351" actId="14100"/>
          <ac:spMkLst>
            <pc:docMk/>
            <pc:sldMk cId="2273952117" sldId="258"/>
            <ac:spMk id="28" creationId="{0B21EFAA-8C91-0341-FC9F-4D77C5F95229}"/>
          </ac:spMkLst>
        </pc:spChg>
        <pc:spChg chg="del mod">
          <ac:chgData name="AYASHEV, Nurlan (Atyrau)" userId="e87eccd1-ac5c-4491-b840-35f7deae6c72" providerId="ADAL" clId="{A7FDEA05-8033-45E3-B534-BA5B1685A154}" dt="2024-05-13T06:05:20.796" v="169" actId="478"/>
          <ac:spMkLst>
            <pc:docMk/>
            <pc:sldMk cId="2273952117" sldId="258"/>
            <ac:spMk id="35" creationId="{F522A1F2-F943-3A9B-DD6C-9D3F7C51A2C4}"/>
          </ac:spMkLst>
        </pc:spChg>
        <pc:graphicFrameChg chg="mod modGraphic">
          <ac:chgData name="AYASHEV, Nurlan (Atyrau)" userId="e87eccd1-ac5c-4491-b840-35f7deae6c72" providerId="ADAL" clId="{A7FDEA05-8033-45E3-B534-BA5B1685A154}" dt="2024-05-13T07:04:22.405" v="348" actId="1076"/>
          <ac:graphicFrameMkLst>
            <pc:docMk/>
            <pc:sldMk cId="2273952117" sldId="258"/>
            <ac:graphicFrameMk id="2" creationId="{50CBE1D8-FCDC-4911-BD4A-DAE5C13A010F}"/>
          </ac:graphicFrameMkLst>
        </pc:graphicFrameChg>
        <pc:picChg chg="add mod">
          <ac:chgData name="AYASHEV, Nurlan (Atyrau)" userId="e87eccd1-ac5c-4491-b840-35f7deae6c72" providerId="ADAL" clId="{A7FDEA05-8033-45E3-B534-BA5B1685A154}" dt="2024-05-13T07:04:50.691" v="353" actId="14100"/>
          <ac:picMkLst>
            <pc:docMk/>
            <pc:sldMk cId="2273952117" sldId="258"/>
            <ac:picMk id="9" creationId="{E94CE357-6E9B-5299-CFA4-0D1F238C1038}"/>
          </ac:picMkLst>
        </pc:picChg>
        <pc:picChg chg="del">
          <ac:chgData name="AYASHEV, Nurlan (Atyrau)" userId="e87eccd1-ac5c-4491-b840-35f7deae6c72" providerId="ADAL" clId="{A7FDEA05-8033-45E3-B534-BA5B1685A154}" dt="2024-05-13T05:38:37.091" v="0" actId="478"/>
          <ac:picMkLst>
            <pc:docMk/>
            <pc:sldMk cId="2273952117" sldId="258"/>
            <ac:picMk id="14" creationId="{B51C29B1-36DE-08FE-7831-DDA4F5C5A6AD}"/>
          </ac:picMkLst>
        </pc:picChg>
        <pc:picChg chg="add mod">
          <ac:chgData name="AYASHEV, Nurlan (Atyrau)" userId="e87eccd1-ac5c-4491-b840-35f7deae6c72" providerId="ADAL" clId="{A7FDEA05-8033-45E3-B534-BA5B1685A154}" dt="2024-05-13T07:05:09.891" v="356" actId="14100"/>
          <ac:picMkLst>
            <pc:docMk/>
            <pc:sldMk cId="2273952117" sldId="258"/>
            <ac:picMk id="18" creationId="{096BEE25-67F8-5813-55D2-5B4C8F43C51E}"/>
          </ac:picMkLst>
        </pc:picChg>
        <pc:picChg chg="add del mod">
          <ac:chgData name="AYASHEV, Nurlan (Atyrau)" userId="e87eccd1-ac5c-4491-b840-35f7deae6c72" providerId="ADAL" clId="{A7FDEA05-8033-45E3-B534-BA5B1685A154}" dt="2024-05-13T06:12:00.886" v="261" actId="478"/>
          <ac:picMkLst>
            <pc:docMk/>
            <pc:sldMk cId="2273952117" sldId="258"/>
            <ac:picMk id="1026" creationId="{3E0359F3-336A-A5A4-4707-CF4832903DE1}"/>
          </ac:picMkLst>
        </pc:picChg>
      </pc:sldChg>
    </pc:docChg>
  </pc:docChgLst>
  <pc:docChgLst>
    <pc:chgData name="NURIMOVA, Maira" userId="7a914e8d-2d7d-44f5-8ffd-5cd495e7824e" providerId="ADAL" clId="{B13010D2-B830-44C9-B33D-0D069573A682}"/>
    <pc:docChg chg="undo custSel modSld">
      <pc:chgData name="NURIMOVA, Maira" userId="7a914e8d-2d7d-44f5-8ffd-5cd495e7824e" providerId="ADAL" clId="{B13010D2-B830-44C9-B33D-0D069573A682}" dt="2024-04-09T10:22:11.985" v="981" actId="1076"/>
      <pc:docMkLst>
        <pc:docMk/>
      </pc:docMkLst>
      <pc:sldChg chg="addSp delSp modSp mod">
        <pc:chgData name="NURIMOVA, Maira" userId="7a914e8d-2d7d-44f5-8ffd-5cd495e7824e" providerId="ADAL" clId="{B13010D2-B830-44C9-B33D-0D069573A682}" dt="2024-04-09T10:22:11.985" v="981" actId="1076"/>
        <pc:sldMkLst>
          <pc:docMk/>
          <pc:sldMk cId="2273952117" sldId="258"/>
        </pc:sldMkLst>
        <pc:spChg chg="mod">
          <ac:chgData name="NURIMOVA, Maira" userId="7a914e8d-2d7d-44f5-8ffd-5cd495e7824e" providerId="ADAL" clId="{B13010D2-B830-44C9-B33D-0D069573A682}" dt="2024-04-08T05:51:26.566" v="336" actId="20577"/>
          <ac:spMkLst>
            <pc:docMk/>
            <pc:sldMk cId="2273952117" sldId="258"/>
            <ac:spMk id="35" creationId="{F522A1F2-F943-3A9B-DD6C-9D3F7C51A2C4}"/>
          </ac:spMkLst>
        </pc:spChg>
        <pc:spChg chg="mod">
          <ac:chgData name="NURIMOVA, Maira" userId="7a914e8d-2d7d-44f5-8ffd-5cd495e7824e" providerId="ADAL" clId="{B13010D2-B830-44C9-B33D-0D069573A682}" dt="2024-04-09T09:07:02.510" v="951" actId="20577"/>
          <ac:spMkLst>
            <pc:docMk/>
            <pc:sldMk cId="2273952117" sldId="258"/>
            <ac:spMk id="1036" creationId="{FDBC5936-72F8-457E-9C0C-470F37332A61}"/>
          </ac:spMkLst>
        </pc:spChg>
        <pc:spChg chg="mod">
          <ac:chgData name="NURIMOVA, Maira" userId="7a914e8d-2d7d-44f5-8ffd-5cd495e7824e" providerId="ADAL" clId="{B13010D2-B830-44C9-B33D-0D069573A682}" dt="2024-04-08T05:09:11.070" v="241" actId="20577"/>
          <ac:spMkLst>
            <pc:docMk/>
            <pc:sldMk cId="2273952117" sldId="258"/>
            <ac:spMk id="1037" creationId="{1EE50676-1C3E-4238-9DD5-CE78299C4A2B}"/>
          </ac:spMkLst>
        </pc:spChg>
        <pc:graphicFrameChg chg="modGraphic">
          <ac:chgData name="NURIMOVA, Maira" userId="7a914e8d-2d7d-44f5-8ffd-5cd495e7824e" providerId="ADAL" clId="{B13010D2-B830-44C9-B33D-0D069573A682}" dt="2024-04-09T09:12:55.984" v="960" actId="20577"/>
          <ac:graphicFrameMkLst>
            <pc:docMk/>
            <pc:sldMk cId="2273952117" sldId="258"/>
            <ac:graphicFrameMk id="2" creationId="{50CBE1D8-FCDC-4911-BD4A-DAE5C13A010F}"/>
          </ac:graphicFrameMkLst>
        </pc:graphicFrameChg>
        <pc:graphicFrameChg chg="modGraphic">
          <ac:chgData name="NURIMOVA, Maira" userId="7a914e8d-2d7d-44f5-8ffd-5cd495e7824e" providerId="ADAL" clId="{B13010D2-B830-44C9-B33D-0D069573A682}" dt="2024-04-05T12:21:39.821" v="228" actId="20577"/>
          <ac:graphicFrameMkLst>
            <pc:docMk/>
            <pc:sldMk cId="2273952117" sldId="258"/>
            <ac:graphicFrameMk id="3" creationId="{342327AC-266B-4DF5-B253-1BDE96EB49BE}"/>
          </ac:graphicFrameMkLst>
        </pc:graphicFrameChg>
        <pc:graphicFrameChg chg="modGraphic">
          <ac:chgData name="NURIMOVA, Maira" userId="7a914e8d-2d7d-44f5-8ffd-5cd495e7824e" providerId="ADAL" clId="{B13010D2-B830-44C9-B33D-0D069573A682}" dt="2024-04-08T05:02:39.130" v="232" actId="20577"/>
          <ac:graphicFrameMkLst>
            <pc:docMk/>
            <pc:sldMk cId="2273952117" sldId="258"/>
            <ac:graphicFrameMk id="4" creationId="{9FCED2A3-C416-43D4-AB6C-67CAD0AF89AB}"/>
          </ac:graphicFrameMkLst>
        </pc:graphicFrameChg>
        <pc:graphicFrameChg chg="modGraphic">
          <ac:chgData name="NURIMOVA, Maira" userId="7a914e8d-2d7d-44f5-8ffd-5cd495e7824e" providerId="ADAL" clId="{B13010D2-B830-44C9-B33D-0D069573A682}" dt="2024-04-08T05:44:05.801" v="302" actId="20577"/>
          <ac:graphicFrameMkLst>
            <pc:docMk/>
            <pc:sldMk cId="2273952117" sldId="258"/>
            <ac:graphicFrameMk id="6" creationId="{8656EE0D-D4A3-F3ED-CD27-36C71E451CED}"/>
          </ac:graphicFrameMkLst>
        </pc:graphicFrameChg>
        <pc:graphicFrameChg chg="mod modGraphic">
          <ac:chgData name="NURIMOVA, Maira" userId="7a914e8d-2d7d-44f5-8ffd-5cd495e7824e" providerId="ADAL" clId="{B13010D2-B830-44C9-B33D-0D069573A682}" dt="2024-04-08T07:42:16.737" v="682" actId="14100"/>
          <ac:graphicFrameMkLst>
            <pc:docMk/>
            <pc:sldMk cId="2273952117" sldId="258"/>
            <ac:graphicFrameMk id="7" creationId="{F23ECF3D-3744-DA9C-4D9C-93AEBD00FA5B}"/>
          </ac:graphicFrameMkLst>
        </pc:graphicFrameChg>
        <pc:graphicFrameChg chg="mod">
          <ac:chgData name="NURIMOVA, Maira" userId="7a914e8d-2d7d-44f5-8ffd-5cd495e7824e" providerId="ADAL" clId="{B13010D2-B830-44C9-B33D-0D069573A682}" dt="2024-04-08T08:54:38.694" v="921" actId="255"/>
          <ac:graphicFrameMkLst>
            <pc:docMk/>
            <pc:sldMk cId="2273952117" sldId="258"/>
            <ac:graphicFrameMk id="8" creationId="{985F9448-ED29-70E4-AD55-D1237CD4038C}"/>
          </ac:graphicFrameMkLst>
        </pc:graphicFrameChg>
        <pc:graphicFrameChg chg="modGraphic">
          <ac:chgData name="NURIMOVA, Maira" userId="7a914e8d-2d7d-44f5-8ffd-5cd495e7824e" providerId="ADAL" clId="{B13010D2-B830-44C9-B33D-0D069573A682}" dt="2024-04-05T12:20:51.735" v="222" actId="20577"/>
          <ac:graphicFrameMkLst>
            <pc:docMk/>
            <pc:sldMk cId="2273952117" sldId="258"/>
            <ac:graphicFrameMk id="10" creationId="{7301046E-5D5D-CE85-3952-743C4B24EB4B}"/>
          </ac:graphicFrameMkLst>
        </pc:graphicFrameChg>
        <pc:graphicFrameChg chg="modGraphic">
          <ac:chgData name="NURIMOVA, Maira" userId="7a914e8d-2d7d-44f5-8ffd-5cd495e7824e" providerId="ADAL" clId="{B13010D2-B830-44C9-B33D-0D069573A682}" dt="2024-04-08T05:00:52.898" v="230" actId="20577"/>
          <ac:graphicFrameMkLst>
            <pc:docMk/>
            <pc:sldMk cId="2273952117" sldId="258"/>
            <ac:graphicFrameMk id="16" creationId="{1BEEAED8-014E-41E3-A998-324E8E935FD9}"/>
          </ac:graphicFrameMkLst>
        </pc:graphicFrameChg>
        <pc:graphicFrameChg chg="mod modGraphic">
          <ac:chgData name="NURIMOVA, Maira" userId="7a914e8d-2d7d-44f5-8ffd-5cd495e7824e" providerId="ADAL" clId="{B13010D2-B830-44C9-B33D-0D069573A682}" dt="2024-04-08T07:42:29.863" v="685" actId="14100"/>
          <ac:graphicFrameMkLst>
            <pc:docMk/>
            <pc:sldMk cId="2273952117" sldId="258"/>
            <ac:graphicFrameMk id="34" creationId="{2ADF7AA2-4B76-CA2D-19CA-E6F90ABB4123}"/>
          </ac:graphicFrameMkLst>
        </pc:graphicFrameChg>
        <pc:picChg chg="add mod">
          <ac:chgData name="NURIMOVA, Maira" userId="7a914e8d-2d7d-44f5-8ffd-5cd495e7824e" providerId="ADAL" clId="{B13010D2-B830-44C9-B33D-0D069573A682}" dt="2024-04-09T10:22:11.985" v="981" actId="1076"/>
          <ac:picMkLst>
            <pc:docMk/>
            <pc:sldMk cId="2273952117" sldId="258"/>
            <ac:picMk id="5" creationId="{A2D5E5A7-0E22-8B43-A475-2986195B0CED}"/>
          </ac:picMkLst>
        </pc:picChg>
        <pc:picChg chg="add mod">
          <ac:chgData name="NURIMOVA, Maira" userId="7a914e8d-2d7d-44f5-8ffd-5cd495e7824e" providerId="ADAL" clId="{B13010D2-B830-44C9-B33D-0D069573A682}" dt="2024-04-08T08:48:35.377" v="909" actId="1440"/>
          <ac:picMkLst>
            <pc:docMk/>
            <pc:sldMk cId="2273952117" sldId="258"/>
            <ac:picMk id="11" creationId="{4527A38C-3506-3FDF-7540-33A8931F7F4C}"/>
          </ac:picMkLst>
        </pc:picChg>
        <pc:picChg chg="add mod">
          <ac:chgData name="NURIMOVA, Maira" userId="7a914e8d-2d7d-44f5-8ffd-5cd495e7824e" providerId="ADAL" clId="{B13010D2-B830-44C9-B33D-0D069573A682}" dt="2024-04-09T10:19:13.092" v="965" actId="1076"/>
          <ac:picMkLst>
            <pc:docMk/>
            <pc:sldMk cId="2273952117" sldId="258"/>
            <ac:picMk id="13" creationId="{FA4AE307-9D13-A715-9871-5E7AF85EF6EF}"/>
          </ac:picMkLst>
        </pc:picChg>
        <pc:picChg chg="del">
          <ac:chgData name="NURIMOVA, Maira" userId="7a914e8d-2d7d-44f5-8ffd-5cd495e7824e" providerId="ADAL" clId="{B13010D2-B830-44C9-B33D-0D069573A682}" dt="2024-04-08T05:52:29.721" v="338" actId="478"/>
          <ac:picMkLst>
            <pc:docMk/>
            <pc:sldMk cId="2273952117" sldId="258"/>
            <ac:picMk id="14" creationId="{FC54F0F2-BAE3-5A58-2EA0-D7988F7AB86D}"/>
          </ac:picMkLst>
        </pc:picChg>
        <pc:picChg chg="add del mod">
          <ac:chgData name="NURIMOVA, Maira" userId="7a914e8d-2d7d-44f5-8ffd-5cd495e7824e" providerId="ADAL" clId="{B13010D2-B830-44C9-B33D-0D069573A682}" dt="2024-04-08T08:39:46.933" v="854" actId="21"/>
          <ac:picMkLst>
            <pc:docMk/>
            <pc:sldMk cId="2273952117" sldId="258"/>
            <ac:picMk id="15" creationId="{E960ECA4-89F9-68BF-3E65-027BDDABEBEE}"/>
          </ac:picMkLst>
        </pc:picChg>
        <pc:picChg chg="add mod">
          <ac:chgData name="NURIMOVA, Maira" userId="7a914e8d-2d7d-44f5-8ffd-5cd495e7824e" providerId="ADAL" clId="{B13010D2-B830-44C9-B33D-0D069573A682}" dt="2024-04-09T10:21:15.791" v="979" actId="14100"/>
          <ac:picMkLst>
            <pc:docMk/>
            <pc:sldMk cId="2273952117" sldId="258"/>
            <ac:picMk id="17" creationId="{EB7BA97D-CB56-683A-B0E9-471490477A95}"/>
          </ac:picMkLst>
        </pc:picChg>
        <pc:picChg chg="add mod">
          <ac:chgData name="NURIMOVA, Maira" userId="7a914e8d-2d7d-44f5-8ffd-5cd495e7824e" providerId="ADAL" clId="{B13010D2-B830-44C9-B33D-0D069573A682}" dt="2024-04-09T10:19:15.174" v="966" actId="1076"/>
          <ac:picMkLst>
            <pc:docMk/>
            <pc:sldMk cId="2273952117" sldId="258"/>
            <ac:picMk id="18" creationId="{196386ED-E550-5CAA-8B15-4AB3B07767F8}"/>
          </ac:picMkLst>
        </pc:picChg>
        <pc:picChg chg="add mod">
          <ac:chgData name="NURIMOVA, Maira" userId="7a914e8d-2d7d-44f5-8ffd-5cd495e7824e" providerId="ADAL" clId="{B13010D2-B830-44C9-B33D-0D069573A682}" dt="2024-04-09T10:19:25.249" v="968" actId="14100"/>
          <ac:picMkLst>
            <pc:docMk/>
            <pc:sldMk cId="2273952117" sldId="258"/>
            <ac:picMk id="19" creationId="{0892009C-D566-4ACA-CFC1-AA1AB554605D}"/>
          </ac:picMkLst>
        </pc:picChg>
        <pc:picChg chg="add mod">
          <ac:chgData name="NURIMOVA, Maira" userId="7a914e8d-2d7d-44f5-8ffd-5cd495e7824e" providerId="ADAL" clId="{B13010D2-B830-44C9-B33D-0D069573A682}" dt="2024-04-08T08:48:15.438" v="898" actId="1440"/>
          <ac:picMkLst>
            <pc:docMk/>
            <pc:sldMk cId="2273952117" sldId="258"/>
            <ac:picMk id="20" creationId="{0DE03789-D82E-9E0F-4E81-1E0C6EA9FB0E}"/>
          </ac:picMkLst>
        </pc:picChg>
        <pc:picChg chg="add mod">
          <ac:chgData name="NURIMOVA, Maira" userId="7a914e8d-2d7d-44f5-8ffd-5cd495e7824e" providerId="ADAL" clId="{B13010D2-B830-44C9-B33D-0D069573A682}" dt="2024-04-09T10:20:48.331" v="976" actId="1076"/>
          <ac:picMkLst>
            <pc:docMk/>
            <pc:sldMk cId="2273952117" sldId="258"/>
            <ac:picMk id="21" creationId="{C22DCC60-23D0-DC62-B315-C77F0D4274F6}"/>
          </ac:picMkLst>
        </pc:picChg>
        <pc:picChg chg="add mod">
          <ac:chgData name="NURIMOVA, Maira" userId="7a914e8d-2d7d-44f5-8ffd-5cd495e7824e" providerId="ADAL" clId="{B13010D2-B830-44C9-B33D-0D069573A682}" dt="2024-04-09T10:21:27.257" v="980" actId="14100"/>
          <ac:picMkLst>
            <pc:docMk/>
            <pc:sldMk cId="2273952117" sldId="258"/>
            <ac:picMk id="22" creationId="{35057A76-0716-5C5D-2CE3-158F2AD3EC8E}"/>
          </ac:picMkLst>
        </pc:picChg>
        <pc:picChg chg="del">
          <ac:chgData name="NURIMOVA, Maira" userId="7a914e8d-2d7d-44f5-8ffd-5cd495e7824e" providerId="ADAL" clId="{B13010D2-B830-44C9-B33D-0D069573A682}" dt="2024-04-08T05:52:30.406" v="339" actId="478"/>
          <ac:picMkLst>
            <pc:docMk/>
            <pc:sldMk cId="2273952117" sldId="258"/>
            <ac:picMk id="23" creationId="{DDAD01E2-ECA7-645E-9FA9-E067D9459C3A}"/>
          </ac:picMkLst>
        </pc:picChg>
        <pc:picChg chg="add mod">
          <ac:chgData name="NURIMOVA, Maira" userId="7a914e8d-2d7d-44f5-8ffd-5cd495e7824e" providerId="ADAL" clId="{B13010D2-B830-44C9-B33D-0D069573A682}" dt="2024-04-09T10:20:45.249" v="975" actId="1076"/>
          <ac:picMkLst>
            <pc:docMk/>
            <pc:sldMk cId="2273952117" sldId="258"/>
            <ac:picMk id="24" creationId="{7B4D441C-1AF9-197B-13E4-FE249A1F0B91}"/>
          </ac:picMkLst>
        </pc:picChg>
        <pc:picChg chg="del">
          <ac:chgData name="NURIMOVA, Maira" userId="7a914e8d-2d7d-44f5-8ffd-5cd495e7824e" providerId="ADAL" clId="{B13010D2-B830-44C9-B33D-0D069573A682}" dt="2024-04-08T05:52:31.220" v="340" actId="478"/>
          <ac:picMkLst>
            <pc:docMk/>
            <pc:sldMk cId="2273952117" sldId="258"/>
            <ac:picMk id="25" creationId="{B5E62BE0-4C22-3580-BDE4-749E3FD0617F}"/>
          </ac:picMkLst>
        </pc:picChg>
        <pc:picChg chg="add mod">
          <ac:chgData name="NURIMOVA, Maira" userId="7a914e8d-2d7d-44f5-8ffd-5cd495e7824e" providerId="ADAL" clId="{B13010D2-B830-44C9-B33D-0D069573A682}" dt="2024-04-09T10:20:42.335" v="974" actId="1076"/>
          <ac:picMkLst>
            <pc:docMk/>
            <pc:sldMk cId="2273952117" sldId="258"/>
            <ac:picMk id="26" creationId="{6719F23E-9E54-8863-2656-D9B869EBAB58}"/>
          </ac:picMkLst>
        </pc:picChg>
        <pc:picChg chg="add mod">
          <ac:chgData name="NURIMOVA, Maira" userId="7a914e8d-2d7d-44f5-8ffd-5cd495e7824e" providerId="ADAL" clId="{B13010D2-B830-44C9-B33D-0D069573A682}" dt="2024-04-08T08:48:28.760" v="904" actId="1440"/>
          <ac:picMkLst>
            <pc:docMk/>
            <pc:sldMk cId="2273952117" sldId="258"/>
            <ac:picMk id="27" creationId="{68289DF5-1F19-68F9-A525-6F1463334A49}"/>
          </ac:picMkLst>
        </pc:picChg>
        <pc:picChg chg="del">
          <ac:chgData name="NURIMOVA, Maira" userId="7a914e8d-2d7d-44f5-8ffd-5cd495e7824e" providerId="ADAL" clId="{B13010D2-B830-44C9-B33D-0D069573A682}" dt="2024-04-08T05:52:32.996" v="342" actId="478"/>
          <ac:picMkLst>
            <pc:docMk/>
            <pc:sldMk cId="2273952117" sldId="258"/>
            <ac:picMk id="31" creationId="{4F9BCD32-101F-B0A4-916E-6318E969FC5C}"/>
          </ac:picMkLst>
        </pc:picChg>
        <pc:picChg chg="del">
          <ac:chgData name="NURIMOVA, Maira" userId="7a914e8d-2d7d-44f5-8ffd-5cd495e7824e" providerId="ADAL" clId="{B13010D2-B830-44C9-B33D-0D069573A682}" dt="2024-04-08T05:52:33.814" v="343" actId="478"/>
          <ac:picMkLst>
            <pc:docMk/>
            <pc:sldMk cId="2273952117" sldId="258"/>
            <ac:picMk id="36" creationId="{710687EC-DB0D-5C60-4A05-B773E22DEF68}"/>
          </ac:picMkLst>
        </pc:picChg>
        <pc:picChg chg="del">
          <ac:chgData name="NURIMOVA, Maira" userId="7a914e8d-2d7d-44f5-8ffd-5cd495e7824e" providerId="ADAL" clId="{B13010D2-B830-44C9-B33D-0D069573A682}" dt="2024-04-08T05:52:34.379" v="344" actId="478"/>
          <ac:picMkLst>
            <pc:docMk/>
            <pc:sldMk cId="2273952117" sldId="258"/>
            <ac:picMk id="39" creationId="{F4B531B5-4446-54E9-238D-B623DC0EC926}"/>
          </ac:picMkLst>
        </pc:picChg>
        <pc:picChg chg="del">
          <ac:chgData name="NURIMOVA, Maira" userId="7a914e8d-2d7d-44f5-8ffd-5cd495e7824e" providerId="ADAL" clId="{B13010D2-B830-44C9-B33D-0D069573A682}" dt="2024-04-08T05:52:32.104" v="341" actId="478"/>
          <ac:picMkLst>
            <pc:docMk/>
            <pc:sldMk cId="2273952117" sldId="258"/>
            <ac:picMk id="41" creationId="{8560DD70-4D8F-362D-1547-46506FB111C1}"/>
          </ac:picMkLst>
        </pc:picChg>
        <pc:picChg chg="del">
          <ac:chgData name="NURIMOVA, Maira" userId="7a914e8d-2d7d-44f5-8ffd-5cd495e7824e" providerId="ADAL" clId="{B13010D2-B830-44C9-B33D-0D069573A682}" dt="2024-04-08T05:52:34.995" v="345" actId="478"/>
          <ac:picMkLst>
            <pc:docMk/>
            <pc:sldMk cId="2273952117" sldId="258"/>
            <ac:picMk id="43" creationId="{6B9065A4-BFBD-83C1-6CA4-F3572593ABCE}"/>
          </ac:picMkLst>
        </pc:picChg>
        <pc:picChg chg="del">
          <ac:chgData name="NURIMOVA, Maira" userId="7a914e8d-2d7d-44f5-8ffd-5cd495e7824e" providerId="ADAL" clId="{B13010D2-B830-44C9-B33D-0D069573A682}" dt="2024-04-08T05:52:28.802" v="337" actId="478"/>
          <ac:picMkLst>
            <pc:docMk/>
            <pc:sldMk cId="2273952117" sldId="258"/>
            <ac:picMk id="44" creationId="{19946F0D-19DA-532A-71F0-7B38E0D192B9}"/>
          </ac:picMkLst>
        </pc:picChg>
      </pc:sldChg>
    </pc:docChg>
  </pc:docChgLst>
  <pc:docChgLst>
    <pc:chgData name="NURIMOVA, Maira" userId="7a914e8d-2d7d-44f5-8ffd-5cd495e7824e" providerId="ADAL" clId="{7F419724-FAD7-452E-B279-0DB084A70662}"/>
    <pc:docChg chg="undo redo custSel modSld">
      <pc:chgData name="NURIMOVA, Maira" userId="7a914e8d-2d7d-44f5-8ffd-5cd495e7824e" providerId="ADAL" clId="{7F419724-FAD7-452E-B279-0DB084A70662}" dt="2024-01-05T09:54:19.504" v="644" actId="1076"/>
      <pc:docMkLst>
        <pc:docMk/>
      </pc:docMkLst>
      <pc:sldChg chg="addSp delSp modSp mod">
        <pc:chgData name="NURIMOVA, Maira" userId="7a914e8d-2d7d-44f5-8ffd-5cd495e7824e" providerId="ADAL" clId="{7F419724-FAD7-452E-B279-0DB084A70662}" dt="2024-01-05T09:54:19.504" v="644" actId="1076"/>
        <pc:sldMkLst>
          <pc:docMk/>
          <pc:sldMk cId="2273952117" sldId="258"/>
        </pc:sldMkLst>
        <pc:spChg chg="mod">
          <ac:chgData name="NURIMOVA, Maira" userId="7a914e8d-2d7d-44f5-8ffd-5cd495e7824e" providerId="ADAL" clId="{7F419724-FAD7-452E-B279-0DB084A70662}" dt="2024-01-05T07:30:43.375" v="433" actId="20577"/>
          <ac:spMkLst>
            <pc:docMk/>
            <pc:sldMk cId="2273952117" sldId="258"/>
            <ac:spMk id="12" creationId="{0D6C4578-961B-68F8-D117-7B6F1163317B}"/>
          </ac:spMkLst>
        </pc:spChg>
        <pc:spChg chg="mod">
          <ac:chgData name="NURIMOVA, Maira" userId="7a914e8d-2d7d-44f5-8ffd-5cd495e7824e" providerId="ADAL" clId="{7F419724-FAD7-452E-B279-0DB084A70662}" dt="2024-01-05T09:47:57.629" v="613" actId="14100"/>
          <ac:spMkLst>
            <pc:docMk/>
            <pc:sldMk cId="2273952117" sldId="258"/>
            <ac:spMk id="28" creationId="{0B21EFAA-8C91-0341-FC9F-4D77C5F95229}"/>
          </ac:spMkLst>
        </pc:spChg>
        <pc:spChg chg="mod">
          <ac:chgData name="NURIMOVA, Maira" userId="7a914e8d-2d7d-44f5-8ffd-5cd495e7824e" providerId="ADAL" clId="{7F419724-FAD7-452E-B279-0DB084A70662}" dt="2024-01-05T09:47:39.651" v="612" actId="14100"/>
          <ac:spMkLst>
            <pc:docMk/>
            <pc:sldMk cId="2273952117" sldId="258"/>
            <ac:spMk id="35" creationId="{F522A1F2-F943-3A9B-DD6C-9D3F7C51A2C4}"/>
          </ac:spMkLst>
        </pc:spChg>
        <pc:spChg chg="mod">
          <ac:chgData name="NURIMOVA, Maira" userId="7a914e8d-2d7d-44f5-8ffd-5cd495e7824e" providerId="ADAL" clId="{7F419724-FAD7-452E-B279-0DB084A70662}" dt="2024-01-05T09:40:40.825" v="604" actId="20577"/>
          <ac:spMkLst>
            <pc:docMk/>
            <pc:sldMk cId="2273952117" sldId="258"/>
            <ac:spMk id="1036" creationId="{FDBC5936-72F8-457E-9C0C-470F37332A61}"/>
          </ac:spMkLst>
        </pc:spChg>
        <pc:spChg chg="mod">
          <ac:chgData name="NURIMOVA, Maira" userId="7a914e8d-2d7d-44f5-8ffd-5cd495e7824e" providerId="ADAL" clId="{7F419724-FAD7-452E-B279-0DB084A70662}" dt="2024-01-05T04:25:36.089" v="108" actId="20577"/>
          <ac:spMkLst>
            <pc:docMk/>
            <pc:sldMk cId="2273952117" sldId="258"/>
            <ac:spMk id="1037" creationId="{1EE50676-1C3E-4238-9DD5-CE78299C4A2B}"/>
          </ac:spMkLst>
        </pc:spChg>
        <pc:graphicFrameChg chg="modGraphic">
          <ac:chgData name="NURIMOVA, Maira" userId="7a914e8d-2d7d-44f5-8ffd-5cd495e7824e" providerId="ADAL" clId="{7F419724-FAD7-452E-B279-0DB084A70662}" dt="2024-01-05T09:21:57.155" v="594" actId="13926"/>
          <ac:graphicFrameMkLst>
            <pc:docMk/>
            <pc:sldMk cId="2273952117" sldId="258"/>
            <ac:graphicFrameMk id="2" creationId="{50CBE1D8-FCDC-4911-BD4A-DAE5C13A010F}"/>
          </ac:graphicFrameMkLst>
        </pc:graphicFrameChg>
        <pc:graphicFrameChg chg="modGraphic">
          <ac:chgData name="NURIMOVA, Maira" userId="7a914e8d-2d7d-44f5-8ffd-5cd495e7824e" providerId="ADAL" clId="{7F419724-FAD7-452E-B279-0DB084A70662}" dt="2024-01-05T04:22:15.875" v="92" actId="20577"/>
          <ac:graphicFrameMkLst>
            <pc:docMk/>
            <pc:sldMk cId="2273952117" sldId="258"/>
            <ac:graphicFrameMk id="3" creationId="{342327AC-266B-4DF5-B253-1BDE96EB49BE}"/>
          </ac:graphicFrameMkLst>
        </pc:graphicFrameChg>
        <pc:graphicFrameChg chg="modGraphic">
          <ac:chgData name="NURIMOVA, Maira" userId="7a914e8d-2d7d-44f5-8ffd-5cd495e7824e" providerId="ADAL" clId="{7F419724-FAD7-452E-B279-0DB084A70662}" dt="2024-01-05T04:27:00.138" v="116" actId="14734"/>
          <ac:graphicFrameMkLst>
            <pc:docMk/>
            <pc:sldMk cId="2273952117" sldId="258"/>
            <ac:graphicFrameMk id="4" creationId="{9FCED2A3-C416-43D4-AB6C-67CAD0AF89AB}"/>
          </ac:graphicFrameMkLst>
        </pc:graphicFrameChg>
        <pc:graphicFrameChg chg="add del mod">
          <ac:chgData name="NURIMOVA, Maira" userId="7a914e8d-2d7d-44f5-8ffd-5cd495e7824e" providerId="ADAL" clId="{7F419724-FAD7-452E-B279-0DB084A70662}" dt="2024-01-05T07:27:50.204" v="418"/>
          <ac:graphicFrameMkLst>
            <pc:docMk/>
            <pc:sldMk cId="2273952117" sldId="258"/>
            <ac:graphicFrameMk id="5" creationId="{05846F65-3997-1F5D-4669-4918F3338F36}"/>
          </ac:graphicFrameMkLst>
        </pc:graphicFrameChg>
        <pc:graphicFrameChg chg="mod modGraphic">
          <ac:chgData name="NURIMOVA, Maira" userId="7a914e8d-2d7d-44f5-8ffd-5cd495e7824e" providerId="ADAL" clId="{7F419724-FAD7-452E-B279-0DB084A70662}" dt="2024-01-05T09:47:01.531" v="609" actId="14100"/>
          <ac:graphicFrameMkLst>
            <pc:docMk/>
            <pc:sldMk cId="2273952117" sldId="258"/>
            <ac:graphicFrameMk id="6" creationId="{8656EE0D-D4A3-F3ED-CD27-36C71E451CED}"/>
          </ac:graphicFrameMkLst>
        </pc:graphicFrameChg>
        <pc:graphicFrameChg chg="mod">
          <ac:chgData name="NURIMOVA, Maira" userId="7a914e8d-2d7d-44f5-8ffd-5cd495e7824e" providerId="ADAL" clId="{7F419724-FAD7-452E-B279-0DB084A70662}" dt="2024-01-05T09:46:44.422" v="605" actId="14100"/>
          <ac:graphicFrameMkLst>
            <pc:docMk/>
            <pc:sldMk cId="2273952117" sldId="258"/>
            <ac:graphicFrameMk id="8" creationId="{985F9448-ED29-70E4-AD55-D1237CD4038C}"/>
          </ac:graphicFrameMkLst>
        </pc:graphicFrameChg>
        <pc:graphicFrameChg chg="modGraphic">
          <ac:chgData name="NURIMOVA, Maira" userId="7a914e8d-2d7d-44f5-8ffd-5cd495e7824e" providerId="ADAL" clId="{7F419724-FAD7-452E-B279-0DB084A70662}" dt="2024-01-05T04:21:24.068" v="82" actId="20577"/>
          <ac:graphicFrameMkLst>
            <pc:docMk/>
            <pc:sldMk cId="2273952117" sldId="258"/>
            <ac:graphicFrameMk id="10" creationId="{7301046E-5D5D-CE85-3952-743C4B24EB4B}"/>
          </ac:graphicFrameMkLst>
        </pc:graphicFrameChg>
        <pc:graphicFrameChg chg="modGraphic">
          <ac:chgData name="NURIMOVA, Maira" userId="7a914e8d-2d7d-44f5-8ffd-5cd495e7824e" providerId="ADAL" clId="{7F419724-FAD7-452E-B279-0DB084A70662}" dt="2024-01-05T04:20:36.296" v="74" actId="20577"/>
          <ac:graphicFrameMkLst>
            <pc:docMk/>
            <pc:sldMk cId="2273952117" sldId="258"/>
            <ac:graphicFrameMk id="16" creationId="{1BEEAED8-014E-41E3-A998-324E8E935FD9}"/>
          </ac:graphicFrameMkLst>
        </pc:graphicFrameChg>
        <pc:graphicFrameChg chg="mod modGraphic">
          <ac:chgData name="NURIMOVA, Maira" userId="7a914e8d-2d7d-44f5-8ffd-5cd495e7824e" providerId="ADAL" clId="{7F419724-FAD7-452E-B279-0DB084A70662}" dt="2024-01-05T07:29:11.527" v="425" actId="14100"/>
          <ac:graphicFrameMkLst>
            <pc:docMk/>
            <pc:sldMk cId="2273952117" sldId="258"/>
            <ac:graphicFrameMk id="34" creationId="{2ADF7AA2-4B76-CA2D-19CA-E6F90ABB4123}"/>
          </ac:graphicFrameMkLst>
        </pc:graphicFrameChg>
        <pc:graphicFrameChg chg="mod">
          <ac:chgData name="NURIMOVA, Maira" userId="7a914e8d-2d7d-44f5-8ffd-5cd495e7824e" providerId="ADAL" clId="{7F419724-FAD7-452E-B279-0DB084A70662}" dt="2024-01-05T04:28:00.735" v="120" actId="20577"/>
          <ac:graphicFrameMkLst>
            <pc:docMk/>
            <pc:sldMk cId="2273952117" sldId="258"/>
            <ac:graphicFrameMk id="50" creationId="{90A1E85B-B52C-4FFA-A621-029BE6A0142B}"/>
          </ac:graphicFrameMkLst>
        </pc:graphicFrameChg>
        <pc:picChg chg="add del mod">
          <ac:chgData name="NURIMOVA, Maira" userId="7a914e8d-2d7d-44f5-8ffd-5cd495e7824e" providerId="ADAL" clId="{7F419724-FAD7-452E-B279-0DB084A70662}" dt="2024-01-05T07:43:50.378" v="466" actId="21"/>
          <ac:picMkLst>
            <pc:docMk/>
            <pc:sldMk cId="2273952117" sldId="258"/>
            <ac:picMk id="11" creationId="{E83E6B3D-7D6A-206B-163E-67FB146E05F4}"/>
          </ac:picMkLst>
        </pc:picChg>
        <pc:picChg chg="del mod">
          <ac:chgData name="NURIMOVA, Maira" userId="7a914e8d-2d7d-44f5-8ffd-5cd495e7824e" providerId="ADAL" clId="{7F419724-FAD7-452E-B279-0DB084A70662}" dt="2024-01-05T07:30:23.028" v="426" actId="21"/>
          <ac:picMkLst>
            <pc:docMk/>
            <pc:sldMk cId="2273952117" sldId="258"/>
            <ac:picMk id="13" creationId="{44D01FFA-1CC2-4DEA-C179-D1F967EAA0EA}"/>
          </ac:picMkLst>
        </pc:picChg>
        <pc:picChg chg="add del mod">
          <ac:chgData name="NURIMOVA, Maira" userId="7a914e8d-2d7d-44f5-8ffd-5cd495e7824e" providerId="ADAL" clId="{7F419724-FAD7-452E-B279-0DB084A70662}" dt="2024-01-05T07:43:44.250" v="465" actId="21"/>
          <ac:picMkLst>
            <pc:docMk/>
            <pc:sldMk cId="2273952117" sldId="258"/>
            <ac:picMk id="15" creationId="{CB957953-BDB6-F5EE-A75E-A43844C13C7D}"/>
          </ac:picMkLst>
        </pc:picChg>
        <pc:picChg chg="add del mod">
          <ac:chgData name="NURIMOVA, Maira" userId="7a914e8d-2d7d-44f5-8ffd-5cd495e7824e" providerId="ADAL" clId="{7F419724-FAD7-452E-B279-0DB084A70662}" dt="2024-01-05T07:43:42.436" v="464" actId="21"/>
          <ac:picMkLst>
            <pc:docMk/>
            <pc:sldMk cId="2273952117" sldId="258"/>
            <ac:picMk id="18" creationId="{890CD041-B177-61E9-0E28-F2C9B4963EFC}"/>
          </ac:picMkLst>
        </pc:picChg>
        <pc:picChg chg="del">
          <ac:chgData name="NURIMOVA, Maira" userId="7a914e8d-2d7d-44f5-8ffd-5cd495e7824e" providerId="ADAL" clId="{7F419724-FAD7-452E-B279-0DB084A70662}" dt="2024-01-05T07:30:24.937" v="427" actId="21"/>
          <ac:picMkLst>
            <pc:docMk/>
            <pc:sldMk cId="2273952117" sldId="258"/>
            <ac:picMk id="20" creationId="{DEBA1ED5-91BE-4596-F6A9-AE6ED9A7F783}"/>
          </ac:picMkLst>
        </pc:picChg>
        <pc:picChg chg="add del mod">
          <ac:chgData name="NURIMOVA, Maira" userId="7a914e8d-2d7d-44f5-8ffd-5cd495e7824e" providerId="ADAL" clId="{7F419724-FAD7-452E-B279-0DB084A70662}" dt="2024-01-05T07:43:40.126" v="463" actId="21"/>
          <ac:picMkLst>
            <pc:docMk/>
            <pc:sldMk cId="2273952117" sldId="258"/>
            <ac:picMk id="21" creationId="{02702B22-57CF-AB95-3B5F-CD67AEDD3EAE}"/>
          </ac:picMkLst>
        </pc:picChg>
        <pc:picChg chg="del">
          <ac:chgData name="NURIMOVA, Maira" userId="7a914e8d-2d7d-44f5-8ffd-5cd495e7824e" providerId="ADAL" clId="{7F419724-FAD7-452E-B279-0DB084A70662}" dt="2024-01-05T07:30:28.951" v="429" actId="21"/>
          <ac:picMkLst>
            <pc:docMk/>
            <pc:sldMk cId="2273952117" sldId="258"/>
            <ac:picMk id="22" creationId="{9E9B5938-CAC3-5CD3-E3DD-25FD8504917C}"/>
          </ac:picMkLst>
        </pc:picChg>
        <pc:picChg chg="del">
          <ac:chgData name="NURIMOVA, Maira" userId="7a914e8d-2d7d-44f5-8ffd-5cd495e7824e" providerId="ADAL" clId="{7F419724-FAD7-452E-B279-0DB084A70662}" dt="2024-01-05T07:30:31.360" v="430" actId="21"/>
          <ac:picMkLst>
            <pc:docMk/>
            <pc:sldMk cId="2273952117" sldId="258"/>
            <ac:picMk id="24" creationId="{70C24E27-9B46-8FD3-A4B9-C3A5ADCF376B}"/>
          </ac:picMkLst>
        </pc:picChg>
        <pc:picChg chg="add del mod">
          <ac:chgData name="NURIMOVA, Maira" userId="7a914e8d-2d7d-44f5-8ffd-5cd495e7824e" providerId="ADAL" clId="{7F419724-FAD7-452E-B279-0DB084A70662}" dt="2024-01-05T07:43:32.498" v="462" actId="21"/>
          <ac:picMkLst>
            <pc:docMk/>
            <pc:sldMk cId="2273952117" sldId="258"/>
            <ac:picMk id="25" creationId="{4B5DDF58-7DE9-305D-3199-79D6358F6980}"/>
          </ac:picMkLst>
        </pc:picChg>
        <pc:picChg chg="del">
          <ac:chgData name="NURIMOVA, Maira" userId="7a914e8d-2d7d-44f5-8ffd-5cd495e7824e" providerId="ADAL" clId="{7F419724-FAD7-452E-B279-0DB084A70662}" dt="2024-01-05T07:30:35.104" v="432" actId="21"/>
          <ac:picMkLst>
            <pc:docMk/>
            <pc:sldMk cId="2273952117" sldId="258"/>
            <ac:picMk id="26" creationId="{8A27AB03-0036-7E11-F586-174D93AF2BC3}"/>
          </ac:picMkLst>
        </pc:picChg>
        <pc:picChg chg="del">
          <ac:chgData name="NURIMOVA, Maira" userId="7a914e8d-2d7d-44f5-8ffd-5cd495e7824e" providerId="ADAL" clId="{7F419724-FAD7-452E-B279-0DB084A70662}" dt="2024-01-05T07:30:33.226" v="431" actId="21"/>
          <ac:picMkLst>
            <pc:docMk/>
            <pc:sldMk cId="2273952117" sldId="258"/>
            <ac:picMk id="29" creationId="{74488CD8-9F1A-E4AA-6F99-59EE30AC9998}"/>
          </ac:picMkLst>
        </pc:picChg>
        <pc:picChg chg="add mod">
          <ac:chgData name="NURIMOVA, Maira" userId="7a914e8d-2d7d-44f5-8ffd-5cd495e7824e" providerId="ADAL" clId="{7F419724-FAD7-452E-B279-0DB084A70662}" dt="2024-01-05T09:50:35.680" v="629" actId="1076"/>
          <ac:picMkLst>
            <pc:docMk/>
            <pc:sldMk cId="2273952117" sldId="258"/>
            <ac:picMk id="30" creationId="{FF60B2E7-94DC-AEFE-4ADB-58CEE80CE598}"/>
          </ac:picMkLst>
        </pc:picChg>
        <pc:picChg chg="del">
          <ac:chgData name="NURIMOVA, Maira" userId="7a914e8d-2d7d-44f5-8ffd-5cd495e7824e" providerId="ADAL" clId="{7F419724-FAD7-452E-B279-0DB084A70662}" dt="2024-01-05T07:30:26.961" v="428" actId="21"/>
          <ac:picMkLst>
            <pc:docMk/>
            <pc:sldMk cId="2273952117" sldId="258"/>
            <ac:picMk id="31" creationId="{08F28EB7-1E85-E5F7-D44B-66FF745B0012}"/>
          </ac:picMkLst>
        </pc:picChg>
        <pc:picChg chg="add mod">
          <ac:chgData name="NURIMOVA, Maira" userId="7a914e8d-2d7d-44f5-8ffd-5cd495e7824e" providerId="ADAL" clId="{7F419724-FAD7-452E-B279-0DB084A70662}" dt="2024-01-05T09:53:02.174" v="638" actId="14100"/>
          <ac:picMkLst>
            <pc:docMk/>
            <pc:sldMk cId="2273952117" sldId="258"/>
            <ac:picMk id="33" creationId="{4937E0FF-1EDE-D74D-5A5A-1CB5DCD29D83}"/>
          </ac:picMkLst>
        </pc:picChg>
        <pc:picChg chg="add mod">
          <ac:chgData name="NURIMOVA, Maira" userId="7a914e8d-2d7d-44f5-8ffd-5cd495e7824e" providerId="ADAL" clId="{7F419724-FAD7-452E-B279-0DB084A70662}" dt="2024-01-05T09:52:46.623" v="637" actId="1076"/>
          <ac:picMkLst>
            <pc:docMk/>
            <pc:sldMk cId="2273952117" sldId="258"/>
            <ac:picMk id="37" creationId="{2F0A22EC-8FD2-DCFC-FAB6-8CFAEFB83CE3}"/>
          </ac:picMkLst>
        </pc:picChg>
        <pc:picChg chg="add mod">
          <ac:chgData name="NURIMOVA, Maira" userId="7a914e8d-2d7d-44f5-8ffd-5cd495e7824e" providerId="ADAL" clId="{7F419724-FAD7-452E-B279-0DB084A70662}" dt="2024-01-05T09:53:28.973" v="640" actId="1076"/>
          <ac:picMkLst>
            <pc:docMk/>
            <pc:sldMk cId="2273952117" sldId="258"/>
            <ac:picMk id="39" creationId="{FDC96FD2-A541-BF0A-9C86-1BD11501D1F7}"/>
          </ac:picMkLst>
        </pc:picChg>
        <pc:picChg chg="add mod">
          <ac:chgData name="NURIMOVA, Maira" userId="7a914e8d-2d7d-44f5-8ffd-5cd495e7824e" providerId="ADAL" clId="{7F419724-FAD7-452E-B279-0DB084A70662}" dt="2024-01-05T09:54:19.504" v="644" actId="1076"/>
          <ac:picMkLst>
            <pc:docMk/>
            <pc:sldMk cId="2273952117" sldId="258"/>
            <ac:picMk id="41" creationId="{5CF9DF75-C14F-8728-6AC4-EBBA43EB6AA3}"/>
          </ac:picMkLst>
        </pc:picChg>
        <pc:picChg chg="add mod">
          <ac:chgData name="NURIMOVA, Maira" userId="7a914e8d-2d7d-44f5-8ffd-5cd495e7824e" providerId="ADAL" clId="{7F419724-FAD7-452E-B279-0DB084A70662}" dt="2024-01-05T09:50:03.313" v="627" actId="1076"/>
          <ac:picMkLst>
            <pc:docMk/>
            <pc:sldMk cId="2273952117" sldId="258"/>
            <ac:picMk id="43" creationId="{DAE66761-58DA-AEF1-3BF1-338087CADCB5}"/>
          </ac:picMkLst>
        </pc:picChg>
        <pc:picChg chg="add mod">
          <ac:chgData name="NURIMOVA, Maira" userId="7a914e8d-2d7d-44f5-8ffd-5cd495e7824e" providerId="ADAL" clId="{7F419724-FAD7-452E-B279-0DB084A70662}" dt="2024-01-05T09:50:12.378" v="628" actId="1076"/>
          <ac:picMkLst>
            <pc:docMk/>
            <pc:sldMk cId="2273952117" sldId="258"/>
            <ac:picMk id="45" creationId="{310BB46E-783A-5142-8766-50BE77A0AEFC}"/>
          </ac:picMkLst>
        </pc:picChg>
      </pc:sldChg>
    </pc:docChg>
  </pc:docChgLst>
  <pc:docChgLst>
    <pc:chgData name="NURIMOVA, Maira" userId="7a914e8d-2d7d-44f5-8ffd-5cd495e7824e" providerId="ADAL" clId="{A911306A-D875-44DA-829E-1DBF833E6F94}"/>
    <pc:docChg chg="undo custSel modSld">
      <pc:chgData name="NURIMOVA, Maira" userId="7a914e8d-2d7d-44f5-8ffd-5cd495e7824e" providerId="ADAL" clId="{A911306A-D875-44DA-829E-1DBF833E6F94}" dt="2024-03-13T11:57:46.886" v="771" actId="20577"/>
      <pc:docMkLst>
        <pc:docMk/>
      </pc:docMkLst>
      <pc:sldChg chg="addSp delSp modSp mod">
        <pc:chgData name="NURIMOVA, Maira" userId="7a914e8d-2d7d-44f5-8ffd-5cd495e7824e" providerId="ADAL" clId="{A911306A-D875-44DA-829E-1DBF833E6F94}" dt="2024-03-13T11:57:46.886" v="771" actId="20577"/>
        <pc:sldMkLst>
          <pc:docMk/>
          <pc:sldMk cId="2273952117" sldId="258"/>
        </pc:sldMkLst>
        <pc:spChg chg="add del">
          <ac:chgData name="NURIMOVA, Maira" userId="7a914e8d-2d7d-44f5-8ffd-5cd495e7824e" providerId="ADAL" clId="{A911306A-D875-44DA-829E-1DBF833E6F94}" dt="2024-03-11T09:55:05.703" v="383" actId="22"/>
          <ac:spMkLst>
            <pc:docMk/>
            <pc:sldMk cId="2273952117" sldId="258"/>
            <ac:spMk id="11" creationId="{78BA9678-1A6C-955E-71D1-5FAF64E467BD}"/>
          </ac:spMkLst>
        </pc:spChg>
        <pc:spChg chg="mod">
          <ac:chgData name="NURIMOVA, Maira" userId="7a914e8d-2d7d-44f5-8ffd-5cd495e7824e" providerId="ADAL" clId="{A911306A-D875-44DA-829E-1DBF833E6F94}" dt="2024-03-12T05:43:14.068" v="674" actId="14100"/>
          <ac:spMkLst>
            <pc:docMk/>
            <pc:sldMk cId="2273952117" sldId="258"/>
            <ac:spMk id="28" creationId="{0B21EFAA-8C91-0341-FC9F-4D77C5F95229}"/>
          </ac:spMkLst>
        </pc:spChg>
        <pc:spChg chg="mod">
          <ac:chgData name="NURIMOVA, Maira" userId="7a914e8d-2d7d-44f5-8ffd-5cd495e7824e" providerId="ADAL" clId="{A911306A-D875-44DA-829E-1DBF833E6F94}" dt="2024-03-11T12:29:23.719" v="537" actId="1076"/>
          <ac:spMkLst>
            <pc:docMk/>
            <pc:sldMk cId="2273952117" sldId="258"/>
            <ac:spMk id="35" creationId="{F522A1F2-F943-3A9B-DD6C-9D3F7C51A2C4}"/>
          </ac:spMkLst>
        </pc:spChg>
        <pc:spChg chg="mod">
          <ac:chgData name="NURIMOVA, Maira" userId="7a914e8d-2d7d-44f5-8ffd-5cd495e7824e" providerId="ADAL" clId="{A911306A-D875-44DA-829E-1DBF833E6F94}" dt="2024-03-13T11:57:46.886" v="771" actId="20577"/>
          <ac:spMkLst>
            <pc:docMk/>
            <pc:sldMk cId="2273952117" sldId="258"/>
            <ac:spMk id="1036" creationId="{FDBC5936-72F8-457E-9C0C-470F37332A61}"/>
          </ac:spMkLst>
        </pc:spChg>
        <pc:spChg chg="mod">
          <ac:chgData name="NURIMOVA, Maira" userId="7a914e8d-2d7d-44f5-8ffd-5cd495e7824e" providerId="ADAL" clId="{A911306A-D875-44DA-829E-1DBF833E6F94}" dt="2024-03-11T06:39:43.348" v="198" actId="20577"/>
          <ac:spMkLst>
            <pc:docMk/>
            <pc:sldMk cId="2273952117" sldId="258"/>
            <ac:spMk id="1037" creationId="{1EE50676-1C3E-4238-9DD5-CE78299C4A2B}"/>
          </ac:spMkLst>
        </pc:spChg>
        <pc:graphicFrameChg chg="mod modGraphic">
          <ac:chgData name="NURIMOVA, Maira" userId="7a914e8d-2d7d-44f5-8ffd-5cd495e7824e" providerId="ADAL" clId="{A911306A-D875-44DA-829E-1DBF833E6F94}" dt="2024-03-13T11:56:40.342" v="770" actId="13926"/>
          <ac:graphicFrameMkLst>
            <pc:docMk/>
            <pc:sldMk cId="2273952117" sldId="258"/>
            <ac:graphicFrameMk id="2" creationId="{50CBE1D8-FCDC-4911-BD4A-DAE5C13A010F}"/>
          </ac:graphicFrameMkLst>
        </pc:graphicFrameChg>
        <pc:graphicFrameChg chg="modGraphic">
          <ac:chgData name="NURIMOVA, Maira" userId="7a914e8d-2d7d-44f5-8ffd-5cd495e7824e" providerId="ADAL" clId="{A911306A-D875-44DA-829E-1DBF833E6F94}" dt="2024-03-11T06:35:29.326" v="181" actId="20577"/>
          <ac:graphicFrameMkLst>
            <pc:docMk/>
            <pc:sldMk cId="2273952117" sldId="258"/>
            <ac:graphicFrameMk id="3" creationId="{342327AC-266B-4DF5-B253-1BDE96EB49BE}"/>
          </ac:graphicFrameMkLst>
        </pc:graphicFrameChg>
        <pc:graphicFrameChg chg="modGraphic">
          <ac:chgData name="NURIMOVA, Maira" userId="7a914e8d-2d7d-44f5-8ffd-5cd495e7824e" providerId="ADAL" clId="{A911306A-D875-44DA-829E-1DBF833E6F94}" dt="2024-03-11T06:48:44.403" v="229" actId="20577"/>
          <ac:graphicFrameMkLst>
            <pc:docMk/>
            <pc:sldMk cId="2273952117" sldId="258"/>
            <ac:graphicFrameMk id="4" creationId="{9FCED2A3-C416-43D4-AB6C-67CAD0AF89AB}"/>
          </ac:graphicFrameMkLst>
        </pc:graphicFrameChg>
        <pc:graphicFrameChg chg="modGraphic">
          <ac:chgData name="NURIMOVA, Maira" userId="7a914e8d-2d7d-44f5-8ffd-5cd495e7824e" providerId="ADAL" clId="{A911306A-D875-44DA-829E-1DBF833E6F94}" dt="2024-03-11T11:58:14.256" v="522" actId="20577"/>
          <ac:graphicFrameMkLst>
            <pc:docMk/>
            <pc:sldMk cId="2273952117" sldId="258"/>
            <ac:graphicFrameMk id="6" creationId="{8656EE0D-D4A3-F3ED-CD27-36C71E451CED}"/>
          </ac:graphicFrameMkLst>
        </pc:graphicFrameChg>
        <pc:graphicFrameChg chg="mod modGraphic">
          <ac:chgData name="NURIMOVA, Maira" userId="7a914e8d-2d7d-44f5-8ffd-5cd495e7824e" providerId="ADAL" clId="{A911306A-D875-44DA-829E-1DBF833E6F94}" dt="2024-03-11T09:56:19.205" v="398" actId="14100"/>
          <ac:graphicFrameMkLst>
            <pc:docMk/>
            <pc:sldMk cId="2273952117" sldId="258"/>
            <ac:graphicFrameMk id="7" creationId="{F23ECF3D-3744-DA9C-4D9C-93AEBD00FA5B}"/>
          </ac:graphicFrameMkLst>
        </pc:graphicFrameChg>
        <pc:graphicFrameChg chg="mod">
          <ac:chgData name="NURIMOVA, Maira" userId="7a914e8d-2d7d-44f5-8ffd-5cd495e7824e" providerId="ADAL" clId="{A911306A-D875-44DA-829E-1DBF833E6F94}" dt="2024-03-11T11:54:36.019" v="498"/>
          <ac:graphicFrameMkLst>
            <pc:docMk/>
            <pc:sldMk cId="2273952117" sldId="258"/>
            <ac:graphicFrameMk id="8" creationId="{985F9448-ED29-70E4-AD55-D1237CD4038C}"/>
          </ac:graphicFrameMkLst>
        </pc:graphicFrameChg>
        <pc:graphicFrameChg chg="modGraphic">
          <ac:chgData name="NURIMOVA, Maira" userId="7a914e8d-2d7d-44f5-8ffd-5cd495e7824e" providerId="ADAL" clId="{A911306A-D875-44DA-829E-1DBF833E6F94}" dt="2024-03-11T06:43:09.944" v="202" actId="20577"/>
          <ac:graphicFrameMkLst>
            <pc:docMk/>
            <pc:sldMk cId="2273952117" sldId="258"/>
            <ac:graphicFrameMk id="10" creationId="{7301046E-5D5D-CE85-3952-743C4B24EB4B}"/>
          </ac:graphicFrameMkLst>
        </pc:graphicFrameChg>
        <pc:graphicFrameChg chg="modGraphic">
          <ac:chgData name="NURIMOVA, Maira" userId="7a914e8d-2d7d-44f5-8ffd-5cd495e7824e" providerId="ADAL" clId="{A911306A-D875-44DA-829E-1DBF833E6F94}" dt="2024-03-11T06:48:08.181" v="227" actId="20577"/>
          <ac:graphicFrameMkLst>
            <pc:docMk/>
            <pc:sldMk cId="2273952117" sldId="258"/>
            <ac:graphicFrameMk id="16" creationId="{1BEEAED8-014E-41E3-A998-324E8E935FD9}"/>
          </ac:graphicFrameMkLst>
        </pc:graphicFrameChg>
        <pc:graphicFrameChg chg="mod modGraphic">
          <ac:chgData name="NURIMOVA, Maira" userId="7a914e8d-2d7d-44f5-8ffd-5cd495e7824e" providerId="ADAL" clId="{A911306A-D875-44DA-829E-1DBF833E6F94}" dt="2024-03-11T10:15:29.342" v="431" actId="113"/>
          <ac:graphicFrameMkLst>
            <pc:docMk/>
            <pc:sldMk cId="2273952117" sldId="258"/>
            <ac:graphicFrameMk id="34" creationId="{2ADF7AA2-4B76-CA2D-19CA-E6F90ABB4123}"/>
          </ac:graphicFrameMkLst>
        </pc:graphicFrameChg>
        <pc:picChg chg="del">
          <ac:chgData name="NURIMOVA, Maira" userId="7a914e8d-2d7d-44f5-8ffd-5cd495e7824e" providerId="ADAL" clId="{A911306A-D875-44DA-829E-1DBF833E6F94}" dt="2024-03-11T06:47:26.105" v="218" actId="478"/>
          <ac:picMkLst>
            <pc:docMk/>
            <pc:sldMk cId="2273952117" sldId="258"/>
            <ac:picMk id="9" creationId="{8A306BC2-9500-8C1B-9F73-6A50E04B5FDE}"/>
          </ac:picMkLst>
        </pc:picChg>
        <pc:picChg chg="add del mod">
          <ac:chgData name="NURIMOVA, Maira" userId="7a914e8d-2d7d-44f5-8ffd-5cd495e7824e" providerId="ADAL" clId="{A911306A-D875-44DA-829E-1DBF833E6F94}" dt="2024-03-12T05:29:21.370" v="562" actId="21"/>
          <ac:picMkLst>
            <pc:docMk/>
            <pc:sldMk cId="2273952117" sldId="258"/>
            <ac:picMk id="13" creationId="{454F861F-A7E7-9551-FFB2-2F7FE0AE1FDA}"/>
          </ac:picMkLst>
        </pc:picChg>
        <pc:picChg chg="add mod">
          <ac:chgData name="NURIMOVA, Maira" userId="7a914e8d-2d7d-44f5-8ffd-5cd495e7824e" providerId="ADAL" clId="{A911306A-D875-44DA-829E-1DBF833E6F94}" dt="2024-03-12T05:47:40.023" v="709" actId="1440"/>
          <ac:picMkLst>
            <pc:docMk/>
            <pc:sldMk cId="2273952117" sldId="258"/>
            <ac:picMk id="14" creationId="{FC54F0F2-BAE3-5A58-2EA0-D7988F7AB86D}"/>
          </ac:picMkLst>
        </pc:picChg>
        <pc:picChg chg="add del mod">
          <ac:chgData name="NURIMOVA, Maira" userId="7a914e8d-2d7d-44f5-8ffd-5cd495e7824e" providerId="ADAL" clId="{A911306A-D875-44DA-829E-1DBF833E6F94}" dt="2024-03-12T05:29:52.047" v="564" actId="21"/>
          <ac:picMkLst>
            <pc:docMk/>
            <pc:sldMk cId="2273952117" sldId="258"/>
            <ac:picMk id="15" creationId="{753C57F2-EF0A-2E8F-53D0-A1E79CBD2833}"/>
          </ac:picMkLst>
        </pc:picChg>
        <pc:picChg chg="add del mod">
          <ac:chgData name="NURIMOVA, Maira" userId="7a914e8d-2d7d-44f5-8ffd-5cd495e7824e" providerId="ADAL" clId="{A911306A-D875-44DA-829E-1DBF833E6F94}" dt="2024-03-12T05:29:54.081" v="565" actId="21"/>
          <ac:picMkLst>
            <pc:docMk/>
            <pc:sldMk cId="2273952117" sldId="258"/>
            <ac:picMk id="17" creationId="{3F9109A6-A05D-3850-11B9-FDA95A6DE98B}"/>
          </ac:picMkLst>
        </pc:picChg>
        <pc:picChg chg="del">
          <ac:chgData name="NURIMOVA, Maira" userId="7a914e8d-2d7d-44f5-8ffd-5cd495e7824e" providerId="ADAL" clId="{A911306A-D875-44DA-829E-1DBF833E6F94}" dt="2024-03-11T06:47:23.049" v="214" actId="478"/>
          <ac:picMkLst>
            <pc:docMk/>
            <pc:sldMk cId="2273952117" sldId="258"/>
            <ac:picMk id="18" creationId="{CE498E78-DC45-292A-82B9-F5F007DDEC95}"/>
          </ac:picMkLst>
        </pc:picChg>
        <pc:picChg chg="add del mod">
          <ac:chgData name="NURIMOVA, Maira" userId="7a914e8d-2d7d-44f5-8ffd-5cd495e7824e" providerId="ADAL" clId="{A911306A-D875-44DA-829E-1DBF833E6F94}" dt="2024-03-12T05:29:50.526" v="563" actId="21"/>
          <ac:picMkLst>
            <pc:docMk/>
            <pc:sldMk cId="2273952117" sldId="258"/>
            <ac:picMk id="19" creationId="{7407724B-7765-0255-1BAF-C44DCDCB656A}"/>
          </ac:picMkLst>
        </pc:picChg>
        <pc:picChg chg="del">
          <ac:chgData name="NURIMOVA, Maira" userId="7a914e8d-2d7d-44f5-8ffd-5cd495e7824e" providerId="ADAL" clId="{A911306A-D875-44DA-829E-1DBF833E6F94}" dt="2024-03-11T06:47:23.602" v="215" actId="478"/>
          <ac:picMkLst>
            <pc:docMk/>
            <pc:sldMk cId="2273952117" sldId="258"/>
            <ac:picMk id="20" creationId="{6531A0B2-2A1A-B689-30F2-A859F82899CE}"/>
          </ac:picMkLst>
        </pc:picChg>
        <pc:picChg chg="del">
          <ac:chgData name="NURIMOVA, Maira" userId="7a914e8d-2d7d-44f5-8ffd-5cd495e7824e" providerId="ADAL" clId="{A911306A-D875-44DA-829E-1DBF833E6F94}" dt="2024-03-11T06:47:21.754" v="212" actId="478"/>
          <ac:picMkLst>
            <pc:docMk/>
            <pc:sldMk cId="2273952117" sldId="258"/>
            <ac:picMk id="22" creationId="{2A90E17C-2C1F-CD20-A7E9-6B0CB6E293D6}"/>
          </ac:picMkLst>
        </pc:picChg>
        <pc:picChg chg="add mod">
          <ac:chgData name="NURIMOVA, Maira" userId="7a914e8d-2d7d-44f5-8ffd-5cd495e7824e" providerId="ADAL" clId="{A911306A-D875-44DA-829E-1DBF833E6F94}" dt="2024-03-12T05:48:01.075" v="713" actId="1440"/>
          <ac:picMkLst>
            <pc:docMk/>
            <pc:sldMk cId="2273952117" sldId="258"/>
            <ac:picMk id="23" creationId="{DDAD01E2-ECA7-645E-9FA9-E067D9459C3A}"/>
          </ac:picMkLst>
        </pc:picChg>
        <pc:picChg chg="del">
          <ac:chgData name="NURIMOVA, Maira" userId="7a914e8d-2d7d-44f5-8ffd-5cd495e7824e" providerId="ADAL" clId="{A911306A-D875-44DA-829E-1DBF833E6F94}" dt="2024-03-11T06:47:22.436" v="213" actId="478"/>
          <ac:picMkLst>
            <pc:docMk/>
            <pc:sldMk cId="2273952117" sldId="258"/>
            <ac:picMk id="24" creationId="{61997D34-554C-004D-F70E-CE1EE7A3EE03}"/>
          </ac:picMkLst>
        </pc:picChg>
        <pc:picChg chg="add mod">
          <ac:chgData name="NURIMOVA, Maira" userId="7a914e8d-2d7d-44f5-8ffd-5cd495e7824e" providerId="ADAL" clId="{A911306A-D875-44DA-829E-1DBF833E6F94}" dt="2024-03-12T05:48:03.012" v="714" actId="1440"/>
          <ac:picMkLst>
            <pc:docMk/>
            <pc:sldMk cId="2273952117" sldId="258"/>
            <ac:picMk id="25" creationId="{B5E62BE0-4C22-3580-BDE4-749E3FD0617F}"/>
          </ac:picMkLst>
        </pc:picChg>
        <pc:picChg chg="del">
          <ac:chgData name="NURIMOVA, Maira" userId="7a914e8d-2d7d-44f5-8ffd-5cd495e7824e" providerId="ADAL" clId="{A911306A-D875-44DA-829E-1DBF833E6F94}" dt="2024-03-11T06:47:24.288" v="216" actId="478"/>
          <ac:picMkLst>
            <pc:docMk/>
            <pc:sldMk cId="2273952117" sldId="258"/>
            <ac:picMk id="26" creationId="{5F369E51-4D0E-D3ED-C447-1EC980F8D51D}"/>
          </ac:picMkLst>
        </pc:picChg>
        <pc:picChg chg="add del mod">
          <ac:chgData name="NURIMOVA, Maira" userId="7a914e8d-2d7d-44f5-8ffd-5cd495e7824e" providerId="ADAL" clId="{A911306A-D875-44DA-829E-1DBF833E6F94}" dt="2024-03-12T05:41:10.125" v="644" actId="21"/>
          <ac:picMkLst>
            <pc:docMk/>
            <pc:sldMk cId="2273952117" sldId="258"/>
            <ac:picMk id="29" creationId="{2E3F4B0E-CFF5-6412-6701-D30DC7F6D7B0}"/>
          </ac:picMkLst>
        </pc:picChg>
        <pc:picChg chg="add mod">
          <ac:chgData name="NURIMOVA, Maira" userId="7a914e8d-2d7d-44f5-8ffd-5cd495e7824e" providerId="ADAL" clId="{A911306A-D875-44DA-829E-1DBF833E6F94}" dt="2024-03-12T05:48:07.287" v="716" actId="1440"/>
          <ac:picMkLst>
            <pc:docMk/>
            <pc:sldMk cId="2273952117" sldId="258"/>
            <ac:picMk id="31" creationId="{4F9BCD32-101F-B0A4-916E-6318E969FC5C}"/>
          </ac:picMkLst>
        </pc:picChg>
        <pc:picChg chg="del">
          <ac:chgData name="NURIMOVA, Maira" userId="7a914e8d-2d7d-44f5-8ffd-5cd495e7824e" providerId="ADAL" clId="{A911306A-D875-44DA-829E-1DBF833E6F94}" dt="2024-03-11T06:47:25.111" v="217" actId="478"/>
          <ac:picMkLst>
            <pc:docMk/>
            <pc:sldMk cId="2273952117" sldId="258"/>
            <ac:picMk id="32" creationId="{6DEE1BA2-1421-63B9-FDAF-109C437112CA}"/>
          </ac:picMkLst>
        </pc:picChg>
        <pc:picChg chg="add mod">
          <ac:chgData name="NURIMOVA, Maira" userId="7a914e8d-2d7d-44f5-8ffd-5cd495e7824e" providerId="ADAL" clId="{A911306A-D875-44DA-829E-1DBF833E6F94}" dt="2024-03-12T05:48:21.563" v="721" actId="1076"/>
          <ac:picMkLst>
            <pc:docMk/>
            <pc:sldMk cId="2273952117" sldId="258"/>
            <ac:picMk id="36" creationId="{710687EC-DB0D-5C60-4A05-B773E22DEF68}"/>
          </ac:picMkLst>
        </pc:picChg>
        <pc:picChg chg="del">
          <ac:chgData name="NURIMOVA, Maira" userId="7a914e8d-2d7d-44f5-8ffd-5cd495e7824e" providerId="ADAL" clId="{A911306A-D875-44DA-829E-1DBF833E6F94}" dt="2024-03-11T06:47:26.701" v="219" actId="478"/>
          <ac:picMkLst>
            <pc:docMk/>
            <pc:sldMk cId="2273952117" sldId="258"/>
            <ac:picMk id="38" creationId="{4CA7FE46-38EC-7481-8852-F93529EB31D3}"/>
          </ac:picMkLst>
        </pc:picChg>
        <pc:picChg chg="add mod">
          <ac:chgData name="NURIMOVA, Maira" userId="7a914e8d-2d7d-44f5-8ffd-5cd495e7824e" providerId="ADAL" clId="{A911306A-D875-44DA-829E-1DBF833E6F94}" dt="2024-03-12T05:48:10.678" v="719" actId="1440"/>
          <ac:picMkLst>
            <pc:docMk/>
            <pc:sldMk cId="2273952117" sldId="258"/>
            <ac:picMk id="39" creationId="{F4B531B5-4446-54E9-238D-B623DC0EC926}"/>
          </ac:picMkLst>
        </pc:picChg>
        <pc:picChg chg="add mod">
          <ac:chgData name="NURIMOVA, Maira" userId="7a914e8d-2d7d-44f5-8ffd-5cd495e7824e" providerId="ADAL" clId="{A911306A-D875-44DA-829E-1DBF833E6F94}" dt="2024-03-12T05:48:04.963" v="715" actId="1440"/>
          <ac:picMkLst>
            <pc:docMk/>
            <pc:sldMk cId="2273952117" sldId="258"/>
            <ac:picMk id="41" creationId="{8560DD70-4D8F-362D-1547-46506FB111C1}"/>
          </ac:picMkLst>
        </pc:picChg>
        <pc:picChg chg="del">
          <ac:chgData name="NURIMOVA, Maira" userId="7a914e8d-2d7d-44f5-8ffd-5cd495e7824e" providerId="ADAL" clId="{A911306A-D875-44DA-829E-1DBF833E6F94}" dt="2024-03-11T06:47:27.160" v="220" actId="478"/>
          <ac:picMkLst>
            <pc:docMk/>
            <pc:sldMk cId="2273952117" sldId="258"/>
            <ac:picMk id="42" creationId="{991EE063-A790-5212-2AC3-72231B683E00}"/>
          </ac:picMkLst>
        </pc:picChg>
        <pc:picChg chg="add mod">
          <ac:chgData name="NURIMOVA, Maira" userId="7a914e8d-2d7d-44f5-8ffd-5cd495e7824e" providerId="ADAL" clId="{A911306A-D875-44DA-829E-1DBF833E6F94}" dt="2024-03-12T05:48:12.300" v="720" actId="1440"/>
          <ac:picMkLst>
            <pc:docMk/>
            <pc:sldMk cId="2273952117" sldId="258"/>
            <ac:picMk id="43" creationId="{6B9065A4-BFBD-83C1-6CA4-F3572593ABCE}"/>
          </ac:picMkLst>
        </pc:picChg>
        <pc:picChg chg="add mod">
          <ac:chgData name="NURIMOVA, Maira" userId="7a914e8d-2d7d-44f5-8ffd-5cd495e7824e" providerId="ADAL" clId="{A911306A-D875-44DA-829E-1DBF833E6F94}" dt="2024-03-12T05:47:58.239" v="712" actId="1440"/>
          <ac:picMkLst>
            <pc:docMk/>
            <pc:sldMk cId="2273952117" sldId="258"/>
            <ac:picMk id="44" creationId="{19946F0D-19DA-532A-71F0-7B38E0D192B9}"/>
          </ac:picMkLst>
        </pc:picChg>
      </pc:sldChg>
    </pc:docChg>
  </pc:docChgLst>
  <pc:docChgLst>
    <pc:chgData name="NURIMOVA, Maira" userId="7a914e8d-2d7d-44f5-8ffd-5cd495e7824e" providerId="ADAL" clId="{38BD198E-E03A-449E-88B6-9A943155026B}"/>
    <pc:docChg chg="undo custSel modSld">
      <pc:chgData name="NURIMOVA, Maira" userId="7a914e8d-2d7d-44f5-8ffd-5cd495e7824e" providerId="ADAL" clId="{38BD198E-E03A-449E-88B6-9A943155026B}" dt="2024-06-11T05:25:07.458" v="530" actId="27918"/>
      <pc:docMkLst>
        <pc:docMk/>
      </pc:docMkLst>
      <pc:sldChg chg="addSp delSp modSp mod">
        <pc:chgData name="NURIMOVA, Maira" userId="7a914e8d-2d7d-44f5-8ffd-5cd495e7824e" providerId="ADAL" clId="{38BD198E-E03A-449E-88B6-9A943155026B}" dt="2024-06-11T05:25:07.458" v="530" actId="27918"/>
        <pc:sldMkLst>
          <pc:docMk/>
          <pc:sldMk cId="2273952117" sldId="258"/>
        </pc:sldMkLst>
        <pc:spChg chg="add del">
          <ac:chgData name="NURIMOVA, Maira" userId="7a914e8d-2d7d-44f5-8ffd-5cd495e7824e" providerId="ADAL" clId="{38BD198E-E03A-449E-88B6-9A943155026B}" dt="2024-06-11T04:35:08.753" v="356" actId="11529"/>
          <ac:spMkLst>
            <pc:docMk/>
            <pc:sldMk cId="2273952117" sldId="258"/>
            <ac:spMk id="5" creationId="{AF645E9F-C75C-01B1-EEF6-8A5F020B1B35}"/>
          </ac:spMkLst>
        </pc:spChg>
        <pc:spChg chg="del mod">
          <ac:chgData name="NURIMOVA, Maira" userId="7a914e8d-2d7d-44f5-8ffd-5cd495e7824e" providerId="ADAL" clId="{38BD198E-E03A-449E-88B6-9A943155026B}" dt="2024-06-07T12:20:33.951" v="172"/>
          <ac:spMkLst>
            <pc:docMk/>
            <pc:sldMk cId="2273952117" sldId="258"/>
            <ac:spMk id="13" creationId="{00EB33C4-5F00-0F6E-A7AB-4D6893115722}"/>
          </ac:spMkLst>
        </pc:spChg>
        <pc:spChg chg="add del mod">
          <ac:chgData name="NURIMOVA, Maira" userId="7a914e8d-2d7d-44f5-8ffd-5cd495e7824e" providerId="ADAL" clId="{38BD198E-E03A-449E-88B6-9A943155026B}" dt="2024-06-11T04:48:11.175" v="491" actId="20577"/>
          <ac:spMkLst>
            <pc:docMk/>
            <pc:sldMk cId="2273952117" sldId="258"/>
            <ac:spMk id="19" creationId="{1BE67BFD-7057-F50E-CE34-C5DFC22E386A}"/>
          </ac:spMkLst>
        </pc:spChg>
        <pc:spChg chg="mod">
          <ac:chgData name="NURIMOVA, Maira" userId="7a914e8d-2d7d-44f5-8ffd-5cd495e7824e" providerId="ADAL" clId="{38BD198E-E03A-449E-88B6-9A943155026B}" dt="2024-06-11T04:44:20.461" v="459" actId="14100"/>
          <ac:spMkLst>
            <pc:docMk/>
            <pc:sldMk cId="2273952117" sldId="258"/>
            <ac:spMk id="28" creationId="{0B21EFAA-8C91-0341-FC9F-4D77C5F95229}"/>
          </ac:spMkLst>
        </pc:spChg>
        <pc:spChg chg="mod">
          <ac:chgData name="NURIMOVA, Maira" userId="7a914e8d-2d7d-44f5-8ffd-5cd495e7824e" providerId="ADAL" clId="{38BD198E-E03A-449E-88B6-9A943155026B}" dt="2024-06-11T04:49:07.430" v="492" actId="20577"/>
          <ac:spMkLst>
            <pc:docMk/>
            <pc:sldMk cId="2273952117" sldId="258"/>
            <ac:spMk id="1036" creationId="{FDBC5936-72F8-457E-9C0C-470F37332A61}"/>
          </ac:spMkLst>
        </pc:spChg>
        <pc:spChg chg="mod">
          <ac:chgData name="NURIMOVA, Maira" userId="7a914e8d-2d7d-44f5-8ffd-5cd495e7824e" providerId="ADAL" clId="{38BD198E-E03A-449E-88B6-9A943155026B}" dt="2024-06-11T04:56:23.268" v="496" actId="20577"/>
          <ac:spMkLst>
            <pc:docMk/>
            <pc:sldMk cId="2273952117" sldId="258"/>
            <ac:spMk id="1037" creationId="{1EE50676-1C3E-4238-9DD5-CE78299C4A2B}"/>
          </ac:spMkLst>
        </pc:spChg>
        <pc:graphicFrameChg chg="modGraphic">
          <ac:chgData name="NURIMOVA, Maira" userId="7a914e8d-2d7d-44f5-8ffd-5cd495e7824e" providerId="ADAL" clId="{38BD198E-E03A-449E-88B6-9A943155026B}" dt="2024-06-10T11:03:52.704" v="226" actId="20577"/>
          <ac:graphicFrameMkLst>
            <pc:docMk/>
            <pc:sldMk cId="2273952117" sldId="258"/>
            <ac:graphicFrameMk id="2" creationId="{50CBE1D8-FCDC-4911-BD4A-DAE5C13A010F}"/>
          </ac:graphicFrameMkLst>
        </pc:graphicFrameChg>
        <pc:graphicFrameChg chg="modGraphic">
          <ac:chgData name="NURIMOVA, Maira" userId="7a914e8d-2d7d-44f5-8ffd-5cd495e7824e" providerId="ADAL" clId="{38BD198E-E03A-449E-88B6-9A943155026B}" dt="2024-06-07T10:33:04.322" v="150" actId="20577"/>
          <ac:graphicFrameMkLst>
            <pc:docMk/>
            <pc:sldMk cId="2273952117" sldId="258"/>
            <ac:graphicFrameMk id="3" creationId="{342327AC-266B-4DF5-B253-1BDE96EB49BE}"/>
          </ac:graphicFrameMkLst>
        </pc:graphicFrameChg>
        <pc:graphicFrameChg chg="modGraphic">
          <ac:chgData name="NURIMOVA, Maira" userId="7a914e8d-2d7d-44f5-8ffd-5cd495e7824e" providerId="ADAL" clId="{38BD198E-E03A-449E-88B6-9A943155026B}" dt="2024-06-07T12:17:32.528" v="170" actId="20577"/>
          <ac:graphicFrameMkLst>
            <pc:docMk/>
            <pc:sldMk cId="2273952117" sldId="258"/>
            <ac:graphicFrameMk id="4" creationId="{9FCED2A3-C416-43D4-AB6C-67CAD0AF89AB}"/>
          </ac:graphicFrameMkLst>
        </pc:graphicFrameChg>
        <pc:graphicFrameChg chg="modGraphic">
          <ac:chgData name="NURIMOVA, Maira" userId="7a914e8d-2d7d-44f5-8ffd-5cd495e7824e" providerId="ADAL" clId="{38BD198E-E03A-449E-88B6-9A943155026B}" dt="2024-06-11T05:07:18.837" v="520" actId="20577"/>
          <ac:graphicFrameMkLst>
            <pc:docMk/>
            <pc:sldMk cId="2273952117" sldId="258"/>
            <ac:graphicFrameMk id="6" creationId="{8656EE0D-D4A3-F3ED-CD27-36C71E451CED}"/>
          </ac:graphicFrameMkLst>
        </pc:graphicFrameChg>
        <pc:graphicFrameChg chg="mod">
          <ac:chgData name="NURIMOVA, Maira" userId="7a914e8d-2d7d-44f5-8ffd-5cd495e7824e" providerId="ADAL" clId="{38BD198E-E03A-449E-88B6-9A943155026B}" dt="2024-06-11T05:24:39.491" v="529"/>
          <ac:graphicFrameMkLst>
            <pc:docMk/>
            <pc:sldMk cId="2273952117" sldId="258"/>
            <ac:graphicFrameMk id="8" creationId="{985F9448-ED29-70E4-AD55-D1237CD4038C}"/>
          </ac:graphicFrameMkLst>
        </pc:graphicFrameChg>
        <pc:graphicFrameChg chg="modGraphic">
          <ac:chgData name="NURIMOVA, Maira" userId="7a914e8d-2d7d-44f5-8ffd-5cd495e7824e" providerId="ADAL" clId="{38BD198E-E03A-449E-88B6-9A943155026B}" dt="2024-06-07T12:14:12.286" v="168" actId="20577"/>
          <ac:graphicFrameMkLst>
            <pc:docMk/>
            <pc:sldMk cId="2273952117" sldId="258"/>
            <ac:graphicFrameMk id="10" creationId="{7301046E-5D5D-CE85-3952-743C4B24EB4B}"/>
          </ac:graphicFrameMkLst>
        </pc:graphicFrameChg>
        <pc:graphicFrameChg chg="mod modGraphic">
          <ac:chgData name="NURIMOVA, Maira" userId="7a914e8d-2d7d-44f5-8ffd-5cd495e7824e" providerId="ADAL" clId="{38BD198E-E03A-449E-88B6-9A943155026B}" dt="2024-06-07T12:13:30.555" v="166" actId="20577"/>
          <ac:graphicFrameMkLst>
            <pc:docMk/>
            <pc:sldMk cId="2273952117" sldId="258"/>
            <ac:graphicFrameMk id="16" creationId="{1BEEAED8-014E-41E3-A998-324E8E935FD9}"/>
          </ac:graphicFrameMkLst>
        </pc:graphicFrameChg>
        <pc:graphicFrameChg chg="modGraphic">
          <ac:chgData name="NURIMOVA, Maira" userId="7a914e8d-2d7d-44f5-8ffd-5cd495e7824e" providerId="ADAL" clId="{38BD198E-E03A-449E-88B6-9A943155026B}" dt="2024-06-10T10:43:28.730" v="207" actId="20577"/>
          <ac:graphicFrameMkLst>
            <pc:docMk/>
            <pc:sldMk cId="2273952117" sldId="258"/>
            <ac:graphicFrameMk id="34" creationId="{2ADF7AA2-4B76-CA2D-19CA-E6F90ABB4123}"/>
          </ac:graphicFrameMkLst>
        </pc:graphicFrameChg>
        <pc:picChg chg="del">
          <ac:chgData name="NURIMOVA, Maira" userId="7a914e8d-2d7d-44f5-8ffd-5cd495e7824e" providerId="ADAL" clId="{38BD198E-E03A-449E-88B6-9A943155026B}" dt="2024-06-07T11:05:23.247" v="158" actId="21"/>
          <ac:picMkLst>
            <pc:docMk/>
            <pc:sldMk cId="2273952117" sldId="258"/>
            <ac:picMk id="9" creationId="{E94CE357-6E9B-5299-CFA4-0D1F238C1038}"/>
          </ac:picMkLst>
        </pc:picChg>
        <pc:picChg chg="add del mod">
          <ac:chgData name="NURIMOVA, Maira" userId="7a914e8d-2d7d-44f5-8ffd-5cd495e7824e" providerId="ADAL" clId="{38BD198E-E03A-449E-88B6-9A943155026B}" dt="2024-06-11T04:42:18.001" v="442" actId="21"/>
          <ac:picMkLst>
            <pc:docMk/>
            <pc:sldMk cId="2273952117" sldId="258"/>
            <ac:picMk id="14" creationId="{6DBB5053-1632-048C-DF3E-EEFDDDAE4BE8}"/>
          </ac:picMkLst>
        </pc:picChg>
        <pc:picChg chg="add mod">
          <ac:chgData name="NURIMOVA, Maira" userId="7a914e8d-2d7d-44f5-8ffd-5cd495e7824e" providerId="ADAL" clId="{38BD198E-E03A-449E-88B6-9A943155026B}" dt="2024-06-11T04:47:37.912" v="485" actId="1440"/>
          <ac:picMkLst>
            <pc:docMk/>
            <pc:sldMk cId="2273952117" sldId="258"/>
            <ac:picMk id="17" creationId="{321AFCBF-AFEE-B13E-EC25-0DA220B885A2}"/>
          </ac:picMkLst>
        </pc:picChg>
        <pc:picChg chg="del">
          <ac:chgData name="NURIMOVA, Maira" userId="7a914e8d-2d7d-44f5-8ffd-5cd495e7824e" providerId="ADAL" clId="{38BD198E-E03A-449E-88B6-9A943155026B}" dt="2024-06-07T11:05:16.031" v="157" actId="21"/>
          <ac:picMkLst>
            <pc:docMk/>
            <pc:sldMk cId="2273952117" sldId="258"/>
            <ac:picMk id="18" creationId="{096BEE25-67F8-5813-55D2-5B4C8F43C51E}"/>
          </ac:picMkLst>
        </pc:picChg>
        <pc:picChg chg="add mod">
          <ac:chgData name="NURIMOVA, Maira" userId="7a914e8d-2d7d-44f5-8ffd-5cd495e7824e" providerId="ADAL" clId="{38BD198E-E03A-449E-88B6-9A943155026B}" dt="2024-06-11T04:47:55.422" v="488" actId="1440"/>
          <ac:picMkLst>
            <pc:docMk/>
            <pc:sldMk cId="2273952117" sldId="258"/>
            <ac:picMk id="21" creationId="{7BEB8215-FBC6-D7F8-836E-2A038665F5BF}"/>
          </ac:picMkLst>
        </pc:picChg>
        <pc:picChg chg="add mod">
          <ac:chgData name="NURIMOVA, Maira" userId="7a914e8d-2d7d-44f5-8ffd-5cd495e7824e" providerId="ADAL" clId="{38BD198E-E03A-449E-88B6-9A943155026B}" dt="2024-06-11T04:47:59.336" v="489" actId="1440"/>
          <ac:picMkLst>
            <pc:docMk/>
            <pc:sldMk cId="2273952117" sldId="258"/>
            <ac:picMk id="23" creationId="{B2C1A292-0991-C687-2744-0BFEF69D471B}"/>
          </ac:picMkLst>
        </pc:picChg>
        <pc:picChg chg="add del mod">
          <ac:chgData name="NURIMOVA, Maira" userId="7a914e8d-2d7d-44f5-8ffd-5cd495e7824e" providerId="ADAL" clId="{38BD198E-E03A-449E-88B6-9A943155026B}" dt="2024-06-11T04:42:50.209" v="447" actId="21"/>
          <ac:picMkLst>
            <pc:docMk/>
            <pc:sldMk cId="2273952117" sldId="258"/>
            <ac:picMk id="25" creationId="{A946EA27-CA25-0044-376E-B0EB40B804E5}"/>
          </ac:picMkLst>
        </pc:picChg>
        <pc:picChg chg="add mod">
          <ac:chgData name="NURIMOVA, Maira" userId="7a914e8d-2d7d-44f5-8ffd-5cd495e7824e" providerId="ADAL" clId="{38BD198E-E03A-449E-88B6-9A943155026B}" dt="2024-06-11T04:47:21.594" v="484" actId="1440"/>
          <ac:picMkLst>
            <pc:docMk/>
            <pc:sldMk cId="2273952117" sldId="258"/>
            <ac:picMk id="27" creationId="{BA2A10F6-8C15-926C-8BBF-BEFC6A9D3261}"/>
          </ac:picMkLst>
        </pc:picChg>
      </pc:sldChg>
    </pc:docChg>
  </pc:docChgLst>
  <pc:docChgLst>
    <pc:chgData name="NURIMOVA, Maira" userId="7a914e8d-2d7d-44f5-8ffd-5cd495e7824e" providerId="ADAL" clId="{D6269FF6-92C1-4183-A46E-C53E02A20885}"/>
    <pc:docChg chg="undo custSel modSld">
      <pc:chgData name="NURIMOVA, Maira" userId="7a914e8d-2d7d-44f5-8ffd-5cd495e7824e" providerId="ADAL" clId="{D6269FF6-92C1-4183-A46E-C53E02A20885}" dt="2024-02-08T05:30:12.594" v="1073" actId="1076"/>
      <pc:docMkLst>
        <pc:docMk/>
      </pc:docMkLst>
      <pc:sldChg chg="addSp delSp modSp mod">
        <pc:chgData name="NURIMOVA, Maira" userId="7a914e8d-2d7d-44f5-8ffd-5cd495e7824e" providerId="ADAL" clId="{D6269FF6-92C1-4183-A46E-C53E02A20885}" dt="2024-02-08T05:30:12.594" v="1073" actId="1076"/>
        <pc:sldMkLst>
          <pc:docMk/>
          <pc:sldMk cId="2273952117" sldId="258"/>
        </pc:sldMkLst>
        <pc:spChg chg="mod">
          <ac:chgData name="NURIMOVA, Maira" userId="7a914e8d-2d7d-44f5-8ffd-5cd495e7824e" providerId="ADAL" clId="{D6269FF6-92C1-4183-A46E-C53E02A20885}" dt="2024-02-08T05:26:58.949" v="1058" actId="14100"/>
          <ac:spMkLst>
            <pc:docMk/>
            <pc:sldMk cId="2273952117" sldId="258"/>
            <ac:spMk id="28" creationId="{0B21EFAA-8C91-0341-FC9F-4D77C5F95229}"/>
          </ac:spMkLst>
        </pc:spChg>
        <pc:spChg chg="mod">
          <ac:chgData name="NURIMOVA, Maira" userId="7a914e8d-2d7d-44f5-8ffd-5cd495e7824e" providerId="ADAL" clId="{D6269FF6-92C1-4183-A46E-C53E02A20885}" dt="2024-02-08T05:15:32.503" v="972" actId="14100"/>
          <ac:spMkLst>
            <pc:docMk/>
            <pc:sldMk cId="2273952117" sldId="258"/>
            <ac:spMk id="35" creationId="{F522A1F2-F943-3A9B-DD6C-9D3F7C51A2C4}"/>
          </ac:spMkLst>
        </pc:spChg>
        <pc:spChg chg="mod">
          <ac:chgData name="NURIMOVA, Maira" userId="7a914e8d-2d7d-44f5-8ffd-5cd495e7824e" providerId="ADAL" clId="{D6269FF6-92C1-4183-A46E-C53E02A20885}" dt="2024-02-07T12:08:28.707" v="802" actId="20577"/>
          <ac:spMkLst>
            <pc:docMk/>
            <pc:sldMk cId="2273952117" sldId="258"/>
            <ac:spMk id="1036" creationId="{FDBC5936-72F8-457E-9C0C-470F37332A61}"/>
          </ac:spMkLst>
        </pc:spChg>
        <pc:spChg chg="mod">
          <ac:chgData name="NURIMOVA, Maira" userId="7a914e8d-2d7d-44f5-8ffd-5cd495e7824e" providerId="ADAL" clId="{D6269FF6-92C1-4183-A46E-C53E02A20885}" dt="2024-02-07T06:12:25.839" v="169" actId="20577"/>
          <ac:spMkLst>
            <pc:docMk/>
            <pc:sldMk cId="2273952117" sldId="258"/>
            <ac:spMk id="1037" creationId="{1EE50676-1C3E-4238-9DD5-CE78299C4A2B}"/>
          </ac:spMkLst>
        </pc:spChg>
        <pc:graphicFrameChg chg="mod modGraphic">
          <ac:chgData name="NURIMOVA, Maira" userId="7a914e8d-2d7d-44f5-8ffd-5cd495e7824e" providerId="ADAL" clId="{D6269FF6-92C1-4183-A46E-C53E02A20885}" dt="2024-02-08T04:52:53.297" v="955" actId="20577"/>
          <ac:graphicFrameMkLst>
            <pc:docMk/>
            <pc:sldMk cId="2273952117" sldId="258"/>
            <ac:graphicFrameMk id="2" creationId="{50CBE1D8-FCDC-4911-BD4A-DAE5C13A010F}"/>
          </ac:graphicFrameMkLst>
        </pc:graphicFrameChg>
        <pc:graphicFrameChg chg="modGraphic">
          <ac:chgData name="NURIMOVA, Maira" userId="7a914e8d-2d7d-44f5-8ffd-5cd495e7824e" providerId="ADAL" clId="{D6269FF6-92C1-4183-A46E-C53E02A20885}" dt="2024-02-07T06:04:20.946" v="156" actId="20577"/>
          <ac:graphicFrameMkLst>
            <pc:docMk/>
            <pc:sldMk cId="2273952117" sldId="258"/>
            <ac:graphicFrameMk id="3" creationId="{342327AC-266B-4DF5-B253-1BDE96EB49BE}"/>
          </ac:graphicFrameMkLst>
        </pc:graphicFrameChg>
        <pc:graphicFrameChg chg="modGraphic">
          <ac:chgData name="NURIMOVA, Maira" userId="7a914e8d-2d7d-44f5-8ffd-5cd495e7824e" providerId="ADAL" clId="{D6269FF6-92C1-4183-A46E-C53E02A20885}" dt="2024-02-06T10:29:17.026" v="134" actId="20577"/>
          <ac:graphicFrameMkLst>
            <pc:docMk/>
            <pc:sldMk cId="2273952117" sldId="258"/>
            <ac:graphicFrameMk id="4" creationId="{9FCED2A3-C416-43D4-AB6C-67CAD0AF89AB}"/>
          </ac:graphicFrameMkLst>
        </pc:graphicFrameChg>
        <pc:graphicFrameChg chg="modGraphic">
          <ac:chgData name="NURIMOVA, Maira" userId="7a914e8d-2d7d-44f5-8ffd-5cd495e7824e" providerId="ADAL" clId="{D6269FF6-92C1-4183-A46E-C53E02A20885}" dt="2024-02-07T12:08:13.102" v="801" actId="20577"/>
          <ac:graphicFrameMkLst>
            <pc:docMk/>
            <pc:sldMk cId="2273952117" sldId="258"/>
            <ac:graphicFrameMk id="6" creationId="{8656EE0D-D4A3-F3ED-CD27-36C71E451CED}"/>
          </ac:graphicFrameMkLst>
        </pc:graphicFrameChg>
        <pc:graphicFrameChg chg="mod">
          <ac:chgData name="NURIMOVA, Maira" userId="7a914e8d-2d7d-44f5-8ffd-5cd495e7824e" providerId="ADAL" clId="{D6269FF6-92C1-4183-A46E-C53E02A20885}" dt="2024-02-07T09:25:55.401" v="297"/>
          <ac:graphicFrameMkLst>
            <pc:docMk/>
            <pc:sldMk cId="2273952117" sldId="258"/>
            <ac:graphicFrameMk id="8" creationId="{985F9448-ED29-70E4-AD55-D1237CD4038C}"/>
          </ac:graphicFrameMkLst>
        </pc:graphicFrameChg>
        <pc:graphicFrameChg chg="mod modGraphic">
          <ac:chgData name="NURIMOVA, Maira" userId="7a914e8d-2d7d-44f5-8ffd-5cd495e7824e" providerId="ADAL" clId="{D6269FF6-92C1-4183-A46E-C53E02A20885}" dt="2024-02-07T06:02:30.749" v="137" actId="20577"/>
          <ac:graphicFrameMkLst>
            <pc:docMk/>
            <pc:sldMk cId="2273952117" sldId="258"/>
            <ac:graphicFrameMk id="10" creationId="{7301046E-5D5D-CE85-3952-743C4B24EB4B}"/>
          </ac:graphicFrameMkLst>
        </pc:graphicFrameChg>
        <pc:graphicFrameChg chg="mod modGraphic">
          <ac:chgData name="NURIMOVA, Maira" userId="7a914e8d-2d7d-44f5-8ffd-5cd495e7824e" providerId="ADAL" clId="{D6269FF6-92C1-4183-A46E-C53E02A20885}" dt="2024-02-07T06:04:00.403" v="154" actId="20577"/>
          <ac:graphicFrameMkLst>
            <pc:docMk/>
            <pc:sldMk cId="2273952117" sldId="258"/>
            <ac:graphicFrameMk id="16" creationId="{1BEEAED8-014E-41E3-A998-324E8E935FD9}"/>
          </ac:graphicFrameMkLst>
        </pc:graphicFrameChg>
        <pc:graphicFrameChg chg="modGraphic">
          <ac:chgData name="NURIMOVA, Maira" userId="7a914e8d-2d7d-44f5-8ffd-5cd495e7824e" providerId="ADAL" clId="{D6269FF6-92C1-4183-A46E-C53E02A20885}" dt="2024-02-07T11:07:29.880" v="334" actId="20577"/>
          <ac:graphicFrameMkLst>
            <pc:docMk/>
            <pc:sldMk cId="2273952117" sldId="258"/>
            <ac:graphicFrameMk id="34" creationId="{2ADF7AA2-4B76-CA2D-19CA-E6F90ABB4123}"/>
          </ac:graphicFrameMkLst>
        </pc:graphicFrameChg>
        <pc:graphicFrameChg chg="del mod">
          <ac:chgData name="NURIMOVA, Maira" userId="7a914e8d-2d7d-44f5-8ffd-5cd495e7824e" providerId="ADAL" clId="{D6269FF6-92C1-4183-A46E-C53E02A20885}" dt="2024-02-08T05:14:37.807" v="968" actId="21"/>
          <ac:graphicFrameMkLst>
            <pc:docMk/>
            <pc:sldMk cId="2273952117" sldId="258"/>
            <ac:graphicFrameMk id="50" creationId="{90A1E85B-B52C-4FFA-A621-029BE6A0142B}"/>
          </ac:graphicFrameMkLst>
        </pc:graphicFrameChg>
        <pc:picChg chg="add mod">
          <ac:chgData name="NURIMOVA, Maira" userId="7a914e8d-2d7d-44f5-8ffd-5cd495e7824e" providerId="ADAL" clId="{D6269FF6-92C1-4183-A46E-C53E02A20885}" dt="2024-02-08T05:19:28.049" v="1003" actId="1076"/>
          <ac:picMkLst>
            <pc:docMk/>
            <pc:sldMk cId="2273952117" sldId="258"/>
            <ac:picMk id="9" creationId="{8A306BC2-9500-8C1B-9F73-6A50E04B5FDE}"/>
          </ac:picMkLst>
        </pc:picChg>
        <pc:picChg chg="add del mod">
          <ac:chgData name="NURIMOVA, Maira" userId="7a914e8d-2d7d-44f5-8ffd-5cd495e7824e" providerId="ADAL" clId="{D6269FF6-92C1-4183-A46E-C53E02A20885}" dt="2024-02-07T11:52:29.594" v="622" actId="478"/>
          <ac:picMkLst>
            <pc:docMk/>
            <pc:sldMk cId="2273952117" sldId="258"/>
            <ac:picMk id="13" creationId="{833D12E9-0EBE-0A7C-1FA4-1A18AB2E33C7}"/>
          </ac:picMkLst>
        </pc:picChg>
        <pc:picChg chg="add del mod">
          <ac:chgData name="NURIMOVA, Maira" userId="7a914e8d-2d7d-44f5-8ffd-5cd495e7824e" providerId="ADAL" clId="{D6269FF6-92C1-4183-A46E-C53E02A20885}" dt="2024-02-07T11:52:31.648" v="623" actId="478"/>
          <ac:picMkLst>
            <pc:docMk/>
            <pc:sldMk cId="2273952117" sldId="258"/>
            <ac:picMk id="15" creationId="{8BDE6780-5F71-9E93-8FE8-F0F66FB04BE0}"/>
          </ac:picMkLst>
        </pc:picChg>
        <pc:picChg chg="add mod">
          <ac:chgData name="NURIMOVA, Maira" userId="7a914e8d-2d7d-44f5-8ffd-5cd495e7824e" providerId="ADAL" clId="{D6269FF6-92C1-4183-A46E-C53E02A20885}" dt="2024-02-08T05:29:55.634" v="1071" actId="1076"/>
          <ac:picMkLst>
            <pc:docMk/>
            <pc:sldMk cId="2273952117" sldId="258"/>
            <ac:picMk id="18" creationId="{CE498E78-DC45-292A-82B9-F5F007DDEC95}"/>
          </ac:picMkLst>
        </pc:picChg>
        <pc:picChg chg="add mod">
          <ac:chgData name="NURIMOVA, Maira" userId="7a914e8d-2d7d-44f5-8ffd-5cd495e7824e" providerId="ADAL" clId="{D6269FF6-92C1-4183-A46E-C53E02A20885}" dt="2024-02-08T05:29:42.410" v="1070" actId="1076"/>
          <ac:picMkLst>
            <pc:docMk/>
            <pc:sldMk cId="2273952117" sldId="258"/>
            <ac:picMk id="20" creationId="{6531A0B2-2A1A-B689-30F2-A859F82899CE}"/>
          </ac:picMkLst>
        </pc:picChg>
        <pc:picChg chg="add mod">
          <ac:chgData name="NURIMOVA, Maira" userId="7a914e8d-2d7d-44f5-8ffd-5cd495e7824e" providerId="ADAL" clId="{D6269FF6-92C1-4183-A46E-C53E02A20885}" dt="2024-02-08T05:30:12.594" v="1073" actId="1076"/>
          <ac:picMkLst>
            <pc:docMk/>
            <pc:sldMk cId="2273952117" sldId="258"/>
            <ac:picMk id="22" creationId="{2A90E17C-2C1F-CD20-A7E9-6B0CB6E293D6}"/>
          </ac:picMkLst>
        </pc:picChg>
        <pc:picChg chg="add mod">
          <ac:chgData name="NURIMOVA, Maira" userId="7a914e8d-2d7d-44f5-8ffd-5cd495e7824e" providerId="ADAL" clId="{D6269FF6-92C1-4183-A46E-C53E02A20885}" dt="2024-02-08T05:30:02.248" v="1072" actId="1076"/>
          <ac:picMkLst>
            <pc:docMk/>
            <pc:sldMk cId="2273952117" sldId="258"/>
            <ac:picMk id="24" creationId="{61997D34-554C-004D-F70E-CE1EE7A3EE03}"/>
          </ac:picMkLst>
        </pc:picChg>
        <pc:picChg chg="add mod">
          <ac:chgData name="NURIMOVA, Maira" userId="7a914e8d-2d7d-44f5-8ffd-5cd495e7824e" providerId="ADAL" clId="{D6269FF6-92C1-4183-A46E-C53E02A20885}" dt="2024-02-08T05:27:38.169" v="1062" actId="1076"/>
          <ac:picMkLst>
            <pc:docMk/>
            <pc:sldMk cId="2273952117" sldId="258"/>
            <ac:picMk id="26" creationId="{5F369E51-4D0E-D3ED-C447-1EC980F8D51D}"/>
          </ac:picMkLst>
        </pc:picChg>
        <pc:picChg chg="add del mod">
          <ac:chgData name="NURIMOVA, Maira" userId="7a914e8d-2d7d-44f5-8ffd-5cd495e7824e" providerId="ADAL" clId="{D6269FF6-92C1-4183-A46E-C53E02A20885}" dt="2024-02-07T11:58:05.613" v="693" actId="478"/>
          <ac:picMkLst>
            <pc:docMk/>
            <pc:sldMk cId="2273952117" sldId="258"/>
            <ac:picMk id="29" creationId="{95C7E8E1-CD77-036E-BBB1-A77E19953F84}"/>
          </ac:picMkLst>
        </pc:picChg>
        <pc:picChg chg="del">
          <ac:chgData name="NURIMOVA, Maira" userId="7a914e8d-2d7d-44f5-8ffd-5cd495e7824e" providerId="ADAL" clId="{D6269FF6-92C1-4183-A46E-C53E02A20885}" dt="2024-02-07T06:33:03.728" v="183" actId="21"/>
          <ac:picMkLst>
            <pc:docMk/>
            <pc:sldMk cId="2273952117" sldId="258"/>
            <ac:picMk id="30" creationId="{FF60B2E7-94DC-AEFE-4ADB-58CEE80CE598}"/>
          </ac:picMkLst>
        </pc:picChg>
        <pc:picChg chg="add mod">
          <ac:chgData name="NURIMOVA, Maira" userId="7a914e8d-2d7d-44f5-8ffd-5cd495e7824e" providerId="ADAL" clId="{D6269FF6-92C1-4183-A46E-C53E02A20885}" dt="2024-02-08T05:27:31.835" v="1061" actId="1076"/>
          <ac:picMkLst>
            <pc:docMk/>
            <pc:sldMk cId="2273952117" sldId="258"/>
            <ac:picMk id="32" creationId="{6DEE1BA2-1421-63B9-FDAF-109C437112CA}"/>
          </ac:picMkLst>
        </pc:picChg>
        <pc:picChg chg="del mod">
          <ac:chgData name="NURIMOVA, Maira" userId="7a914e8d-2d7d-44f5-8ffd-5cd495e7824e" providerId="ADAL" clId="{D6269FF6-92C1-4183-A46E-C53E02A20885}" dt="2024-02-07T06:33:05.654" v="184" actId="21"/>
          <ac:picMkLst>
            <pc:docMk/>
            <pc:sldMk cId="2273952117" sldId="258"/>
            <ac:picMk id="33" creationId="{4937E0FF-1EDE-D74D-5A5A-1CB5DCD29D83}"/>
          </ac:picMkLst>
        </pc:picChg>
        <pc:picChg chg="del">
          <ac:chgData name="NURIMOVA, Maira" userId="7a914e8d-2d7d-44f5-8ffd-5cd495e7824e" providerId="ADAL" clId="{D6269FF6-92C1-4183-A46E-C53E02A20885}" dt="2024-02-07T06:33:09.776" v="186" actId="21"/>
          <ac:picMkLst>
            <pc:docMk/>
            <pc:sldMk cId="2273952117" sldId="258"/>
            <ac:picMk id="37" creationId="{2F0A22EC-8FD2-DCFC-FAB6-8CFAEFB83CE3}"/>
          </ac:picMkLst>
        </pc:picChg>
        <pc:picChg chg="add mod">
          <ac:chgData name="NURIMOVA, Maira" userId="7a914e8d-2d7d-44f5-8ffd-5cd495e7824e" providerId="ADAL" clId="{D6269FF6-92C1-4183-A46E-C53E02A20885}" dt="2024-02-08T05:27:18.009" v="1060" actId="1076"/>
          <ac:picMkLst>
            <pc:docMk/>
            <pc:sldMk cId="2273952117" sldId="258"/>
            <ac:picMk id="38" creationId="{4CA7FE46-38EC-7481-8852-F93529EB31D3}"/>
          </ac:picMkLst>
        </pc:picChg>
        <pc:picChg chg="del mod">
          <ac:chgData name="NURIMOVA, Maira" userId="7a914e8d-2d7d-44f5-8ffd-5cd495e7824e" providerId="ADAL" clId="{D6269FF6-92C1-4183-A46E-C53E02A20885}" dt="2024-02-07T06:33:07.319" v="185" actId="21"/>
          <ac:picMkLst>
            <pc:docMk/>
            <pc:sldMk cId="2273952117" sldId="258"/>
            <ac:picMk id="39" creationId="{FDC96FD2-A541-BF0A-9C86-1BD11501D1F7}"/>
          </ac:picMkLst>
        </pc:picChg>
        <pc:picChg chg="del">
          <ac:chgData name="NURIMOVA, Maira" userId="7a914e8d-2d7d-44f5-8ffd-5cd495e7824e" providerId="ADAL" clId="{D6269FF6-92C1-4183-A46E-C53E02A20885}" dt="2024-02-07T06:33:11.419" v="187" actId="21"/>
          <ac:picMkLst>
            <pc:docMk/>
            <pc:sldMk cId="2273952117" sldId="258"/>
            <ac:picMk id="41" creationId="{5CF9DF75-C14F-8728-6AC4-EBBA43EB6AA3}"/>
          </ac:picMkLst>
        </pc:picChg>
        <pc:picChg chg="add mod">
          <ac:chgData name="NURIMOVA, Maira" userId="7a914e8d-2d7d-44f5-8ffd-5cd495e7824e" providerId="ADAL" clId="{D6269FF6-92C1-4183-A46E-C53E02A20885}" dt="2024-02-08T05:27:09.307" v="1059" actId="1076"/>
          <ac:picMkLst>
            <pc:docMk/>
            <pc:sldMk cId="2273952117" sldId="258"/>
            <ac:picMk id="42" creationId="{991EE063-A790-5212-2AC3-72231B683E00}"/>
          </ac:picMkLst>
        </pc:picChg>
        <pc:picChg chg="del">
          <ac:chgData name="NURIMOVA, Maira" userId="7a914e8d-2d7d-44f5-8ffd-5cd495e7824e" providerId="ADAL" clId="{D6269FF6-92C1-4183-A46E-C53E02A20885}" dt="2024-02-07T06:33:13.239" v="188" actId="21"/>
          <ac:picMkLst>
            <pc:docMk/>
            <pc:sldMk cId="2273952117" sldId="258"/>
            <ac:picMk id="43" creationId="{DAE66761-58DA-AEF1-3BF1-338087CADCB5}"/>
          </ac:picMkLst>
        </pc:picChg>
        <pc:picChg chg="del">
          <ac:chgData name="NURIMOVA, Maira" userId="7a914e8d-2d7d-44f5-8ffd-5cd495e7824e" providerId="ADAL" clId="{D6269FF6-92C1-4183-A46E-C53E02A20885}" dt="2024-02-07T06:33:14.723" v="189" actId="21"/>
          <ac:picMkLst>
            <pc:docMk/>
            <pc:sldMk cId="2273952117" sldId="258"/>
            <ac:picMk id="45" creationId="{310BB46E-783A-5142-8766-50BE77A0AEFC}"/>
          </ac:picMkLst>
        </pc:picChg>
      </pc:sldChg>
    </pc:docChg>
  </pc:docChgLst>
  <pc:docChgLst>
    <pc:chgData name="NURIMOVA, Maira" userId="7a914e8d-2d7d-44f5-8ffd-5cd495e7824e" providerId="ADAL" clId="{720C222A-22AA-499E-B402-AA0010E1AD5F}"/>
    <pc:docChg chg="undo custSel modSld">
      <pc:chgData name="NURIMOVA, Maira" userId="7a914e8d-2d7d-44f5-8ffd-5cd495e7824e" providerId="ADAL" clId="{720C222A-22AA-499E-B402-AA0010E1AD5F}" dt="2024-05-13T11:09:54.479" v="585" actId="14100"/>
      <pc:docMkLst>
        <pc:docMk/>
      </pc:docMkLst>
      <pc:sldChg chg="addSp delSp modSp mod">
        <pc:chgData name="NURIMOVA, Maira" userId="7a914e8d-2d7d-44f5-8ffd-5cd495e7824e" providerId="ADAL" clId="{720C222A-22AA-499E-B402-AA0010E1AD5F}" dt="2024-05-13T11:09:54.479" v="585" actId="14100"/>
        <pc:sldMkLst>
          <pc:docMk/>
          <pc:sldMk cId="2273952117" sldId="258"/>
        </pc:sldMkLst>
        <pc:spChg chg="mod">
          <ac:chgData name="NURIMOVA, Maira" userId="7a914e8d-2d7d-44f5-8ffd-5cd495e7824e" providerId="ADAL" clId="{720C222A-22AA-499E-B402-AA0010E1AD5F}" dt="2024-05-10T10:54:43.199" v="333" actId="14100"/>
          <ac:spMkLst>
            <pc:docMk/>
            <pc:sldMk cId="2273952117" sldId="258"/>
            <ac:spMk id="28" creationId="{0B21EFAA-8C91-0341-FC9F-4D77C5F95229}"/>
          </ac:spMkLst>
        </pc:spChg>
        <pc:spChg chg="mod">
          <ac:chgData name="NURIMOVA, Maira" userId="7a914e8d-2d7d-44f5-8ffd-5cd495e7824e" providerId="ADAL" clId="{720C222A-22AA-499E-B402-AA0010E1AD5F}" dt="2024-05-10T11:00:45.425" v="354" actId="20577"/>
          <ac:spMkLst>
            <pc:docMk/>
            <pc:sldMk cId="2273952117" sldId="258"/>
            <ac:spMk id="35" creationId="{F522A1F2-F943-3A9B-DD6C-9D3F7C51A2C4}"/>
          </ac:spMkLst>
        </pc:spChg>
        <pc:spChg chg="mod">
          <ac:chgData name="NURIMOVA, Maira" userId="7a914e8d-2d7d-44f5-8ffd-5cd495e7824e" providerId="ADAL" clId="{720C222A-22AA-499E-B402-AA0010E1AD5F}" dt="2024-05-13T11:09:54.479" v="585" actId="14100"/>
          <ac:spMkLst>
            <pc:docMk/>
            <pc:sldMk cId="2273952117" sldId="258"/>
            <ac:spMk id="1036" creationId="{FDBC5936-72F8-457E-9C0C-470F37332A61}"/>
          </ac:spMkLst>
        </pc:spChg>
        <pc:spChg chg="mod">
          <ac:chgData name="NURIMOVA, Maira" userId="7a914e8d-2d7d-44f5-8ffd-5cd495e7824e" providerId="ADAL" clId="{720C222A-22AA-499E-B402-AA0010E1AD5F}" dt="2024-05-10T07:30:49.995" v="215" actId="20577"/>
          <ac:spMkLst>
            <pc:docMk/>
            <pc:sldMk cId="2273952117" sldId="258"/>
            <ac:spMk id="1037" creationId="{1EE50676-1C3E-4238-9DD5-CE78299C4A2B}"/>
          </ac:spMkLst>
        </pc:spChg>
        <pc:graphicFrameChg chg="mod modGraphic">
          <ac:chgData name="NURIMOVA, Maira" userId="7a914e8d-2d7d-44f5-8ffd-5cd495e7824e" providerId="ADAL" clId="{720C222A-22AA-499E-B402-AA0010E1AD5F}" dt="2024-05-13T11:09:14.529" v="584" actId="13926"/>
          <ac:graphicFrameMkLst>
            <pc:docMk/>
            <pc:sldMk cId="2273952117" sldId="258"/>
            <ac:graphicFrameMk id="2" creationId="{50CBE1D8-FCDC-4911-BD4A-DAE5C13A010F}"/>
          </ac:graphicFrameMkLst>
        </pc:graphicFrameChg>
        <pc:graphicFrameChg chg="modGraphic">
          <ac:chgData name="NURIMOVA, Maira" userId="7a914e8d-2d7d-44f5-8ffd-5cd495e7824e" providerId="ADAL" clId="{720C222A-22AA-499E-B402-AA0010E1AD5F}" dt="2024-05-10T07:33:04.916" v="229" actId="20577"/>
          <ac:graphicFrameMkLst>
            <pc:docMk/>
            <pc:sldMk cId="2273952117" sldId="258"/>
            <ac:graphicFrameMk id="3" creationId="{342327AC-266B-4DF5-B253-1BDE96EB49BE}"/>
          </ac:graphicFrameMkLst>
        </pc:graphicFrameChg>
        <pc:graphicFrameChg chg="modGraphic">
          <ac:chgData name="NURIMOVA, Maira" userId="7a914e8d-2d7d-44f5-8ffd-5cd495e7824e" providerId="ADAL" clId="{720C222A-22AA-499E-B402-AA0010E1AD5F}" dt="2024-05-10T07:33:34.299" v="231" actId="20577"/>
          <ac:graphicFrameMkLst>
            <pc:docMk/>
            <pc:sldMk cId="2273952117" sldId="258"/>
            <ac:graphicFrameMk id="4" creationId="{9FCED2A3-C416-43D4-AB6C-67CAD0AF89AB}"/>
          </ac:graphicFrameMkLst>
        </pc:graphicFrameChg>
        <pc:graphicFrameChg chg="mod modGraphic">
          <ac:chgData name="NURIMOVA, Maira" userId="7a914e8d-2d7d-44f5-8ffd-5cd495e7824e" providerId="ADAL" clId="{720C222A-22AA-499E-B402-AA0010E1AD5F}" dt="2024-05-10T10:55:06.271" v="336" actId="14100"/>
          <ac:graphicFrameMkLst>
            <pc:docMk/>
            <pc:sldMk cId="2273952117" sldId="258"/>
            <ac:graphicFrameMk id="6" creationId="{8656EE0D-D4A3-F3ED-CD27-36C71E451CED}"/>
          </ac:graphicFrameMkLst>
        </pc:graphicFrameChg>
        <pc:graphicFrameChg chg="mod">
          <ac:chgData name="NURIMOVA, Maira" userId="7a914e8d-2d7d-44f5-8ffd-5cd495e7824e" providerId="ADAL" clId="{720C222A-22AA-499E-B402-AA0010E1AD5F}" dt="2024-05-10T10:49:05.891" v="286"/>
          <ac:graphicFrameMkLst>
            <pc:docMk/>
            <pc:sldMk cId="2273952117" sldId="258"/>
            <ac:graphicFrameMk id="8" creationId="{985F9448-ED29-70E4-AD55-D1237CD4038C}"/>
          </ac:graphicFrameMkLst>
        </pc:graphicFrameChg>
        <pc:graphicFrameChg chg="mod modGraphic">
          <ac:chgData name="NURIMOVA, Maira" userId="7a914e8d-2d7d-44f5-8ffd-5cd495e7824e" providerId="ADAL" clId="{720C222A-22AA-499E-B402-AA0010E1AD5F}" dt="2024-05-10T07:31:43.834" v="216"/>
          <ac:graphicFrameMkLst>
            <pc:docMk/>
            <pc:sldMk cId="2273952117" sldId="258"/>
            <ac:graphicFrameMk id="10" creationId="{7301046E-5D5D-CE85-3952-743C4B24EB4B}"/>
          </ac:graphicFrameMkLst>
        </pc:graphicFrameChg>
        <pc:graphicFrameChg chg="modGraphic">
          <ac:chgData name="NURIMOVA, Maira" userId="7a914e8d-2d7d-44f5-8ffd-5cd495e7824e" providerId="ADAL" clId="{720C222A-22AA-499E-B402-AA0010E1AD5F}" dt="2024-05-10T07:32:37.827" v="227" actId="20577"/>
          <ac:graphicFrameMkLst>
            <pc:docMk/>
            <pc:sldMk cId="2273952117" sldId="258"/>
            <ac:graphicFrameMk id="16" creationId="{1BEEAED8-014E-41E3-A998-324E8E935FD9}"/>
          </ac:graphicFrameMkLst>
        </pc:graphicFrameChg>
        <pc:graphicFrameChg chg="modGraphic">
          <ac:chgData name="NURIMOVA, Maira" userId="7a914e8d-2d7d-44f5-8ffd-5cd495e7824e" providerId="ADAL" clId="{720C222A-22AA-499E-B402-AA0010E1AD5F}" dt="2024-05-06T09:24:53.684" v="11" actId="20577"/>
          <ac:graphicFrameMkLst>
            <pc:docMk/>
            <pc:sldMk cId="2273952117" sldId="258"/>
            <ac:graphicFrameMk id="34" creationId="{2ADF7AA2-4B76-CA2D-19CA-E6F90ABB4123}"/>
          </ac:graphicFrameMkLst>
        </pc:graphicFrameChg>
        <pc:picChg chg="del">
          <ac:chgData name="NURIMOVA, Maira" userId="7a914e8d-2d7d-44f5-8ffd-5cd495e7824e" providerId="ADAL" clId="{720C222A-22AA-499E-B402-AA0010E1AD5F}" dt="2024-05-10T06:22:52.980" v="53" actId="478"/>
          <ac:picMkLst>
            <pc:docMk/>
            <pc:sldMk cId="2273952117" sldId="258"/>
            <ac:picMk id="5" creationId="{A2D5E5A7-0E22-8B43-A475-2986195B0CED}"/>
          </ac:picMkLst>
        </pc:picChg>
        <pc:picChg chg="del">
          <ac:chgData name="NURIMOVA, Maira" userId="7a914e8d-2d7d-44f5-8ffd-5cd495e7824e" providerId="ADAL" clId="{720C222A-22AA-499E-B402-AA0010E1AD5F}" dt="2024-05-10T06:22:53.530" v="54" actId="478"/>
          <ac:picMkLst>
            <pc:docMk/>
            <pc:sldMk cId="2273952117" sldId="258"/>
            <ac:picMk id="11" creationId="{4527A38C-3506-3FDF-7540-33A8931F7F4C}"/>
          </ac:picMkLst>
        </pc:picChg>
        <pc:picChg chg="del">
          <ac:chgData name="NURIMOVA, Maira" userId="7a914e8d-2d7d-44f5-8ffd-5cd495e7824e" providerId="ADAL" clId="{720C222A-22AA-499E-B402-AA0010E1AD5F}" dt="2024-05-10T06:22:54.073" v="55" actId="478"/>
          <ac:picMkLst>
            <pc:docMk/>
            <pc:sldMk cId="2273952117" sldId="258"/>
            <ac:picMk id="13" creationId="{FA4AE307-9D13-A715-9871-5E7AF85EF6EF}"/>
          </ac:picMkLst>
        </pc:picChg>
        <pc:picChg chg="add mod">
          <ac:chgData name="NURIMOVA, Maira" userId="7a914e8d-2d7d-44f5-8ffd-5cd495e7824e" providerId="ADAL" clId="{720C222A-22AA-499E-B402-AA0010E1AD5F}" dt="2024-05-10T12:22:04.922" v="578" actId="1076"/>
          <ac:picMkLst>
            <pc:docMk/>
            <pc:sldMk cId="2273952117" sldId="258"/>
            <ac:picMk id="14" creationId="{B51C29B1-36DE-08FE-7831-DDA4F5C5A6AD}"/>
          </ac:picMkLst>
        </pc:picChg>
        <pc:picChg chg="del">
          <ac:chgData name="NURIMOVA, Maira" userId="7a914e8d-2d7d-44f5-8ffd-5cd495e7824e" providerId="ADAL" clId="{720C222A-22AA-499E-B402-AA0010E1AD5F}" dt="2024-05-10T06:22:56.588" v="59" actId="478"/>
          <ac:picMkLst>
            <pc:docMk/>
            <pc:sldMk cId="2273952117" sldId="258"/>
            <ac:picMk id="17" creationId="{EB7BA97D-CB56-683A-B0E9-471490477A95}"/>
          </ac:picMkLst>
        </pc:picChg>
        <pc:picChg chg="mod">
          <ac:chgData name="NURIMOVA, Maira" userId="7a914e8d-2d7d-44f5-8ffd-5cd495e7824e" providerId="ADAL" clId="{720C222A-22AA-499E-B402-AA0010E1AD5F}" dt="2024-05-13T09:17:41.505" v="580" actId="1076"/>
          <ac:picMkLst>
            <pc:docMk/>
            <pc:sldMk cId="2273952117" sldId="258"/>
            <ac:picMk id="18" creationId="{096BEE25-67F8-5813-55D2-5B4C8F43C51E}"/>
          </ac:picMkLst>
        </pc:picChg>
        <pc:picChg chg="del">
          <ac:chgData name="NURIMOVA, Maira" userId="7a914e8d-2d7d-44f5-8ffd-5cd495e7824e" providerId="ADAL" clId="{720C222A-22AA-499E-B402-AA0010E1AD5F}" dt="2024-05-10T06:22:54.718" v="56" actId="478"/>
          <ac:picMkLst>
            <pc:docMk/>
            <pc:sldMk cId="2273952117" sldId="258"/>
            <ac:picMk id="18" creationId="{196386ED-E550-5CAA-8B15-4AB3B07767F8}"/>
          </ac:picMkLst>
        </pc:picChg>
        <pc:picChg chg="del mod">
          <ac:chgData name="NURIMOVA, Maira" userId="7a914e8d-2d7d-44f5-8ffd-5cd495e7824e" providerId="ADAL" clId="{720C222A-22AA-499E-B402-AA0010E1AD5F}" dt="2024-05-10T06:22:55.829" v="58" actId="478"/>
          <ac:picMkLst>
            <pc:docMk/>
            <pc:sldMk cId="2273952117" sldId="258"/>
            <ac:picMk id="19" creationId="{0892009C-D566-4ACA-CFC1-AA1AB554605D}"/>
          </ac:picMkLst>
        </pc:picChg>
        <pc:picChg chg="del">
          <ac:chgData name="NURIMOVA, Maira" userId="7a914e8d-2d7d-44f5-8ffd-5cd495e7824e" providerId="ADAL" clId="{720C222A-22AA-499E-B402-AA0010E1AD5F}" dt="2024-05-10T06:22:52.226" v="52" actId="478"/>
          <ac:picMkLst>
            <pc:docMk/>
            <pc:sldMk cId="2273952117" sldId="258"/>
            <ac:picMk id="20" creationId="{0DE03789-D82E-9E0F-4E81-1E0C6EA9FB0E}"/>
          </ac:picMkLst>
        </pc:picChg>
        <pc:picChg chg="del">
          <ac:chgData name="NURIMOVA, Maira" userId="7a914e8d-2d7d-44f5-8ffd-5cd495e7824e" providerId="ADAL" clId="{720C222A-22AA-499E-B402-AA0010E1AD5F}" dt="2024-05-10T06:22:57.876" v="61" actId="478"/>
          <ac:picMkLst>
            <pc:docMk/>
            <pc:sldMk cId="2273952117" sldId="258"/>
            <ac:picMk id="21" creationId="{C22DCC60-23D0-DC62-B315-C77F0D4274F6}"/>
          </ac:picMkLst>
        </pc:picChg>
        <pc:picChg chg="del">
          <ac:chgData name="NURIMOVA, Maira" userId="7a914e8d-2d7d-44f5-8ffd-5cd495e7824e" providerId="ADAL" clId="{720C222A-22AA-499E-B402-AA0010E1AD5F}" dt="2024-05-10T06:22:57.244" v="60" actId="478"/>
          <ac:picMkLst>
            <pc:docMk/>
            <pc:sldMk cId="2273952117" sldId="258"/>
            <ac:picMk id="22" creationId="{35057A76-0716-5C5D-2CE3-158F2AD3EC8E}"/>
          </ac:picMkLst>
        </pc:picChg>
        <pc:picChg chg="add del mod">
          <ac:chgData name="NURIMOVA, Maira" userId="7a914e8d-2d7d-44f5-8ffd-5cd495e7824e" providerId="ADAL" clId="{720C222A-22AA-499E-B402-AA0010E1AD5F}" dt="2024-05-10T12:07:43.187" v="570" actId="478"/>
          <ac:picMkLst>
            <pc:docMk/>
            <pc:sldMk cId="2273952117" sldId="258"/>
            <ac:picMk id="23" creationId="{B2186227-A615-556A-55EF-0488D9D25059}"/>
          </ac:picMkLst>
        </pc:picChg>
        <pc:picChg chg="del">
          <ac:chgData name="NURIMOVA, Maira" userId="7a914e8d-2d7d-44f5-8ffd-5cd495e7824e" providerId="ADAL" clId="{720C222A-22AA-499E-B402-AA0010E1AD5F}" dt="2024-05-10T06:22:58.484" v="62" actId="478"/>
          <ac:picMkLst>
            <pc:docMk/>
            <pc:sldMk cId="2273952117" sldId="258"/>
            <ac:picMk id="24" creationId="{7B4D441C-1AF9-197B-13E4-FE249A1F0B91}"/>
          </ac:picMkLst>
        </pc:picChg>
        <pc:picChg chg="del">
          <ac:chgData name="NURIMOVA, Maira" userId="7a914e8d-2d7d-44f5-8ffd-5cd495e7824e" providerId="ADAL" clId="{720C222A-22AA-499E-B402-AA0010E1AD5F}" dt="2024-05-10T06:22:59.108" v="63" actId="478"/>
          <ac:picMkLst>
            <pc:docMk/>
            <pc:sldMk cId="2273952117" sldId="258"/>
            <ac:picMk id="26" creationId="{6719F23E-9E54-8863-2656-D9B869EBAB58}"/>
          </ac:picMkLst>
        </pc:picChg>
        <pc:picChg chg="del">
          <ac:chgData name="NURIMOVA, Maira" userId="7a914e8d-2d7d-44f5-8ffd-5cd495e7824e" providerId="ADAL" clId="{720C222A-22AA-499E-B402-AA0010E1AD5F}" dt="2024-05-10T06:22:59.723" v="64" actId="478"/>
          <ac:picMkLst>
            <pc:docMk/>
            <pc:sldMk cId="2273952117" sldId="258"/>
            <ac:picMk id="27" creationId="{68289DF5-1F19-68F9-A525-6F1463334A49}"/>
          </ac:picMkLst>
        </pc:picChg>
        <pc:picChg chg="add del mod">
          <ac:chgData name="NURIMOVA, Maira" userId="7a914e8d-2d7d-44f5-8ffd-5cd495e7824e" providerId="ADAL" clId="{720C222A-22AA-499E-B402-AA0010E1AD5F}" dt="2024-05-10T11:47:21.442" v="496" actId="21"/>
          <ac:picMkLst>
            <pc:docMk/>
            <pc:sldMk cId="2273952117" sldId="258"/>
            <ac:picMk id="29" creationId="{B9A03943-4F0C-D4C2-2BC5-128BC69C1B2D}"/>
          </ac:picMkLst>
        </pc:picChg>
        <pc:picChg chg="add del mod">
          <ac:chgData name="NURIMOVA, Maira" userId="7a914e8d-2d7d-44f5-8ffd-5cd495e7824e" providerId="ADAL" clId="{720C222A-22AA-499E-B402-AA0010E1AD5F}" dt="2024-05-10T12:05:50.810" v="547" actId="478"/>
          <ac:picMkLst>
            <pc:docMk/>
            <pc:sldMk cId="2273952117" sldId="258"/>
            <ac:picMk id="31" creationId="{CC929CC7-E3BF-41A6-B635-43693CF6D115}"/>
          </ac:picMkLst>
        </pc:picChg>
        <pc:picChg chg="add del mod">
          <ac:chgData name="NURIMOVA, Maira" userId="7a914e8d-2d7d-44f5-8ffd-5cd495e7824e" providerId="ADAL" clId="{720C222A-22AA-499E-B402-AA0010E1AD5F}" dt="2024-05-10T12:07:52.092" v="575" actId="478"/>
          <ac:picMkLst>
            <pc:docMk/>
            <pc:sldMk cId="2273952117" sldId="258"/>
            <ac:picMk id="33" creationId="{FA392635-ABEA-1DC9-F84E-F49B701A246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Maira.Nurimova\OneDrive%20-%20Wood%20PLC\WoodKSS%20HSSEA%202023\6.%20DATA%20REPORTS\2.%20WoodKSS%20HSSE%20Dashboard\Dashboard's%20EXCEL\Dash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306930791430515"/>
          <c:y val="0.16676534836617515"/>
          <c:w val="0.80529262455283879"/>
          <c:h val="0.58460007807522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Sheet1!$O$13</c:f>
              <c:strCache>
                <c:ptCount val="1"/>
                <c:pt idx="0">
                  <c:v>WOODKSS</c:v>
                </c:pt>
              </c:strCache>
            </c:strRef>
          </c:tx>
          <c:spPr>
            <a:solidFill>
              <a:srgbClr val="0AA5B5"/>
            </a:solidFill>
            <a:ln w="25400"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5400000" scaled="1"/>
              </a:gradFill>
            </a:ln>
            <a:effectLst>
              <a:glow rad="1905000">
                <a:srgbClr val="4472C4">
                  <a:alpha val="4000"/>
                </a:srgbClr>
              </a:glow>
              <a:outerShdw blurRad="558800" dist="736600" sx="129000" sy="129000" algn="ctr" rotWithShape="0">
                <a:srgbClr val="000000">
                  <a:alpha val="74000"/>
                </a:srgbClr>
              </a:outerShdw>
              <a:softEdge rad="0"/>
            </a:effectLst>
          </c:spPr>
          <c:invertIfNegative val="0"/>
          <c:dLbls>
            <c:delete val="1"/>
          </c:dLbls>
          <c:cat>
            <c:strRef>
              <c:f>Sheet1!$N$15:$N$26</c:f>
              <c:strCache>
                <c:ptCount val="12"/>
                <c:pt idx="0">
                  <c:v>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Sheet1!$O$15:$O$26</c:f>
              <c:numCache>
                <c:formatCode>General</c:formatCode>
                <c:ptCount val="12"/>
                <c:pt idx="0">
                  <c:v>0</c:v>
                </c:pt>
                <c:pt idx="1">
                  <c:v>10686</c:v>
                </c:pt>
                <c:pt idx="2">
                  <c:v>8781</c:v>
                </c:pt>
                <c:pt idx="3">
                  <c:v>9092</c:v>
                </c:pt>
                <c:pt idx="4">
                  <c:v>5686</c:v>
                </c:pt>
                <c:pt idx="5">
                  <c:v>10314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76-44E1-A87F-7D2117D26E1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94"/>
        <c:axId val="801970224"/>
        <c:axId val="801965960"/>
      </c:barChart>
      <c:lineChart>
        <c:grouping val="standard"/>
        <c:varyColors val="0"/>
        <c:ser>
          <c:idx val="1"/>
          <c:order val="1"/>
          <c:tx>
            <c:strRef>
              <c:f>Sheet1!$P$13</c:f>
              <c:strCache>
                <c:ptCount val="1"/>
                <c:pt idx="0">
                  <c:v>FGP MAC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8776-44E1-A87F-7D2117D26E19}"/>
              </c:ext>
            </c:extLst>
          </c:dPt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8776-44E1-A87F-7D2117D26E19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14F-41BD-8141-B8FE4578B5B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776-44E1-A87F-7D2117D26E19}"/>
                </c:ext>
              </c:extLst>
            </c:dLbl>
            <c:dLbl>
              <c:idx val="2"/>
              <c:layout>
                <c:manualLayout>
                  <c:x val="0.13446137282415971"/>
                  <c:y val="1.830636568682167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rgbClr val="C55A1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800" dirty="0">
                        <a:solidFill>
                          <a:srgbClr val="C55A11"/>
                        </a:solidFill>
                      </a:rPr>
                      <a:t>23162</a:t>
                    </a:r>
                  </a:p>
                </c:rich>
              </c:tx>
              <c:spPr>
                <a:pattFill prst="pct5">
                  <a:fgClr>
                    <a:sysClr val="window" lastClr="FFFFFF"/>
                  </a:fgClr>
                  <a:bgClr>
                    <a:sysClr val="window" lastClr="FFFFFF"/>
                  </a:bgClr>
                </a:pattFill>
                <a:ln>
                  <a:solidFill>
                    <a:srgbClr val="E7E6E6">
                      <a:lumMod val="75000"/>
                    </a:srgb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C55A1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802209354864202"/>
                      <c:h val="0.1097251883045898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7-9150-49FE-AEB3-CCD9D0005E3E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0427991011971996"/>
                      <c:h val="8.543466377569340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896-4B1A-97C5-3EDBE5AE132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776-44E1-A87F-7D2117D26E1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776-44E1-A87F-7D2117D26E1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AFE-4A5F-AEC1-99EF05337F3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344-4D3F-B459-B2D7F0824448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EF5-411B-9DBC-946BDF5BF91B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5DD-47EF-91D4-12C848280611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3D-43B5-9E8D-8A06DA759F1B}"/>
                </c:ext>
              </c:extLst>
            </c:dLbl>
            <c:dLbl>
              <c:idx val="11"/>
              <c:layout>
                <c:manualLayout>
                  <c:x val="-9.0951278177998016E-2"/>
                  <c:y val="-0.1590617264051178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rgbClr val="C55A1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289E18B-1665-45C9-96F8-ABA7606445E5}" type="VALUE">
                      <a:rPr lang="en-US" sz="800" b="1">
                        <a:solidFill>
                          <a:srgbClr val="C55A11"/>
                        </a:solidFill>
                      </a:rPr>
                      <a:pPr>
                        <a:defRPr>
                          <a:solidFill>
                            <a:srgbClr val="C55A11"/>
                          </a:solidFill>
                        </a:defRPr>
                      </a:pPr>
                      <a:t>[VALUE]</a:t>
                    </a:fld>
                    <a:endParaRPr lang="en-GB"/>
                  </a:p>
                </c:rich>
              </c:tx>
              <c:spPr>
                <a:pattFill prst="pct5">
                  <a:fgClr>
                    <a:sysClr val="window" lastClr="FFFFFF"/>
                  </a:fgClr>
                  <a:bgClr>
                    <a:sysClr val="window" lastClr="FFFFFF"/>
                  </a:bgClr>
                </a:pattFill>
                <a:ln>
                  <a:solidFill>
                    <a:srgbClr val="E7E6E6">
                      <a:lumMod val="75000"/>
                    </a:srgb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C55A1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776-44E1-A87F-7D2117D26E19}"/>
                </c:ext>
              </c:extLst>
            </c:dLbl>
            <c:spPr>
              <a:pattFill prst="pct5">
                <a:fgClr>
                  <a:sysClr val="window" lastClr="FFFFFF"/>
                </a:fgClr>
                <a:bgClr>
                  <a:sysClr val="window" lastClr="FFFFFF"/>
                </a:bgClr>
              </a:pattFill>
              <a:ln>
                <a:solidFill>
                  <a:srgbClr val="E7E6E6">
                    <a:lumMod val="75000"/>
                  </a:srgbClr>
                </a:solidFill>
              </a:ln>
              <a:effectLst>
                <a:glow rad="25400">
                  <a:srgbClr val="4472C4">
                    <a:alpha val="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0"/>
              </a:effectLst>
            </c:spPr>
            <c:txPr>
              <a:bodyPr rot="0" spcFirstLastPara="1" vertOverflow="overflow" horzOverflow="overflow" vert="horz" wrap="square" lIns="38100" tIns="19050" rIns="38100" bIns="19050" anchor="t" anchorCtr="0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rgbClr val="C55A11"/>
                    </a:solidFill>
                    <a:effectLst>
                      <a:outerShdw blurRad="75057" dist="38100" dir="5400000" sy="-20000" rotWithShape="0">
                        <a:prstClr val="black">
                          <a:alpha val="0"/>
                        </a:prst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ound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rgbClr val="ED7D3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Sheet1!$N$15:$N$26</c:f>
              <c:strCache>
                <c:ptCount val="12"/>
                <c:pt idx="0">
                  <c:v>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Sheet1!$P$15:$P$26</c:f>
              <c:numCache>
                <c:formatCode>General</c:formatCode>
                <c:ptCount val="12"/>
                <c:pt idx="0">
                  <c:v>0</c:v>
                </c:pt>
                <c:pt idx="1">
                  <c:v>51575</c:v>
                </c:pt>
                <c:pt idx="2">
                  <c:v>50140</c:v>
                </c:pt>
                <c:pt idx="3">
                  <c:v>52779</c:v>
                </c:pt>
                <c:pt idx="4">
                  <c:v>47718</c:v>
                </c:pt>
                <c:pt idx="5">
                  <c:v>23162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776-44E1-A87F-7D2117D26E1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01970224"/>
        <c:axId val="801965960"/>
      </c:lineChart>
      <c:catAx>
        <c:axId val="801970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  <a:alpha val="24000"/>
              </a:sys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pPr>
            <a:endParaRPr lang="en-US"/>
          </a:p>
        </c:txPr>
        <c:crossAx val="801965960"/>
        <c:crosses val="autoZero"/>
        <c:auto val="0"/>
        <c:lblAlgn val="ctr"/>
        <c:lblOffset val="100"/>
        <c:noMultiLvlLbl val="0"/>
      </c:catAx>
      <c:valAx>
        <c:axId val="801965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>
              <a:softEdge rad="393700"/>
            </a:effectLst>
          </c:spPr>
        </c:minorGridlines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glow rad="88900">
                        <a:schemeClr val="accent1">
                          <a:alpha val="20000"/>
                        </a:schemeClr>
                      </a:glow>
                      <a:outerShdw blurRad="876300" dist="190500" dir="3600000" sx="80000" sy="80000" algn="ctr" rotWithShape="0">
                        <a:srgbClr val="000000">
                          <a:alpha val="0"/>
                        </a:srgbClr>
                      </a:outerShdw>
                      <a:reflection stA="27000" endPos="84000" dist="50800" dir="5400000" sy="-100000" algn="bl" rotWithShape="0"/>
                    </a:effectLst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r>
                  <a:rPr lang="en-US" sz="800" b="1" i="0">
                    <a:solidFill>
                      <a:srgbClr val="00A0AF"/>
                    </a:solidFill>
                    <a:effectLst>
                      <a:glow rad="88900">
                        <a:schemeClr val="accent1">
                          <a:alpha val="20000"/>
                        </a:schemeClr>
                      </a:glow>
                      <a:outerShdw blurRad="876300" dist="190500" dir="3600000" sx="80000" sy="80000" algn="ctr" rotWithShape="0">
                        <a:srgbClr val="000000">
                          <a:alpha val="0"/>
                        </a:srgbClr>
                      </a:outerShdw>
                      <a:reflection stA="27000" endPos="84000" dist="50800" dir="5400000" sy="-100000" algn="bl" rotWithShape="0"/>
                    </a:effectLst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Road Safety km</a:t>
                </a:r>
                <a:r>
                  <a:rPr lang="en-US" sz="800" b="1" i="0" baseline="0">
                    <a:solidFill>
                      <a:srgbClr val="00A0AF"/>
                    </a:solidFill>
                    <a:effectLst>
                      <a:glow rad="88900">
                        <a:schemeClr val="accent1">
                          <a:alpha val="20000"/>
                        </a:schemeClr>
                      </a:glow>
                      <a:outerShdw blurRad="876300" dist="190500" dir="3600000" sx="80000" sy="80000" algn="ctr" rotWithShape="0">
                        <a:srgbClr val="000000">
                          <a:alpha val="0"/>
                        </a:srgbClr>
                      </a:outerShdw>
                      <a:reflection stA="27000" endPos="84000" dist="50800" dir="5400000" sy="-100000" algn="bl" rotWithShape="0"/>
                    </a:effectLst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driven</a:t>
                </a:r>
                <a:endParaRPr lang="en-GB" sz="800" b="1" i="0">
                  <a:solidFill>
                    <a:srgbClr val="00A0AF"/>
                  </a:solidFill>
                  <a:effectLst>
                    <a:glow rad="88900">
                      <a:schemeClr val="accent1">
                        <a:alpha val="20000"/>
                      </a:schemeClr>
                    </a:glow>
                    <a:outerShdw blurRad="876300" dist="190500" dir="3600000" sx="80000" sy="80000" algn="ctr" rotWithShape="0">
                      <a:srgbClr val="000000">
                        <a:alpha val="0"/>
                      </a:srgbClr>
                    </a:outerShdw>
                    <a:reflection stA="27000" endPos="84000" dist="50800" dir="5400000" sy="-100000" algn="bl" rotWithShape="0"/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c:rich>
          </c:tx>
          <c:layout>
            <c:manualLayout>
              <c:xMode val="edge"/>
              <c:yMode val="edge"/>
              <c:x val="0.93905926751906843"/>
              <c:y val="0.14192640165144715"/>
            </c:manualLayout>
          </c:layout>
          <c:overlay val="0"/>
          <c:spPr>
            <a:solidFill>
              <a:sysClr val="window" lastClr="FFFFFF">
                <a:tint val="40000"/>
                <a:hueOff val="0"/>
                <a:satOff val="0"/>
                <a:lumOff val="0"/>
                <a:alpha val="93000"/>
              </a:sysClr>
            </a:solidFill>
            <a:ln cap="flat">
              <a:solidFill>
                <a:sysClr val="windowText" lastClr="000000">
                  <a:alpha val="2000"/>
                </a:sysClr>
              </a:solidFill>
              <a:round/>
            </a:ln>
            <a:effectLst>
              <a:glow rad="1905000">
                <a:sysClr val="windowText" lastClr="000000">
                  <a:alpha val="40000"/>
                </a:sysClr>
              </a:glow>
              <a:softEdge rad="660400"/>
            </a:effectLst>
          </c:spPr>
          <c:txPr>
            <a:bodyPr rot="5400000" spcFirstLastPara="1" vertOverflow="ellipsis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glow rad="88900">
                      <a:schemeClr val="accent1">
                        <a:alpha val="20000"/>
                      </a:schemeClr>
                    </a:glow>
                    <a:outerShdw blurRad="876300" dist="190500" dir="3600000" sx="80000" sy="80000" algn="ctr" rotWithShape="0">
                      <a:srgbClr val="000000">
                        <a:alpha val="0"/>
                      </a:srgbClr>
                    </a:outerShdw>
                    <a:reflection stA="27000" endPos="84000" dist="50800" dir="5400000" sy="-100000" algn="bl" rotWithShape="0"/>
                  </a:effectLst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</c:title>
        <c:numFmt formatCode="General" sourceLinked="0"/>
        <c:majorTickMark val="cross"/>
        <c:minorTickMark val="cross"/>
        <c:tickLblPos val="low"/>
        <c:spPr>
          <a:noFill/>
          <a:ln>
            <a:solidFill>
              <a:srgbClr val="7030A0"/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0"/>
          </a:effectLst>
        </c:spPr>
        <c:txPr>
          <a:bodyPr rot="0" spcFirstLastPara="1" vertOverflow="ellipsis" wrap="square" anchor="b" anchorCtr="0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endParaRPr lang="en-US"/>
          </a:p>
        </c:txPr>
        <c:crossAx val="801970224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t" anchorCtr="0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>
                      <a:alpha val="24000"/>
                    </a:schemeClr>
                  </a:glow>
                  <a:outerShdw blurRad="952500" dist="914400" dir="15360000" sx="106000" sy="106000" algn="ctr" rotWithShape="0">
                    <a:srgbClr val="000000">
                      <a:alpha val="32000"/>
                    </a:srgbClr>
                  </a:outerShdw>
                </a:effectLst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t" anchorCtr="0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>
                      <a:alpha val="0"/>
                    </a:schemeClr>
                  </a:glow>
                  <a:outerShdw blurRad="1270000" dist="1968500" dir="21540000" sx="106000" sy="106000" algn="ctr" rotWithShape="0">
                    <a:srgbClr val="000000"/>
                  </a:outerShdw>
                </a:effectLst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4.9620416252238647E-2"/>
          <c:y val="0.79063808736810748"/>
          <c:w val="0.34538407970140306"/>
          <c:h val="0.145837619665975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flat">
      <a:solidFill>
        <a:srgbClr val="7030A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687F64-4373-42A2-9414-155507D793E2}" type="doc">
      <dgm:prSet loTypeId="urn:microsoft.com/office/officeart/2005/8/layout/vList5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D3F0BAF7-D954-430D-9C50-2A285C4589C3}" type="pres">
      <dgm:prSet presAssocID="{8F687F64-4373-42A2-9414-155507D793E2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4A107664-77BE-4661-8228-C14672C8B176}" type="presOf" srcId="{8F687F64-4373-42A2-9414-155507D793E2}" destId="{D3F0BAF7-D954-430D-9C50-2A285C4589C3}" srcOrd="0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8D544C-FE75-4922-A49F-60DDB91E03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2"/>
            <a:ext cx="8912648" cy="1478076"/>
          </a:xfrm>
          <a:prstGeom prst="rect">
            <a:avLst/>
          </a:prstGeom>
        </p:spPr>
        <p:txBody>
          <a:bodyPr vert="horz" lIns="273469" tIns="136734" rIns="273469" bIns="136734" rtlCol="0"/>
          <a:lstStyle>
            <a:lvl1pPr algn="l">
              <a:defRPr sz="36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B15BA-2428-462F-91EE-9BF0732F5F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650245" y="2"/>
            <a:ext cx="8912648" cy="1478076"/>
          </a:xfrm>
          <a:prstGeom prst="rect">
            <a:avLst/>
          </a:prstGeom>
        </p:spPr>
        <p:txBody>
          <a:bodyPr vert="horz" lIns="273469" tIns="136734" rIns="273469" bIns="136734" rtlCol="0"/>
          <a:lstStyle>
            <a:lvl1pPr algn="r">
              <a:defRPr sz="3600"/>
            </a:lvl1pPr>
          </a:lstStyle>
          <a:p>
            <a:fld id="{C3AB7D03-B884-45C6-B6A1-8CF34DD7EB8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7B521-5799-46E1-9179-C4446571E9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27981165"/>
            <a:ext cx="8912648" cy="1478073"/>
          </a:xfrm>
          <a:prstGeom prst="rect">
            <a:avLst/>
          </a:prstGeom>
        </p:spPr>
        <p:txBody>
          <a:bodyPr vert="horz" lIns="273469" tIns="136734" rIns="273469" bIns="136734" rtlCol="0" anchor="b"/>
          <a:lstStyle>
            <a:lvl1pPr algn="l">
              <a:defRPr sz="36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EC4B9-F7CB-4B44-A5D6-85EDEC8234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650245" y="27981165"/>
            <a:ext cx="8912648" cy="1478073"/>
          </a:xfrm>
          <a:prstGeom prst="rect">
            <a:avLst/>
          </a:prstGeom>
        </p:spPr>
        <p:txBody>
          <a:bodyPr vert="horz" lIns="273469" tIns="136734" rIns="273469" bIns="136734" rtlCol="0" anchor="b"/>
          <a:lstStyle>
            <a:lvl1pPr algn="r">
              <a:defRPr sz="3600"/>
            </a:lvl1pPr>
          </a:lstStyle>
          <a:p>
            <a:fld id="{955B8F2F-B6DE-4016-B73F-8C8E2283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06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8914890" cy="1479085"/>
          </a:xfrm>
          <a:prstGeom prst="rect">
            <a:avLst/>
          </a:prstGeom>
        </p:spPr>
        <p:txBody>
          <a:bodyPr vert="horz" lIns="273469" tIns="136734" rIns="273469" bIns="136734" rtlCol="0"/>
          <a:lstStyle>
            <a:lvl1pPr algn="l">
              <a:defRPr sz="36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647959" y="2"/>
            <a:ext cx="8914890" cy="1479085"/>
          </a:xfrm>
          <a:prstGeom prst="rect">
            <a:avLst/>
          </a:prstGeom>
        </p:spPr>
        <p:txBody>
          <a:bodyPr vert="horz" lIns="273469" tIns="136734" rIns="273469" bIns="136734" rtlCol="0"/>
          <a:lstStyle>
            <a:lvl1pPr algn="r">
              <a:defRPr sz="3600"/>
            </a:lvl1pPr>
          </a:lstStyle>
          <a:p>
            <a:fld id="{863D9F4D-BF5F-44A1-AE8D-7645557C3058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57963" y="3684588"/>
            <a:ext cx="7451725" cy="993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73469" tIns="136734" rIns="273469" bIns="13673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55806" y="14178496"/>
            <a:ext cx="16456041" cy="11597161"/>
          </a:xfrm>
          <a:prstGeom prst="rect">
            <a:avLst/>
          </a:prstGeom>
        </p:spPr>
        <p:txBody>
          <a:bodyPr vert="horz" lIns="273469" tIns="136734" rIns="273469" bIns="13673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7980154"/>
            <a:ext cx="8914890" cy="1479085"/>
          </a:xfrm>
          <a:prstGeom prst="rect">
            <a:avLst/>
          </a:prstGeom>
        </p:spPr>
        <p:txBody>
          <a:bodyPr vert="horz" lIns="273469" tIns="136734" rIns="273469" bIns="136734" rtlCol="0" anchor="b"/>
          <a:lstStyle>
            <a:lvl1pPr algn="l">
              <a:defRPr sz="36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647959" y="27980154"/>
            <a:ext cx="8914890" cy="1479085"/>
          </a:xfrm>
          <a:prstGeom prst="rect">
            <a:avLst/>
          </a:prstGeom>
        </p:spPr>
        <p:txBody>
          <a:bodyPr vert="horz" lIns="273469" tIns="136734" rIns="273469" bIns="136734" rtlCol="0" anchor="b"/>
          <a:lstStyle>
            <a:lvl1pPr algn="r">
              <a:defRPr sz="3600"/>
            </a:lvl1pPr>
          </a:lstStyle>
          <a:p>
            <a:fld id="{A74DD9D4-F90B-45E6-9411-8ED93A4EA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56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DD9D4-F90B-45E6-9411-8ED93A4EAE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46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013-294A-44BD-B9A0-9D6419DBB5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E31C-5FF2-4F3D-BAEC-FDABCC4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2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013-294A-44BD-B9A0-9D6419DBB5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E31C-5FF2-4F3D-BAEC-FDABCC4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6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013-294A-44BD-B9A0-9D6419DBB5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E31C-5FF2-4F3D-BAEC-FDABCC4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38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501753"/>
            <a:ext cx="6172200" cy="6580289"/>
          </a:xfrm>
        </p:spPr>
        <p:txBody>
          <a:bodyPr lIns="0" rIns="0"/>
          <a:lstStyle>
            <a:lvl1pPr>
              <a:defRPr sz="3200" spc="0" baseline="0">
                <a:solidFill>
                  <a:srgbClr val="1A344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963060" indent="-488938">
              <a:defRPr sz="3200" spc="0" baseline="0">
                <a:solidFill>
                  <a:srgbClr val="1A344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437181" indent="-474121">
              <a:defRPr sz="2933" spc="0" baseline="0">
                <a:solidFill>
                  <a:srgbClr val="1A344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911303" indent="-474121">
              <a:defRPr spc="0" baseline="0">
                <a:solidFill>
                  <a:srgbClr val="1A344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387540" indent="-476239">
              <a:defRPr spc="0" baseline="0">
                <a:solidFill>
                  <a:srgbClr val="1A344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 (Segoe UI 24pt)</a:t>
            </a:r>
          </a:p>
          <a:p>
            <a:pPr lvl="1"/>
            <a:r>
              <a:rPr lang="en-US"/>
              <a:t>Second level (Segoe UI 24pt)</a:t>
            </a:r>
          </a:p>
          <a:p>
            <a:pPr lvl="2"/>
            <a:r>
              <a:rPr lang="en-US"/>
              <a:t>Third level (Segoe UI 22pt)</a:t>
            </a:r>
          </a:p>
          <a:p>
            <a:pPr lvl="3"/>
            <a:r>
              <a:rPr lang="en-US"/>
              <a:t>Fourth level (Segoe UI 20pt)</a:t>
            </a:r>
          </a:p>
          <a:p>
            <a:pPr lvl="4"/>
            <a:r>
              <a:rPr lang="en-US"/>
              <a:t>Fifth level (Segoe UI 20pt)</a:t>
            </a:r>
            <a:endParaRPr lang="en-GB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50659" y="394584"/>
            <a:ext cx="6156684" cy="81367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3733" b="0" spc="0" baseline="0">
                <a:solidFill>
                  <a:srgbClr val="1A344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4800" spc="53" baseline="0">
                <a:solidFill>
                  <a:srgbClr val="384D9B"/>
                </a:solidFill>
                <a:latin typeface="Arial" panose="020B0604020202020204" pitchFamily="34" charset="0"/>
              </a:defRPr>
            </a:lvl2pPr>
            <a:lvl3pPr>
              <a:defRPr sz="4800" spc="53" baseline="0">
                <a:solidFill>
                  <a:srgbClr val="384D9B"/>
                </a:solidFill>
                <a:latin typeface="Arial" panose="020B0604020202020204" pitchFamily="34" charset="0"/>
              </a:defRPr>
            </a:lvl3pPr>
            <a:lvl4pPr>
              <a:defRPr sz="4800" spc="53" baseline="0">
                <a:solidFill>
                  <a:srgbClr val="384D9B"/>
                </a:solidFill>
                <a:latin typeface="Arial" panose="020B0604020202020204" pitchFamily="34" charset="0"/>
              </a:defRPr>
            </a:lvl4pPr>
            <a:lvl5pPr>
              <a:defRPr sz="4800" spc="53" baseline="0">
                <a:solidFill>
                  <a:srgbClr val="384D9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GB"/>
              <a:t>Slide title (Segoe UI 28pt)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35758" y="1339276"/>
            <a:ext cx="6190774" cy="0"/>
          </a:xfrm>
          <a:prstGeom prst="line">
            <a:avLst/>
          </a:prstGeom>
          <a:ln w="6350">
            <a:solidFill>
              <a:srgbClr val="2338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38663" y="8447853"/>
            <a:ext cx="382858" cy="338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 spc="-133" baseline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3B3120AC-0FB0-4B1F-9EA2-DF78B8AED3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721520" y="8447853"/>
            <a:ext cx="1007268" cy="338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 presentation by Wood.</a:t>
            </a:r>
            <a:endParaRPr lang="en-GB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731010" y="8447849"/>
            <a:ext cx="4136231" cy="33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616" y="7834331"/>
            <a:ext cx="418869" cy="95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013-294A-44BD-B9A0-9D6419DBB5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E31C-5FF2-4F3D-BAEC-FDABCC4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8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013-294A-44BD-B9A0-9D6419DBB5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E31C-5FF2-4F3D-BAEC-FDABCC4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8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013-294A-44BD-B9A0-9D6419DBB5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E31C-5FF2-4F3D-BAEC-FDABCC4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8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013-294A-44BD-B9A0-9D6419DBB5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E31C-5FF2-4F3D-BAEC-FDABCC4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2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013-294A-44BD-B9A0-9D6419DBB5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E31C-5FF2-4F3D-BAEC-FDABCC4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0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013-294A-44BD-B9A0-9D6419DBB5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E31C-5FF2-4F3D-BAEC-FDABCC4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3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013-294A-44BD-B9A0-9D6419DBB5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E31C-5FF2-4F3D-BAEC-FDABCC4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8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013-294A-44BD-B9A0-9D6419DBB5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E31C-5FF2-4F3D-BAEC-FDABCC4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6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7D013-294A-44BD-B9A0-9D6419DBB5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E31C-5FF2-4F3D-BAEC-FDABCC4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7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4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3.png"/><Relationship Id="rId4" Type="http://schemas.openxmlformats.org/officeDocument/2006/relationships/diagramData" Target="../diagrams/data1.xml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 amt="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" name="Diagram 1033">
            <a:extLst>
              <a:ext uri="{FF2B5EF4-FFF2-40B4-BE49-F238E27FC236}">
                <a16:creationId xmlns:a16="http://schemas.microsoft.com/office/drawing/2014/main" id="{8E07DD0A-8349-4FDF-8296-880A8525B9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9219662"/>
              </p:ext>
            </p:extLst>
          </p:nvPr>
        </p:nvGraphicFramePr>
        <p:xfrm>
          <a:off x="1414145" y="2647752"/>
          <a:ext cx="766990" cy="1196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36" name="Rectangle: Rounded Corners 1035">
            <a:extLst>
              <a:ext uri="{FF2B5EF4-FFF2-40B4-BE49-F238E27FC236}">
                <a16:creationId xmlns:a16="http://schemas.microsoft.com/office/drawing/2014/main" id="{FDBC5936-72F8-457E-9C0C-470F37332A61}"/>
              </a:ext>
            </a:extLst>
          </p:cNvPr>
          <p:cNvSpPr/>
          <p:nvPr/>
        </p:nvSpPr>
        <p:spPr>
          <a:xfrm>
            <a:off x="82617" y="6525671"/>
            <a:ext cx="6663004" cy="1667455"/>
          </a:xfrm>
          <a:prstGeom prst="roundRect">
            <a:avLst/>
          </a:prstGeom>
          <a:noFill/>
          <a:ln w="6350">
            <a:solidFill>
              <a:srgbClr val="7F2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rgbClr val="152C3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Strategic Commentary</a:t>
            </a:r>
          </a:p>
          <a:p>
            <a:pPr marL="171450" indent="-171450" algn="just" defTabSz="822986">
              <a:buFont typeface="Wingdings" panose="05000000000000000000" pitchFamily="2" charset="2"/>
              <a:buChar char="§"/>
              <a:defRPr/>
            </a:pPr>
            <a:endParaRPr lang="en-GB" sz="700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171450" indent="-171450" algn="just" defTabSz="822986">
              <a:buFont typeface="Wingdings" panose="05000000000000000000" pitchFamily="2" charset="2"/>
              <a:buChar char="§"/>
              <a:defRPr/>
            </a:pPr>
            <a:r>
              <a:rPr lang="en-GB" sz="700" dirty="0">
                <a:solidFill>
                  <a:schemeClr val="tx1"/>
                </a:solidFill>
                <a:cs typeface="Segoe UI" panose="020B0502040204020203" pitchFamily="34" charset="0"/>
              </a:rPr>
              <a:t>Kazakhstan Leadership Engagements: 40 leadership engagements have been completed, 34 of them by WoodKSS management;</a:t>
            </a:r>
          </a:p>
          <a:p>
            <a:pPr marL="171450" indent="-171450" algn="just" defTabSz="822986">
              <a:buFont typeface="Wingdings" panose="05000000000000000000" pitchFamily="2" charset="2"/>
              <a:buChar char="§"/>
              <a:defRPr/>
            </a:pPr>
            <a:r>
              <a:rPr lang="en-GB" sz="700" dirty="0">
                <a:solidFill>
                  <a:schemeClr val="tx1"/>
                </a:solidFill>
                <a:cs typeface="Segoe UI" panose="020B0502040204020203" pitchFamily="34" charset="0"/>
              </a:rPr>
              <a:t>WoodKSS Business Trips process: BTRF has been revised and issued as Rev5;</a:t>
            </a:r>
          </a:p>
          <a:p>
            <a:pPr marL="171450" indent="-171450" algn="just" defTabSz="822986">
              <a:buFont typeface="Wingdings" panose="05000000000000000000" pitchFamily="2" charset="2"/>
              <a:buChar char="§"/>
              <a:defRPr/>
            </a:pPr>
            <a:r>
              <a:rPr lang="en-GB" sz="700" dirty="0">
                <a:solidFill>
                  <a:schemeClr val="tx1"/>
                </a:solidFill>
                <a:cs typeface="Segoe UI" panose="020B0502040204020203" pitchFamily="34" charset="0"/>
              </a:rPr>
              <a:t>Tengiz activities: On May 17, Medical Drill took place; MAC IIF Champions' Lunch with TCO Management on 24</a:t>
            </a:r>
            <a:r>
              <a:rPr lang="en-GB" sz="700" baseline="30000" dirty="0">
                <a:solidFill>
                  <a:schemeClr val="tx1"/>
                </a:solidFill>
                <a:cs typeface="Segoe UI" panose="020B0502040204020203" pitchFamily="34" charset="0"/>
              </a:rPr>
              <a:t>th</a:t>
            </a:r>
            <a:r>
              <a:rPr lang="en-GB" sz="700" dirty="0">
                <a:solidFill>
                  <a:schemeClr val="tx1"/>
                </a:solidFill>
                <a:cs typeface="Segoe UI" panose="020B0502040204020203" pitchFamily="34" charset="0"/>
              </a:rPr>
              <a:t> of May</a:t>
            </a:r>
            <a:r>
              <a:rPr lang="en-US" sz="700" dirty="0">
                <a:solidFill>
                  <a:schemeClr val="tx1"/>
                </a:solidFill>
                <a:cs typeface="Segoe UI" panose="020B0502040204020203" pitchFamily="34" charset="0"/>
              </a:rPr>
              <a:t>; </a:t>
            </a:r>
            <a:r>
              <a:rPr lang="en-GB" sz="700" dirty="0">
                <a:solidFill>
                  <a:schemeClr val="tx1"/>
                </a:solidFill>
                <a:cs typeface="Segoe UI" panose="020B0502040204020203" pitchFamily="34" charset="0"/>
              </a:rPr>
              <a:t>Integrated 3GP IIF Champions </a:t>
            </a:r>
            <a:r>
              <a:rPr lang="en-US" sz="700" dirty="0">
                <a:solidFill>
                  <a:schemeClr val="tx1"/>
                </a:solidFill>
                <a:cs typeface="Segoe UI" panose="020B0502040204020203" pitchFamily="34" charset="0"/>
              </a:rPr>
              <a:t>Lunch</a:t>
            </a:r>
            <a:r>
              <a:rPr lang="kk-KZ" sz="7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cs typeface="Segoe UI" panose="020B0502040204020203" pitchFamily="34" charset="0"/>
              </a:rPr>
              <a:t>on May 29; Monthly OELT meeting; Teapot Talk Execution on May, 19;</a:t>
            </a:r>
          </a:p>
          <a:p>
            <a:pPr marL="171450" indent="-171450" algn="just" defTabSz="822986">
              <a:buFont typeface="Wingdings" panose="05000000000000000000" pitchFamily="2" charset="2"/>
              <a:buChar char="§"/>
              <a:defRPr/>
            </a:pPr>
            <a:r>
              <a:rPr lang="en-GB" sz="700" dirty="0">
                <a:solidFill>
                  <a:schemeClr val="tx1"/>
                </a:solidFill>
                <a:cs typeface="Segoe UI" panose="020B0502040204020203" pitchFamily="34" charset="0"/>
              </a:rPr>
              <a:t>Security Training completion percentage of WoodKSS is 9</a:t>
            </a:r>
            <a:r>
              <a:rPr lang="ru-RU" sz="700" dirty="0">
                <a:solidFill>
                  <a:schemeClr val="tx1"/>
                </a:solidFill>
                <a:cs typeface="Segoe UI" panose="020B0502040204020203" pitchFamily="34" charset="0"/>
              </a:rPr>
              <a:t>9</a:t>
            </a:r>
            <a:r>
              <a:rPr lang="en-GB" sz="700" dirty="0">
                <a:solidFill>
                  <a:schemeClr val="tx1"/>
                </a:solidFill>
                <a:cs typeface="Segoe UI" panose="020B0502040204020203" pitchFamily="34" charset="0"/>
              </a:rPr>
              <a:t>%;</a:t>
            </a:r>
            <a:endParaRPr lang="en-US" sz="700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171450" indent="-171450" algn="just" defTabSz="822986">
              <a:buFont typeface="Wingdings" panose="05000000000000000000" pitchFamily="2" charset="2"/>
              <a:buChar char="§"/>
              <a:defRPr/>
            </a:pPr>
            <a:r>
              <a:rPr lang="en-GB" sz="700" dirty="0">
                <a:solidFill>
                  <a:schemeClr val="tx1"/>
                </a:solidFill>
                <a:cs typeface="Segoe UI" panose="020B0502040204020203" pitchFamily="34" charset="0"/>
              </a:rPr>
              <a:t>Online LSR training is ongoing – </a:t>
            </a:r>
            <a:r>
              <a:rPr lang="ru-RU" sz="700" dirty="0">
                <a:solidFill>
                  <a:schemeClr val="tx1"/>
                </a:solidFill>
                <a:cs typeface="Segoe UI" panose="020B0502040204020203" pitchFamily="34" charset="0"/>
              </a:rPr>
              <a:t>9</a:t>
            </a:r>
            <a:r>
              <a:rPr lang="en-US" sz="700" dirty="0">
                <a:solidFill>
                  <a:schemeClr val="tx1"/>
                </a:solidFill>
                <a:cs typeface="Segoe UI" panose="020B0502040204020203" pitchFamily="34" charset="0"/>
              </a:rPr>
              <a:t>3</a:t>
            </a:r>
            <a:r>
              <a:rPr lang="ru-RU" sz="700" dirty="0">
                <a:solidFill>
                  <a:schemeClr val="tx1"/>
                </a:solidFill>
                <a:cs typeface="Segoe UI" panose="020B0502040204020203" pitchFamily="34" charset="0"/>
              </a:rPr>
              <a:t>% </a:t>
            </a:r>
            <a:r>
              <a:rPr lang="en-GB" sz="700" dirty="0">
                <a:solidFill>
                  <a:schemeClr val="tx1"/>
                </a:solidFill>
                <a:cs typeface="Segoe UI" panose="020B0502040204020203" pitchFamily="34" charset="0"/>
              </a:rPr>
              <a:t>(3</a:t>
            </a:r>
            <a:r>
              <a:rPr lang="en-US" sz="700" dirty="0">
                <a:solidFill>
                  <a:schemeClr val="tx1"/>
                </a:solidFill>
                <a:cs typeface="Segoe UI" panose="020B0502040204020203" pitchFamily="34" charset="0"/>
              </a:rPr>
              <a:t>74</a:t>
            </a:r>
            <a:r>
              <a:rPr lang="en-GB" sz="700" dirty="0">
                <a:solidFill>
                  <a:schemeClr val="tx1"/>
                </a:solidFill>
                <a:cs typeface="Segoe UI" panose="020B0502040204020203" pitchFamily="34" charset="0"/>
              </a:rPr>
              <a:t> employees completed LSR training);</a:t>
            </a:r>
          </a:p>
          <a:p>
            <a:pPr marL="171450" indent="-171450" algn="just" defTabSz="822986">
              <a:buFont typeface="Wingdings" panose="05000000000000000000" pitchFamily="2" charset="2"/>
              <a:buChar char="§"/>
              <a:defRPr/>
            </a:pPr>
            <a:r>
              <a:rPr lang="en-GB" sz="700" dirty="0">
                <a:solidFill>
                  <a:schemeClr val="tx1"/>
                </a:solidFill>
                <a:cs typeface="Segoe UI" panose="020B0502040204020203" pitchFamily="34" charset="0"/>
              </a:rPr>
              <a:t>WOODKSS Road Safety performance review on weekly basis;</a:t>
            </a:r>
          </a:p>
          <a:p>
            <a:pPr marL="171450" indent="-171450" algn="just" defTabSz="822986">
              <a:buFont typeface="Wingdings" panose="05000000000000000000" pitchFamily="2" charset="2"/>
              <a:buChar char="§"/>
              <a:defRPr/>
            </a:pPr>
            <a:r>
              <a:rPr lang="en-GB" sz="700" dirty="0">
                <a:solidFill>
                  <a:schemeClr val="tx1"/>
                </a:solidFill>
                <a:cs typeface="Segoe UI" panose="020B0502040204020203" pitchFamily="34" charset="0"/>
              </a:rPr>
              <a:t>Monthly HSSES Performance Report and LPI report has been submitted;</a:t>
            </a:r>
          </a:p>
          <a:p>
            <a:pPr marL="171450" indent="-171450" algn="just" defTabSz="822986">
              <a:buFont typeface="Wingdings" panose="05000000000000000000" pitchFamily="2" charset="2"/>
              <a:buChar char="§"/>
              <a:defRPr/>
            </a:pPr>
            <a:r>
              <a:rPr lang="en-GB" sz="700" dirty="0">
                <a:solidFill>
                  <a:schemeClr val="tx1"/>
                </a:solidFill>
                <a:cs typeface="Segoe UI" panose="020B0502040204020203" pitchFamily="34" charset="0"/>
              </a:rPr>
              <a:t>WoodKSS Building Elevators: Landlord confirmed payment of new elevators, Fuji elevators will be installed. Old elevators removal in progress; </a:t>
            </a:r>
          </a:p>
          <a:p>
            <a:pPr marL="171450" indent="-171450" algn="just" defTabSz="822986">
              <a:buFont typeface="Wingdings" panose="05000000000000000000" pitchFamily="2" charset="2"/>
              <a:buChar char="§"/>
              <a:defRPr/>
            </a:pPr>
            <a:r>
              <a:rPr lang="en-GB" sz="700" dirty="0">
                <a:solidFill>
                  <a:schemeClr val="tx1"/>
                </a:solidFill>
                <a:cs typeface="Segoe UI" panose="020B0502040204020203" pitchFamily="34" charset="0"/>
              </a:rPr>
              <a:t>WoodKSS monthly Safety Inspection has been completed, 11 findings reported;</a:t>
            </a:r>
          </a:p>
          <a:p>
            <a:pPr marL="171450" indent="-171450" algn="just" defTabSz="822986">
              <a:buFont typeface="Wingdings" panose="05000000000000000000" pitchFamily="2" charset="2"/>
              <a:buChar char="§"/>
              <a:defRPr/>
            </a:pPr>
            <a:r>
              <a:rPr lang="en-GB" sz="700" dirty="0">
                <a:solidFill>
                  <a:schemeClr val="tx1"/>
                </a:solidFill>
                <a:cs typeface="Segoe UI" panose="020B0502040204020203" pitchFamily="34" charset="0"/>
              </a:rPr>
              <a:t>Communication: </a:t>
            </a:r>
            <a:r>
              <a:rPr lang="ru-RU" sz="700" dirty="0">
                <a:solidFill>
                  <a:schemeClr val="tx1"/>
                </a:solidFill>
                <a:cs typeface="Segoe UI" panose="020B0502040204020203" pitchFamily="34" charset="0"/>
              </a:rPr>
              <a:t>3</a:t>
            </a:r>
            <a:r>
              <a:rPr lang="en-GB" sz="700" dirty="0">
                <a:solidFill>
                  <a:schemeClr val="tx1"/>
                </a:solidFill>
                <a:cs typeface="Segoe UI" panose="020B0502040204020203" pitchFamily="34" charset="0"/>
              </a:rPr>
              <a:t> safety topics were distributed; </a:t>
            </a:r>
          </a:p>
          <a:p>
            <a:pPr marL="171450" indent="-171450" algn="just" defTabSz="822986">
              <a:buFont typeface="Wingdings" panose="05000000000000000000" pitchFamily="2" charset="2"/>
              <a:buChar char="§"/>
              <a:defRPr/>
            </a:pPr>
            <a:endParaRPr lang="en-GB" sz="700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 defTabSz="822986">
              <a:defRPr/>
            </a:pPr>
            <a:endParaRPr lang="en-GB" sz="700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171450" indent="-171450" algn="just" defTabSz="822986">
              <a:buFont typeface="Arial" panose="020B0604020202020204" pitchFamily="34" charset="0"/>
              <a:buChar char="•"/>
              <a:defRPr/>
            </a:pPr>
            <a:endParaRPr lang="kk-KZ" sz="7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EE50676-1C3E-4238-9DD5-CE78299C4A2B}"/>
              </a:ext>
            </a:extLst>
          </p:cNvPr>
          <p:cNvSpPr/>
          <p:nvPr/>
        </p:nvSpPr>
        <p:spPr>
          <a:xfrm>
            <a:off x="134552" y="33828"/>
            <a:ext cx="64931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5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Wood</a:t>
            </a:r>
            <a:r>
              <a:rPr lang="en-GB" sz="1500" b="1" dirty="0">
                <a:solidFill>
                  <a:srgbClr val="0AA5B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KS</a:t>
            </a:r>
            <a:r>
              <a:rPr lang="en-GB" sz="1500" b="1" dirty="0">
                <a:solidFill>
                  <a:srgbClr val="0AA5B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</a:t>
            </a:r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May</a:t>
            </a:r>
            <a:r>
              <a:rPr lang="en-GB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5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2024 HSSE Dashboard</a:t>
            </a:r>
            <a:endParaRPr lang="en-GB" sz="1500" b="0" i="0" u="none" strike="noStrike" baseline="0" dirty="0">
              <a:latin typeface="Segoe UI" panose="020B0502040204020203" pitchFamily="34" charset="0"/>
            </a:endParaRPr>
          </a:p>
          <a:p>
            <a:pPr algn="ctr"/>
            <a:r>
              <a:rPr lang="en-GB" sz="15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GB" sz="1500" b="1" i="1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Achieved </a:t>
            </a:r>
            <a:r>
              <a:rPr lang="en-US" sz="1500" b="1" i="1" dirty="0">
                <a:solidFill>
                  <a:srgbClr val="000000"/>
                </a:solidFill>
                <a:latin typeface="Segoe UI" panose="020B0502040204020203" pitchFamily="34" charset="0"/>
              </a:rPr>
              <a:t>1,22</a:t>
            </a:r>
            <a:r>
              <a:rPr lang="ru-RU" sz="1500" b="1" i="1" dirty="0">
                <a:solidFill>
                  <a:srgbClr val="000000"/>
                </a:solidFill>
                <a:latin typeface="Segoe UI" panose="020B0502040204020203" pitchFamily="34" charset="0"/>
              </a:rPr>
              <a:t>3</a:t>
            </a:r>
            <a:r>
              <a:rPr lang="en-US" sz="1500" b="1" i="1" dirty="0">
                <a:solidFill>
                  <a:srgbClr val="000000"/>
                </a:solidFill>
                <a:latin typeface="Segoe UI" panose="020B0502040204020203" pitchFamily="34" charset="0"/>
              </a:rPr>
              <a:t>,0</a:t>
            </a:r>
            <a:r>
              <a:rPr lang="ru-RU" sz="1500" b="1" i="1" dirty="0">
                <a:solidFill>
                  <a:srgbClr val="000000"/>
                </a:solidFill>
                <a:latin typeface="Segoe UI" panose="020B0502040204020203" pitchFamily="34" charset="0"/>
              </a:rPr>
              <a:t>43</a:t>
            </a:r>
            <a:r>
              <a:rPr lang="en-US" sz="1500" b="1" i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GB" sz="1500" b="1" i="1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Man-hours LTI Free</a:t>
            </a:r>
            <a:endParaRPr lang="ru-RU" sz="1500" b="1" i="1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BEEAED8-014E-41E3-A998-324E8E935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65281"/>
              </p:ext>
            </p:extLst>
          </p:nvPr>
        </p:nvGraphicFramePr>
        <p:xfrm>
          <a:off x="109724" y="607029"/>
          <a:ext cx="3212592" cy="1091169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02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5">
                  <a:extLst>
                    <a:ext uri="{9D8B030D-6E8A-4147-A177-3AD203B41FA5}">
                      <a16:colId xmlns:a16="http://schemas.microsoft.com/office/drawing/2014/main" val="2480726415"/>
                    </a:ext>
                  </a:extLst>
                </a:gridCol>
                <a:gridCol w="344166">
                  <a:extLst>
                    <a:ext uri="{9D8B030D-6E8A-4147-A177-3AD203B41FA5}">
                      <a16:colId xmlns:a16="http://schemas.microsoft.com/office/drawing/2014/main" val="739957383"/>
                    </a:ext>
                  </a:extLst>
                </a:gridCol>
              </a:tblGrid>
              <a:tr h="13341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GB" sz="800" b="1" kern="120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Manhours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0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Month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A5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YTD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A5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LTI Free</a:t>
                      </a:r>
                      <a:endParaRPr lang="en-GB" sz="800" b="1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A5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PoB</a:t>
                      </a:r>
                      <a:endParaRPr lang="en-GB" sz="600" b="1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A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29">
                <a:tc>
                  <a:txBody>
                    <a:bodyPr/>
                    <a:lstStyle/>
                    <a:p>
                      <a:pPr algn="l"/>
                      <a:r>
                        <a:rPr lang="en-GB" sz="800" b="1" kern="120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Atyrau Corporate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8,574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45</a:t>
                      </a:r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147</a:t>
                      </a:r>
                      <a:endParaRPr lang="ru-RU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,327</a:t>
                      </a:r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404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700" b="1" kern="120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57</a:t>
                      </a:r>
                      <a:endParaRPr lang="en-GB" sz="700" b="1" kern="120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376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GB" sz="800" b="1" kern="120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FGP MAC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39,</a:t>
                      </a:r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01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</a:t>
                      </a:r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,3</a:t>
                      </a:r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58</a:t>
                      </a:r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64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700" b="1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125</a:t>
                      </a:r>
                      <a:endParaRPr lang="en-GB" sz="700" b="1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205860"/>
                  </a:ext>
                </a:extLst>
              </a:tr>
              <a:tr h="20686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GB" sz="800" b="1" kern="120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TCO EMC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,689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31,585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1,175</a:t>
                      </a:r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010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218623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GB" sz="800" b="1" kern="120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Total </a:t>
                      </a:r>
                      <a:r>
                        <a:rPr lang="en-GB" sz="800" b="1" kern="1200" err="1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Dunga</a:t>
                      </a:r>
                      <a:endParaRPr lang="en-GB" sz="800" b="1" kern="120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2,0</a:t>
                      </a:r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9,149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245,1</a:t>
                      </a:r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2327AC-266B-4DF5-B253-1BDE96EB4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93950"/>
              </p:ext>
            </p:extLst>
          </p:nvPr>
        </p:nvGraphicFramePr>
        <p:xfrm>
          <a:off x="118753" y="1913477"/>
          <a:ext cx="320355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897">
                  <a:extLst>
                    <a:ext uri="{9D8B030D-6E8A-4147-A177-3AD203B41FA5}">
                      <a16:colId xmlns:a16="http://schemas.microsoft.com/office/drawing/2014/main" val="133918227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4762611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191159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394958564"/>
                    </a:ext>
                  </a:extLst>
                </a:gridCol>
                <a:gridCol w="344162">
                  <a:extLst>
                    <a:ext uri="{9D8B030D-6E8A-4147-A177-3AD203B41FA5}">
                      <a16:colId xmlns:a16="http://schemas.microsoft.com/office/drawing/2014/main" val="348013408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GB" sz="800" b="1" kern="120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KTL KSU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348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60,454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41,437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71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2285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CED2A3-C416-43D4-AB6C-67CAD0AF8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63978"/>
              </p:ext>
            </p:extLst>
          </p:nvPr>
        </p:nvGraphicFramePr>
        <p:xfrm>
          <a:off x="118753" y="2128093"/>
          <a:ext cx="320355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368">
                  <a:extLst>
                    <a:ext uri="{9D8B030D-6E8A-4147-A177-3AD203B41FA5}">
                      <a16:colId xmlns:a16="http://schemas.microsoft.com/office/drawing/2014/main" val="761342548"/>
                    </a:ext>
                  </a:extLst>
                </a:gridCol>
                <a:gridCol w="625179">
                  <a:extLst>
                    <a:ext uri="{9D8B030D-6E8A-4147-A177-3AD203B41FA5}">
                      <a16:colId xmlns:a16="http://schemas.microsoft.com/office/drawing/2014/main" val="35272495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734172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699968"/>
                    </a:ext>
                  </a:extLst>
                </a:gridCol>
                <a:gridCol w="337812">
                  <a:extLst>
                    <a:ext uri="{9D8B030D-6E8A-4147-A177-3AD203B41FA5}">
                      <a16:colId xmlns:a16="http://schemas.microsoft.com/office/drawing/2014/main" val="4196849303"/>
                    </a:ext>
                  </a:extLst>
                </a:gridCol>
              </a:tblGrid>
              <a:tr h="210451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GB" sz="800" b="1" kern="120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Cum: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9,600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379</a:t>
                      </a:r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00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7,80</a:t>
                      </a:r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,4</a:t>
                      </a:r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69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434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30768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CBE1D8-FCDC-4911-BD4A-DAE5C13A0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10127"/>
              </p:ext>
            </p:extLst>
          </p:nvPr>
        </p:nvGraphicFramePr>
        <p:xfrm>
          <a:off x="90697" y="4313358"/>
          <a:ext cx="6676604" cy="1971744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393700" dist="2044700">
                    <a:prstClr val="black">
                      <a:alpha val="26000"/>
                    </a:prstClr>
                  </a:innerShdw>
                </a:effectLst>
                <a:tableStyleId>{5C22544A-7EE6-4342-B048-85BDC9FD1C3A}</a:tableStyleId>
              </a:tblPr>
              <a:tblGrid>
                <a:gridCol w="2087389">
                  <a:extLst>
                    <a:ext uri="{9D8B030D-6E8A-4147-A177-3AD203B41FA5}">
                      <a16:colId xmlns:a16="http://schemas.microsoft.com/office/drawing/2014/main" val="57208152"/>
                    </a:ext>
                  </a:extLst>
                </a:gridCol>
                <a:gridCol w="674227">
                  <a:extLst>
                    <a:ext uri="{9D8B030D-6E8A-4147-A177-3AD203B41FA5}">
                      <a16:colId xmlns:a16="http://schemas.microsoft.com/office/drawing/2014/main" val="3315482508"/>
                    </a:ext>
                  </a:extLst>
                </a:gridCol>
                <a:gridCol w="472007">
                  <a:extLst>
                    <a:ext uri="{9D8B030D-6E8A-4147-A177-3AD203B41FA5}">
                      <a16:colId xmlns:a16="http://schemas.microsoft.com/office/drawing/2014/main" val="685093087"/>
                    </a:ext>
                  </a:extLst>
                </a:gridCol>
                <a:gridCol w="542427">
                  <a:extLst>
                    <a:ext uri="{9D8B030D-6E8A-4147-A177-3AD203B41FA5}">
                      <a16:colId xmlns:a16="http://schemas.microsoft.com/office/drawing/2014/main" val="1286890575"/>
                    </a:ext>
                  </a:extLst>
                </a:gridCol>
                <a:gridCol w="1821410">
                  <a:extLst>
                    <a:ext uri="{9D8B030D-6E8A-4147-A177-3AD203B41FA5}">
                      <a16:colId xmlns:a16="http://schemas.microsoft.com/office/drawing/2014/main" val="163897881"/>
                    </a:ext>
                  </a:extLst>
                </a:gridCol>
                <a:gridCol w="472007">
                  <a:extLst>
                    <a:ext uri="{9D8B030D-6E8A-4147-A177-3AD203B41FA5}">
                      <a16:colId xmlns:a16="http://schemas.microsoft.com/office/drawing/2014/main" val="1593587698"/>
                    </a:ext>
                  </a:extLst>
                </a:gridCol>
                <a:gridCol w="607137">
                  <a:extLst>
                    <a:ext uri="{9D8B030D-6E8A-4147-A177-3AD203B41FA5}">
                      <a16:colId xmlns:a16="http://schemas.microsoft.com/office/drawing/2014/main" val="1173407723"/>
                    </a:ext>
                  </a:extLst>
                </a:gridCol>
              </a:tblGrid>
              <a:tr h="245012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Leading Indicators (progress against target) </a:t>
                      </a:r>
                      <a:endParaRPr lang="en-GB" sz="7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solidFill>
                      <a:srgbClr val="00A0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Lagging Indicators </a:t>
                      </a:r>
                      <a:endParaRPr lang="en-GB" sz="7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solidFill>
                      <a:srgbClr val="00A0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53408"/>
                  </a:ext>
                </a:extLst>
              </a:tr>
              <a:tr h="192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Target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Month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YTD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Month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YTD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1941378"/>
                  </a:ext>
                </a:extLst>
              </a:tr>
              <a:tr h="192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Leadership Engagement – Managers &amp; PM</a:t>
                      </a:r>
                      <a:endParaRPr lang="en-GB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ru-RU" sz="700" b="1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per Q - 53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ru-RU" sz="7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7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7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ru-RU" sz="7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sz="7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Lost Time Incident Rate (LTIR)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62703562"/>
                  </a:ext>
                </a:extLst>
              </a:tr>
              <a:tr h="192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HSSE Assurance (as per ATRACK system) </a:t>
                      </a:r>
                      <a:endParaRPr lang="en-GB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Total Recordable Incident Rate (TRIR)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14919081"/>
                  </a:ext>
                </a:extLst>
              </a:tr>
              <a:tr h="2014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Number of Safety Observation (Client) </a:t>
                      </a:r>
                      <a:endParaRPr lang="en-GB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 per month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ru-RU" sz="7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374</a:t>
                      </a:r>
                      <a:endParaRPr lang="en-GB" sz="7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7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</a:t>
                      </a:r>
                      <a:r>
                        <a:rPr lang="ru-RU" sz="7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984</a:t>
                      </a:r>
                      <a:endParaRPr lang="en-GB" sz="7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High Potential (HIPO)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922110"/>
                  </a:ext>
                </a:extLst>
              </a:tr>
              <a:tr h="192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Internal Observations HEART</a:t>
                      </a:r>
                      <a:endParaRPr lang="en-GB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1 per month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9</a:t>
                      </a:r>
                      <a:endParaRPr lang="en-GB" sz="7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62</a:t>
                      </a:r>
                      <a:endParaRPr lang="en-GB" sz="7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Motor Vehicle Accident (MVA)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94685556"/>
                  </a:ext>
                </a:extLst>
              </a:tr>
              <a:tr h="192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ER/BCP Drill – Exercise </a:t>
                      </a:r>
                      <a:endParaRPr lang="en-GB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GB" sz="7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Medical Treatment Case (MTC)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63534419"/>
                  </a:ext>
                </a:extLst>
              </a:tr>
              <a:tr h="192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Life Saving Rules – Safety Critical Inspections</a:t>
                      </a:r>
                      <a:endParaRPr lang="en-GB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50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r>
                        <a:rPr lang="ru-RU" sz="7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9</a:t>
                      </a:r>
                      <a:endParaRPr lang="en-GB" sz="7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First Aid Case (FAC)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5724829"/>
                  </a:ext>
                </a:extLst>
              </a:tr>
              <a:tr h="192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WoodKSS Safety Committee Meeting</a:t>
                      </a:r>
                      <a:endParaRPr lang="en-GB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GB" sz="7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Near Miss Incident  (NM)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54117658"/>
                  </a:ext>
                </a:extLst>
              </a:tr>
              <a:tr h="1777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Internal Communication</a:t>
                      </a:r>
                      <a:endParaRPr lang="en-GB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n-GB" sz="7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</a:t>
                      </a:r>
                      <a:endParaRPr lang="en-GB" sz="7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Occupational Health Illness</a:t>
                      </a:r>
                      <a:endParaRPr lang="en-GB" sz="7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GB" sz="7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7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26" marR="45526" marT="0" marB="0">
                    <a:gradFill flip="none" rotWithShape="1">
                      <a:gsLst>
                        <a:gs pos="98750">
                          <a:srgbClr val="8F09E1">
                            <a:lumMod val="100000"/>
                          </a:srgbClr>
                        </a:gs>
                        <a:gs pos="97500">
                          <a:srgbClr val="C0D0EB"/>
                        </a:gs>
                        <a:gs pos="95000">
                          <a:srgbClr val="D5E0F2"/>
                        </a:gs>
                        <a:gs pos="90000">
                          <a:srgbClr val="FFFFFF">
                            <a:alpha val="3000"/>
                          </a:srgb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8908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3ECF3D-3744-DA9C-4D9C-93AEBD00F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43528"/>
              </p:ext>
            </p:extLst>
          </p:nvPr>
        </p:nvGraphicFramePr>
        <p:xfrm>
          <a:off x="82616" y="8205014"/>
          <a:ext cx="6665661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5661">
                  <a:extLst>
                    <a:ext uri="{9D8B030D-6E8A-4147-A177-3AD203B41FA5}">
                      <a16:colId xmlns:a16="http://schemas.microsoft.com/office/drawing/2014/main" val="1801191109"/>
                    </a:ext>
                  </a:extLst>
                </a:gridCol>
              </a:tblGrid>
              <a:tr h="172264">
                <a:tc>
                  <a:txBody>
                    <a:bodyPr/>
                    <a:lstStyle/>
                    <a:p>
                      <a:pPr algn="ctr"/>
                      <a:r>
                        <a:rPr lang="en-GB" sz="800" b="1" kern="120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Incident Log 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0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8730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85F9448-ED29-70E4-AD55-D1237CD403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488269"/>
              </p:ext>
            </p:extLst>
          </p:nvPr>
        </p:nvGraphicFramePr>
        <p:xfrm>
          <a:off x="3405555" y="607029"/>
          <a:ext cx="3353015" cy="1734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301046E-5D5D-CE85-3952-743C4B24E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92748"/>
              </p:ext>
            </p:extLst>
          </p:nvPr>
        </p:nvGraphicFramePr>
        <p:xfrm>
          <a:off x="109723" y="1693501"/>
          <a:ext cx="3212589" cy="2133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026921">
                  <a:extLst>
                    <a:ext uri="{9D8B030D-6E8A-4147-A177-3AD203B41FA5}">
                      <a16:colId xmlns:a16="http://schemas.microsoft.com/office/drawing/2014/main" val="111411925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649623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883229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732244389"/>
                    </a:ext>
                  </a:extLst>
                </a:gridCol>
                <a:gridCol w="344168">
                  <a:extLst>
                    <a:ext uri="{9D8B030D-6E8A-4147-A177-3AD203B41FA5}">
                      <a16:colId xmlns:a16="http://schemas.microsoft.com/office/drawing/2014/main" val="2484911119"/>
                    </a:ext>
                  </a:extLst>
                </a:gridCol>
              </a:tblGrid>
              <a:tr h="20932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800" b="1" kern="120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GSU</a:t>
                      </a:r>
                      <a:endParaRPr lang="en-GB" sz="800" b="1" kern="120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20,097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87,237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38,1</a:t>
                      </a:r>
                      <a:r>
                        <a:rPr lang="ru-RU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kern="1200" dirty="0">
                          <a:solidFill>
                            <a:srgbClr val="22384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122</a:t>
                      </a:r>
                      <a:endParaRPr lang="en-GB" sz="700" b="1" kern="1200" dirty="0">
                        <a:solidFill>
                          <a:srgbClr val="22384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5855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56EE0D-D4A3-F3ED-CD27-36C71E451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67130"/>
              </p:ext>
            </p:extLst>
          </p:nvPr>
        </p:nvGraphicFramePr>
        <p:xfrm>
          <a:off x="4667110" y="1927143"/>
          <a:ext cx="1825962" cy="3588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2323">
                  <a:extLst>
                    <a:ext uri="{9D8B030D-6E8A-4147-A177-3AD203B41FA5}">
                      <a16:colId xmlns:a16="http://schemas.microsoft.com/office/drawing/2014/main" val="2551397509"/>
                    </a:ext>
                  </a:extLst>
                </a:gridCol>
                <a:gridCol w="1023639">
                  <a:extLst>
                    <a:ext uri="{9D8B030D-6E8A-4147-A177-3AD203B41FA5}">
                      <a16:colId xmlns:a16="http://schemas.microsoft.com/office/drawing/2014/main" val="2467563057"/>
                    </a:ext>
                  </a:extLst>
                </a:gridCol>
              </a:tblGrid>
              <a:tr h="134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b="1" kern="120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WOODKSS Atyrau</a:t>
                      </a:r>
                      <a:endParaRPr lang="en-GB" sz="600" b="1" kern="120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rgbClr val="0AA5B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b="1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</a:t>
                      </a:r>
                      <a:r>
                        <a:rPr lang="ru-RU" sz="600" b="1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US" sz="600" b="1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559  YTD (km)</a:t>
                      </a:r>
                      <a:endParaRPr lang="en-GB" sz="600" b="1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rgbClr val="0AA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271606"/>
                  </a:ext>
                </a:extLst>
              </a:tr>
              <a:tr h="113339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b="1" kern="120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FGP MAC</a:t>
                      </a:r>
                      <a:endParaRPr lang="en-GB" sz="600" b="1" kern="120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rgbClr val="0AA5B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b="1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225.374 YTD (km)</a:t>
                      </a:r>
                      <a:endParaRPr lang="en-GB" sz="600" b="1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rgbClr val="0AA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895883"/>
                  </a:ext>
                </a:extLst>
              </a:tr>
              <a:tr h="110537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b="1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Totals                            269.933 YTD 2024</a:t>
                      </a:r>
                      <a:endParaRPr lang="en-GB" sz="600" b="1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rgbClr val="0AA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5707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6C4578-961B-68F8-D117-7B6F1163317B}"/>
              </a:ext>
            </a:extLst>
          </p:cNvPr>
          <p:cNvSpPr txBox="1"/>
          <p:nvPr/>
        </p:nvSpPr>
        <p:spPr>
          <a:xfrm rot="10800000" flipH="1" flipV="1">
            <a:off x="1244601" y="3388137"/>
            <a:ext cx="1619250" cy="276999"/>
          </a:xfrm>
          <a:prstGeom prst="rect">
            <a:avLst/>
          </a:prstGeom>
          <a:noFill/>
          <a:effectLst>
            <a:glow rad="127000">
              <a:schemeClr val="bg2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pPr algn="ctr"/>
            <a:endParaRPr lang="en-GB" sz="600" b="1">
              <a:solidFill>
                <a:srgbClr val="7030A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algn="ctr"/>
            <a:endParaRPr lang="en-US" sz="600" b="1">
              <a:solidFill>
                <a:srgbClr val="7030A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B21EFAA-8C91-0341-FC9F-4D77C5F95229}"/>
              </a:ext>
            </a:extLst>
          </p:cNvPr>
          <p:cNvSpPr/>
          <p:nvPr/>
        </p:nvSpPr>
        <p:spPr>
          <a:xfrm>
            <a:off x="589868" y="2438583"/>
            <a:ext cx="5780452" cy="1819321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ADF7AA2-4B76-CA2D-19CA-E6F90ABB4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1638"/>
              </p:ext>
            </p:extLst>
          </p:nvPr>
        </p:nvGraphicFramePr>
        <p:xfrm>
          <a:off x="109723" y="8430261"/>
          <a:ext cx="6665662" cy="67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01">
                  <a:extLst>
                    <a:ext uri="{9D8B030D-6E8A-4147-A177-3AD203B41FA5}">
                      <a16:colId xmlns:a16="http://schemas.microsoft.com/office/drawing/2014/main" val="1513634738"/>
                    </a:ext>
                  </a:extLst>
                </a:gridCol>
                <a:gridCol w="556812">
                  <a:extLst>
                    <a:ext uri="{9D8B030D-6E8A-4147-A177-3AD203B41FA5}">
                      <a16:colId xmlns:a16="http://schemas.microsoft.com/office/drawing/2014/main" val="1564139146"/>
                    </a:ext>
                  </a:extLst>
                </a:gridCol>
                <a:gridCol w="730608">
                  <a:extLst>
                    <a:ext uri="{9D8B030D-6E8A-4147-A177-3AD203B41FA5}">
                      <a16:colId xmlns:a16="http://schemas.microsoft.com/office/drawing/2014/main" val="3894119199"/>
                    </a:ext>
                  </a:extLst>
                </a:gridCol>
                <a:gridCol w="846670">
                  <a:extLst>
                    <a:ext uri="{9D8B030D-6E8A-4147-A177-3AD203B41FA5}">
                      <a16:colId xmlns:a16="http://schemas.microsoft.com/office/drawing/2014/main" val="863688810"/>
                    </a:ext>
                  </a:extLst>
                </a:gridCol>
                <a:gridCol w="684729">
                  <a:extLst>
                    <a:ext uri="{9D8B030D-6E8A-4147-A177-3AD203B41FA5}">
                      <a16:colId xmlns:a16="http://schemas.microsoft.com/office/drawing/2014/main" val="237987527"/>
                    </a:ext>
                  </a:extLst>
                </a:gridCol>
                <a:gridCol w="2025184">
                  <a:extLst>
                    <a:ext uri="{9D8B030D-6E8A-4147-A177-3AD203B41FA5}">
                      <a16:colId xmlns:a16="http://schemas.microsoft.com/office/drawing/2014/main" val="3858156676"/>
                    </a:ext>
                  </a:extLst>
                </a:gridCol>
                <a:gridCol w="582136">
                  <a:extLst>
                    <a:ext uri="{9D8B030D-6E8A-4147-A177-3AD203B41FA5}">
                      <a16:colId xmlns:a16="http://schemas.microsoft.com/office/drawing/2014/main" val="2048048303"/>
                    </a:ext>
                  </a:extLst>
                </a:gridCol>
                <a:gridCol w="739622">
                  <a:extLst>
                    <a:ext uri="{9D8B030D-6E8A-4147-A177-3AD203B41FA5}">
                      <a16:colId xmlns:a16="http://schemas.microsoft.com/office/drawing/2014/main" val="2575971024"/>
                    </a:ext>
                  </a:extLst>
                </a:gridCol>
              </a:tblGrid>
              <a:tr h="31654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Company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Project</a:t>
                      </a:r>
                      <a:endParaRPr kumimoji="0" lang="en-US" sz="600" b="1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Location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Type of Incident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Brief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Actual / Potential Risk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Status of Incident Investigation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548324"/>
                  </a:ext>
                </a:extLst>
              </a:tr>
              <a:tr h="308295">
                <a:tc gridSpan="8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CASES WERE REGISTERED IN MAY 2024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WoodKSS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Atyrau Corporate</a:t>
                      </a:r>
                      <a:endParaRPr kumimoji="0" lang="en-US" sz="6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WoodKSS office, 3rd floor. #310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Injury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F2FA3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 05.02.2024 approx.12.30am, steel profile fell from the ceiling in the WoodKSS office #310 and landed on the desk, where individual was sitting at the time. No harm to the people.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A1 / B1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52C39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Ongoing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2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98934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BE67BFD-7057-F50E-CE34-C5DFC22E386A}"/>
              </a:ext>
            </a:extLst>
          </p:cNvPr>
          <p:cNvSpPr txBox="1"/>
          <p:nvPr/>
        </p:nvSpPr>
        <p:spPr>
          <a:xfrm>
            <a:off x="2476500" y="2438583"/>
            <a:ext cx="2838449" cy="24622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FGP MAC MEDICAL DRILL ON TENGIZ</a:t>
            </a:r>
            <a:endParaRPr lang="en-GB" sz="1000" b="1" i="1" dirty="0">
              <a:solidFill>
                <a:schemeClr val="tx1">
                  <a:lumMod val="75000"/>
                  <a:lumOff val="2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1AFCBF-AFEE-B13E-EC25-0DA220B885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8099" y="2720247"/>
            <a:ext cx="1142269" cy="1333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EB8215-FBC6-D7F8-836E-2A038665F5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42555" y="2720247"/>
            <a:ext cx="1074835" cy="1345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C1A292-0991-C687-2744-0BFEF69D47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64422" y="2720247"/>
            <a:ext cx="1703710" cy="13368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A2A10F6-8C15-926C-8BBF-BEFC6A9D32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367" y="2720247"/>
            <a:ext cx="1500547" cy="1333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7395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A9FB42C7EFFF40AA9DFF752FD05FB4" ma:contentTypeVersion="18" ma:contentTypeDescription="Create a new document." ma:contentTypeScope="" ma:versionID="658f6287c289ca415bc32eeb3b69c99d">
  <xsd:schema xmlns:xsd="http://www.w3.org/2001/XMLSchema" xmlns:xs="http://www.w3.org/2001/XMLSchema" xmlns:p="http://schemas.microsoft.com/office/2006/metadata/properties" xmlns:ns2="1be97382-16d7-4eaf-9e5f-1f2f0ab0efa9" xmlns:ns3="31d5992f-05f6-49ab-a99d-51d2da78d1cf" targetNamespace="http://schemas.microsoft.com/office/2006/metadata/properties" ma:root="true" ma:fieldsID="f39f8dcb3d30de7a27ff97a84a8bbf22" ns2:_="" ns3:_="">
    <xsd:import namespace="1be97382-16d7-4eaf-9e5f-1f2f0ab0efa9"/>
    <xsd:import namespace="31d5992f-05f6-49ab-a99d-51d2da78d1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97382-16d7-4eaf-9e5f-1f2f0ab0ef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20b3a9a-9178-4a6d-b079-fdfb03e9f1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d5992f-05f6-49ab-a99d-51d2da78d1c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2258feb-e6e1-4da4-be95-bf3bc093acc0}" ma:internalName="TaxCatchAll" ma:showField="CatchAllData" ma:web="31d5992f-05f6-49ab-a99d-51d2da78d1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be97382-16d7-4eaf-9e5f-1f2f0ab0efa9">
      <Terms xmlns="http://schemas.microsoft.com/office/infopath/2007/PartnerControls"/>
    </lcf76f155ced4ddcb4097134ff3c332f>
    <TaxCatchAll xmlns="31d5992f-05f6-49ab-a99d-51d2da78d1cf" xsi:nil="true"/>
  </documentManagement>
</p:properties>
</file>

<file path=customXml/itemProps1.xml><?xml version="1.0" encoding="utf-8"?>
<ds:datastoreItem xmlns:ds="http://schemas.openxmlformats.org/officeDocument/2006/customXml" ds:itemID="{A29CE518-527B-4515-8100-E1ADFF4CE7FE}">
  <ds:schemaRefs>
    <ds:schemaRef ds:uri="1be97382-16d7-4eaf-9e5f-1f2f0ab0efa9"/>
    <ds:schemaRef ds:uri="31d5992f-05f6-49ab-a99d-51d2da78d1c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48992DB-7AAB-4F13-B6AE-D144580A69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6ABA64-F994-4CF8-BFAC-E2DE59B9090F}">
  <ds:schemaRefs>
    <ds:schemaRef ds:uri="1be97382-16d7-4eaf-9e5f-1f2f0ab0efa9"/>
    <ds:schemaRef ds:uri="31d5992f-05f6-49ab-a99d-51d2da78d1c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5680</TotalTime>
  <Words>485</Words>
  <Application>Microsoft Office PowerPoint</Application>
  <PresentationFormat>On-screen Show (4:3)</PresentationFormat>
  <Paragraphs>140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Cavolini</vt:lpstr>
      <vt:lpstr>Segoe UI</vt:lpstr>
      <vt:lpstr>Segoe UI Historic</vt:lpstr>
      <vt:lpstr>Segoe UI Semibold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OTEGALIYEVA, Ainur</dc:creator>
  <cp:lastModifiedBy>NURIMOVA, Maira</cp:lastModifiedBy>
  <cp:revision>1</cp:revision>
  <cp:lastPrinted>2023-03-20T12:32:31Z</cp:lastPrinted>
  <dcterms:created xsi:type="dcterms:W3CDTF">2020-05-18T07:00:36Z</dcterms:created>
  <dcterms:modified xsi:type="dcterms:W3CDTF">2024-06-11T05:25:16Z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0x01010085A9FB42C7EFFF40AA9DFF752FD05FB4</vt:lpwstr>
  </property>
  <property fmtid="{D5CDD505-2E9C-101B-9397-08002B2CF9AE}" pid="3" name="MediaServiceImageTags">
    <vt:lpwstr/>
  </property>
</Properties>
</file>