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6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6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0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7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44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7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BE487F-36F9-49F5-B098-FD49ADC1EF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58E4C5-DC91-4668-9CA0-57CE8B4D1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54F58-F48D-4020-BA2A-09713E203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ru-RU" dirty="0"/>
              <a:t>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2D599-A15F-4284-A3E9-1FC643C7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804" y="4649638"/>
            <a:ext cx="7292196" cy="2208362"/>
          </a:xfrm>
        </p:spPr>
        <p:txBody>
          <a:bodyPr>
            <a:normAutofit/>
          </a:bodyPr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Долгошеев Артем</a:t>
            </a:r>
          </a:p>
          <a:p>
            <a:r>
              <a:rPr lang="ru-RU" dirty="0"/>
              <a:t>Площадка: МАОУ СОШ №1 "Школа Сколково-Тамбов"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95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F6762-8074-4360-A8C1-E5442B28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7E675-1A77-48AA-A241-B78B9F0F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начала работы с ботом нужно нажать </a:t>
            </a:r>
            <a:r>
              <a:rPr lang="en-US" dirty="0"/>
              <a:t>“</a:t>
            </a:r>
            <a:r>
              <a:rPr lang="ru-RU" dirty="0"/>
              <a:t>старт</a:t>
            </a:r>
            <a:r>
              <a:rPr lang="en-US" dirty="0"/>
              <a:t>”</a:t>
            </a:r>
            <a:r>
              <a:rPr lang="ru-RU" dirty="0"/>
              <a:t> или написать </a:t>
            </a:r>
            <a:r>
              <a:rPr lang="en-US" dirty="0"/>
              <a:t>/start.</a:t>
            </a:r>
            <a:r>
              <a:rPr lang="ru-RU" dirty="0"/>
              <a:t> Бот попросит указать город, в котором будет показываться погода.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70F43B-FDDB-4CCC-AA32-C37CA4E4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291" y="3341064"/>
            <a:ext cx="6610710" cy="35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B05BD-7F2A-4AAE-A5E3-32226411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08FB0-5274-4A4F-B316-F42886A5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Узнать  полный список команд и их применение можно с помощью команды </a:t>
            </a:r>
            <a:r>
              <a:rPr lang="en-US" dirty="0"/>
              <a:t>/help.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CBF900-306F-4942-AB1E-2A997DCB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4" y="3105384"/>
            <a:ext cx="5972355" cy="37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19FB-DB50-4EF2-96CB-FD9A80C8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9323D-1D32-4811-B0C3-CE4A14FA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поступление команды бот делает запрос и выводит преобразованный ответ.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41447D-9BC4-40B2-86FB-A750354C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67" y="4839419"/>
            <a:ext cx="8108733" cy="2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802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59</TotalTime>
  <Words>71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Telegram бот</vt:lpstr>
      <vt:lpstr>Старт</vt:lpstr>
      <vt:lpstr>Команды</vt:lpstr>
      <vt:lpstr>Принцип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</dc:title>
  <dc:creator>Артем Долгошеев</dc:creator>
  <cp:lastModifiedBy>Артем Долгошеев</cp:lastModifiedBy>
  <cp:revision>4</cp:revision>
  <dcterms:created xsi:type="dcterms:W3CDTF">2021-04-25T16:30:33Z</dcterms:created>
  <dcterms:modified xsi:type="dcterms:W3CDTF">2021-04-25T17:29:49Z</dcterms:modified>
</cp:coreProperties>
</file>