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5501A4-D81B-4654-84FC-05BA88F20D4E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Марио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Долгошеев Артем, Акопян Богдан, </a:t>
            </a:r>
            <a:r>
              <a:rPr lang="ru-RU" dirty="0" err="1" smtClean="0"/>
              <a:t>Дюков</a:t>
            </a:r>
            <a:r>
              <a:rPr lang="ru-RU" dirty="0" smtClean="0"/>
              <a:t> Степан.</a:t>
            </a:r>
          </a:p>
          <a:p>
            <a:r>
              <a:rPr lang="ru-RU" dirty="0" smtClean="0"/>
              <a:t>Площадка: МАОУ СОШ №1 "Школа </a:t>
            </a:r>
            <a:r>
              <a:rPr lang="ru-RU" dirty="0" err="1" smtClean="0"/>
              <a:t>Сколково</a:t>
            </a:r>
            <a:r>
              <a:rPr lang="ru-RU" dirty="0" smtClean="0"/>
              <a:t>-Тамбов"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4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class Trap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Trap</a:t>
            </a:r>
            <a:r>
              <a:rPr lang="ru-RU" dirty="0"/>
              <a:t> – класс </a:t>
            </a:r>
            <a:r>
              <a:rPr lang="ru-RU" dirty="0" smtClean="0"/>
              <a:t>ловушки</a:t>
            </a:r>
          </a:p>
          <a:p>
            <a:r>
              <a:rPr lang="ru-RU" dirty="0"/>
              <a:t>При столкновении с объектом класса, игрок </a:t>
            </a:r>
            <a:r>
              <a:rPr lang="ru-RU" dirty="0" smtClean="0"/>
              <a:t>проигрывает</a:t>
            </a:r>
            <a:r>
              <a:rPr lang="ru-RU" dirty="0"/>
              <a:t>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91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class </a:t>
            </a:r>
            <a:r>
              <a:rPr lang="en-US" dirty="0" err="1">
                <a:effectLst/>
              </a:rPr>
              <a:t>WinBlock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WinBlock</a:t>
            </a:r>
            <a:r>
              <a:rPr lang="ru-RU" dirty="0"/>
              <a:t> – класс конца </a:t>
            </a:r>
            <a:r>
              <a:rPr lang="ru-RU" dirty="0" smtClean="0"/>
              <a:t>лабиринта</a:t>
            </a:r>
          </a:p>
          <a:p>
            <a:r>
              <a:rPr lang="ru-RU" dirty="0" smtClean="0"/>
              <a:t>При столкновении с объектом класса, игрок выигрывает.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0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camera</a:t>
            </a:r>
            <a:r>
              <a:rPr lang="ru-RU" dirty="0"/>
              <a:t>_</a:t>
            </a:r>
            <a:r>
              <a:rPr lang="en-US" dirty="0"/>
              <a:t>settings</a:t>
            </a:r>
            <a:r>
              <a:rPr lang="ru-RU" dirty="0"/>
              <a:t> – функция, с основными параметрами камеры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 – основная функция запуска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– </a:t>
            </a:r>
            <a:r>
              <a:rPr lang="ru-RU" dirty="0" smtClean="0"/>
              <a:t>продолжить игру</a:t>
            </a:r>
            <a:endParaRPr lang="en-US" dirty="0" smtClean="0"/>
          </a:p>
          <a:p>
            <a:r>
              <a:rPr lang="en-US" dirty="0" smtClean="0"/>
              <a:t>Exit</a:t>
            </a:r>
            <a:r>
              <a:rPr lang="ru-RU" dirty="0" smtClean="0"/>
              <a:t> – выйти из игры</a:t>
            </a:r>
            <a:endParaRPr lang="en-US" dirty="0" smtClean="0"/>
          </a:p>
          <a:p>
            <a:r>
              <a:rPr lang="en-US" dirty="0" smtClean="0"/>
              <a:t>Music</a:t>
            </a:r>
            <a:r>
              <a:rPr lang="ru-RU" dirty="0" smtClean="0"/>
              <a:t> – выключить или выключить музыку</a:t>
            </a:r>
            <a:endParaRPr lang="en-US" dirty="0" smtClean="0"/>
          </a:p>
          <a:p>
            <a:r>
              <a:rPr lang="en-US" dirty="0" smtClean="0"/>
              <a:t>Level 1</a:t>
            </a:r>
            <a:r>
              <a:rPr lang="ru-RU" dirty="0" smtClean="0"/>
              <a:t> – 1 уровень</a:t>
            </a:r>
            <a:endParaRPr lang="en-US" dirty="0" smtClean="0"/>
          </a:p>
          <a:p>
            <a:r>
              <a:rPr lang="en-US" dirty="0" smtClean="0"/>
              <a:t>Level 2</a:t>
            </a:r>
            <a:r>
              <a:rPr lang="ru-RU" dirty="0" smtClean="0"/>
              <a:t> – 2 уровень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29" y="3136311"/>
            <a:ext cx="4451722" cy="372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5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Выжить и найти конец лабиринта, где стоит сундук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13142"/>
            <a:ext cx="3229366" cy="173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4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наступить на ловушку, то все начнется </a:t>
            </a:r>
            <a:r>
              <a:rPr lang="ru-RU" dirty="0" smtClean="0"/>
              <a:t>заново. 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092082"/>
            <a:ext cx="1403647" cy="174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8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Пробел – выключить</a:t>
            </a:r>
            <a:r>
              <a:rPr lang="en-US" dirty="0" smtClean="0"/>
              <a:t>/</a:t>
            </a:r>
            <a:r>
              <a:rPr lang="ru-RU" dirty="0" smtClean="0"/>
              <a:t>включить </a:t>
            </a:r>
            <a:r>
              <a:rPr lang="ru-RU" dirty="0" smtClean="0"/>
              <a:t>музыку</a:t>
            </a:r>
          </a:p>
          <a:p>
            <a:r>
              <a:rPr lang="ru-RU" dirty="0"/>
              <a:t>←, →, ↑, </a:t>
            </a:r>
            <a:r>
              <a:rPr lang="ru-RU" dirty="0" smtClean="0"/>
              <a:t>↓ - влево, вправо, вверх,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1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class </a:t>
            </a:r>
            <a:r>
              <a:rPr lang="en-US" dirty="0" smtClean="0"/>
              <a:t>Menu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Menu</a:t>
            </a:r>
            <a:r>
              <a:rPr lang="ru-RU" dirty="0"/>
              <a:t> – класс, который создает меню при старте программы.</a:t>
            </a:r>
          </a:p>
          <a:p>
            <a:r>
              <a:rPr lang="ru-RU" dirty="0" err="1"/>
              <a:t>self.button</a:t>
            </a:r>
            <a:r>
              <a:rPr lang="ru-RU" dirty="0"/>
              <a:t> – список, содержащий информацию о кнопках</a:t>
            </a:r>
          </a:p>
          <a:p>
            <a:r>
              <a:rPr lang="en-US" dirty="0" err="1"/>
              <a:t>self.map</a:t>
            </a:r>
            <a:r>
              <a:rPr lang="en-US" dirty="0"/>
              <a:t> – </a:t>
            </a:r>
            <a:r>
              <a:rPr lang="ru-RU" dirty="0"/>
              <a:t>номер уровня</a:t>
            </a:r>
          </a:p>
          <a:p>
            <a:r>
              <a:rPr lang="en-US" dirty="0" err="1"/>
              <a:t>def</a:t>
            </a:r>
            <a:r>
              <a:rPr lang="en-US" dirty="0"/>
              <a:t> render</a:t>
            </a:r>
            <a:r>
              <a:rPr lang="ru-RU" dirty="0"/>
              <a:t>() – функция, которая отображает  пункты меню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menu</a:t>
            </a:r>
            <a:r>
              <a:rPr lang="ru-RU" dirty="0"/>
              <a:t>()  - функция, которая содержит основной алгоритм работы меню</a:t>
            </a:r>
          </a:p>
          <a:p>
            <a:r>
              <a:rPr lang="ru-RU" dirty="0" err="1"/>
              <a:t>self.new_game</a:t>
            </a:r>
            <a:r>
              <a:rPr lang="ru-RU" dirty="0"/>
              <a:t>  - переменная, для определения перезапуска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class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Cam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Cam</a:t>
            </a:r>
            <a:r>
              <a:rPr lang="ru-RU" dirty="0"/>
              <a:t> – класс камеры, которая следует за игроком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apply</a:t>
            </a:r>
            <a:r>
              <a:rPr lang="ru-RU" dirty="0"/>
              <a:t> – возвращает координаты камеры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– перемещает камеру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class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Platform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Platform</a:t>
            </a:r>
            <a:r>
              <a:rPr lang="ru-RU" dirty="0"/>
              <a:t> – класс стен</a:t>
            </a:r>
          </a:p>
          <a:p>
            <a:r>
              <a:rPr lang="ru-RU" dirty="0" err="1"/>
              <a:t>platform_w</a:t>
            </a:r>
            <a:r>
              <a:rPr lang="ru-RU" dirty="0"/>
              <a:t>, </a:t>
            </a:r>
            <a:r>
              <a:rPr lang="ru-RU" dirty="0" err="1"/>
              <a:t>platform_h</a:t>
            </a:r>
            <a:r>
              <a:rPr lang="ru-RU" dirty="0"/>
              <a:t> – длинна и ширина </a:t>
            </a:r>
            <a:r>
              <a:rPr lang="ru-RU" dirty="0" smtClean="0"/>
              <a:t>стен</a:t>
            </a:r>
          </a:p>
          <a:p>
            <a:r>
              <a:rPr lang="ru-RU" dirty="0" smtClean="0"/>
              <a:t>Игрок не может проходить сквозь объекты этого класса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2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class Player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Player</a:t>
            </a:r>
            <a:r>
              <a:rPr lang="ru-RU" dirty="0"/>
              <a:t> – класс персонажа</a:t>
            </a:r>
          </a:p>
          <a:p>
            <a:r>
              <a:rPr lang="en-US" dirty="0"/>
              <a:t>self</a:t>
            </a:r>
            <a:r>
              <a:rPr lang="ru-RU" dirty="0"/>
              <a:t>.</a:t>
            </a:r>
            <a:r>
              <a:rPr lang="en-US" dirty="0"/>
              <a:t>level</a:t>
            </a:r>
            <a:r>
              <a:rPr lang="ru-RU" dirty="0"/>
              <a:t> – начальный уровень</a:t>
            </a:r>
          </a:p>
          <a:p>
            <a:r>
              <a:rPr lang="ru-RU" dirty="0" err="1"/>
              <a:t>self.move_speed</a:t>
            </a:r>
            <a:r>
              <a:rPr lang="ru-RU" dirty="0"/>
              <a:t> – скорость перемещения персонажа</a:t>
            </a:r>
          </a:p>
          <a:p>
            <a:r>
              <a:rPr lang="ru-RU" dirty="0" err="1"/>
              <a:t>self.win</a:t>
            </a:r>
            <a:r>
              <a:rPr lang="ru-RU" dirty="0"/>
              <a:t> – переменная, для определения конца уровня</a:t>
            </a:r>
          </a:p>
          <a:p>
            <a:r>
              <a:rPr lang="ru-RU" dirty="0" err="1"/>
              <a:t>self.height</a:t>
            </a:r>
            <a:r>
              <a:rPr lang="ru-RU" dirty="0"/>
              <a:t>, </a:t>
            </a:r>
            <a:r>
              <a:rPr lang="ru-RU" dirty="0" err="1"/>
              <a:t>self.width</a:t>
            </a:r>
            <a:r>
              <a:rPr lang="ru-RU" dirty="0"/>
              <a:t> – высота и ширина персонажа</a:t>
            </a:r>
          </a:p>
          <a:p>
            <a:r>
              <a:rPr lang="en-US" dirty="0"/>
              <a:t>self</a:t>
            </a:r>
            <a:r>
              <a:rPr lang="ru-RU" dirty="0"/>
              <a:t>.</a:t>
            </a:r>
            <a:r>
              <a:rPr lang="ru-RU" dirty="0" err="1"/>
              <a:t>startX</a:t>
            </a:r>
            <a:r>
              <a:rPr lang="ru-RU" dirty="0"/>
              <a:t>, </a:t>
            </a:r>
            <a:r>
              <a:rPr lang="ru-RU" dirty="0" err="1"/>
              <a:t>self.startY</a:t>
            </a:r>
            <a:r>
              <a:rPr lang="ru-RU" dirty="0"/>
              <a:t> – начальные координаты персонажа</a:t>
            </a:r>
          </a:p>
          <a:p>
            <a:r>
              <a:rPr lang="en-US" dirty="0" err="1"/>
              <a:t>left_anim</a:t>
            </a:r>
            <a:r>
              <a:rPr lang="en-US" dirty="0"/>
              <a:t>, </a:t>
            </a:r>
            <a:r>
              <a:rPr lang="en-US" dirty="0" err="1"/>
              <a:t>right_anim</a:t>
            </a:r>
            <a:r>
              <a:rPr lang="en-US" dirty="0"/>
              <a:t>, </a:t>
            </a:r>
            <a:r>
              <a:rPr lang="en-US" dirty="0" err="1"/>
              <a:t>up_anim</a:t>
            </a:r>
            <a:r>
              <a:rPr lang="en-US" dirty="0"/>
              <a:t>, </a:t>
            </a:r>
            <a:r>
              <a:rPr lang="en-US" dirty="0" err="1"/>
              <a:t>stay_anim</a:t>
            </a:r>
            <a:r>
              <a:rPr lang="en-US" dirty="0"/>
              <a:t>  - </a:t>
            </a:r>
            <a:r>
              <a:rPr lang="ru-RU" dirty="0"/>
              <a:t>списки с названиями </a:t>
            </a:r>
            <a:r>
              <a:rPr lang="ru-RU" dirty="0" err="1"/>
              <a:t>анимаций</a:t>
            </a:r>
            <a:endParaRPr lang="ru-RU" dirty="0"/>
          </a:p>
          <a:p>
            <a:r>
              <a:rPr lang="en-US" dirty="0" err="1"/>
              <a:t>def</a:t>
            </a:r>
            <a:r>
              <a:rPr lang="en-US" dirty="0"/>
              <a:t> die</a:t>
            </a:r>
            <a:r>
              <a:rPr lang="ru-RU" dirty="0"/>
              <a:t> – функция, которая переносит игрока в начальную точку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teleporting</a:t>
            </a:r>
            <a:r>
              <a:rPr lang="ru-RU" dirty="0"/>
              <a:t> – переносит игрока в определённые координаты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– перемещает персонажа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collide</a:t>
            </a:r>
            <a:r>
              <a:rPr lang="ru-RU" dirty="0"/>
              <a:t> – функция, проверяющая столкновения между игроком и игровыми </a:t>
            </a:r>
            <a:r>
              <a:rPr lang="ru-RU" dirty="0" smtClean="0"/>
              <a:t>объектами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</TotalTime>
  <Words>336</Words>
  <Application>Microsoft Office PowerPoint</Application>
  <PresentationFormat>Экран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Исполнительная</vt:lpstr>
      <vt:lpstr>Марио</vt:lpstr>
      <vt:lpstr>Меню</vt:lpstr>
      <vt:lpstr>Цель </vt:lpstr>
      <vt:lpstr>Опасности</vt:lpstr>
      <vt:lpstr>Управление</vt:lpstr>
      <vt:lpstr>class Menu</vt:lpstr>
      <vt:lpstr>class Cam </vt:lpstr>
      <vt:lpstr>class Platform </vt:lpstr>
      <vt:lpstr>class Player </vt:lpstr>
      <vt:lpstr>class Trap </vt:lpstr>
      <vt:lpstr>class WinBlock</vt:lpstr>
      <vt:lpstr>Функции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Марио</dc:title>
  <dc:creator>Артем Долгошеев</dc:creator>
  <cp:lastModifiedBy>Артем Долгошеев</cp:lastModifiedBy>
  <cp:revision>5</cp:revision>
  <dcterms:created xsi:type="dcterms:W3CDTF">2021-02-02T16:52:24Z</dcterms:created>
  <dcterms:modified xsi:type="dcterms:W3CDTF">2021-02-07T12:27:48Z</dcterms:modified>
</cp:coreProperties>
</file>