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85501A4-D81B-4654-84FC-05BA88F20D4E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Марио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Авторы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Долгошеев Артем, Акопян Богдан, </a:t>
            </a:r>
            <a:r>
              <a:rPr lang="ru-RU" dirty="0" err="1" smtClean="0"/>
              <a:t>Дюков</a:t>
            </a:r>
            <a:r>
              <a:rPr lang="ru-RU" dirty="0" smtClean="0"/>
              <a:t> Степан.</a:t>
            </a:r>
          </a:p>
          <a:p>
            <a:r>
              <a:rPr lang="ru-RU" dirty="0" smtClean="0"/>
              <a:t>Площадка: МАОУ СОШ №1 "Школа </a:t>
            </a:r>
            <a:r>
              <a:rPr lang="ru-RU" dirty="0" err="1" smtClean="0"/>
              <a:t>Сколково</a:t>
            </a:r>
            <a:r>
              <a:rPr lang="ru-RU" dirty="0" smtClean="0"/>
              <a:t>-Тамбов"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048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class Trap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Trap</a:t>
            </a:r>
            <a:r>
              <a:rPr lang="ru-RU" dirty="0"/>
              <a:t> – класс </a:t>
            </a:r>
            <a:r>
              <a:rPr lang="ru-RU" dirty="0" smtClean="0"/>
              <a:t>ловушки</a:t>
            </a:r>
          </a:p>
          <a:p>
            <a:r>
              <a:rPr lang="ru-RU" dirty="0"/>
              <a:t>При столкновении с объектом класса, игрок </a:t>
            </a:r>
            <a:r>
              <a:rPr lang="ru-RU" dirty="0" smtClean="0"/>
              <a:t>проигрывает</a:t>
            </a:r>
            <a:r>
              <a:rPr lang="ru-RU" dirty="0"/>
              <a:t>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091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class </a:t>
            </a:r>
            <a:r>
              <a:rPr lang="en-US" dirty="0" err="1">
                <a:effectLst/>
              </a:rPr>
              <a:t>WinBlock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WinBlock</a:t>
            </a:r>
            <a:r>
              <a:rPr lang="ru-RU" dirty="0"/>
              <a:t> – класс конца </a:t>
            </a:r>
            <a:r>
              <a:rPr lang="ru-RU" dirty="0" smtClean="0"/>
              <a:t>лабиринта</a:t>
            </a:r>
          </a:p>
          <a:p>
            <a:r>
              <a:rPr lang="ru-RU" dirty="0" smtClean="0"/>
              <a:t>При столкновении с объектом класса, игрок выигрывает.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903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 camera</a:t>
            </a:r>
            <a:r>
              <a:rPr lang="ru-RU" dirty="0"/>
              <a:t>_</a:t>
            </a:r>
            <a:r>
              <a:rPr lang="en-US" dirty="0"/>
              <a:t>settings</a:t>
            </a:r>
            <a:r>
              <a:rPr lang="ru-RU" dirty="0"/>
              <a:t> – функция, с основными параметрами камеры</a:t>
            </a:r>
          </a:p>
          <a:p>
            <a:r>
              <a:rPr lang="ru-RU" dirty="0" err="1"/>
              <a:t>def</a:t>
            </a:r>
            <a:r>
              <a:rPr lang="ru-RU" dirty="0"/>
              <a:t> </a:t>
            </a:r>
            <a:r>
              <a:rPr lang="ru-RU" dirty="0" err="1"/>
              <a:t>main</a:t>
            </a:r>
            <a:r>
              <a:rPr lang="ru-RU" dirty="0"/>
              <a:t> – основная функция запуска программы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41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работы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При запуске программы вызывается основная функция </a:t>
            </a:r>
            <a:r>
              <a:rPr lang="en-US" dirty="0"/>
              <a:t>main</a:t>
            </a:r>
            <a:r>
              <a:rPr lang="ru-RU" dirty="0"/>
              <a:t>. В функции происходит создание окна и создание экземпляров классов </a:t>
            </a:r>
            <a:r>
              <a:rPr lang="en-US" dirty="0"/>
              <a:t>Menu</a:t>
            </a:r>
            <a:r>
              <a:rPr lang="ru-RU" dirty="0"/>
              <a:t>, </a:t>
            </a:r>
            <a:r>
              <a:rPr lang="en-US" dirty="0"/>
              <a:t>Player</a:t>
            </a:r>
            <a:r>
              <a:rPr lang="ru-RU" dirty="0"/>
              <a:t>. Класс </a:t>
            </a:r>
            <a:r>
              <a:rPr lang="en-US" dirty="0"/>
              <a:t>Menu </a:t>
            </a:r>
            <a:r>
              <a:rPr lang="ru-RU" dirty="0"/>
              <a:t>отображает меню с выбором уровня. В класс </a:t>
            </a:r>
            <a:r>
              <a:rPr lang="en-US" dirty="0"/>
              <a:t>Player </a:t>
            </a:r>
            <a:r>
              <a:rPr lang="ru-RU" dirty="0"/>
              <a:t>передаются начальные координаты игрока. Так же в функции создается экземпляр класса </a:t>
            </a:r>
            <a:r>
              <a:rPr lang="en-US" dirty="0"/>
              <a:t>Cam</a:t>
            </a:r>
            <a:r>
              <a:rPr lang="ru-RU" dirty="0"/>
              <a:t>, в который передается основные параметры камеры, описанные в функции </a:t>
            </a:r>
            <a:r>
              <a:rPr lang="en-US" dirty="0"/>
              <a:t>camera</a:t>
            </a:r>
            <a:r>
              <a:rPr lang="ru-RU" dirty="0"/>
              <a:t>_</a:t>
            </a:r>
            <a:r>
              <a:rPr lang="en-US" dirty="0"/>
              <a:t>settings</a:t>
            </a:r>
            <a:r>
              <a:rPr lang="ru-RU" dirty="0"/>
              <a:t>. Класс </a:t>
            </a:r>
            <a:r>
              <a:rPr lang="en-US" dirty="0"/>
              <a:t>Cam </a:t>
            </a:r>
            <a:r>
              <a:rPr lang="ru-RU" dirty="0"/>
              <a:t>перемещает камеру за игроком. После выбора уровня цикл проходит по текстовому варианту уровня и создает на месте “-” – экземпляр класса </a:t>
            </a:r>
            <a:r>
              <a:rPr lang="ru-RU" dirty="0" err="1"/>
              <a:t>Platform</a:t>
            </a:r>
            <a:r>
              <a:rPr lang="ru-RU" dirty="0"/>
              <a:t>, “*” - экземпляр класса </a:t>
            </a:r>
            <a:r>
              <a:rPr lang="ru-RU" dirty="0" err="1"/>
              <a:t>Trap</a:t>
            </a:r>
            <a:r>
              <a:rPr lang="ru-RU" dirty="0"/>
              <a:t>, “</a:t>
            </a:r>
            <a:r>
              <a:rPr lang="en-US" dirty="0"/>
              <a:t>W</a:t>
            </a:r>
            <a:r>
              <a:rPr lang="ru-RU" dirty="0"/>
              <a:t>” - экземпляр класса – </a:t>
            </a:r>
            <a:r>
              <a:rPr lang="ru-RU" dirty="0" err="1"/>
              <a:t>WinBlock</a:t>
            </a:r>
            <a:r>
              <a:rPr lang="ru-RU" dirty="0"/>
              <a:t>. После создания уровня цикл </a:t>
            </a:r>
            <a:r>
              <a:rPr lang="en-US" dirty="0"/>
              <a:t>while </a:t>
            </a:r>
            <a:r>
              <a:rPr lang="ru-RU" dirty="0"/>
              <a:t>будет работать, пока игрок не выйдет из программы. В этом цикле обрабатывается каждое нажатие игрока. Далее в экземпляр класс </a:t>
            </a:r>
            <a:r>
              <a:rPr lang="en-US" dirty="0"/>
              <a:t>Cam </a:t>
            </a:r>
            <a:r>
              <a:rPr lang="ru-RU" dirty="0"/>
              <a:t>передаются координаты игрока, и камера перемещается в эти координаты, и экран обновляется. Если игрок сталкивается с экземпляром класса </a:t>
            </a:r>
            <a:r>
              <a:rPr lang="ru-RU" dirty="0" err="1"/>
              <a:t>Trap</a:t>
            </a:r>
            <a:r>
              <a:rPr lang="ru-RU" dirty="0"/>
              <a:t>, то вызывается функция </a:t>
            </a:r>
            <a:r>
              <a:rPr lang="en-US" dirty="0"/>
              <a:t>die</a:t>
            </a:r>
            <a:r>
              <a:rPr lang="ru-RU" dirty="0"/>
              <a:t>, и игрок переносится в начальные координаты. Если игрок сталкивается с экземпляром класса </a:t>
            </a:r>
            <a:r>
              <a:rPr lang="en-US" dirty="0" err="1"/>
              <a:t>WinBlock</a:t>
            </a:r>
            <a:r>
              <a:rPr lang="ru-RU" dirty="0"/>
              <a:t>, то игрок переносится в начальные координаты следующего уровня.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05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Меню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 – </a:t>
            </a:r>
            <a:r>
              <a:rPr lang="ru-RU" dirty="0" smtClean="0"/>
              <a:t>продолжить игру</a:t>
            </a:r>
            <a:endParaRPr lang="en-US" dirty="0" smtClean="0"/>
          </a:p>
          <a:p>
            <a:r>
              <a:rPr lang="en-US" dirty="0" smtClean="0"/>
              <a:t>Exit</a:t>
            </a:r>
            <a:r>
              <a:rPr lang="ru-RU" dirty="0" smtClean="0"/>
              <a:t> – выйти из игры</a:t>
            </a:r>
            <a:endParaRPr lang="en-US" dirty="0" smtClean="0"/>
          </a:p>
          <a:p>
            <a:r>
              <a:rPr lang="en-US" dirty="0" smtClean="0"/>
              <a:t>Music</a:t>
            </a:r>
            <a:r>
              <a:rPr lang="ru-RU" dirty="0" smtClean="0"/>
              <a:t> – выключить или выключить музыку</a:t>
            </a:r>
            <a:endParaRPr lang="en-US" dirty="0" smtClean="0"/>
          </a:p>
          <a:p>
            <a:r>
              <a:rPr lang="en-US" dirty="0" smtClean="0"/>
              <a:t>Level 1</a:t>
            </a:r>
            <a:r>
              <a:rPr lang="ru-RU" dirty="0" smtClean="0"/>
              <a:t> – 1 уровень</a:t>
            </a:r>
            <a:endParaRPr lang="en-US" dirty="0" smtClean="0"/>
          </a:p>
          <a:p>
            <a:r>
              <a:rPr lang="en-US" dirty="0" smtClean="0"/>
              <a:t>Level 2</a:t>
            </a:r>
            <a:r>
              <a:rPr lang="ru-RU" dirty="0" smtClean="0"/>
              <a:t> – 2 уровень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529" y="3136311"/>
            <a:ext cx="4451722" cy="372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54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Выжить и найти конец лабиринта, где стоит сундук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713142"/>
            <a:ext cx="3229366" cy="173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46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Опасности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наступить на ловушку, то все начнется </a:t>
            </a:r>
            <a:r>
              <a:rPr lang="ru-RU" dirty="0" smtClean="0"/>
              <a:t>заново. 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092082"/>
            <a:ext cx="1403647" cy="1740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82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Пробел – выключить</a:t>
            </a:r>
            <a:r>
              <a:rPr lang="en-US" dirty="0" smtClean="0"/>
              <a:t>/</a:t>
            </a:r>
            <a:r>
              <a:rPr lang="ru-RU" dirty="0" smtClean="0"/>
              <a:t>включить </a:t>
            </a:r>
            <a:r>
              <a:rPr lang="ru-RU" dirty="0" smtClean="0"/>
              <a:t>музыку</a:t>
            </a:r>
          </a:p>
          <a:p>
            <a:r>
              <a:rPr lang="ru-RU" dirty="0"/>
              <a:t>←, →, ↑, </a:t>
            </a:r>
            <a:r>
              <a:rPr lang="ru-RU" dirty="0" smtClean="0"/>
              <a:t>↓ - влево, вправо, вверх, вниз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18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class </a:t>
            </a:r>
            <a:r>
              <a:rPr lang="en-US" dirty="0" smtClean="0"/>
              <a:t>Menu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Menu</a:t>
            </a:r>
            <a:r>
              <a:rPr lang="ru-RU" dirty="0"/>
              <a:t> – класс, который создает меню при старте программы.</a:t>
            </a:r>
          </a:p>
          <a:p>
            <a:r>
              <a:rPr lang="ru-RU" dirty="0" err="1"/>
              <a:t>self.button</a:t>
            </a:r>
            <a:r>
              <a:rPr lang="ru-RU" dirty="0"/>
              <a:t> – список, содержащий информацию о кнопках</a:t>
            </a:r>
          </a:p>
          <a:p>
            <a:r>
              <a:rPr lang="en-US" dirty="0" err="1"/>
              <a:t>self.map</a:t>
            </a:r>
            <a:r>
              <a:rPr lang="en-US" dirty="0"/>
              <a:t> – </a:t>
            </a:r>
            <a:r>
              <a:rPr lang="ru-RU" dirty="0"/>
              <a:t>номер уровня</a:t>
            </a:r>
          </a:p>
          <a:p>
            <a:r>
              <a:rPr lang="en-US" dirty="0" err="1"/>
              <a:t>def</a:t>
            </a:r>
            <a:r>
              <a:rPr lang="en-US" dirty="0"/>
              <a:t> render</a:t>
            </a:r>
            <a:r>
              <a:rPr lang="ru-RU" dirty="0"/>
              <a:t>() – функция, которая отображает  пункты меню</a:t>
            </a:r>
          </a:p>
          <a:p>
            <a:r>
              <a:rPr lang="ru-RU" dirty="0" err="1"/>
              <a:t>def</a:t>
            </a:r>
            <a:r>
              <a:rPr lang="ru-RU" dirty="0"/>
              <a:t> </a:t>
            </a:r>
            <a:r>
              <a:rPr lang="ru-RU" dirty="0" err="1"/>
              <a:t>menu</a:t>
            </a:r>
            <a:r>
              <a:rPr lang="ru-RU" dirty="0"/>
              <a:t>()  - функция, которая содержит основной алгоритм работы меню</a:t>
            </a:r>
          </a:p>
          <a:p>
            <a:r>
              <a:rPr lang="ru-RU" dirty="0" err="1"/>
              <a:t>self.new_game</a:t>
            </a:r>
            <a:r>
              <a:rPr lang="ru-RU" dirty="0"/>
              <a:t>  - переменная, для определения перезапуска уровня.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78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ffectLst/>
              </a:rPr>
              <a:t>class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Cam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Cam</a:t>
            </a:r>
            <a:r>
              <a:rPr lang="ru-RU" dirty="0"/>
              <a:t> – класс камеры, которая следует за игроком</a:t>
            </a:r>
          </a:p>
          <a:p>
            <a:r>
              <a:rPr lang="ru-RU" dirty="0" err="1"/>
              <a:t>def</a:t>
            </a:r>
            <a:r>
              <a:rPr lang="ru-RU" dirty="0"/>
              <a:t> </a:t>
            </a:r>
            <a:r>
              <a:rPr lang="ru-RU" dirty="0" err="1"/>
              <a:t>apply</a:t>
            </a:r>
            <a:r>
              <a:rPr lang="ru-RU" dirty="0"/>
              <a:t> – возвращает координаты камеры</a:t>
            </a:r>
          </a:p>
          <a:p>
            <a:r>
              <a:rPr lang="ru-RU" dirty="0" err="1"/>
              <a:t>def</a:t>
            </a:r>
            <a:r>
              <a:rPr lang="ru-RU" dirty="0"/>
              <a:t> </a:t>
            </a:r>
            <a:r>
              <a:rPr lang="ru-RU" dirty="0" err="1"/>
              <a:t>update</a:t>
            </a:r>
            <a:r>
              <a:rPr lang="ru-RU" dirty="0"/>
              <a:t> – перемещает камеру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12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ffectLst/>
              </a:rPr>
              <a:t>class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Platform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Platform</a:t>
            </a:r>
            <a:r>
              <a:rPr lang="ru-RU" dirty="0"/>
              <a:t> – класс стен</a:t>
            </a:r>
          </a:p>
          <a:p>
            <a:r>
              <a:rPr lang="ru-RU" dirty="0" err="1"/>
              <a:t>platform_w</a:t>
            </a:r>
            <a:r>
              <a:rPr lang="ru-RU" dirty="0"/>
              <a:t>, </a:t>
            </a:r>
            <a:r>
              <a:rPr lang="ru-RU" dirty="0" err="1"/>
              <a:t>platform_h</a:t>
            </a:r>
            <a:r>
              <a:rPr lang="ru-RU" dirty="0"/>
              <a:t> – длинна и ширина </a:t>
            </a:r>
            <a:r>
              <a:rPr lang="ru-RU" dirty="0" smtClean="0"/>
              <a:t>стен</a:t>
            </a:r>
          </a:p>
          <a:p>
            <a:r>
              <a:rPr lang="ru-RU" dirty="0" smtClean="0"/>
              <a:t>Игрок не может проходить сквозь объекты этого класса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729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class Player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class Player</a:t>
            </a:r>
            <a:r>
              <a:rPr lang="ru-RU" dirty="0"/>
              <a:t> – класс персонажа</a:t>
            </a:r>
          </a:p>
          <a:p>
            <a:r>
              <a:rPr lang="en-US" dirty="0"/>
              <a:t>self</a:t>
            </a:r>
            <a:r>
              <a:rPr lang="ru-RU" dirty="0"/>
              <a:t>.</a:t>
            </a:r>
            <a:r>
              <a:rPr lang="en-US" dirty="0"/>
              <a:t>level</a:t>
            </a:r>
            <a:r>
              <a:rPr lang="ru-RU" dirty="0"/>
              <a:t> – начальный уровень</a:t>
            </a:r>
          </a:p>
          <a:p>
            <a:r>
              <a:rPr lang="ru-RU" dirty="0" err="1"/>
              <a:t>self.move_speed</a:t>
            </a:r>
            <a:r>
              <a:rPr lang="ru-RU" dirty="0"/>
              <a:t> – скорость перемещения персонажа</a:t>
            </a:r>
          </a:p>
          <a:p>
            <a:r>
              <a:rPr lang="ru-RU" dirty="0" err="1"/>
              <a:t>self.win</a:t>
            </a:r>
            <a:r>
              <a:rPr lang="ru-RU" dirty="0"/>
              <a:t> – переменная, для определения конца уровня</a:t>
            </a:r>
          </a:p>
          <a:p>
            <a:r>
              <a:rPr lang="ru-RU" dirty="0" err="1"/>
              <a:t>self.height</a:t>
            </a:r>
            <a:r>
              <a:rPr lang="ru-RU" dirty="0"/>
              <a:t>, </a:t>
            </a:r>
            <a:r>
              <a:rPr lang="ru-RU" dirty="0" err="1"/>
              <a:t>self.width</a:t>
            </a:r>
            <a:r>
              <a:rPr lang="ru-RU" dirty="0"/>
              <a:t> – высота и ширина персонажа</a:t>
            </a:r>
          </a:p>
          <a:p>
            <a:r>
              <a:rPr lang="en-US" dirty="0"/>
              <a:t>self</a:t>
            </a:r>
            <a:r>
              <a:rPr lang="ru-RU" dirty="0"/>
              <a:t>.</a:t>
            </a:r>
            <a:r>
              <a:rPr lang="ru-RU" dirty="0" err="1"/>
              <a:t>startX</a:t>
            </a:r>
            <a:r>
              <a:rPr lang="ru-RU" dirty="0"/>
              <a:t>, </a:t>
            </a:r>
            <a:r>
              <a:rPr lang="ru-RU" dirty="0" err="1"/>
              <a:t>self.startY</a:t>
            </a:r>
            <a:r>
              <a:rPr lang="ru-RU" dirty="0"/>
              <a:t> – начальные координаты персонажа</a:t>
            </a:r>
          </a:p>
          <a:p>
            <a:r>
              <a:rPr lang="en-US" dirty="0" err="1"/>
              <a:t>left_anim</a:t>
            </a:r>
            <a:r>
              <a:rPr lang="en-US" dirty="0"/>
              <a:t>, </a:t>
            </a:r>
            <a:r>
              <a:rPr lang="en-US" dirty="0" err="1"/>
              <a:t>right_anim</a:t>
            </a:r>
            <a:r>
              <a:rPr lang="en-US" dirty="0"/>
              <a:t>, </a:t>
            </a:r>
            <a:r>
              <a:rPr lang="en-US" dirty="0" err="1"/>
              <a:t>up_anim</a:t>
            </a:r>
            <a:r>
              <a:rPr lang="en-US" dirty="0"/>
              <a:t>, </a:t>
            </a:r>
            <a:r>
              <a:rPr lang="en-US" dirty="0" err="1"/>
              <a:t>stay_anim</a:t>
            </a:r>
            <a:r>
              <a:rPr lang="en-US" dirty="0"/>
              <a:t>  - </a:t>
            </a:r>
            <a:r>
              <a:rPr lang="ru-RU" dirty="0"/>
              <a:t>списки с названиями </a:t>
            </a:r>
            <a:r>
              <a:rPr lang="ru-RU" dirty="0" err="1"/>
              <a:t>анимаций</a:t>
            </a:r>
            <a:endParaRPr lang="ru-RU" dirty="0"/>
          </a:p>
          <a:p>
            <a:r>
              <a:rPr lang="en-US" dirty="0" err="1"/>
              <a:t>def</a:t>
            </a:r>
            <a:r>
              <a:rPr lang="en-US" dirty="0"/>
              <a:t> die</a:t>
            </a:r>
            <a:r>
              <a:rPr lang="ru-RU" dirty="0"/>
              <a:t> – функция, которая переносит игрока в начальную точку</a:t>
            </a:r>
          </a:p>
          <a:p>
            <a:r>
              <a:rPr lang="ru-RU" dirty="0" err="1"/>
              <a:t>def</a:t>
            </a:r>
            <a:r>
              <a:rPr lang="ru-RU" dirty="0"/>
              <a:t> </a:t>
            </a:r>
            <a:r>
              <a:rPr lang="ru-RU" dirty="0" err="1"/>
              <a:t>teleporting</a:t>
            </a:r>
            <a:r>
              <a:rPr lang="ru-RU" dirty="0"/>
              <a:t> – переносит игрока в определённые координаты</a:t>
            </a:r>
          </a:p>
          <a:p>
            <a:r>
              <a:rPr lang="ru-RU" dirty="0" err="1"/>
              <a:t>def</a:t>
            </a:r>
            <a:r>
              <a:rPr lang="ru-RU" dirty="0"/>
              <a:t> </a:t>
            </a:r>
            <a:r>
              <a:rPr lang="ru-RU" dirty="0" err="1"/>
              <a:t>update</a:t>
            </a:r>
            <a:r>
              <a:rPr lang="ru-RU" dirty="0"/>
              <a:t> – перемещает персонажа</a:t>
            </a:r>
          </a:p>
          <a:p>
            <a:r>
              <a:rPr lang="ru-RU" dirty="0" err="1"/>
              <a:t>def</a:t>
            </a:r>
            <a:r>
              <a:rPr lang="ru-RU" dirty="0"/>
              <a:t> </a:t>
            </a:r>
            <a:r>
              <a:rPr lang="ru-RU" dirty="0" err="1"/>
              <a:t>collide</a:t>
            </a:r>
            <a:r>
              <a:rPr lang="ru-RU" dirty="0"/>
              <a:t> – функция, проверяющая столкновения между игроком и игровыми </a:t>
            </a:r>
            <a:r>
              <a:rPr lang="ru-RU" dirty="0" smtClean="0"/>
              <a:t>объектами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271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410</TotalTime>
  <Words>520</Words>
  <Application>Microsoft Office PowerPoint</Application>
  <PresentationFormat>Экран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Исполнительная</vt:lpstr>
      <vt:lpstr>Марио</vt:lpstr>
      <vt:lpstr>Меню</vt:lpstr>
      <vt:lpstr>Цель </vt:lpstr>
      <vt:lpstr>Опасности</vt:lpstr>
      <vt:lpstr>Управление</vt:lpstr>
      <vt:lpstr>class Menu</vt:lpstr>
      <vt:lpstr>class Cam </vt:lpstr>
      <vt:lpstr>class Platform </vt:lpstr>
      <vt:lpstr>class Player </vt:lpstr>
      <vt:lpstr>class Trap </vt:lpstr>
      <vt:lpstr>class WinBlock</vt:lpstr>
      <vt:lpstr>Функции</vt:lpstr>
      <vt:lpstr>Описание работы программы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Марио</dc:title>
  <dc:creator>Артем Долгошеев</dc:creator>
  <cp:lastModifiedBy>Артем Долгошеев</cp:lastModifiedBy>
  <cp:revision>6</cp:revision>
  <dcterms:created xsi:type="dcterms:W3CDTF">2021-02-02T16:52:24Z</dcterms:created>
  <dcterms:modified xsi:type="dcterms:W3CDTF">2021-02-07T18:49:49Z</dcterms:modified>
</cp:coreProperties>
</file>