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85501A4-D81B-4654-84FC-05BA88F20D4E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Марио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Долгошеев Артем, Акопян Богдан, </a:t>
            </a:r>
            <a:r>
              <a:rPr lang="ru-RU" dirty="0" err="1" smtClean="0"/>
              <a:t>Дюков</a:t>
            </a:r>
            <a:r>
              <a:rPr lang="ru-RU" dirty="0" smtClean="0"/>
              <a:t> Степан.</a:t>
            </a:r>
          </a:p>
          <a:p>
            <a:r>
              <a:rPr lang="ru-RU" dirty="0" smtClean="0"/>
              <a:t>Площадка: МАОУ СОШ №1 "Школа </a:t>
            </a:r>
            <a:r>
              <a:rPr lang="ru-RU" dirty="0" err="1" smtClean="0"/>
              <a:t>Сколково</a:t>
            </a:r>
            <a:r>
              <a:rPr lang="ru-RU" dirty="0" smtClean="0"/>
              <a:t>-Тамбов"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48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– </a:t>
            </a:r>
            <a:r>
              <a:rPr lang="ru-RU" dirty="0" smtClean="0"/>
              <a:t>продолжить игру</a:t>
            </a:r>
            <a:endParaRPr lang="en-US" dirty="0" smtClean="0"/>
          </a:p>
          <a:p>
            <a:r>
              <a:rPr lang="en-US" dirty="0" smtClean="0"/>
              <a:t>Exit</a:t>
            </a:r>
            <a:r>
              <a:rPr lang="ru-RU" dirty="0" smtClean="0"/>
              <a:t> – выйти из игры</a:t>
            </a:r>
            <a:endParaRPr lang="en-US" dirty="0" smtClean="0"/>
          </a:p>
          <a:p>
            <a:r>
              <a:rPr lang="en-US" dirty="0" smtClean="0"/>
              <a:t>Music</a:t>
            </a:r>
            <a:r>
              <a:rPr lang="ru-RU" dirty="0" smtClean="0"/>
              <a:t> – выключить или выключить музыку</a:t>
            </a:r>
            <a:endParaRPr lang="en-US" dirty="0" smtClean="0"/>
          </a:p>
          <a:p>
            <a:r>
              <a:rPr lang="en-US" dirty="0" smtClean="0"/>
              <a:t>Level 1</a:t>
            </a:r>
            <a:r>
              <a:rPr lang="ru-RU" dirty="0" smtClean="0"/>
              <a:t> – 1 уровень</a:t>
            </a:r>
            <a:endParaRPr lang="en-US" dirty="0" smtClean="0"/>
          </a:p>
          <a:p>
            <a:r>
              <a:rPr lang="en-US" dirty="0" smtClean="0"/>
              <a:t>Level 2</a:t>
            </a:r>
            <a:r>
              <a:rPr lang="ru-RU" dirty="0" smtClean="0"/>
              <a:t> – 2 уровень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529" y="3136311"/>
            <a:ext cx="4451722" cy="372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54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Выжить и найти конец лабиринта, где стоит сундук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13142"/>
            <a:ext cx="3229366" cy="173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46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наступить на ловушку, то все начнется сначала. 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092082"/>
            <a:ext cx="1403647" cy="174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82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Пробел – выключить</a:t>
            </a:r>
            <a:r>
              <a:rPr lang="en-US" dirty="0" smtClean="0"/>
              <a:t>/</a:t>
            </a:r>
            <a:r>
              <a:rPr lang="ru-RU" dirty="0" smtClean="0"/>
              <a:t>выключить музыку</a:t>
            </a:r>
          </a:p>
          <a:p>
            <a:r>
              <a:rPr lang="ru-RU" dirty="0"/>
              <a:t>←, →, ↑, </a:t>
            </a:r>
            <a:r>
              <a:rPr lang="ru-RU" dirty="0" smtClean="0"/>
              <a:t>↓ - влево, вправо, вверх, вниз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180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</TotalTime>
  <Words>91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Исполнительная</vt:lpstr>
      <vt:lpstr>Марио</vt:lpstr>
      <vt:lpstr>Меню</vt:lpstr>
      <vt:lpstr>Цель </vt:lpstr>
      <vt:lpstr>Опасности</vt:lpstr>
      <vt:lpstr>Управление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Марио</dc:title>
  <dc:creator>Артем Долгошеев</dc:creator>
  <cp:lastModifiedBy>Артем Долгошеев</cp:lastModifiedBy>
  <cp:revision>2</cp:revision>
  <dcterms:created xsi:type="dcterms:W3CDTF">2021-02-02T16:52:24Z</dcterms:created>
  <dcterms:modified xsi:type="dcterms:W3CDTF">2021-02-02T17:07:26Z</dcterms:modified>
</cp:coreProperties>
</file>