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3E2FF5-31BB-C522-98C3-DF4D2BBEED28}" v="1306" dt="2019-01-23T01:25:35.942"/>
    <p1510:client id="{1E509D62-B407-4FA1-85A8-19E867334307}" v="1579" dt="2019-01-23T00:42:23.981"/>
    <p1510:client id="{8E233197-92B1-22FD-87AD-E67BE8B3BFB7}" v="1547" dt="2019-01-23T00:37:42.481"/>
    <p1510:client id="{55FE9E20-9BE2-48DE-9277-958DDC5D0A6B}" v="1031" dt="2019-01-23T01:26:44.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9551"/>
        <p:guide orient="horz" pos="10368"/>
        <p:guide pos="21376"/>
        <p:guide pos="6187"/>
        <p:guide pos="26410"/>
        <p:guide pos="1217"/>
        <p:guide pos="19873"/>
        <p:guide pos="7751"/>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1b635b33766e0ac2b6ab22fff18201eaf9f75704ae38fa227bb3cbb3a44ac260::" providerId="AD" clId="Web-{F73E2FF5-31BB-C522-98C3-DF4D2BBEED28}"/>
    <pc:docChg chg="modSld">
      <pc:chgData name="Guest User" userId="S::urn:spo:anon#1b635b33766e0ac2b6ab22fff18201eaf9f75704ae38fa227bb3cbb3a44ac260::" providerId="AD" clId="Web-{F73E2FF5-31BB-C522-98C3-DF4D2BBEED28}" dt="2019-01-23T01:25:35.942" v="1333" actId="14100"/>
      <pc:docMkLst>
        <pc:docMk/>
      </pc:docMkLst>
      <pc:sldChg chg="addSp delSp modSp">
        <pc:chgData name="Guest User" userId="S::urn:spo:anon#1b635b33766e0ac2b6ab22fff18201eaf9f75704ae38fa227bb3cbb3a44ac260::" providerId="AD" clId="Web-{F73E2FF5-31BB-C522-98C3-DF4D2BBEED28}" dt="2019-01-23T01:25:35.942" v="1333" actId="14100"/>
        <pc:sldMkLst>
          <pc:docMk/>
          <pc:sldMk cId="2732054176" sldId="261"/>
        </pc:sldMkLst>
        <pc:spChg chg="del">
          <ac:chgData name="Guest User" userId="S::urn:spo:anon#1b635b33766e0ac2b6ab22fff18201eaf9f75704ae38fa227bb3cbb3a44ac260::" providerId="AD" clId="Web-{F73E2FF5-31BB-C522-98C3-DF4D2BBEED28}" dt="2019-01-23T00:04:37.773" v="0"/>
          <ac:spMkLst>
            <pc:docMk/>
            <pc:sldMk cId="2732054176" sldId="261"/>
            <ac:spMk id="2" creationId="{00000000-0000-0000-0000-000000000000}"/>
          </ac:spMkLst>
        </pc:spChg>
        <pc:spChg chg="del mod">
          <ac:chgData name="Guest User" userId="S::urn:spo:anon#1b635b33766e0ac2b6ab22fff18201eaf9f75704ae38fa227bb3cbb3a44ac260::" providerId="AD" clId="Web-{F73E2FF5-31BB-C522-98C3-DF4D2BBEED28}" dt="2019-01-23T01:23:08.973" v="1309"/>
          <ac:spMkLst>
            <pc:docMk/>
            <pc:sldMk cId="2732054176" sldId="261"/>
            <ac:spMk id="6" creationId="{00000000-0000-0000-0000-000000000000}"/>
          </ac:spMkLst>
        </pc:spChg>
        <pc:spChg chg="mod">
          <ac:chgData name="Guest User" userId="S::urn:spo:anon#1b635b33766e0ac2b6ab22fff18201eaf9f75704ae38fa227bb3cbb3a44ac260::" providerId="AD" clId="Web-{F73E2FF5-31BB-C522-98C3-DF4D2BBEED28}" dt="2019-01-23T00:29:10.219" v="252" actId="1076"/>
          <ac:spMkLst>
            <pc:docMk/>
            <pc:sldMk cId="2732054176" sldId="261"/>
            <ac:spMk id="7" creationId="{00000000-0000-0000-0000-000000000000}"/>
          </ac:spMkLst>
        </pc:spChg>
        <pc:spChg chg="del mod">
          <ac:chgData name="Guest User" userId="S::urn:spo:anon#1b635b33766e0ac2b6ab22fff18201eaf9f75704ae38fa227bb3cbb3a44ac260::" providerId="AD" clId="Web-{F73E2FF5-31BB-C522-98C3-DF4D2BBEED28}" dt="2019-01-23T01:23:55.910" v="1318"/>
          <ac:spMkLst>
            <pc:docMk/>
            <pc:sldMk cId="2732054176" sldId="261"/>
            <ac:spMk id="8" creationId="{00000000-0000-0000-0000-000000000000}"/>
          </ac:spMkLst>
        </pc:spChg>
        <pc:spChg chg="del mod">
          <ac:chgData name="Guest User" userId="S::urn:spo:anon#1b635b33766e0ac2b6ab22fff18201eaf9f75704ae38fa227bb3cbb3a44ac260::" providerId="AD" clId="Web-{F73E2FF5-31BB-C522-98C3-DF4D2BBEED28}" dt="2019-01-23T01:23:49.160" v="1314"/>
          <ac:spMkLst>
            <pc:docMk/>
            <pc:sldMk cId="2732054176" sldId="261"/>
            <ac:spMk id="9" creationId="{00000000-0000-0000-0000-000000000000}"/>
          </ac:spMkLst>
        </pc:spChg>
        <pc:spChg chg="mod">
          <ac:chgData name="Guest User" userId="S::urn:spo:anon#1b635b33766e0ac2b6ab22fff18201eaf9f75704ae38fa227bb3cbb3a44ac260::" providerId="AD" clId="Web-{F73E2FF5-31BB-C522-98C3-DF4D2BBEED28}" dt="2019-01-23T00:43:13.286" v="402" actId="20577"/>
          <ac:spMkLst>
            <pc:docMk/>
            <pc:sldMk cId="2732054176" sldId="261"/>
            <ac:spMk id="12" creationId="{00000000-0000-0000-0000-000000000000}"/>
          </ac:spMkLst>
        </pc:spChg>
        <pc:spChg chg="mod">
          <ac:chgData name="Guest User" userId="S::urn:spo:anon#1b635b33766e0ac2b6ab22fff18201eaf9f75704ae38fa227bb3cbb3a44ac260::" providerId="AD" clId="Web-{F73E2FF5-31BB-C522-98C3-DF4D2BBEED28}" dt="2019-01-23T00:43:31.443" v="404" actId="14100"/>
          <ac:spMkLst>
            <pc:docMk/>
            <pc:sldMk cId="2732054176" sldId="261"/>
            <ac:spMk id="13" creationId="{00000000-0000-0000-0000-000000000000}"/>
          </ac:spMkLst>
        </pc:spChg>
        <pc:spChg chg="mod">
          <ac:chgData name="Guest User" userId="S::urn:spo:anon#1b635b33766e0ac2b6ab22fff18201eaf9f75704ae38fa227bb3cbb3a44ac260::" providerId="AD" clId="Web-{F73E2FF5-31BB-C522-98C3-DF4D2BBEED28}" dt="2019-01-23T01:22:38.972" v="1307" actId="20577"/>
          <ac:spMkLst>
            <pc:docMk/>
            <pc:sldMk cId="2732054176" sldId="261"/>
            <ac:spMk id="15" creationId="{00000000-0000-0000-0000-000000000000}"/>
          </ac:spMkLst>
        </pc:spChg>
        <pc:spChg chg="add mod">
          <ac:chgData name="Guest User" userId="S::urn:spo:anon#1b635b33766e0ac2b6ab22fff18201eaf9f75704ae38fa227bb3cbb3a44ac260::" providerId="AD" clId="Web-{F73E2FF5-31BB-C522-98C3-DF4D2BBEED28}" dt="2019-01-23T00:34:04.502" v="375" actId="14100"/>
          <ac:spMkLst>
            <pc:docMk/>
            <pc:sldMk cId="2732054176" sldId="261"/>
            <ac:spMk id="17" creationId="{87E0C284-E036-4C70-90C1-6D68C292DE18}"/>
          </ac:spMkLst>
        </pc:spChg>
        <pc:spChg chg="add mod">
          <ac:chgData name="Guest User" userId="S::urn:spo:anon#1b635b33766e0ac2b6ab22fff18201eaf9f75704ae38fa227bb3cbb3a44ac260::" providerId="AD" clId="Web-{F73E2FF5-31BB-C522-98C3-DF4D2BBEED28}" dt="2019-01-23T00:43:47.193" v="406" actId="1076"/>
          <ac:spMkLst>
            <pc:docMk/>
            <pc:sldMk cId="2732054176" sldId="261"/>
            <ac:spMk id="18" creationId="{4702A796-F221-4FD3-B422-9A44E3897320}"/>
          </ac:spMkLst>
        </pc:spChg>
        <pc:spChg chg="add mod">
          <ac:chgData name="Guest User" userId="S::urn:spo:anon#1b635b33766e0ac2b6ab22fff18201eaf9f75704ae38fa227bb3cbb3a44ac260::" providerId="AD" clId="Web-{F73E2FF5-31BB-C522-98C3-DF4D2BBEED28}" dt="2019-01-23T00:47:00.616" v="510" actId="20577"/>
          <ac:spMkLst>
            <pc:docMk/>
            <pc:sldMk cId="2732054176" sldId="261"/>
            <ac:spMk id="23" creationId="{B10DE5E0-64AD-4128-B501-992D5168A8D4}"/>
          </ac:spMkLst>
        </pc:spChg>
        <pc:spChg chg="add mod">
          <ac:chgData name="Guest User" userId="S::urn:spo:anon#1b635b33766e0ac2b6ab22fff18201eaf9f75704ae38fa227bb3cbb3a44ac260::" providerId="AD" clId="Web-{F73E2FF5-31BB-C522-98C3-DF4D2BBEED28}" dt="2019-01-23T00:46:08.444" v="469" actId="20577"/>
          <ac:spMkLst>
            <pc:docMk/>
            <pc:sldMk cId="2732054176" sldId="261"/>
            <ac:spMk id="25" creationId="{56E1CA11-46CA-46C3-82CF-735172DA5F37}"/>
          </ac:spMkLst>
        </pc:spChg>
        <pc:spChg chg="add mod">
          <ac:chgData name="Guest User" userId="S::urn:spo:anon#1b635b33766e0ac2b6ab22fff18201eaf9f75704ae38fa227bb3cbb3a44ac260::" providerId="AD" clId="Web-{F73E2FF5-31BB-C522-98C3-DF4D2BBEED28}" dt="2019-01-23T00:59:11.355" v="720" actId="1076"/>
          <ac:spMkLst>
            <pc:docMk/>
            <pc:sldMk cId="2732054176" sldId="261"/>
            <ac:spMk id="26" creationId="{AD5F150D-E5C5-42F7-BD8B-110D01642ADD}"/>
          </ac:spMkLst>
        </pc:spChg>
        <pc:spChg chg="add del mod">
          <ac:chgData name="Guest User" userId="S::urn:spo:anon#1b635b33766e0ac2b6ab22fff18201eaf9f75704ae38fa227bb3cbb3a44ac260::" providerId="AD" clId="Web-{F73E2FF5-31BB-C522-98C3-DF4D2BBEED28}" dt="2019-01-23T00:23:19.170" v="146"/>
          <ac:spMkLst>
            <pc:docMk/>
            <pc:sldMk cId="2732054176" sldId="261"/>
            <ac:spMk id="27" creationId="{5E9F343F-7DC6-4A45-B28D-ADED914F2B86}"/>
          </ac:spMkLst>
        </pc:spChg>
        <pc:spChg chg="add del mod">
          <ac:chgData name="Guest User" userId="S::urn:spo:anon#1b635b33766e0ac2b6ab22fff18201eaf9f75704ae38fa227bb3cbb3a44ac260::" providerId="AD" clId="Web-{F73E2FF5-31BB-C522-98C3-DF4D2BBEED28}" dt="2019-01-23T00:23:31.920" v="149"/>
          <ac:spMkLst>
            <pc:docMk/>
            <pc:sldMk cId="2732054176" sldId="261"/>
            <ac:spMk id="28" creationId="{19145E93-5D07-44C2-AE7E-9F4B34C8B4CE}"/>
          </ac:spMkLst>
        </pc:spChg>
        <pc:spChg chg="add mod">
          <ac:chgData name="Guest User" userId="S::urn:spo:anon#1b635b33766e0ac2b6ab22fff18201eaf9f75704ae38fa227bb3cbb3a44ac260::" providerId="AD" clId="Web-{F73E2FF5-31BB-C522-98C3-DF4D2BBEED28}" dt="2019-01-23T01:08:25.811" v="744" actId="1076"/>
          <ac:spMkLst>
            <pc:docMk/>
            <pc:sldMk cId="2732054176" sldId="261"/>
            <ac:spMk id="29" creationId="{192453D3-CACA-45C3-9D3B-80633952C3D1}"/>
          </ac:spMkLst>
        </pc:spChg>
        <pc:spChg chg="add mod">
          <ac:chgData name="Guest User" userId="S::urn:spo:anon#1b635b33766e0ac2b6ab22fff18201eaf9f75704ae38fa227bb3cbb3a44ac260::" providerId="AD" clId="Web-{F73E2FF5-31BB-C522-98C3-DF4D2BBEED28}" dt="2019-01-23T01:25:23.036" v="1331" actId="1076"/>
          <ac:spMkLst>
            <pc:docMk/>
            <pc:sldMk cId="2732054176" sldId="261"/>
            <ac:spMk id="30" creationId="{2E9624FF-9EF4-452C-96AA-754252647172}"/>
          </ac:spMkLst>
        </pc:spChg>
        <pc:spChg chg="add mod">
          <ac:chgData name="Guest User" userId="S::urn:spo:anon#1b635b33766e0ac2b6ab22fff18201eaf9f75704ae38fa227bb3cbb3a44ac260::" providerId="AD" clId="Web-{F73E2FF5-31BB-C522-98C3-DF4D2BBEED28}" dt="2019-01-23T01:24:17.582" v="1321" actId="1076"/>
          <ac:spMkLst>
            <pc:docMk/>
            <pc:sldMk cId="2732054176" sldId="261"/>
            <ac:spMk id="31" creationId="{23287435-9ACA-4C85-96A2-D739E4D5E77E}"/>
          </ac:spMkLst>
        </pc:spChg>
        <pc:spChg chg="add mod">
          <ac:chgData name="Guest User" userId="S::urn:spo:anon#1b635b33766e0ac2b6ab22fff18201eaf9f75704ae38fa227bb3cbb3a44ac260::" providerId="AD" clId="Web-{F73E2FF5-31BB-C522-98C3-DF4D2BBEED28}" dt="2019-01-23T01:00:05.496" v="725" actId="1076"/>
          <ac:spMkLst>
            <pc:docMk/>
            <pc:sldMk cId="2732054176" sldId="261"/>
            <ac:spMk id="32" creationId="{087D6019-2C22-431C-AA58-7D9EEA5A1BC5}"/>
          </ac:spMkLst>
        </pc:spChg>
        <pc:spChg chg="add del mod">
          <ac:chgData name="Guest User" userId="S::urn:spo:anon#1b635b33766e0ac2b6ab22fff18201eaf9f75704ae38fa227bb3cbb3a44ac260::" providerId="AD" clId="Web-{F73E2FF5-31BB-C522-98C3-DF4D2BBEED28}" dt="2019-01-23T00:32:05.923" v="325"/>
          <ac:spMkLst>
            <pc:docMk/>
            <pc:sldMk cId="2732054176" sldId="261"/>
            <ac:spMk id="33" creationId="{635D8737-A79C-42F3-952C-AE57321BB425}"/>
          </ac:spMkLst>
        </pc:spChg>
        <pc:spChg chg="mod">
          <ac:chgData name="Guest User" userId="S::urn:spo:anon#1b635b33766e0ac2b6ab22fff18201eaf9f75704ae38fa227bb3cbb3a44ac260::" providerId="AD" clId="Web-{F73E2FF5-31BB-C522-98C3-DF4D2BBEED28}" dt="2019-01-23T01:24:23.661" v="1322" actId="1076"/>
          <ac:spMkLst>
            <pc:docMk/>
            <pc:sldMk cId="2732054176" sldId="261"/>
            <ac:spMk id="34" creationId="{6162B021-AA77-4205-9517-8E5CD68EAD51}"/>
          </ac:spMkLst>
        </pc:spChg>
        <pc:picChg chg="mod">
          <ac:chgData name="Guest User" userId="S::urn:spo:anon#1b635b33766e0ac2b6ab22fff18201eaf9f75704ae38fa227bb3cbb3a44ac260::" providerId="AD" clId="Web-{F73E2FF5-31BB-C522-98C3-DF4D2BBEED28}" dt="2019-01-23T01:24:52.567" v="1328" actId="1076"/>
          <ac:picMkLst>
            <pc:docMk/>
            <pc:sldMk cId="2732054176" sldId="261"/>
            <ac:picMk id="2" creationId="{D11A14D1-CEF5-48F4-ACAC-50E6515577D9}"/>
          </ac:picMkLst>
        </pc:picChg>
        <pc:picChg chg="add del mod ord modCrop">
          <ac:chgData name="Guest User" userId="S::urn:spo:anon#1b635b33766e0ac2b6ab22fff18201eaf9f75704ae38fa227bb3cbb3a44ac260::" providerId="AD" clId="Web-{F73E2FF5-31BB-C522-98C3-DF4D2BBEED28}" dt="2019-01-23T00:09:03.196" v="1"/>
          <ac:picMkLst>
            <pc:docMk/>
            <pc:sldMk cId="2732054176" sldId="261"/>
            <ac:picMk id="3" creationId="{CBB1EB97-6757-4D6D-A5CF-F593CBB69695}"/>
          </ac:picMkLst>
        </pc:picChg>
        <pc:picChg chg="mod">
          <ac:chgData name="Guest User" userId="S::urn:spo:anon#1b635b33766e0ac2b6ab22fff18201eaf9f75704ae38fa227bb3cbb3a44ac260::" providerId="AD" clId="Web-{F73E2FF5-31BB-C522-98C3-DF4D2BBEED28}" dt="2019-01-23T01:24:41.286" v="1325" actId="1076"/>
          <ac:picMkLst>
            <pc:docMk/>
            <pc:sldMk cId="2732054176" sldId="261"/>
            <ac:picMk id="4" creationId="{44FBCFB4-A6FD-4049-84C7-B4CE6636F9FA}"/>
          </ac:picMkLst>
        </pc:picChg>
        <pc:picChg chg="add del mod">
          <ac:chgData name="Guest User" userId="S::urn:spo:anon#1b635b33766e0ac2b6ab22fff18201eaf9f75704ae38fa227bb3cbb3a44ac260::" providerId="AD" clId="Web-{F73E2FF5-31BB-C522-98C3-DF4D2BBEED28}" dt="2019-01-23T00:48:03.319" v="518"/>
          <ac:picMkLst>
            <pc:docMk/>
            <pc:sldMk cId="2732054176" sldId="261"/>
            <ac:picMk id="19" creationId="{26A079AC-8504-4054-8B81-2CF57AC9FE49}"/>
          </ac:picMkLst>
        </pc:picChg>
        <pc:picChg chg="add mod">
          <ac:chgData name="Guest User" userId="S::urn:spo:anon#1b635b33766e0ac2b6ab22fff18201eaf9f75704ae38fa227bb3cbb3a44ac260::" providerId="AD" clId="Web-{F73E2FF5-31BB-C522-98C3-DF4D2BBEED28}" dt="2019-01-23T01:24:59.551" v="1330" actId="14100"/>
          <ac:picMkLst>
            <pc:docMk/>
            <pc:sldMk cId="2732054176" sldId="261"/>
            <ac:picMk id="21" creationId="{74030546-BEA5-4709-814E-F8CFD0DE92C7}"/>
          </ac:picMkLst>
        </pc:picChg>
        <pc:picChg chg="mod">
          <ac:chgData name="Guest User" userId="S::urn:spo:anon#1b635b33766e0ac2b6ab22fff18201eaf9f75704ae38fa227bb3cbb3a44ac260::" providerId="AD" clId="Web-{F73E2FF5-31BB-C522-98C3-DF4D2BBEED28}" dt="2019-01-23T01:25:35.942" v="1333" actId="14100"/>
          <ac:picMkLst>
            <pc:docMk/>
            <pc:sldMk cId="2732054176" sldId="261"/>
            <ac:picMk id="36" creationId="{063585E5-0EE2-44DE-8FA4-B1C7024498CE}"/>
          </ac:picMkLst>
        </pc:picChg>
        <pc:picChg chg="add del mod">
          <ac:chgData name="Guest User" userId="S::urn:spo:anon#1b635b33766e0ac2b6ab22fff18201eaf9f75704ae38fa227bb3cbb3a44ac260::" providerId="AD" clId="Web-{F73E2FF5-31BB-C522-98C3-DF4D2BBEED28}" dt="2019-01-23T01:02:09.356" v="731"/>
          <ac:picMkLst>
            <pc:docMk/>
            <pc:sldMk cId="2732054176" sldId="261"/>
            <ac:picMk id="37" creationId="{072C57FF-605E-4C2E-94DB-98637CBE1141}"/>
          </ac:picMkLst>
        </pc:picChg>
        <pc:picChg chg="add del mod">
          <ac:chgData name="Guest User" userId="S::urn:spo:anon#1b635b33766e0ac2b6ab22fff18201eaf9f75704ae38fa227bb3cbb3a44ac260::" providerId="AD" clId="Web-{F73E2FF5-31BB-C522-98C3-DF4D2BBEED28}" dt="2019-01-23T01:05:11.326" v="739"/>
          <ac:picMkLst>
            <pc:docMk/>
            <pc:sldMk cId="2732054176" sldId="261"/>
            <ac:picMk id="39" creationId="{7BA29B6E-9383-49C2-B86C-9101362AB538}"/>
          </ac:picMkLst>
        </pc:picChg>
      </pc:sldChg>
    </pc:docChg>
  </pc:docChgLst>
  <pc:docChgLst>
    <pc:chgData name="Mikkelsen, Brooks Joseph" userId="S::mikkelsb@oregonstate.edu::b427e8db-9797-4c61-90f2-fdb63c5c5ae1" providerId="AD" clId="Web-{8E233197-92B1-22FD-87AD-E67BE8B3BFB7}"/>
    <pc:docChg chg="modSld">
      <pc:chgData name="Mikkelsen, Brooks Joseph" userId="S::mikkelsb@oregonstate.edu::b427e8db-9797-4c61-90f2-fdb63c5c5ae1" providerId="AD" clId="Web-{8E233197-92B1-22FD-87AD-E67BE8B3BFB7}" dt="2019-01-23T00:37:42.481" v="1550" actId="1076"/>
      <pc:docMkLst>
        <pc:docMk/>
      </pc:docMkLst>
      <pc:sldChg chg="addSp delSp modSp">
        <pc:chgData name="Mikkelsen, Brooks Joseph" userId="S::mikkelsb@oregonstate.edu::b427e8db-9797-4c61-90f2-fdb63c5c5ae1" providerId="AD" clId="Web-{8E233197-92B1-22FD-87AD-E67BE8B3BFB7}" dt="2019-01-23T00:37:42.481" v="1550" actId="1076"/>
        <pc:sldMkLst>
          <pc:docMk/>
          <pc:sldMk cId="2732054176" sldId="261"/>
        </pc:sldMkLst>
        <pc:spChg chg="mod">
          <ac:chgData name="Mikkelsen, Brooks Joseph" userId="S::mikkelsb@oregonstate.edu::b427e8db-9797-4c61-90f2-fdb63c5c5ae1" providerId="AD" clId="Web-{8E233197-92B1-22FD-87AD-E67BE8B3BFB7}" dt="2019-01-23T00:37:26.887" v="1548" actId="20577"/>
          <ac:spMkLst>
            <pc:docMk/>
            <pc:sldMk cId="2732054176" sldId="261"/>
            <ac:spMk id="11" creationId="{00000000-0000-0000-0000-000000000000}"/>
          </ac:spMkLst>
        </pc:spChg>
        <pc:spChg chg="del">
          <ac:chgData name="Mikkelsen, Brooks Joseph" userId="S::mikkelsb@oregonstate.edu::b427e8db-9797-4c61-90f2-fdb63c5c5ae1" providerId="AD" clId="Web-{8E233197-92B1-22FD-87AD-E67BE8B3BFB7}" dt="2019-01-23T00:34:16.733" v="1410"/>
          <ac:spMkLst>
            <pc:docMk/>
            <pc:sldMk cId="2732054176" sldId="261"/>
            <ac:spMk id="17" creationId="{87E0C284-E036-4C70-90C1-6D68C292DE18}"/>
          </ac:spMkLst>
        </pc:spChg>
        <pc:spChg chg="mod">
          <ac:chgData name="Mikkelsen, Brooks Joseph" userId="S::mikkelsb@oregonstate.edu::b427e8db-9797-4c61-90f2-fdb63c5c5ae1" providerId="AD" clId="Web-{8E233197-92B1-22FD-87AD-E67BE8B3BFB7}" dt="2019-01-23T00:37:24.996" v="1546" actId="20577"/>
          <ac:spMkLst>
            <pc:docMk/>
            <pc:sldMk cId="2732054176" sldId="261"/>
            <ac:spMk id="29" creationId="{192453D3-CACA-45C3-9D3B-80633952C3D1}"/>
          </ac:spMkLst>
        </pc:spChg>
        <pc:picChg chg="add mod ord modCrop">
          <ac:chgData name="Mikkelsen, Brooks Joseph" userId="S::mikkelsb@oregonstate.edu::b427e8db-9797-4c61-90f2-fdb63c5c5ae1" providerId="AD" clId="Web-{8E233197-92B1-22FD-87AD-E67BE8B3BFB7}" dt="2019-01-23T00:37:42.481" v="1550" actId="1076"/>
          <ac:picMkLst>
            <pc:docMk/>
            <pc:sldMk cId="2732054176" sldId="261"/>
            <ac:picMk id="4" creationId="{44FBCFB4-A6FD-4049-84C7-B4CE6636F9FA}"/>
          </ac:picMkLst>
        </pc:picChg>
      </pc:sldChg>
    </pc:docChg>
  </pc:docChgLst>
  <pc:docChgLst>
    <pc:chgData name="Guest User" userId="S::urn:spo:anon#1b635b33766e0ac2b6ab22fff18201eaf9f75704ae38fa227bb3cbb3a44ac260::" providerId="AD" clId="Web-{AC8AD985-B8E1-4146-AA5D-EC7D7F7682B1}"/>
    <pc:docChg chg="modSld">
      <pc:chgData name="Guest User" userId="S::urn:spo:anon#1b635b33766e0ac2b6ab22fff18201eaf9f75704ae38fa227bb3cbb3a44ac260::" providerId="AD" clId="Web-{AC8AD985-B8E1-4146-AA5D-EC7D7F7682B1}" dt="2019-01-23T01:23:04.238" v="559"/>
      <pc:docMkLst>
        <pc:docMk/>
      </pc:docMkLst>
      <pc:sldChg chg="addSp delSp modSp">
        <pc:chgData name="Guest User" userId="S::urn:spo:anon#1b635b33766e0ac2b6ab22fff18201eaf9f75704ae38fa227bb3cbb3a44ac260::" providerId="AD" clId="Web-{AC8AD985-B8E1-4146-AA5D-EC7D7F7682B1}" dt="2019-01-23T01:23:04.238" v="559"/>
        <pc:sldMkLst>
          <pc:docMk/>
          <pc:sldMk cId="2732054176" sldId="261"/>
        </pc:sldMkLst>
        <pc:spChg chg="add mod">
          <ac:chgData name="Guest User" userId="S::urn:spo:anon#1b635b33766e0ac2b6ab22fff18201eaf9f75704ae38fa227bb3cbb3a44ac260::" providerId="AD" clId="Web-{AC8AD985-B8E1-4146-AA5D-EC7D7F7682B1}" dt="2019-01-23T01:14:39.283" v="557" actId="20577"/>
          <ac:spMkLst>
            <pc:docMk/>
            <pc:sldMk cId="2732054176" sldId="261"/>
            <ac:spMk id="3" creationId="{1C2A10CA-9164-4C47-B554-9F2DF26B4CDC}"/>
          </ac:spMkLst>
        </pc:spChg>
        <pc:spChg chg="del">
          <ac:chgData name="Guest User" userId="S::urn:spo:anon#1b635b33766e0ac2b6ab22fff18201eaf9f75704ae38fa227bb3cbb3a44ac260::" providerId="AD" clId="Web-{AC8AD985-B8E1-4146-AA5D-EC7D7F7682B1}" dt="2019-01-23T01:23:04.238" v="559"/>
          <ac:spMkLst>
            <pc:docMk/>
            <pc:sldMk cId="2732054176" sldId="261"/>
            <ac:spMk id="7" creationId="{00000000-0000-0000-0000-000000000000}"/>
          </ac:spMkLst>
        </pc:spChg>
        <pc:spChg chg="mod">
          <ac:chgData name="Guest User" userId="S::urn:spo:anon#1b635b33766e0ac2b6ab22fff18201eaf9f75704ae38fa227bb3cbb3a44ac260::" providerId="AD" clId="Web-{AC8AD985-B8E1-4146-AA5D-EC7D7F7682B1}" dt="2019-01-23T00:44:31.323" v="126" actId="20577"/>
          <ac:spMkLst>
            <pc:docMk/>
            <pc:sldMk cId="2732054176" sldId="261"/>
            <ac:spMk id="12" creationId="{00000000-0000-0000-0000-000000000000}"/>
          </ac:spMkLst>
        </pc:spChg>
        <pc:spChg chg="mod">
          <ac:chgData name="Guest User" userId="S::urn:spo:anon#1b635b33766e0ac2b6ab22fff18201eaf9f75704ae38fa227bb3cbb3a44ac260::" providerId="AD" clId="Web-{AC8AD985-B8E1-4146-AA5D-EC7D7F7682B1}" dt="2019-01-23T00:44:49.448" v="161" actId="20577"/>
          <ac:spMkLst>
            <pc:docMk/>
            <pc:sldMk cId="2732054176" sldId="261"/>
            <ac:spMk id="18" creationId="{4702A796-F221-4FD3-B422-9A44E3897320}"/>
          </ac:spMkLst>
        </pc:spChg>
        <pc:spChg chg="mod">
          <ac:chgData name="Guest User" userId="S::urn:spo:anon#1b635b33766e0ac2b6ab22fff18201eaf9f75704ae38fa227bb3cbb3a44ac260::" providerId="AD" clId="Web-{AC8AD985-B8E1-4146-AA5D-EC7D7F7682B1}" dt="2019-01-23T00:58:54.951" v="199" actId="1076"/>
          <ac:spMkLst>
            <pc:docMk/>
            <pc:sldMk cId="2732054176" sldId="261"/>
            <ac:spMk id="25" creationId="{56E1CA11-46CA-46C3-82CF-735172DA5F37}"/>
          </ac:spMkLst>
        </pc:spChg>
        <pc:spChg chg="mod">
          <ac:chgData name="Guest User" userId="S::urn:spo:anon#1b635b33766e0ac2b6ab22fff18201eaf9f75704ae38fa227bb3cbb3a44ac260::" providerId="AD" clId="Web-{AC8AD985-B8E1-4146-AA5D-EC7D7F7682B1}" dt="2019-01-23T00:59:26.233" v="202" actId="1076"/>
          <ac:spMkLst>
            <pc:docMk/>
            <pc:sldMk cId="2732054176" sldId="261"/>
            <ac:spMk id="26" creationId="{AD5F150D-E5C5-42F7-BD8B-110D01642ADD}"/>
          </ac:spMkLst>
        </pc:spChg>
        <pc:spChg chg="mod">
          <ac:chgData name="Guest User" userId="S::urn:spo:anon#1b635b33766e0ac2b6ab22fff18201eaf9f75704ae38fa227bb3cbb3a44ac260::" providerId="AD" clId="Web-{AC8AD985-B8E1-4146-AA5D-EC7D7F7682B1}" dt="2019-01-23T00:59:08.764" v="201" actId="1076"/>
          <ac:spMkLst>
            <pc:docMk/>
            <pc:sldMk cId="2732054176" sldId="261"/>
            <ac:spMk id="30" creationId="{2E9624FF-9EF4-452C-96AA-754252647172}"/>
          </ac:spMkLst>
        </pc:spChg>
        <pc:spChg chg="mod">
          <ac:chgData name="Guest User" userId="S::urn:spo:anon#1b635b33766e0ac2b6ab22fff18201eaf9f75704ae38fa227bb3cbb3a44ac260::" providerId="AD" clId="Web-{AC8AD985-B8E1-4146-AA5D-EC7D7F7682B1}" dt="2019-01-23T01:08:23.938" v="363" actId="20577"/>
          <ac:spMkLst>
            <pc:docMk/>
            <pc:sldMk cId="2732054176" sldId="261"/>
            <ac:spMk id="31" creationId="{23287435-9ACA-4C85-96A2-D739E4D5E77E}"/>
          </ac:spMkLst>
        </pc:spChg>
        <pc:spChg chg="add mod">
          <ac:chgData name="Guest User" userId="S::urn:spo:anon#1b635b33766e0ac2b6ab22fff18201eaf9f75704ae38fa227bb3cbb3a44ac260::" providerId="AD" clId="Web-{AC8AD985-B8E1-4146-AA5D-EC7D7F7682B1}" dt="2019-01-23T00:45:50.386" v="189" actId="20577"/>
          <ac:spMkLst>
            <pc:docMk/>
            <pc:sldMk cId="2732054176" sldId="261"/>
            <ac:spMk id="34" creationId="{6162B021-AA77-4205-9517-8E5CD68EAD51}"/>
          </ac:spMkLst>
        </pc:spChg>
        <pc:picChg chg="add mod">
          <ac:chgData name="Guest User" userId="S::urn:spo:anon#1b635b33766e0ac2b6ab22fff18201eaf9f75704ae38fa227bb3cbb3a44ac260::" providerId="AD" clId="Web-{AC8AD985-B8E1-4146-AA5D-EC7D7F7682B1}" dt="2019-01-23T01:08:27.578" v="366" actId="1076"/>
          <ac:picMkLst>
            <pc:docMk/>
            <pc:sldMk cId="2732054176" sldId="261"/>
            <ac:picMk id="2" creationId="{D11A14D1-CEF5-48F4-ACAC-50E6515577D9}"/>
          </ac:picMkLst>
        </pc:picChg>
        <pc:picChg chg="mod">
          <ac:chgData name="Guest User" userId="S::urn:spo:anon#1b635b33766e0ac2b6ab22fff18201eaf9f75704ae38fa227bb3cbb3a44ac260::" providerId="AD" clId="Web-{AC8AD985-B8E1-4146-AA5D-EC7D7F7682B1}" dt="2019-01-23T01:06:49.656" v="219" actId="1076"/>
          <ac:picMkLst>
            <pc:docMk/>
            <pc:sldMk cId="2732054176" sldId="261"/>
            <ac:picMk id="4" creationId="{44FBCFB4-A6FD-4049-84C7-B4CE6636F9FA}"/>
          </ac:picMkLst>
        </pc:picChg>
        <pc:picChg chg="add del mod">
          <ac:chgData name="Guest User" userId="S::urn:spo:anon#1b635b33766e0ac2b6ab22fff18201eaf9f75704ae38fa227bb3cbb3a44ac260::" providerId="AD" clId="Web-{AC8AD985-B8E1-4146-AA5D-EC7D7F7682B1}" dt="2019-01-23T01:02:44.999" v="206"/>
          <ac:picMkLst>
            <pc:docMk/>
            <pc:sldMk cId="2732054176" sldId="261"/>
            <ac:picMk id="5" creationId="{E51BC739-FDFF-4266-BE0B-5F1DCB67C163}"/>
          </ac:picMkLst>
        </pc:picChg>
        <pc:picChg chg="mod">
          <ac:chgData name="Guest User" userId="S::urn:spo:anon#1b635b33766e0ac2b6ab22fff18201eaf9f75704ae38fa227bb3cbb3a44ac260::" providerId="AD" clId="Web-{AC8AD985-B8E1-4146-AA5D-EC7D7F7682B1}" dt="2019-01-23T01:06:57.109" v="220" actId="1076"/>
          <ac:picMkLst>
            <pc:docMk/>
            <pc:sldMk cId="2732054176" sldId="261"/>
            <ac:picMk id="21" creationId="{74030546-BEA5-4709-814E-F8CFD0DE92C7}"/>
          </ac:picMkLst>
        </pc:picChg>
        <pc:picChg chg="add mod">
          <ac:chgData name="Guest User" userId="S::urn:spo:anon#1b635b33766e0ac2b6ab22fff18201eaf9f75704ae38fa227bb3cbb3a44ac260::" providerId="AD" clId="Web-{AC8AD985-B8E1-4146-AA5D-EC7D7F7682B1}" dt="2019-01-23T01:06:36.406" v="218" actId="14100"/>
          <ac:picMkLst>
            <pc:docMk/>
            <pc:sldMk cId="2732054176" sldId="261"/>
            <ac:picMk id="36" creationId="{063585E5-0EE2-44DE-8FA4-B1C7024498CE}"/>
          </ac:picMkLst>
        </pc:picChg>
      </pc:sldChg>
    </pc:docChg>
  </pc:docChgLst>
  <pc:docChgLst>
    <pc:chgData name="Guest User" userId="S::urn:spo:anon#1b635b33766e0ac2b6ab22fff18201eaf9f75704ae38fa227bb3cbb3a44ac260::" providerId="AD" clId="Web-{1E509D62-B407-4FA1-85A8-19E867334307}"/>
    <pc:docChg chg="modSld">
      <pc:chgData name="Guest User" userId="S::urn:spo:anon#1b635b33766e0ac2b6ab22fff18201eaf9f75704ae38fa227bb3cbb3a44ac260::" providerId="AD" clId="Web-{1E509D62-B407-4FA1-85A8-19E867334307}" dt="2019-01-23T00:42:23.981" v="1578" actId="20577"/>
      <pc:docMkLst>
        <pc:docMk/>
      </pc:docMkLst>
      <pc:sldChg chg="modSp">
        <pc:chgData name="Guest User" userId="S::urn:spo:anon#1b635b33766e0ac2b6ab22fff18201eaf9f75704ae38fa227bb3cbb3a44ac260::" providerId="AD" clId="Web-{1E509D62-B407-4FA1-85A8-19E867334307}" dt="2019-01-23T00:42:21.731" v="1576" actId="20577"/>
        <pc:sldMkLst>
          <pc:docMk/>
          <pc:sldMk cId="2732054176" sldId="261"/>
        </pc:sldMkLst>
        <pc:spChg chg="mod">
          <ac:chgData name="Guest User" userId="S::urn:spo:anon#1b635b33766e0ac2b6ab22fff18201eaf9f75704ae38fa227bb3cbb3a44ac260::" providerId="AD" clId="Web-{1E509D62-B407-4FA1-85A8-19E867334307}" dt="2019-01-23T00:19:23.361" v="1081" actId="20577"/>
          <ac:spMkLst>
            <pc:docMk/>
            <pc:sldMk cId="2732054176" sldId="261"/>
            <ac:spMk id="7" creationId="{00000000-0000-0000-0000-000000000000}"/>
          </ac:spMkLst>
        </pc:spChg>
        <pc:spChg chg="mod">
          <ac:chgData name="Guest User" userId="S::urn:spo:anon#1b635b33766e0ac2b6ab22fff18201eaf9f75704ae38fa227bb3cbb3a44ac260::" providerId="AD" clId="Web-{1E509D62-B407-4FA1-85A8-19E867334307}" dt="2019-01-23T00:10:17.332" v="327" actId="20577"/>
          <ac:spMkLst>
            <pc:docMk/>
            <pc:sldMk cId="2732054176" sldId="261"/>
            <ac:spMk id="9" creationId="{00000000-0000-0000-0000-000000000000}"/>
          </ac:spMkLst>
        </pc:spChg>
        <pc:spChg chg="mod">
          <ac:chgData name="Guest User" userId="S::urn:spo:anon#1b635b33766e0ac2b6ab22fff18201eaf9f75704ae38fa227bb3cbb3a44ac260::" providerId="AD" clId="Web-{1E509D62-B407-4FA1-85A8-19E867334307}" dt="2019-01-23T00:42:21.731" v="1576" actId="20577"/>
          <ac:spMkLst>
            <pc:docMk/>
            <pc:sldMk cId="2732054176" sldId="261"/>
            <ac:spMk id="26" creationId="{AD5F150D-E5C5-42F7-BD8B-110D01642ADD}"/>
          </ac:spMkLst>
        </pc:spChg>
        <pc:spChg chg="mod">
          <ac:chgData name="Guest User" userId="S::urn:spo:anon#1b635b33766e0ac2b6ab22fff18201eaf9f75704ae38fa227bb3cbb3a44ac260::" providerId="AD" clId="Web-{1E509D62-B407-4FA1-85A8-19E867334307}" dt="2019-01-23T00:42:13.278" v="1556" actId="20577"/>
          <ac:spMkLst>
            <pc:docMk/>
            <pc:sldMk cId="2732054176" sldId="261"/>
            <ac:spMk id="32" creationId="{087D6019-2C22-431C-AA58-7D9EEA5A1BC5}"/>
          </ac:spMkLst>
        </pc:spChg>
      </pc:sldChg>
    </pc:docChg>
  </pc:docChgLst>
  <pc:docChgLst>
    <pc:chgData name="Guest User" userId="S::urn:spo:anon#1b635b33766e0ac2b6ab22fff18201eaf9f75704ae38fa227bb3cbb3a44ac260::" providerId="AD" clId="Web-{55FE9E20-9BE2-48DE-9277-958DDC5D0A6B}"/>
    <pc:docChg chg="modSld">
      <pc:chgData name="Guest User" userId="S::urn:spo:anon#1b635b33766e0ac2b6ab22fff18201eaf9f75704ae38fa227bb3cbb3a44ac260::" providerId="AD" clId="Web-{55FE9E20-9BE2-48DE-9277-958DDC5D0A6B}" dt="2019-01-23T01:26:44.906" v="1033" actId="20577"/>
      <pc:docMkLst>
        <pc:docMk/>
      </pc:docMkLst>
      <pc:sldChg chg="modSp">
        <pc:chgData name="Guest User" userId="S::urn:spo:anon#1b635b33766e0ac2b6ab22fff18201eaf9f75704ae38fa227bb3cbb3a44ac260::" providerId="AD" clId="Web-{55FE9E20-9BE2-48DE-9277-958DDC5D0A6B}" dt="2019-01-23T01:26:44.906" v="1032" actId="20577"/>
        <pc:sldMkLst>
          <pc:docMk/>
          <pc:sldMk cId="2732054176" sldId="261"/>
        </pc:sldMkLst>
        <pc:spChg chg="mod">
          <ac:chgData name="Guest User" userId="S::urn:spo:anon#1b635b33766e0ac2b6ab22fff18201eaf9f75704ae38fa227bb3cbb3a44ac260::" providerId="AD" clId="Web-{55FE9E20-9BE2-48DE-9277-958DDC5D0A6B}" dt="2019-01-23T00:52:23.485" v="991" actId="1076"/>
          <ac:spMkLst>
            <pc:docMk/>
            <pc:sldMk cId="2732054176" sldId="261"/>
            <ac:spMk id="6" creationId="{00000000-0000-0000-0000-000000000000}"/>
          </ac:spMkLst>
        </pc:spChg>
        <pc:spChg chg="mod">
          <ac:chgData name="Guest User" userId="S::urn:spo:anon#1b635b33766e0ac2b6ab22fff18201eaf9f75704ae38fa227bb3cbb3a44ac260::" providerId="AD" clId="Web-{55FE9E20-9BE2-48DE-9277-958DDC5D0A6B}" dt="2019-01-23T00:52:16.720" v="990" actId="1076"/>
          <ac:spMkLst>
            <pc:docMk/>
            <pc:sldMk cId="2732054176" sldId="261"/>
            <ac:spMk id="7" creationId="{00000000-0000-0000-0000-000000000000}"/>
          </ac:spMkLst>
        </pc:spChg>
        <pc:spChg chg="mod">
          <ac:chgData name="Guest User" userId="S::urn:spo:anon#1b635b33766e0ac2b6ab22fff18201eaf9f75704ae38fa227bb3cbb3a44ac260::" providerId="AD" clId="Web-{55FE9E20-9BE2-48DE-9277-958DDC5D0A6B}" dt="2019-01-23T01:23:23.253" v="1022" actId="1076"/>
          <ac:spMkLst>
            <pc:docMk/>
            <pc:sldMk cId="2732054176" sldId="261"/>
            <ac:spMk id="8" creationId="{00000000-0000-0000-0000-000000000000}"/>
          </ac:spMkLst>
        </pc:spChg>
        <pc:spChg chg="mod">
          <ac:chgData name="Guest User" userId="S::urn:spo:anon#1b635b33766e0ac2b6ab22fff18201eaf9f75704ae38fa227bb3cbb3a44ac260::" providerId="AD" clId="Web-{55FE9E20-9BE2-48DE-9277-958DDC5D0A6B}" dt="2019-01-23T00:52:29.923" v="992" actId="1076"/>
          <ac:spMkLst>
            <pc:docMk/>
            <pc:sldMk cId="2732054176" sldId="261"/>
            <ac:spMk id="9" creationId="{00000000-0000-0000-0000-000000000000}"/>
          </ac:spMkLst>
        </pc:spChg>
        <pc:spChg chg="mod">
          <ac:chgData name="Guest User" userId="S::urn:spo:anon#1b635b33766e0ac2b6ab22fff18201eaf9f75704ae38fa227bb3cbb3a44ac260::" providerId="AD" clId="Web-{55FE9E20-9BE2-48DE-9277-958DDC5D0A6B}" dt="2019-01-23T00:52:13.735" v="988" actId="20577"/>
          <ac:spMkLst>
            <pc:docMk/>
            <pc:sldMk cId="2732054176" sldId="261"/>
            <ac:spMk id="11" creationId="{00000000-0000-0000-0000-000000000000}"/>
          </ac:spMkLst>
        </pc:spChg>
        <pc:spChg chg="mod">
          <ac:chgData name="Guest User" userId="S::urn:spo:anon#1b635b33766e0ac2b6ab22fff18201eaf9f75704ae38fa227bb3cbb3a44ac260::" providerId="AD" clId="Web-{55FE9E20-9BE2-48DE-9277-958DDC5D0A6B}" dt="2019-01-23T01:26:44.906" v="1032" actId="20577"/>
          <ac:spMkLst>
            <pc:docMk/>
            <pc:sldMk cId="2732054176" sldId="261"/>
            <ac:spMk id="15" creationId="{00000000-0000-0000-0000-000000000000}"/>
          </ac:spMkLst>
        </pc:spChg>
        <pc:spChg chg="mod">
          <ac:chgData name="Guest User" userId="S::urn:spo:anon#1b635b33766e0ac2b6ab22fff18201eaf9f75704ae38fa227bb3cbb3a44ac260::" providerId="AD" clId="Web-{55FE9E20-9BE2-48DE-9277-958DDC5D0A6B}" dt="2019-01-23T00:23:58.917" v="111" actId="1076"/>
          <ac:spMkLst>
            <pc:docMk/>
            <pc:sldMk cId="2732054176" sldId="261"/>
            <ac:spMk id="17" creationId="{87E0C284-E036-4C70-90C1-6D68C292DE18}"/>
          </ac:spMkLst>
        </pc:spChg>
        <pc:spChg chg="mod">
          <ac:chgData name="Guest User" userId="S::urn:spo:anon#1b635b33766e0ac2b6ab22fff18201eaf9f75704ae38fa227bb3cbb3a44ac260::" providerId="AD" clId="Web-{55FE9E20-9BE2-48DE-9277-958DDC5D0A6B}" dt="2019-01-23T00:35:14.247" v="367" actId="14100"/>
          <ac:spMkLst>
            <pc:docMk/>
            <pc:sldMk cId="2732054176" sldId="261"/>
            <ac:spMk id="18" creationId="{4702A796-F221-4FD3-B422-9A44E3897320}"/>
          </ac:spMkLst>
        </pc:spChg>
        <pc:spChg chg="mod">
          <ac:chgData name="Guest User" userId="S::urn:spo:anon#1b635b33766e0ac2b6ab22fff18201eaf9f75704ae38fa227bb3cbb3a44ac260::" providerId="AD" clId="Web-{55FE9E20-9BE2-48DE-9277-958DDC5D0A6B}" dt="2019-01-23T01:25:11.892" v="1029" actId="1076"/>
          <ac:spMkLst>
            <pc:docMk/>
            <pc:sldMk cId="2732054176" sldId="261"/>
            <ac:spMk id="25" creationId="{56E1CA11-46CA-46C3-82CF-735172DA5F37}"/>
          </ac:spMkLst>
        </pc:spChg>
        <pc:spChg chg="mod">
          <ac:chgData name="Guest User" userId="S::urn:spo:anon#1b635b33766e0ac2b6ab22fff18201eaf9f75704ae38fa227bb3cbb3a44ac260::" providerId="AD" clId="Web-{55FE9E20-9BE2-48DE-9277-958DDC5D0A6B}" dt="2019-01-23T01:24:35.440" v="1025" actId="1076"/>
          <ac:spMkLst>
            <pc:docMk/>
            <pc:sldMk cId="2732054176" sldId="261"/>
            <ac:spMk id="26" creationId="{AD5F150D-E5C5-42F7-BD8B-110D01642ADD}"/>
          </ac:spMkLst>
        </pc:spChg>
        <pc:spChg chg="mod">
          <ac:chgData name="Guest User" userId="S::urn:spo:anon#1b635b33766e0ac2b6ab22fff18201eaf9f75704ae38fa227bb3cbb3a44ac260::" providerId="AD" clId="Web-{55FE9E20-9BE2-48DE-9277-958DDC5D0A6B}" dt="2019-01-23T01:24:48.330" v="1027" actId="1076"/>
          <ac:spMkLst>
            <pc:docMk/>
            <pc:sldMk cId="2732054176" sldId="261"/>
            <ac:spMk id="30" creationId="{2E9624FF-9EF4-452C-96AA-754252647172}"/>
          </ac:spMkLst>
        </pc:spChg>
        <pc:spChg chg="mod">
          <ac:chgData name="Guest User" userId="S::urn:spo:anon#1b635b33766e0ac2b6ab22fff18201eaf9f75704ae38fa227bb3cbb3a44ac260::" providerId="AD" clId="Web-{55FE9E20-9BE2-48DE-9277-958DDC5D0A6B}" dt="2019-01-23T01:24:29.346" v="1024" actId="1076"/>
          <ac:spMkLst>
            <pc:docMk/>
            <pc:sldMk cId="2732054176" sldId="261"/>
            <ac:spMk id="32" creationId="{087D6019-2C22-431C-AA58-7D9EEA5A1BC5}"/>
          </ac:spMkLst>
        </pc:spChg>
        <pc:picChg chg="mod">
          <ac:chgData name="Guest User" userId="S::urn:spo:anon#1b635b33766e0ac2b6ab22fff18201eaf9f75704ae38fa227bb3cbb3a44ac260::" providerId="AD" clId="Web-{55FE9E20-9BE2-48DE-9277-958DDC5D0A6B}" dt="2019-01-23T01:06:35.925" v="1020" actId="1076"/>
          <ac:picMkLst>
            <pc:docMk/>
            <pc:sldMk cId="2732054176" sldId="261"/>
            <ac:picMk id="2" creationId="{D11A14D1-CEF5-48F4-ACAC-50E6515577D9}"/>
          </ac:picMkLst>
        </pc:picChg>
        <pc:picChg chg="mod">
          <ac:chgData name="Guest User" userId="S::urn:spo:anon#1b635b33766e0ac2b6ab22fff18201eaf9f75704ae38fa227bb3cbb3a44ac260::" providerId="AD" clId="Web-{55FE9E20-9BE2-48DE-9277-958DDC5D0A6B}" dt="2019-01-23T01:24:15.252" v="1023" actId="1076"/>
          <ac:picMkLst>
            <pc:docMk/>
            <pc:sldMk cId="2732054176" sldId="261"/>
            <ac:picMk id="21" creationId="{74030546-BEA5-4709-814E-F8CFD0DE92C7}"/>
          </ac:picMkLst>
        </pc:picChg>
        <pc:picChg chg="mod">
          <ac:chgData name="Guest User" userId="S::urn:spo:anon#1b635b33766e0ac2b6ab22fff18201eaf9f75704ae38fa227bb3cbb3a44ac260::" providerId="AD" clId="Web-{55FE9E20-9BE2-48DE-9277-958DDC5D0A6B}" dt="2019-01-23T01:24:44.471" v="1026" actId="1076"/>
          <ac:picMkLst>
            <pc:docMk/>
            <pc:sldMk cId="2732054176" sldId="261"/>
            <ac:picMk id="36" creationId="{063585E5-0EE2-44DE-8FA4-B1C7024498C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1/22/2019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9D7D82-3AAB-FE4F-A8B8-55362074E59C}" type="slidenum">
              <a:rPr lang="en-US" smtClean="0"/>
              <a:pPr/>
              <a:t>1</a:t>
            </a:fld>
            <a:endParaRPr lang="en-US"/>
          </a:p>
        </p:txBody>
      </p:sp>
    </p:spTree>
    <p:extLst>
      <p:ext uri="{BB962C8B-B14F-4D97-AF65-F5344CB8AC3E}">
        <p14:creationId xmlns:p14="http://schemas.microsoft.com/office/powerpoint/2010/main" val="129471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a:solidFill>
                  <a:schemeClr val="tx1"/>
                </a:solidFill>
                <a:latin typeface="Verdana Regular" charset="0"/>
                <a:cs typeface="Verdana Regular" charset="0"/>
              </a:rPr>
              <a:t>NO</a:t>
            </a:r>
            <a:r>
              <a:rPr lang="en-US" sz="5400" b="0" i="0" cap="none" spc="170" baseline="0">
                <a:solidFill>
                  <a:schemeClr val="tx1"/>
                </a:solidFill>
                <a:latin typeface="Verdana Regular" charset="0"/>
                <a:cs typeface="Verdana Regular" charset="0"/>
              </a:rPr>
              <a:t> TEXT </a:t>
            </a:r>
          </a:p>
          <a:p>
            <a:pPr algn="ctr">
              <a:lnSpc>
                <a:spcPct val="120000"/>
              </a:lnSpc>
            </a:pPr>
            <a:r>
              <a:rPr lang="en-US" sz="5400" b="0" i="0" cap="none" spc="170" baseline="0">
                <a:solidFill>
                  <a:schemeClr val="tx1"/>
                </a:solidFill>
                <a:latin typeface="Verdana Regular" charset="0"/>
                <a:cs typeface="Verdana Regular" charset="0"/>
              </a:rPr>
              <a:t>IN ORANGE BOX BELOW THIS LINE</a:t>
            </a:r>
            <a:endParaRPr lang="en-US" sz="5400" b="0" i="0" cap="none" spc="17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brassev@oregonstate.edu" TargetMode="External"/><Relationship Id="rId3" Type="http://schemas.openxmlformats.org/officeDocument/2006/relationships/image" Target="../media/image2.png"/><Relationship Id="rId7" Type="http://schemas.openxmlformats.org/officeDocument/2006/relationships/hyperlink" Target="mailto:meib@oregonstate.edu" TargetMode="External"/><Relationship Id="rId12"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orsytht@oregonstate.edu" TargetMode="External"/><Relationship Id="rId11" Type="http://schemas.openxmlformats.org/officeDocument/2006/relationships/image" Target="../media/image5.jpeg"/><Relationship Id="rId5" Type="http://schemas.openxmlformats.org/officeDocument/2006/relationships/hyperlink" Target="mailto:jonesjon@oregonstate.edu" TargetMode="External"/><Relationship Id="rId10" Type="http://schemas.openxmlformats.org/officeDocument/2006/relationships/image" Target="../media/image4.jpeg"/><Relationship Id="rId4" Type="http://schemas.openxmlformats.org/officeDocument/2006/relationships/hyperlink" Target="mailto:mikkelsb@oregonstate.edu"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6"/>
          <p:cNvSpPr txBox="1">
            <a:spLocks/>
          </p:cNvSpPr>
          <p:nvPr/>
        </p:nvSpPr>
        <p:spPr>
          <a:xfrm>
            <a:off x="1964266" y="3574535"/>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a:solidFill>
                  <a:srgbClr val="FFFFFF"/>
                </a:solidFill>
                <a:latin typeface="Verdana Regular" charset="0"/>
              </a:rPr>
              <a:t>Project Background</a:t>
            </a:r>
          </a:p>
        </p:txBody>
      </p:sp>
      <p:sp>
        <p:nvSpPr>
          <p:cNvPr id="11" name="Text Placeholder 18"/>
          <p:cNvSpPr txBox="1">
            <a:spLocks/>
          </p:cNvSpPr>
          <p:nvPr/>
        </p:nvSpPr>
        <p:spPr>
          <a:xfrm>
            <a:off x="1964266" y="4803623"/>
            <a:ext cx="8126412" cy="14046217"/>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err="1">
                <a:solidFill>
                  <a:schemeClr val="bg1"/>
                </a:solidFill>
                <a:latin typeface="Verdana"/>
                <a:ea typeface="Verdana"/>
                <a:cs typeface="Verdana"/>
              </a:rPr>
              <a:t>WebXR</a:t>
            </a:r>
            <a:r>
              <a:rPr lang="en-US">
                <a:solidFill>
                  <a:schemeClr val="bg1"/>
                </a:solidFill>
                <a:latin typeface="Verdana"/>
                <a:ea typeface="Verdana"/>
                <a:cs typeface="Verdana"/>
              </a:rPr>
              <a:t> is an exciting new API that will let developers bring virtual and augmented reality experiences into their websites. This means that users won’t have to download a mobile app to see the VR or AR content. It can also seamlessly deploy across different operating system and browsers without compromising capabilities. </a:t>
            </a:r>
            <a:endParaRPr lang="en-US">
              <a:solidFill>
                <a:schemeClr val="bg1"/>
              </a:solidFill>
              <a:latin typeface="Verdana" charset="0"/>
              <a:ea typeface="Verdana" charset="0"/>
              <a:cs typeface="Verdana" charset="0"/>
            </a:endParaRPr>
          </a:p>
          <a:p>
            <a:pPr marL="0" indent="0">
              <a:spcAft>
                <a:spcPts val="2600"/>
              </a:spcAft>
              <a:buNone/>
            </a:pPr>
            <a:r>
              <a:rPr lang="en-US">
                <a:solidFill>
                  <a:schemeClr val="bg1"/>
                </a:solidFill>
                <a:latin typeface="Verdana"/>
                <a:ea typeface="Verdana"/>
                <a:cs typeface="Verdana"/>
              </a:rPr>
              <a:t>The </a:t>
            </a:r>
            <a:r>
              <a:rPr lang="en-US" err="1">
                <a:solidFill>
                  <a:schemeClr val="bg1"/>
                </a:solidFill>
                <a:latin typeface="Verdana"/>
                <a:ea typeface="Verdana"/>
                <a:cs typeface="Verdana"/>
              </a:rPr>
              <a:t>WebXR</a:t>
            </a:r>
            <a:r>
              <a:rPr lang="en-US">
                <a:solidFill>
                  <a:schemeClr val="bg1"/>
                </a:solidFill>
                <a:latin typeface="Verdana"/>
                <a:ea typeface="Verdana"/>
                <a:cs typeface="Verdana"/>
              </a:rPr>
              <a:t> specification is still in development, so there are not a lot of resources out there for developers to go off of for making new AR and VR apps for the browser. One of the primary goals was to build a working example project that future developers could reference when building their applications. </a:t>
            </a:r>
            <a:endParaRPr lang="en-US">
              <a:solidFill>
                <a:schemeClr val="bg1"/>
              </a:solidFill>
              <a:latin typeface="Verdana" charset="0"/>
              <a:ea typeface="Verdana" charset="0"/>
              <a:cs typeface="Verdana" charset="0"/>
            </a:endParaRPr>
          </a:p>
          <a:p>
            <a:pPr marL="0" indent="0">
              <a:spcAft>
                <a:spcPts val="2600"/>
              </a:spcAft>
              <a:buNone/>
            </a:pPr>
            <a:r>
              <a:rPr lang="en-US">
                <a:solidFill>
                  <a:schemeClr val="bg1"/>
                </a:solidFill>
                <a:latin typeface="Verdana"/>
                <a:ea typeface="Verdana"/>
                <a:cs typeface="Verdana"/>
              </a:rPr>
              <a:t>That goal left us with a wide variety of possibilities for what the project could look like. Our next goal was to make an open source project that could help solve a real-world problem. Since VR simulations have proven to be so beneficial to learning, we wanted to make a way for high school students to experience physics labs without the need for expensive lab equipment. Another goal of the project is to showcase an application that can be impossible to preform without a VR device while progressively enhancing the experience to users. </a:t>
            </a:r>
            <a:endParaRPr lang="en-US">
              <a:solidFill>
                <a:schemeClr val="bg1"/>
              </a:solidFill>
              <a:latin typeface="Verdana"/>
              <a:ea typeface="Verdana"/>
            </a:endParaRPr>
          </a:p>
          <a:p>
            <a:pPr marL="0" indent="0">
              <a:spcAft>
                <a:spcPts val="2600"/>
              </a:spcAft>
              <a:buNone/>
            </a:pPr>
            <a:endParaRPr lang="en-US">
              <a:solidFill>
                <a:schemeClr val="bg1"/>
              </a:solidFill>
              <a:latin typeface="Verdana"/>
              <a:ea typeface="Verdana"/>
              <a:cs typeface="Verdana"/>
            </a:endParaRP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err="1">
                <a:solidFill>
                  <a:srgbClr val="E05529"/>
                </a:solidFill>
                <a:latin typeface="Impact"/>
              </a:rPr>
              <a:t>WebXR</a:t>
            </a:r>
            <a:r>
              <a:rPr lang="en-US" spc="100">
                <a:solidFill>
                  <a:srgbClr val="E05529"/>
                </a:solidFill>
                <a:latin typeface="Impact"/>
              </a:rPr>
              <a:t> Physics</a:t>
            </a:r>
            <a:endParaRPr lang="en-US"/>
          </a:p>
        </p:txBody>
      </p:sp>
      <p:sp>
        <p:nvSpPr>
          <p:cNvPr id="13"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a:latin typeface="Georgia" charset="0"/>
                <a:ea typeface="Georgia" charset="0"/>
                <a:cs typeface="Georgia" charset="0"/>
              </a:rPr>
              <a:t>In-browser virtual reality experience designed for students in underfunded schools to learn physics </a:t>
            </a:r>
          </a:p>
        </p:txBody>
      </p:sp>
      <p:sp>
        <p:nvSpPr>
          <p:cNvPr id="14" name="Text Placeholder 16"/>
          <p:cNvSpPr txBox="1">
            <a:spLocks/>
          </p:cNvSpPr>
          <p:nvPr/>
        </p:nvSpPr>
        <p:spPr>
          <a:xfrm>
            <a:off x="33934400" y="3484548"/>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a:solidFill>
                  <a:srgbClr val="FFFFFF"/>
                </a:solidFill>
                <a:latin typeface="Verdana Regular" charset="0"/>
              </a:rPr>
              <a:t>Project Description</a:t>
            </a:r>
          </a:p>
        </p:txBody>
      </p:sp>
      <p:sp>
        <p:nvSpPr>
          <p:cNvPr id="15" name="Text Placeholder 18"/>
          <p:cNvSpPr txBox="1">
            <a:spLocks/>
          </p:cNvSpPr>
          <p:nvPr/>
        </p:nvSpPr>
        <p:spPr>
          <a:xfrm>
            <a:off x="33934400" y="4803623"/>
            <a:ext cx="8126412" cy="12430391"/>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a:latin typeface="Verdana"/>
                <a:ea typeface="Verdana"/>
              </a:rPr>
              <a:t>What we did, how we did it, why we did it this way</a:t>
            </a:r>
          </a:p>
          <a:p>
            <a:pPr marL="0" indent="0">
              <a:spcAft>
                <a:spcPts val="2600"/>
              </a:spcAft>
              <a:buNone/>
            </a:pPr>
            <a:r>
              <a:rPr lang="en-US">
                <a:latin typeface="Verdana"/>
                <a:ea typeface="Verdana"/>
                <a:cs typeface="Verdana"/>
              </a:rPr>
              <a:t>WebXR Physics is a virtual reality physics simulation built into a web browser using the latest web virtual reality technology, WebXR, with the intent of showcasing WebXR's potential use cases. In this case, we created a virtual physics lab that can be accessed straight from a web browser without any additional downloads.</a:t>
            </a:r>
          </a:p>
          <a:p>
            <a:pPr marL="0" indent="0">
              <a:spcAft>
                <a:spcPts val="2600"/>
              </a:spcAft>
              <a:buNone/>
            </a:pPr>
            <a:r>
              <a:rPr lang="en-US">
                <a:latin typeface="Verdana"/>
                <a:ea typeface="Verdana"/>
              </a:rPr>
              <a:t>Our project incorporated the major facets of the VR and controller portions of the WebXR API and includes physically accurate experiment stations ready to be explored. This makes it a good reference for physics students without fancy equipment and engineers considering incorporating WebXR into their own products.</a:t>
            </a:r>
            <a:endParaRPr lang="en-US"/>
          </a:p>
          <a:p>
            <a:pPr marL="0" indent="0">
              <a:spcAft>
                <a:spcPts val="2600"/>
              </a:spcAft>
              <a:buNone/>
            </a:pPr>
            <a:r>
              <a:rPr lang="en-US" err="1">
                <a:latin typeface="Verdana"/>
                <a:ea typeface="Verdana"/>
              </a:rPr>
              <a:t>WebXR</a:t>
            </a:r>
            <a:r>
              <a:rPr lang="en-US">
                <a:latin typeface="Verdana"/>
                <a:ea typeface="Verdana"/>
              </a:rPr>
              <a:t> Device API can fully support </a:t>
            </a:r>
            <a:r>
              <a:rPr lang="en-US" err="1">
                <a:latin typeface="Verdana"/>
                <a:ea typeface="Verdana"/>
              </a:rPr>
              <a:t>FireFox</a:t>
            </a:r>
            <a:r>
              <a:rPr lang="en-US">
                <a:latin typeface="Verdana"/>
                <a:ea typeface="Verdana"/>
              </a:rPr>
              <a:t>, Chrome, and Edge.</a:t>
            </a:r>
            <a:endParaRPr lang="en-US">
              <a:latin typeface="Verdana"/>
              <a:ea typeface="Verdana"/>
              <a:cs typeface="Verdana"/>
            </a:endParaRPr>
          </a:p>
          <a:p>
            <a:pPr marL="0" indent="0">
              <a:spcAft>
                <a:spcPts val="2600"/>
              </a:spcAft>
              <a:buNone/>
            </a:pPr>
            <a:endParaRPr lang="en-US">
              <a:latin typeface="Verdana Regular" charset="0"/>
            </a:endParaRPr>
          </a:p>
          <a:p>
            <a:pPr marL="0" indent="0">
              <a:spcAft>
                <a:spcPts val="2600"/>
              </a:spcAft>
              <a:buNone/>
            </a:pPr>
            <a:endParaRPr lang="en-US">
              <a:latin typeface="Verdana Regular" charset="0"/>
            </a:endParaRPr>
          </a:p>
          <a:p>
            <a:pPr marL="0" indent="0">
              <a:spcAft>
                <a:spcPts val="2600"/>
              </a:spcAft>
              <a:buNone/>
            </a:pPr>
            <a:endParaRPr lang="en-US">
              <a:latin typeface="Verdana Regular" charset="0"/>
            </a:endParaRP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baseline="0">
                <a:latin typeface="Impact" charset="0"/>
                <a:ea typeface="Impact" charset="0"/>
                <a:cs typeface="Impact" charset="0"/>
              </a:rPr>
              <a:t>Group 47</a:t>
            </a:r>
          </a:p>
        </p:txBody>
      </p:sp>
      <p:pic>
        <p:nvPicPr>
          <p:cNvPr id="1026" name="Picture 2" descr="Image result for intel">
            <a:extLst>
              <a:ext uri="{FF2B5EF4-FFF2-40B4-BE49-F238E27FC236}">
                <a16:creationId xmlns:a16="http://schemas.microsoft.com/office/drawing/2014/main" id="{E20B7369-76F9-4BC7-8AE2-541BFCF84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34402" y="25288378"/>
            <a:ext cx="8158690" cy="5411931"/>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18">
            <a:extLst>
              <a:ext uri="{FF2B5EF4-FFF2-40B4-BE49-F238E27FC236}">
                <a16:creationId xmlns:a16="http://schemas.microsoft.com/office/drawing/2014/main" id="{D5E2AAFA-B2E9-4BCA-9CA7-8975DBC1674D}"/>
              </a:ext>
            </a:extLst>
          </p:cNvPr>
          <p:cNvSpPr txBox="1">
            <a:spLocks/>
          </p:cNvSpPr>
          <p:nvPr/>
        </p:nvSpPr>
        <p:spPr>
          <a:xfrm>
            <a:off x="33966678" y="22736786"/>
            <a:ext cx="8510992" cy="2585323"/>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nSpc>
                <a:spcPct val="100000"/>
              </a:lnSpc>
              <a:spcAft>
                <a:spcPts val="0"/>
              </a:spcAft>
              <a:buNone/>
            </a:pPr>
            <a:r>
              <a:rPr lang="en-US">
                <a:latin typeface="Verdana Regular" charset="0"/>
              </a:rPr>
              <a:t>Brooks Mikkelsen (</a:t>
            </a:r>
            <a:r>
              <a:rPr lang="en-US">
                <a:latin typeface="Verdana Regular" charset="0"/>
                <a:hlinkClick r:id="rId4"/>
              </a:rPr>
              <a:t>mikkelsb@oregonstate.edu</a:t>
            </a:r>
            <a:r>
              <a:rPr lang="en-US">
                <a:latin typeface="Verdana Regular" charset="0"/>
              </a:rPr>
              <a:t>)</a:t>
            </a:r>
          </a:p>
          <a:p>
            <a:pPr marL="0" indent="0">
              <a:lnSpc>
                <a:spcPct val="100000"/>
              </a:lnSpc>
              <a:spcAft>
                <a:spcPts val="0"/>
              </a:spcAft>
              <a:buNone/>
            </a:pPr>
            <a:r>
              <a:rPr lang="en-US">
                <a:latin typeface="Verdana Regular" charset="0"/>
              </a:rPr>
              <a:t>Jonathan Jones (</a:t>
            </a:r>
            <a:r>
              <a:rPr lang="en-US">
                <a:latin typeface="Verdana Regular" charset="0"/>
                <a:hlinkClick r:id="rId5"/>
              </a:rPr>
              <a:t>jonesjon@oregonstate.edu</a:t>
            </a:r>
            <a:r>
              <a:rPr lang="en-US">
                <a:latin typeface="Verdana Regular" charset="0"/>
              </a:rPr>
              <a:t>)</a:t>
            </a:r>
          </a:p>
          <a:p>
            <a:pPr marL="0" indent="0">
              <a:lnSpc>
                <a:spcPct val="100000"/>
              </a:lnSpc>
              <a:spcAft>
                <a:spcPts val="0"/>
              </a:spcAft>
              <a:buNone/>
            </a:pPr>
            <a:r>
              <a:rPr lang="en-US">
                <a:latin typeface="Verdana Regular" charset="0"/>
              </a:rPr>
              <a:t>Tim Forsyth (</a:t>
            </a:r>
            <a:r>
              <a:rPr lang="en-US">
                <a:latin typeface="Verdana Regular" charset="0"/>
                <a:hlinkClick r:id="rId6"/>
              </a:rPr>
              <a:t>forsytht@oregonstate.edu</a:t>
            </a:r>
            <a:r>
              <a:rPr lang="en-US">
                <a:latin typeface="Verdana Regular" charset="0"/>
              </a:rPr>
              <a:t>)</a:t>
            </a:r>
          </a:p>
          <a:p>
            <a:pPr marL="0" indent="0">
              <a:lnSpc>
                <a:spcPct val="100000"/>
              </a:lnSpc>
              <a:spcAft>
                <a:spcPts val="0"/>
              </a:spcAft>
              <a:buNone/>
            </a:pPr>
            <a:r>
              <a:rPr lang="en-US">
                <a:latin typeface="Verdana Regular" charset="0"/>
              </a:rPr>
              <a:t>Brandon Mei (</a:t>
            </a:r>
            <a:r>
              <a:rPr lang="en-US">
                <a:latin typeface="Verdana Regular" charset="0"/>
                <a:hlinkClick r:id="rId7"/>
              </a:rPr>
              <a:t>meib@oregonstate.edu</a:t>
            </a:r>
            <a:r>
              <a:rPr lang="en-US">
                <a:latin typeface="Verdana Regular" charset="0"/>
              </a:rPr>
              <a:t>)</a:t>
            </a:r>
          </a:p>
          <a:p>
            <a:pPr marL="0" indent="0">
              <a:lnSpc>
                <a:spcPct val="100000"/>
              </a:lnSpc>
              <a:spcAft>
                <a:spcPts val="0"/>
              </a:spcAft>
              <a:buNone/>
            </a:pPr>
            <a:r>
              <a:rPr lang="en-US">
                <a:latin typeface="Verdana Regular" charset="0"/>
              </a:rPr>
              <a:t>Evan Brass (</a:t>
            </a:r>
            <a:r>
              <a:rPr lang="en-US">
                <a:latin typeface="Verdana Regular" charset="0"/>
                <a:hlinkClick r:id="rId8"/>
              </a:rPr>
              <a:t>brassev@oregonstate.edu</a:t>
            </a:r>
            <a:r>
              <a:rPr lang="en-US">
                <a:latin typeface="Verdana Regular" charset="0"/>
              </a:rPr>
              <a:t>)</a:t>
            </a:r>
          </a:p>
          <a:p>
            <a:pPr marL="0" indent="0">
              <a:lnSpc>
                <a:spcPct val="100000"/>
              </a:lnSpc>
              <a:spcAft>
                <a:spcPts val="0"/>
              </a:spcAft>
              <a:buNone/>
            </a:pPr>
            <a:endParaRPr lang="en-US">
              <a:latin typeface="Verdana Regular" charset="0"/>
            </a:endParaRPr>
          </a:p>
        </p:txBody>
      </p:sp>
      <p:sp>
        <p:nvSpPr>
          <p:cNvPr id="22" name="Text Placeholder 16">
            <a:extLst>
              <a:ext uri="{FF2B5EF4-FFF2-40B4-BE49-F238E27FC236}">
                <a16:creationId xmlns:a16="http://schemas.microsoft.com/office/drawing/2014/main" id="{E4745C69-BFD7-4DDA-ABE5-D80AF1C8CE28}"/>
              </a:ext>
            </a:extLst>
          </p:cNvPr>
          <p:cNvSpPr txBox="1">
            <a:spLocks/>
          </p:cNvSpPr>
          <p:nvPr/>
        </p:nvSpPr>
        <p:spPr>
          <a:xfrm>
            <a:off x="33934400" y="21244868"/>
            <a:ext cx="8158690" cy="1329595"/>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a:solidFill>
                  <a:srgbClr val="FFFFFF"/>
                </a:solidFill>
                <a:latin typeface="Verdana Regular" charset="0"/>
              </a:rPr>
              <a:t>Team members &amp; sponsor</a:t>
            </a:r>
          </a:p>
        </p:txBody>
      </p:sp>
      <p:sp>
        <p:nvSpPr>
          <p:cNvPr id="24" name="Text Placeholder 18">
            <a:extLst>
              <a:ext uri="{FF2B5EF4-FFF2-40B4-BE49-F238E27FC236}">
                <a16:creationId xmlns:a16="http://schemas.microsoft.com/office/drawing/2014/main" id="{CDA1D509-4D41-477E-BEF6-D369125AC974}"/>
              </a:ext>
            </a:extLst>
          </p:cNvPr>
          <p:cNvSpPr txBox="1">
            <a:spLocks/>
          </p:cNvSpPr>
          <p:nvPr/>
        </p:nvSpPr>
        <p:spPr>
          <a:xfrm>
            <a:off x="33954956" y="30837434"/>
            <a:ext cx="8510992" cy="430887"/>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nSpc>
                <a:spcPct val="100000"/>
              </a:lnSpc>
              <a:spcAft>
                <a:spcPts val="0"/>
              </a:spcAft>
              <a:buNone/>
            </a:pPr>
            <a:r>
              <a:rPr lang="en-US">
                <a:latin typeface="Verdana Regular" charset="0"/>
              </a:rPr>
              <a:t>Sponsor: Alexis Menard (Intel)</a:t>
            </a:r>
          </a:p>
        </p:txBody>
      </p:sp>
      <p:pic>
        <p:nvPicPr>
          <p:cNvPr id="4" name="Picture 4" descr="A picture containing indoor, table&#10;&#10;Description generated with very high confidence">
            <a:extLst>
              <a:ext uri="{FF2B5EF4-FFF2-40B4-BE49-F238E27FC236}">
                <a16:creationId xmlns:a16="http://schemas.microsoft.com/office/drawing/2014/main" id="{44FBCFB4-A6FD-4049-84C7-B4CE6636F9FA}"/>
              </a:ext>
            </a:extLst>
          </p:cNvPr>
          <p:cNvPicPr>
            <a:picLocks noGrp="1" noChangeAspect="1"/>
          </p:cNvPicPr>
          <p:nvPr>
            <p:ph type="pic" sz="quarter" idx="10"/>
          </p:nvPr>
        </p:nvPicPr>
        <p:blipFill rotWithShape="1">
          <a:blip r:embed="rId9"/>
          <a:srcRect t="15787" b="15787"/>
          <a:stretch/>
        </p:blipFill>
        <p:spPr>
          <a:xfrm>
            <a:off x="12202581" y="15203889"/>
            <a:ext cx="9664004" cy="5041893"/>
          </a:xfrm>
          <a:prstGeom prst="rect">
            <a:avLst/>
          </a:prstGeom>
        </p:spPr>
      </p:pic>
      <p:sp>
        <p:nvSpPr>
          <p:cNvPr id="18" name="TextBox 17">
            <a:extLst>
              <a:ext uri="{FF2B5EF4-FFF2-40B4-BE49-F238E27FC236}">
                <a16:creationId xmlns:a16="http://schemas.microsoft.com/office/drawing/2014/main" id="{4702A796-F221-4FD3-B422-9A44E3897320}"/>
              </a:ext>
            </a:extLst>
          </p:cNvPr>
          <p:cNvSpPr txBox="1"/>
          <p:nvPr/>
        </p:nvSpPr>
        <p:spPr>
          <a:xfrm>
            <a:off x="12303860" y="9300922"/>
            <a:ext cx="6698898" cy="116955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cap="all">
                <a:solidFill>
                  <a:srgbClr val="E05529"/>
                </a:solidFill>
                <a:latin typeface="Verdana Regular"/>
              </a:rPr>
              <a:t>experiments</a:t>
            </a:r>
            <a:endParaRPr lang="en-US">
              <a:solidFill>
                <a:srgbClr val="FF0000"/>
              </a:solidFill>
              <a:latin typeface="Verdana Regular"/>
            </a:endParaRPr>
          </a:p>
        </p:txBody>
      </p:sp>
      <p:sp>
        <p:nvSpPr>
          <p:cNvPr id="23" name="TextBox 22">
            <a:extLst>
              <a:ext uri="{FF2B5EF4-FFF2-40B4-BE49-F238E27FC236}">
                <a16:creationId xmlns:a16="http://schemas.microsoft.com/office/drawing/2014/main" id="{B10DE5E0-64AD-4128-B501-992D5168A8D4}"/>
              </a:ext>
            </a:extLst>
          </p:cNvPr>
          <p:cNvSpPr txBox="1"/>
          <p:nvPr/>
        </p:nvSpPr>
        <p:spPr>
          <a:xfrm>
            <a:off x="12303860" y="11122572"/>
            <a:ext cx="949985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cap="all">
                <a:solidFill>
                  <a:srgbClr val="E05529"/>
                </a:solidFill>
                <a:latin typeface="Verdana Regular"/>
              </a:rPr>
              <a:t>PLANETARY DIORAMA</a:t>
            </a:r>
            <a:endParaRPr lang="en-US" sz="4800">
              <a:latin typeface="Verdana Regular"/>
            </a:endParaRPr>
          </a:p>
        </p:txBody>
      </p:sp>
      <p:sp>
        <p:nvSpPr>
          <p:cNvPr id="25" name="TextBox 24">
            <a:extLst>
              <a:ext uri="{FF2B5EF4-FFF2-40B4-BE49-F238E27FC236}">
                <a16:creationId xmlns:a16="http://schemas.microsoft.com/office/drawing/2014/main" id="{56E1CA11-46CA-46C3-82CF-735172DA5F37}"/>
              </a:ext>
            </a:extLst>
          </p:cNvPr>
          <p:cNvSpPr txBox="1"/>
          <p:nvPr/>
        </p:nvSpPr>
        <p:spPr>
          <a:xfrm>
            <a:off x="22725743" y="11238074"/>
            <a:ext cx="949985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cap="all">
                <a:solidFill>
                  <a:srgbClr val="E05529"/>
                </a:solidFill>
                <a:latin typeface="Verdana Regular"/>
              </a:rPr>
              <a:t>FALLING OBJECTS</a:t>
            </a:r>
          </a:p>
        </p:txBody>
      </p:sp>
      <p:sp>
        <p:nvSpPr>
          <p:cNvPr id="26" name="TextBox 25">
            <a:extLst>
              <a:ext uri="{FF2B5EF4-FFF2-40B4-BE49-F238E27FC236}">
                <a16:creationId xmlns:a16="http://schemas.microsoft.com/office/drawing/2014/main" id="{AD5F150D-E5C5-42F7-BD8B-110D01642ADD}"/>
              </a:ext>
            </a:extLst>
          </p:cNvPr>
          <p:cNvSpPr txBox="1"/>
          <p:nvPr/>
        </p:nvSpPr>
        <p:spPr>
          <a:xfrm>
            <a:off x="22332881" y="20739796"/>
            <a:ext cx="949985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cap="all">
                <a:solidFill>
                  <a:srgbClr val="E05529"/>
                </a:solidFill>
                <a:latin typeface="Verdana Regular"/>
                <a:cs typeface="Calibri"/>
              </a:rPr>
              <a:t>PENDULUM PERIOD PUZZLE</a:t>
            </a:r>
            <a:endParaRPr lang="en-US" sz="4800">
              <a:latin typeface="Verdana Regular"/>
              <a:cs typeface="Calibri"/>
            </a:endParaRPr>
          </a:p>
        </p:txBody>
      </p:sp>
      <p:sp>
        <p:nvSpPr>
          <p:cNvPr id="29" name="TextBox 28">
            <a:extLst>
              <a:ext uri="{FF2B5EF4-FFF2-40B4-BE49-F238E27FC236}">
                <a16:creationId xmlns:a16="http://schemas.microsoft.com/office/drawing/2014/main" id="{192453D3-CACA-45C3-9D3B-80633952C3D1}"/>
              </a:ext>
            </a:extLst>
          </p:cNvPr>
          <p:cNvSpPr txBox="1"/>
          <p:nvPr/>
        </p:nvSpPr>
        <p:spPr>
          <a:xfrm>
            <a:off x="12488665" y="12350092"/>
            <a:ext cx="9499850" cy="224676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Verdana Regular"/>
              </a:rPr>
              <a:t>A simulation of the solar system, with the user standing in the center. The planets orbit around the user (and the sun) with both diameter and time scaled so they're more visible. The user can pause and edit the mass, position, and velocity of planets.</a:t>
            </a:r>
          </a:p>
        </p:txBody>
      </p:sp>
      <p:sp>
        <p:nvSpPr>
          <p:cNvPr id="30" name="TextBox 29">
            <a:extLst>
              <a:ext uri="{FF2B5EF4-FFF2-40B4-BE49-F238E27FC236}">
                <a16:creationId xmlns:a16="http://schemas.microsoft.com/office/drawing/2014/main" id="{2E9624FF-9EF4-452C-96AA-754252647172}"/>
              </a:ext>
            </a:extLst>
          </p:cNvPr>
          <p:cNvSpPr txBox="1"/>
          <p:nvPr/>
        </p:nvSpPr>
        <p:spPr>
          <a:xfrm>
            <a:off x="22725744" y="12353941"/>
            <a:ext cx="9499850" cy="138499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Verdana Regular"/>
              </a:rPr>
              <a:t>Drop various objects in a gravity chamber and observe the effects different levels of gravity has on them.</a:t>
            </a:r>
          </a:p>
        </p:txBody>
      </p:sp>
      <p:sp>
        <p:nvSpPr>
          <p:cNvPr id="31" name="TextBox 30">
            <a:extLst>
              <a:ext uri="{FF2B5EF4-FFF2-40B4-BE49-F238E27FC236}">
                <a16:creationId xmlns:a16="http://schemas.microsoft.com/office/drawing/2014/main" id="{23287435-9ACA-4C85-96A2-D739E4D5E77E}"/>
              </a:ext>
            </a:extLst>
          </p:cNvPr>
          <p:cNvSpPr txBox="1"/>
          <p:nvPr/>
        </p:nvSpPr>
        <p:spPr>
          <a:xfrm>
            <a:off x="12303860" y="21892132"/>
            <a:ext cx="9499850" cy="181588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Verdana Regular"/>
              </a:rPr>
              <a:t>This experiment demonstrates light motion through varying materials. Simulation uses Snell's Law to recreate the directional change in light waves. User can aim laser to hit targets for fun.</a:t>
            </a:r>
          </a:p>
        </p:txBody>
      </p:sp>
      <p:sp>
        <p:nvSpPr>
          <p:cNvPr id="32" name="TextBox 31">
            <a:extLst>
              <a:ext uri="{FF2B5EF4-FFF2-40B4-BE49-F238E27FC236}">
                <a16:creationId xmlns:a16="http://schemas.microsoft.com/office/drawing/2014/main" id="{087D6019-2C22-431C-AA58-7D9EEA5A1BC5}"/>
              </a:ext>
            </a:extLst>
          </p:cNvPr>
          <p:cNvSpPr txBox="1"/>
          <p:nvPr/>
        </p:nvSpPr>
        <p:spPr>
          <a:xfrm>
            <a:off x="22263730" y="21888433"/>
            <a:ext cx="9499850" cy="35394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Verdana Regular"/>
              </a:rPr>
              <a:t>Simple pendulums only have a few factors which determine their period. Most physics labs change the length of the pendulum but ours changes the length and the value for local gravity by virtually taking the pendulum to different planets. It concludes by challenging the experimenter to calculate the value of local G on an unknown planet.</a:t>
            </a:r>
          </a:p>
        </p:txBody>
      </p:sp>
      <p:sp>
        <p:nvSpPr>
          <p:cNvPr id="34" name="TextBox 33">
            <a:extLst>
              <a:ext uri="{FF2B5EF4-FFF2-40B4-BE49-F238E27FC236}">
                <a16:creationId xmlns:a16="http://schemas.microsoft.com/office/drawing/2014/main" id="{6162B021-AA77-4205-9517-8E5CD68EAD51}"/>
              </a:ext>
            </a:extLst>
          </p:cNvPr>
          <p:cNvSpPr txBox="1"/>
          <p:nvPr/>
        </p:nvSpPr>
        <p:spPr>
          <a:xfrm>
            <a:off x="12282181" y="20737869"/>
            <a:ext cx="949985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cap="all">
                <a:solidFill>
                  <a:srgbClr val="E05529"/>
                </a:solidFill>
                <a:latin typeface="Verdana Regular"/>
                <a:cs typeface="Calibri"/>
              </a:rPr>
              <a:t>LASER REFRACTION</a:t>
            </a:r>
            <a:endParaRPr lang="en-US" sz="4800">
              <a:latin typeface="Verdana Regular"/>
              <a:cs typeface="Calibri"/>
            </a:endParaRPr>
          </a:p>
        </p:txBody>
      </p:sp>
      <p:pic>
        <p:nvPicPr>
          <p:cNvPr id="2" name="Picture 2" descr="A picture containing object, bat, red, baseball&#10;&#10;Description generated with high confidence">
            <a:extLst>
              <a:ext uri="{FF2B5EF4-FFF2-40B4-BE49-F238E27FC236}">
                <a16:creationId xmlns:a16="http://schemas.microsoft.com/office/drawing/2014/main" id="{D11A14D1-CEF5-48F4-ACAC-50E6515577D9}"/>
              </a:ext>
            </a:extLst>
          </p:cNvPr>
          <p:cNvPicPr>
            <a:picLocks noChangeAspect="1"/>
          </p:cNvPicPr>
          <p:nvPr/>
        </p:nvPicPr>
        <p:blipFill>
          <a:blip r:embed="rId10"/>
          <a:stretch>
            <a:fillRect/>
          </a:stretch>
        </p:blipFill>
        <p:spPr>
          <a:xfrm>
            <a:off x="12143813" y="24217052"/>
            <a:ext cx="9797354" cy="6304768"/>
          </a:xfrm>
          <a:prstGeom prst="rect">
            <a:avLst/>
          </a:prstGeom>
        </p:spPr>
      </p:pic>
      <p:pic>
        <p:nvPicPr>
          <p:cNvPr id="21" name="Picture 35" descr="A picture containing indoor, white, wall, black&#10;&#10;Description generated with high confidence">
            <a:extLst>
              <a:ext uri="{FF2B5EF4-FFF2-40B4-BE49-F238E27FC236}">
                <a16:creationId xmlns:a16="http://schemas.microsoft.com/office/drawing/2014/main" id="{74030546-BEA5-4709-814E-F8CFD0DE92C7}"/>
              </a:ext>
            </a:extLst>
          </p:cNvPr>
          <p:cNvPicPr>
            <a:picLocks noChangeAspect="1"/>
          </p:cNvPicPr>
          <p:nvPr/>
        </p:nvPicPr>
        <p:blipFill>
          <a:blip r:embed="rId11"/>
          <a:stretch>
            <a:fillRect/>
          </a:stretch>
        </p:blipFill>
        <p:spPr>
          <a:xfrm>
            <a:off x="22595305" y="25728329"/>
            <a:ext cx="8518357" cy="4816481"/>
          </a:xfrm>
          <a:prstGeom prst="rect">
            <a:avLst/>
          </a:prstGeom>
        </p:spPr>
      </p:pic>
      <p:pic>
        <p:nvPicPr>
          <p:cNvPr id="36" name="Picture 37">
            <a:extLst>
              <a:ext uri="{FF2B5EF4-FFF2-40B4-BE49-F238E27FC236}">
                <a16:creationId xmlns:a16="http://schemas.microsoft.com/office/drawing/2014/main" id="{063585E5-0EE2-44DE-8FA4-B1C7024498CE}"/>
              </a:ext>
            </a:extLst>
          </p:cNvPr>
          <p:cNvPicPr>
            <a:picLocks noChangeAspect="1"/>
          </p:cNvPicPr>
          <p:nvPr/>
        </p:nvPicPr>
        <p:blipFill>
          <a:blip r:embed="rId12"/>
          <a:stretch>
            <a:fillRect/>
          </a:stretch>
        </p:blipFill>
        <p:spPr>
          <a:xfrm>
            <a:off x="22720431" y="14361383"/>
            <a:ext cx="9515534" cy="5745301"/>
          </a:xfrm>
          <a:prstGeom prst="rect">
            <a:avLst/>
          </a:prstGeom>
        </p:spPr>
      </p:pic>
      <p:sp>
        <p:nvSpPr>
          <p:cNvPr id="3" name="TextBox 2">
            <a:extLst>
              <a:ext uri="{FF2B5EF4-FFF2-40B4-BE49-F238E27FC236}">
                <a16:creationId xmlns:a16="http://schemas.microsoft.com/office/drawing/2014/main" id="{1C2A10CA-9164-4C47-B554-9F2DF26B4CDC}"/>
              </a:ext>
            </a:extLst>
          </p:cNvPr>
          <p:cNvSpPr txBox="1"/>
          <p:nvPr/>
        </p:nvSpPr>
        <p:spPr>
          <a:xfrm>
            <a:off x="1958741" y="19137429"/>
            <a:ext cx="8133347" cy="403187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latin typeface="Verdana"/>
                <a:ea typeface="Verdana"/>
                <a:cs typeface="Verdana"/>
              </a:rPr>
              <a:t>API</a:t>
            </a:r>
            <a:endParaRPr lang="en-US" sz="3200">
              <a:solidFill>
                <a:schemeClr val="bg1"/>
              </a:solidFill>
              <a:cs typeface="Calibri"/>
            </a:endParaRPr>
          </a:p>
          <a:p>
            <a:r>
              <a:rPr lang="en-US" sz="3200" dirty="0">
                <a:solidFill>
                  <a:schemeClr val="bg1"/>
                </a:solidFill>
                <a:latin typeface="Verdana"/>
                <a:ea typeface="Verdana"/>
                <a:cs typeface="Verdana"/>
              </a:rPr>
              <a:t> - Application Programming Interface</a:t>
            </a:r>
          </a:p>
          <a:p>
            <a:endParaRPr lang="en-US" sz="3200" dirty="0">
              <a:solidFill>
                <a:schemeClr val="bg1"/>
              </a:solidFill>
              <a:latin typeface="Verdana"/>
              <a:ea typeface="Verdana"/>
              <a:cs typeface="Verdana"/>
            </a:endParaRPr>
          </a:p>
          <a:p>
            <a:r>
              <a:rPr lang="en-US" sz="3200" dirty="0">
                <a:solidFill>
                  <a:schemeClr val="bg1"/>
                </a:solidFill>
                <a:latin typeface="Verdana"/>
                <a:ea typeface="Verdana"/>
                <a:cs typeface="Verdana"/>
              </a:rPr>
              <a:t>VR</a:t>
            </a:r>
          </a:p>
          <a:p>
            <a:r>
              <a:rPr lang="en-US" sz="3200" dirty="0">
                <a:solidFill>
                  <a:schemeClr val="bg1"/>
                </a:solidFill>
                <a:latin typeface="Verdana"/>
                <a:ea typeface="Verdana"/>
                <a:cs typeface="Verdana"/>
              </a:rPr>
              <a:t> - Virtual Reality</a:t>
            </a:r>
          </a:p>
          <a:p>
            <a:endParaRPr lang="en-US" sz="3200" dirty="0">
              <a:solidFill>
                <a:schemeClr val="bg1"/>
              </a:solidFill>
              <a:latin typeface="Verdana"/>
              <a:ea typeface="Verdana"/>
              <a:cs typeface="Verdana"/>
            </a:endParaRPr>
          </a:p>
          <a:p>
            <a:r>
              <a:rPr lang="en-US" sz="3200" dirty="0">
                <a:solidFill>
                  <a:schemeClr val="bg1"/>
                </a:solidFill>
                <a:latin typeface="Verdana"/>
                <a:ea typeface="Verdana"/>
                <a:cs typeface="Verdana"/>
              </a:rPr>
              <a:t>XR</a:t>
            </a:r>
          </a:p>
          <a:p>
            <a:r>
              <a:rPr lang="en-US" sz="3200" dirty="0">
                <a:solidFill>
                  <a:schemeClr val="bg1"/>
                </a:solidFill>
                <a:latin typeface="Verdana"/>
                <a:ea typeface="Verdana"/>
                <a:cs typeface="Verdana"/>
              </a:rPr>
              <a:t> - </a:t>
            </a:r>
            <a:r>
              <a:rPr lang="en-US" sz="3200" b="1" dirty="0">
                <a:solidFill>
                  <a:schemeClr val="bg1"/>
                </a:solidFill>
                <a:latin typeface="Verdana"/>
                <a:ea typeface="Verdana"/>
                <a:cs typeface="Verdana"/>
              </a:rPr>
              <a:t>V</a:t>
            </a:r>
            <a:r>
              <a:rPr lang="en-US" sz="3200" dirty="0">
                <a:solidFill>
                  <a:schemeClr val="bg1"/>
                </a:solidFill>
                <a:latin typeface="Verdana"/>
                <a:ea typeface="Verdana"/>
                <a:cs typeface="Verdana"/>
              </a:rPr>
              <a:t>irtual/</a:t>
            </a:r>
            <a:r>
              <a:rPr lang="en-US" sz="3200" b="1" dirty="0">
                <a:solidFill>
                  <a:schemeClr val="bg1"/>
                </a:solidFill>
                <a:latin typeface="Verdana"/>
                <a:ea typeface="Verdana"/>
                <a:cs typeface="Verdana"/>
              </a:rPr>
              <a:t>A</a:t>
            </a:r>
            <a:r>
              <a:rPr lang="en-US" sz="3200" dirty="0">
                <a:solidFill>
                  <a:schemeClr val="bg1"/>
                </a:solidFill>
                <a:latin typeface="Verdana"/>
                <a:ea typeface="Verdana"/>
                <a:cs typeface="Verdana"/>
              </a:rPr>
              <a:t>ugmented Reality </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revision>1094</cp:revision>
  <dcterms:created xsi:type="dcterms:W3CDTF">2017-04-19T21:01:26Z</dcterms:created>
  <dcterms:modified xsi:type="dcterms:W3CDTF">2019-01-23T01:27:06Z</dcterms:modified>
</cp:coreProperties>
</file>