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8350"/>
  <p:notesSz cx="6797675" cy="9926625"/>
  <p:embeddedFontLst>
    <p:embeddedFont>
      <p:font typeface="Roboto Black"/>
      <p:bold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31" roundtripDataSignature="AMtx7mj91tC+7EHIUKvkIQFvcDtRlMdm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4538"/>
            <a:ext cx="66198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:notes"/>
          <p:cNvSpPr/>
          <p:nvPr>
            <p:ph idx="2" type="sldImg"/>
          </p:nvPr>
        </p:nvSpPr>
        <p:spPr>
          <a:xfrm>
            <a:off x="88900" y="744538"/>
            <a:ext cx="661987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a039578dde_0_32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a039578dde_0_3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a039578dde_0_32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a039578dde_0_44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a039578dde_0_4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2a039578dde_0_44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039578dde_0_64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a039578dde_0_64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a039578dde_0_64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039578dde_0_70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039578dde_0_7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a039578dde_0_7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a039578dde_0_2102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a039578dde_0_210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a039578dde_0_2102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a039578dde_0_1698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a039578dde_0_1698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a039578dde_0_1698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0400ea03a_0_0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0400ea03a_0_0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a0400ea03a_0_0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039578dde_0_481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a039578dde_0_481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039578dde_0_879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Volgende foto’s verschijnen na doorklikken</a:t>
            </a:r>
            <a:endParaRPr/>
          </a:p>
        </p:txBody>
      </p:sp>
      <p:sp>
        <p:nvSpPr>
          <p:cNvPr id="424" name="Google Shape;424;g2a039578dde_0_879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039578dde_0_128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Volgende foto’s verschijnen na doorklikken</a:t>
            </a:r>
            <a:endParaRPr/>
          </a:p>
        </p:txBody>
      </p:sp>
      <p:sp>
        <p:nvSpPr>
          <p:cNvPr id="432" name="Google Shape;432;g2a039578dde_0_1283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039578dde_0_1692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a039578dde_0_1692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a0400ea03a_1_3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a0400ea03a_1_3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a0400ea03a_1_3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a039578dde_0_19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a039578dde_0_19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a039578dde_0_19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039578dde_0_25:notes"/>
          <p:cNvSpPr/>
          <p:nvPr>
            <p:ph idx="2" type="sldImg"/>
          </p:nvPr>
        </p:nvSpPr>
        <p:spPr>
          <a:xfrm>
            <a:off x="88900" y="744538"/>
            <a:ext cx="66198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039578dde_0_25:notes"/>
          <p:cNvSpPr txBox="1"/>
          <p:nvPr>
            <p:ph idx="1" type="body"/>
          </p:nvPr>
        </p:nvSpPr>
        <p:spPr>
          <a:xfrm>
            <a:off x="679768" y="4715153"/>
            <a:ext cx="5438100" cy="446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a039578dde_0_25:notes"/>
          <p:cNvSpPr txBox="1"/>
          <p:nvPr>
            <p:ph idx="12" type="sldNum"/>
          </p:nvPr>
        </p:nvSpPr>
        <p:spPr>
          <a:xfrm>
            <a:off x="3850443" y="9428583"/>
            <a:ext cx="2945700" cy="49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Tekst-BLAUW">
  <p:cSld name="Titeldia-Tekst-BLAUW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459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2527211" y="0"/>
            <a:ext cx="7555678" cy="6858000"/>
          </a:xfrm>
          <a:prstGeom prst="parallelogram">
            <a:avLst>
              <a:gd fmla="val 28517" name="adj"/>
            </a:avLst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461584" y="4436901"/>
            <a:ext cx="8026980" cy="602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2483651" y="2622783"/>
            <a:ext cx="8026980" cy="158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 met beeld-BLAUW">
  <p:cSld name="Tekstdia met beeld-BLAUW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679690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727835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615266" y="1941369"/>
            <a:ext cx="7498095" cy="419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8113362" y="-23396"/>
            <a:ext cx="4113981" cy="6902661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593993" y="1247904"/>
            <a:ext cx="7519368" cy="64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kstdia met beeld-GROEN">
  <p:cSld name="1_Tekstdia met beeld-GROE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679690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27835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615266" y="1941369"/>
            <a:ext cx="7498095" cy="419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/>
          <p:nvPr>
            <p:ph idx="2" type="pic"/>
          </p:nvPr>
        </p:nvSpPr>
        <p:spPr>
          <a:xfrm>
            <a:off x="8113362" y="-23396"/>
            <a:ext cx="4113981" cy="69012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593993" y="1247904"/>
            <a:ext cx="7519368" cy="64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 met beeld-ROOD">
  <p:cSld name="Tekstdia met beeld-ROO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679690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27835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615266" y="1947965"/>
            <a:ext cx="7498095" cy="4200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/>
          <p:nvPr>
            <p:ph idx="2" type="pic"/>
          </p:nvPr>
        </p:nvSpPr>
        <p:spPr>
          <a:xfrm>
            <a:off x="8113362" y="-23396"/>
            <a:ext cx="4113981" cy="690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4"/>
          <p:cNvSpPr txBox="1"/>
          <p:nvPr>
            <p:ph type="title"/>
          </p:nvPr>
        </p:nvSpPr>
        <p:spPr>
          <a:xfrm>
            <a:off x="593993" y="1247904"/>
            <a:ext cx="7519368" cy="650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GEEL">
  <p:cSld name="Tekstdia-GEEL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615841" y="1924801"/>
            <a:ext cx="10508180" cy="420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593994" y="1247903"/>
            <a:ext cx="10529454" cy="62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BLAUW">
  <p:cSld name="Tekstdia-BLAUW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615841" y="1924801"/>
            <a:ext cx="10508180" cy="420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593994" y="1247903"/>
            <a:ext cx="10529454" cy="62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GROEN">
  <p:cSld name="Tekstdia-GROE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615841" y="1909481"/>
            <a:ext cx="10508180" cy="422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593994" y="1247903"/>
            <a:ext cx="10529454" cy="61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ROOD">
  <p:cSld name="Tekstdia-ROO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615841" y="1909481"/>
            <a:ext cx="10508180" cy="422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idx="2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593994" y="1247903"/>
            <a:ext cx="10529454" cy="61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2koloms-GEEL">
  <p:cSld name="Tekstdia-2koloms-GEEL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6099175" y="1924801"/>
            <a:ext cx="5024272" cy="420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615267" y="1924801"/>
            <a:ext cx="5024271" cy="420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593994" y="1247903"/>
            <a:ext cx="10529454" cy="62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2koloms-BLAUW">
  <p:cSld name="Tekstdia-2koloms-BLAUW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6099175" y="1924801"/>
            <a:ext cx="5024272" cy="420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2" type="body"/>
          </p:nvPr>
        </p:nvSpPr>
        <p:spPr>
          <a:xfrm>
            <a:off x="615267" y="1924801"/>
            <a:ext cx="5024271" cy="4208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593994" y="1247903"/>
            <a:ext cx="10529454" cy="62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2koloms-GROEN">
  <p:cSld name="Tekstdia-2koloms-GROE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6099175" y="1932551"/>
            <a:ext cx="5024272" cy="4200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1"/>
          <p:cNvSpPr txBox="1"/>
          <p:nvPr>
            <p:ph idx="2" type="body"/>
          </p:nvPr>
        </p:nvSpPr>
        <p:spPr>
          <a:xfrm>
            <a:off x="615267" y="1932551"/>
            <a:ext cx="5024271" cy="4200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593994" y="1247904"/>
            <a:ext cx="10529454" cy="635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Beeld-GEEL">
  <p:cSld name="Titeldia-Beeld-GEEL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6929" y="-6928"/>
            <a:ext cx="6451810" cy="6864928"/>
          </a:xfrm>
          <a:custGeom>
            <a:rect b="b" l="l" r="r" t="t"/>
            <a:pathLst>
              <a:path extrusionOk="0" h="13729855" w="12898582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3587469" y="0"/>
            <a:ext cx="3819937" cy="6858000"/>
          </a:xfrm>
          <a:prstGeom prst="parallelogram">
            <a:avLst>
              <a:gd fmla="val 5163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>
            <p:ph idx="2" type="pic"/>
          </p:nvPr>
        </p:nvSpPr>
        <p:spPr>
          <a:xfrm>
            <a:off x="5420887" y="-12764"/>
            <a:ext cx="6790530" cy="68796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601812" y="4801165"/>
            <a:ext cx="4272878" cy="777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601812" y="2338325"/>
            <a:ext cx="4670075" cy="21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-2koloms-ROZE">
  <p:cSld name="Tekstdia-2koloms-ROZ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 flipH="1">
            <a:off x="11063489" y="2898199"/>
            <a:ext cx="1134862" cy="3959802"/>
          </a:xfrm>
          <a:prstGeom prst="rtTriangle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6099175" y="1915703"/>
            <a:ext cx="5024272" cy="4217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615267" y="1915703"/>
            <a:ext cx="5024271" cy="4217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593994" y="1247904"/>
            <a:ext cx="10529454" cy="61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elddia-GEEL">
  <p:cSld name="Beelddia-GEEL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 flipH="1" rot="10800000">
            <a:off x="0" y="-12763"/>
            <a:ext cx="1732804" cy="604616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 flipH="1">
            <a:off x="10223470" y="-32823"/>
            <a:ext cx="1974880" cy="689082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/>
          <p:nvPr/>
        </p:nvSpPr>
        <p:spPr>
          <a:xfrm flipH="1">
            <a:off x="11274040" y="3620300"/>
            <a:ext cx="927912" cy="32377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44719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/>
          <p:nvPr>
            <p:ph idx="2" type="pic"/>
          </p:nvPr>
        </p:nvSpPr>
        <p:spPr>
          <a:xfrm>
            <a:off x="-25212" y="-12763"/>
            <a:ext cx="12225889" cy="6890823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1598654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615840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elddia-BLAUW">
  <p:cSld name="Beelddia-BLAUW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 flipH="1" rot="10800000">
            <a:off x="0" y="-12763"/>
            <a:ext cx="1732804" cy="6046165"/>
          </a:xfrm>
          <a:prstGeom prst="rtTriangle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/>
          <p:nvPr/>
        </p:nvSpPr>
        <p:spPr>
          <a:xfrm flipH="1">
            <a:off x="10223470" y="-32823"/>
            <a:ext cx="1974880" cy="689082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/>
          <p:nvPr/>
        </p:nvSpPr>
        <p:spPr>
          <a:xfrm flipH="1">
            <a:off x="11274040" y="3620300"/>
            <a:ext cx="927912" cy="3237701"/>
          </a:xfrm>
          <a:prstGeom prst="rtTriangle">
            <a:avLst/>
          </a:prstGeom>
          <a:solidFill>
            <a:srgbClr val="459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44719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>
            <p:ph idx="2" type="pic"/>
          </p:nvPr>
        </p:nvSpPr>
        <p:spPr>
          <a:xfrm>
            <a:off x="-24419" y="-12763"/>
            <a:ext cx="12225889" cy="6890823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4"/>
          <p:cNvSpPr txBox="1"/>
          <p:nvPr>
            <p:ph idx="11" type="ftr"/>
          </p:nvPr>
        </p:nvSpPr>
        <p:spPr>
          <a:xfrm>
            <a:off x="1598654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615840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elddia-GROEN">
  <p:cSld name="Beelddia-GROE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 flipH="1" rot="10800000">
            <a:off x="0" y="-12763"/>
            <a:ext cx="1732804" cy="6046165"/>
          </a:xfrm>
          <a:prstGeom prst="rtTriangle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/>
          <p:nvPr/>
        </p:nvSpPr>
        <p:spPr>
          <a:xfrm flipH="1">
            <a:off x="10223470" y="-32823"/>
            <a:ext cx="1974880" cy="689082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 flipH="1">
            <a:off x="11274040" y="3620300"/>
            <a:ext cx="927912" cy="3237701"/>
          </a:xfrm>
          <a:prstGeom prst="rtTriangle">
            <a:avLst/>
          </a:prstGeom>
          <a:solidFill>
            <a:srgbClr val="45B9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44719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>
            <p:ph idx="2" type="pic"/>
          </p:nvPr>
        </p:nvSpPr>
        <p:spPr>
          <a:xfrm>
            <a:off x="-27539" y="1"/>
            <a:ext cx="12225889" cy="6890823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5"/>
          <p:cNvSpPr txBox="1"/>
          <p:nvPr>
            <p:ph idx="11" type="ftr"/>
          </p:nvPr>
        </p:nvSpPr>
        <p:spPr>
          <a:xfrm>
            <a:off x="1598654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615840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elddia-ROZE">
  <p:cSld name="Beelddia-ROZ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 flipH="1" rot="10800000">
            <a:off x="0" y="-12763"/>
            <a:ext cx="1732804" cy="6046165"/>
          </a:xfrm>
          <a:prstGeom prst="rtTriangle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 flipH="1">
            <a:off x="10223470" y="-32823"/>
            <a:ext cx="1974880" cy="689082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/>
          <p:nvPr/>
        </p:nvSpPr>
        <p:spPr>
          <a:xfrm flipH="1">
            <a:off x="11274040" y="3620300"/>
            <a:ext cx="927912" cy="3237701"/>
          </a:xfrm>
          <a:prstGeom prst="rtTriangle">
            <a:avLst/>
          </a:prstGeom>
          <a:solidFill>
            <a:srgbClr val="EE3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4719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/>
          <p:nvPr>
            <p:ph idx="2" type="pic"/>
          </p:nvPr>
        </p:nvSpPr>
        <p:spPr>
          <a:xfrm>
            <a:off x="-24419" y="-12763"/>
            <a:ext cx="12225889" cy="6890823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1598654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615840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-GEEL">
  <p:cSld name="Campagnedia-Tekst-GEEL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1421475" y="0"/>
            <a:ext cx="9642655" cy="6858000"/>
          </a:xfrm>
          <a:prstGeom prst="parallelogram">
            <a:avLst>
              <a:gd fmla="val 2851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954" y="1380555"/>
            <a:ext cx="1260837" cy="126034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type="ctrTitle"/>
          </p:nvPr>
        </p:nvSpPr>
        <p:spPr>
          <a:xfrm>
            <a:off x="2735772" y="1764602"/>
            <a:ext cx="7902486" cy="3687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99"/>
              <a:buFont typeface="Roboto Black"/>
              <a:buNone/>
              <a:defRPr b="1" i="1" sz="5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-BLAUW">
  <p:cSld name="Campagnedia-Tekst-BLAUW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459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1421475" y="0"/>
            <a:ext cx="9642655" cy="6858000"/>
          </a:xfrm>
          <a:prstGeom prst="parallelogram">
            <a:avLst>
              <a:gd fmla="val 28517" name="adj"/>
            </a:avLst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954" y="1380555"/>
            <a:ext cx="1260837" cy="126034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type="ctrTitle"/>
          </p:nvPr>
        </p:nvSpPr>
        <p:spPr>
          <a:xfrm>
            <a:off x="2735772" y="1764602"/>
            <a:ext cx="7902486" cy="3687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99"/>
              <a:buFont typeface="Roboto Black"/>
              <a:buNone/>
              <a:defRPr b="1" i="1" sz="5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-GROEN">
  <p:cSld name="Campagnedia-Tekst-GROEN"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45B9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1421475" y="0"/>
            <a:ext cx="9642655" cy="6858000"/>
          </a:xfrm>
          <a:prstGeom prst="parallelogram">
            <a:avLst>
              <a:gd fmla="val 28517" name="adj"/>
            </a:avLst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954" y="1380555"/>
            <a:ext cx="1260837" cy="126034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>
            <p:ph type="ctrTitle"/>
          </p:nvPr>
        </p:nvSpPr>
        <p:spPr>
          <a:xfrm>
            <a:off x="2735772" y="1764602"/>
            <a:ext cx="7902486" cy="3687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99"/>
              <a:buFont typeface="Roboto Black"/>
              <a:buNone/>
              <a:defRPr b="1" i="1" sz="5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-ROZE">
  <p:cSld name="Campagnedia-Tekst-ROZE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EE3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1421475" y="0"/>
            <a:ext cx="9642655" cy="6858000"/>
          </a:xfrm>
          <a:prstGeom prst="parallelogram">
            <a:avLst>
              <a:gd fmla="val 28517" name="adj"/>
            </a:avLst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954" y="1380555"/>
            <a:ext cx="1260837" cy="126034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>
            <p:ph type="ctrTitle"/>
          </p:nvPr>
        </p:nvSpPr>
        <p:spPr>
          <a:xfrm>
            <a:off x="2735772" y="1764602"/>
            <a:ext cx="7902486" cy="3687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99"/>
              <a:buFont typeface="Roboto Black"/>
              <a:buNone/>
              <a:defRPr b="1" i="1" sz="5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 met beeld-GEEL">
  <p:cSld name="Campagnedia-Tekst met beeld-GEEL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-10636" y="-6928"/>
            <a:ext cx="2485047" cy="6864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1" y="0"/>
            <a:ext cx="6422228" cy="6858000"/>
          </a:xfrm>
          <a:prstGeom prst="parallelogram">
            <a:avLst>
              <a:gd fmla="val 3085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212" y="642938"/>
            <a:ext cx="1047863" cy="104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/>
          <p:nvPr>
            <p:ph idx="2" type="pic"/>
          </p:nvPr>
        </p:nvSpPr>
        <p:spPr>
          <a:xfrm>
            <a:off x="4347135" y="-23396"/>
            <a:ext cx="6707930" cy="6895517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1"/>
          <p:cNvSpPr txBox="1"/>
          <p:nvPr>
            <p:ph type="ctrTitle"/>
          </p:nvPr>
        </p:nvSpPr>
        <p:spPr>
          <a:xfrm>
            <a:off x="1594052" y="990490"/>
            <a:ext cx="3460278" cy="5657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99"/>
              <a:buFont typeface="Roboto Black"/>
              <a:buNone/>
              <a:defRPr b="1" i="1" sz="4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Beeld-BLAUW">
  <p:cSld name="Titeldia-Beeld-BLAUW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6929" y="-6928"/>
            <a:ext cx="6451810" cy="6864928"/>
          </a:xfrm>
          <a:custGeom>
            <a:rect b="b" l="l" r="r" t="t"/>
            <a:pathLst>
              <a:path extrusionOk="0" h="13729855" w="12898582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3587469" y="0"/>
            <a:ext cx="3819937" cy="6858000"/>
          </a:xfrm>
          <a:prstGeom prst="parallelogram">
            <a:avLst>
              <a:gd fmla="val 51632" name="adj"/>
            </a:avLst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5420887" y="-12764"/>
            <a:ext cx="6782330" cy="6879600"/>
          </a:xfrm>
          <a:prstGeom prst="rect">
            <a:avLst/>
          </a:prstGeom>
          <a:noFill/>
          <a:ln>
            <a:noFill/>
          </a:ln>
        </p:spPr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01812" y="4801165"/>
            <a:ext cx="4272878" cy="777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601812" y="2338325"/>
            <a:ext cx="4670075" cy="21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 met beeld-BLAUW">
  <p:cSld name="Campagnedia-Tekst met beeld-BLAUW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/>
        </p:nvSpPr>
        <p:spPr>
          <a:xfrm>
            <a:off x="-10636" y="-6928"/>
            <a:ext cx="2485047" cy="6864928"/>
          </a:xfrm>
          <a:prstGeom prst="rect">
            <a:avLst/>
          </a:prstGeom>
          <a:solidFill>
            <a:srgbClr val="459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1" y="0"/>
            <a:ext cx="6422228" cy="6858000"/>
          </a:xfrm>
          <a:prstGeom prst="parallelogram">
            <a:avLst>
              <a:gd fmla="val 30859" name="adj"/>
            </a:avLst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212" y="642938"/>
            <a:ext cx="1047863" cy="104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/>
          <p:nvPr>
            <p:ph idx="2" type="pic"/>
          </p:nvPr>
        </p:nvSpPr>
        <p:spPr>
          <a:xfrm>
            <a:off x="4347135" y="-23396"/>
            <a:ext cx="6707930" cy="6895517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2"/>
          <p:cNvSpPr txBox="1"/>
          <p:nvPr>
            <p:ph type="ctrTitle"/>
          </p:nvPr>
        </p:nvSpPr>
        <p:spPr>
          <a:xfrm>
            <a:off x="1594052" y="990490"/>
            <a:ext cx="3460278" cy="5657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99"/>
              <a:buFont typeface="Roboto Black"/>
              <a:buNone/>
              <a:defRPr b="1" i="1" sz="4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 met beeld-GROEN">
  <p:cSld name="Campagnedia-Tekst met beeld-GROEN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-10636" y="-6928"/>
            <a:ext cx="2485047" cy="6864928"/>
          </a:xfrm>
          <a:prstGeom prst="rect">
            <a:avLst/>
          </a:prstGeom>
          <a:solidFill>
            <a:srgbClr val="45B9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1" y="0"/>
            <a:ext cx="6422228" cy="6858000"/>
          </a:xfrm>
          <a:prstGeom prst="parallelogram">
            <a:avLst>
              <a:gd fmla="val 30859" name="adj"/>
            </a:avLst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212" y="642938"/>
            <a:ext cx="1047863" cy="104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/>
          <p:nvPr>
            <p:ph idx="2" type="pic"/>
          </p:nvPr>
        </p:nvSpPr>
        <p:spPr>
          <a:xfrm>
            <a:off x="4347135" y="-23396"/>
            <a:ext cx="6707930" cy="6895517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3"/>
          <p:cNvSpPr txBox="1"/>
          <p:nvPr>
            <p:ph type="ctrTitle"/>
          </p:nvPr>
        </p:nvSpPr>
        <p:spPr>
          <a:xfrm>
            <a:off x="1594052" y="990490"/>
            <a:ext cx="3460278" cy="5657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99"/>
              <a:buFont typeface="Roboto Black"/>
              <a:buNone/>
              <a:defRPr b="1" i="1" sz="4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agnedia-Tekst met beeld-ROZE">
  <p:cSld name="Campagnedia-Tekst met beeld-ROZE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-10636" y="-6928"/>
            <a:ext cx="2485047" cy="6864928"/>
          </a:xfrm>
          <a:prstGeom prst="rect">
            <a:avLst/>
          </a:prstGeom>
          <a:solidFill>
            <a:srgbClr val="EE3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1" y="0"/>
            <a:ext cx="6422228" cy="6858000"/>
          </a:xfrm>
          <a:prstGeom prst="parallelogram">
            <a:avLst>
              <a:gd fmla="val 30859" name="adj"/>
            </a:avLst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212" y="642938"/>
            <a:ext cx="1047863" cy="104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6136" y="5450937"/>
            <a:ext cx="1961853" cy="953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/>
          <p:nvPr>
            <p:ph idx="2" type="pic"/>
          </p:nvPr>
        </p:nvSpPr>
        <p:spPr>
          <a:xfrm>
            <a:off x="4347135" y="-23396"/>
            <a:ext cx="6897590" cy="6893999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4"/>
          <p:cNvSpPr txBox="1"/>
          <p:nvPr>
            <p:ph type="ctrTitle"/>
          </p:nvPr>
        </p:nvSpPr>
        <p:spPr>
          <a:xfrm>
            <a:off x="1594052" y="990490"/>
            <a:ext cx="3460278" cy="5657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99"/>
              <a:buFont typeface="Roboto Black"/>
              <a:buNone/>
              <a:defRPr b="1" i="1" sz="4499" u="sng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 met beeld-GEEL">
  <p:cSld name="SPECIAL-Tekstdia met beeld-GEEL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/>
          <p:nvPr/>
        </p:nvSpPr>
        <p:spPr>
          <a:xfrm>
            <a:off x="0" y="1"/>
            <a:ext cx="101478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7297318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615266" y="1972897"/>
            <a:ext cx="7498095" cy="41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5"/>
          <p:cNvSpPr/>
          <p:nvPr>
            <p:ph idx="2" type="pic"/>
          </p:nvPr>
        </p:nvSpPr>
        <p:spPr>
          <a:xfrm>
            <a:off x="8113362" y="-23396"/>
            <a:ext cx="4113981" cy="6902661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593993" y="1247903"/>
            <a:ext cx="7519368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 met beeld-BLAUW">
  <p:cSld name="SPECIAL-Tekstdia met beeld-BLAUW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/>
          <p:nvPr/>
        </p:nvSpPr>
        <p:spPr>
          <a:xfrm>
            <a:off x="0" y="1"/>
            <a:ext cx="10147860" cy="6858000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7297318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615266" y="1972897"/>
            <a:ext cx="7498095" cy="41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36"/>
          <p:cNvSpPr/>
          <p:nvPr>
            <p:ph idx="2" type="pic"/>
          </p:nvPr>
        </p:nvSpPr>
        <p:spPr>
          <a:xfrm>
            <a:off x="8113362" y="-23396"/>
            <a:ext cx="4113981" cy="6902661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6"/>
          <p:cNvSpPr txBox="1"/>
          <p:nvPr>
            <p:ph type="title"/>
          </p:nvPr>
        </p:nvSpPr>
        <p:spPr>
          <a:xfrm>
            <a:off x="593993" y="1247903"/>
            <a:ext cx="7519368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 met beeld-GROEN">
  <p:cSld name="SPECIAL-Tekstdia met beeld-GROE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/>
          <p:nvPr/>
        </p:nvSpPr>
        <p:spPr>
          <a:xfrm>
            <a:off x="0" y="1"/>
            <a:ext cx="10147860" cy="6858000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/>
          <p:nvPr/>
        </p:nvSpPr>
        <p:spPr>
          <a:xfrm rot="960000">
            <a:off x="8241926" y="-441586"/>
            <a:ext cx="816834" cy="8014076"/>
          </a:xfrm>
          <a:prstGeom prst="rect">
            <a:avLst/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7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615266" y="1972897"/>
            <a:ext cx="7498095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37"/>
          <p:cNvSpPr/>
          <p:nvPr>
            <p:ph idx="2" type="pic"/>
          </p:nvPr>
        </p:nvSpPr>
        <p:spPr>
          <a:xfrm>
            <a:off x="8113362" y="-23396"/>
            <a:ext cx="4113981" cy="6902661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37"/>
          <p:cNvSpPr txBox="1"/>
          <p:nvPr>
            <p:ph type="title"/>
          </p:nvPr>
        </p:nvSpPr>
        <p:spPr>
          <a:xfrm>
            <a:off x="593993" y="1247903"/>
            <a:ext cx="7519368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 met beeld-ROZE">
  <p:cSld name="SPECIAL-Tekstdia met beeld-ROZE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/>
          <p:nvPr/>
        </p:nvSpPr>
        <p:spPr>
          <a:xfrm>
            <a:off x="0" y="1"/>
            <a:ext cx="10147860" cy="6858000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 rot="960000">
            <a:off x="8241926" y="-441586"/>
            <a:ext cx="816834" cy="8014076"/>
          </a:xfrm>
          <a:prstGeom prst="rect">
            <a:avLst/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8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615266" y="1972897"/>
            <a:ext cx="7498095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8"/>
          <p:cNvSpPr/>
          <p:nvPr>
            <p:ph idx="2" type="pic"/>
          </p:nvPr>
        </p:nvSpPr>
        <p:spPr>
          <a:xfrm>
            <a:off x="8113362" y="-23396"/>
            <a:ext cx="4113981" cy="6902661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593993" y="1247903"/>
            <a:ext cx="7519368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-2koloms-GEEL">
  <p:cSld name="SPECIAL-Tekstdia-2koloms-GEEL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/>
          <p:nvPr/>
        </p:nvSpPr>
        <p:spPr>
          <a:xfrm>
            <a:off x="0" y="1"/>
            <a:ext cx="1219835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6099175" y="1972897"/>
            <a:ext cx="5024272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39"/>
          <p:cNvSpPr txBox="1"/>
          <p:nvPr>
            <p:ph idx="2" type="body"/>
          </p:nvPr>
        </p:nvSpPr>
        <p:spPr>
          <a:xfrm>
            <a:off x="615267" y="1972897"/>
            <a:ext cx="5024271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39"/>
          <p:cNvSpPr txBox="1"/>
          <p:nvPr>
            <p:ph type="title"/>
          </p:nvPr>
        </p:nvSpPr>
        <p:spPr>
          <a:xfrm>
            <a:off x="593994" y="1247903"/>
            <a:ext cx="10529454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9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-2koloms-BLAUW">
  <p:cSld name="SPECIAL-Tekstdia-2koloms-BLAUW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/>
          <p:nvPr/>
        </p:nvSpPr>
        <p:spPr>
          <a:xfrm>
            <a:off x="0" y="1"/>
            <a:ext cx="12198350" cy="6858000"/>
          </a:xfrm>
          <a:prstGeom prst="rect">
            <a:avLst/>
          </a:prstGeom>
          <a:solidFill>
            <a:srgbClr val="84D0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0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1EBC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6099175" y="1972897"/>
            <a:ext cx="5024272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5" name="Google Shape;335;p40"/>
          <p:cNvSpPr txBox="1"/>
          <p:nvPr>
            <p:ph idx="2" type="body"/>
          </p:nvPr>
        </p:nvSpPr>
        <p:spPr>
          <a:xfrm>
            <a:off x="615267" y="1972897"/>
            <a:ext cx="5024271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40"/>
          <p:cNvSpPr txBox="1"/>
          <p:nvPr>
            <p:ph type="title"/>
          </p:nvPr>
        </p:nvSpPr>
        <p:spPr>
          <a:xfrm>
            <a:off x="593994" y="1247903"/>
            <a:ext cx="10529454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0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-2koloms-GROEN">
  <p:cSld name="SPECIAL-Tekstdia-2koloms-GROEN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/>
          <p:nvPr/>
        </p:nvSpPr>
        <p:spPr>
          <a:xfrm>
            <a:off x="0" y="1"/>
            <a:ext cx="12198350" cy="6858000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1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1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6099175" y="1972897"/>
            <a:ext cx="5024272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41"/>
          <p:cNvSpPr txBox="1"/>
          <p:nvPr>
            <p:ph idx="2" type="body"/>
          </p:nvPr>
        </p:nvSpPr>
        <p:spPr>
          <a:xfrm>
            <a:off x="615267" y="1972897"/>
            <a:ext cx="5024271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41"/>
          <p:cNvSpPr txBox="1"/>
          <p:nvPr>
            <p:ph type="title"/>
          </p:nvPr>
        </p:nvSpPr>
        <p:spPr>
          <a:xfrm>
            <a:off x="593994" y="1247903"/>
            <a:ext cx="10529454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1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Beeld-GROEN">
  <p:cSld name="Titeldia-Beeld-GROEN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-6929" y="-6928"/>
            <a:ext cx="6451810" cy="6864928"/>
          </a:xfrm>
          <a:custGeom>
            <a:rect b="b" l="l" r="r" t="t"/>
            <a:pathLst>
              <a:path extrusionOk="0" h="13729855" w="12898582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3587469" y="0"/>
            <a:ext cx="3819937" cy="6858000"/>
          </a:xfrm>
          <a:prstGeom prst="parallelogram">
            <a:avLst>
              <a:gd fmla="val 51632" name="adj"/>
            </a:avLst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5420887" y="-12764"/>
            <a:ext cx="6883183" cy="6880191"/>
          </a:xfrm>
          <a:prstGeom prst="rect">
            <a:avLst/>
          </a:prstGeom>
          <a:noFill/>
          <a:ln>
            <a:noFill/>
          </a:ln>
        </p:spPr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601812" y="4801165"/>
            <a:ext cx="4272878" cy="777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type="ctrTitle"/>
          </p:nvPr>
        </p:nvSpPr>
        <p:spPr>
          <a:xfrm>
            <a:off x="601812" y="2338325"/>
            <a:ext cx="4670075" cy="21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-Tekstdia-2koloms-ROZE">
  <p:cSld name="SPECIAL-Tekstdia-2koloms-ROZE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/>
          <p:nvPr/>
        </p:nvSpPr>
        <p:spPr>
          <a:xfrm>
            <a:off x="0" y="1"/>
            <a:ext cx="12198350" cy="6858000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2"/>
          <p:cNvSpPr/>
          <p:nvPr/>
        </p:nvSpPr>
        <p:spPr>
          <a:xfrm flipH="1">
            <a:off x="11553457" y="4595248"/>
            <a:ext cx="648496" cy="2262753"/>
          </a:xfrm>
          <a:prstGeom prst="rtTriangle">
            <a:avLst/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2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6099175" y="1972897"/>
            <a:ext cx="5024272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2"/>
          <p:cNvSpPr txBox="1"/>
          <p:nvPr>
            <p:ph idx="2" type="body"/>
          </p:nvPr>
        </p:nvSpPr>
        <p:spPr>
          <a:xfrm>
            <a:off x="615267" y="1972897"/>
            <a:ext cx="5024271" cy="416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2"/>
          <p:cNvSpPr txBox="1"/>
          <p:nvPr>
            <p:ph type="title"/>
          </p:nvPr>
        </p:nvSpPr>
        <p:spPr>
          <a:xfrm>
            <a:off x="593994" y="1247903"/>
            <a:ext cx="10529454" cy="675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2"/>
          <p:cNvSpPr txBox="1"/>
          <p:nvPr>
            <p:ph idx="3" type="body"/>
          </p:nvPr>
        </p:nvSpPr>
        <p:spPr>
          <a:xfrm>
            <a:off x="604779" y="724995"/>
            <a:ext cx="10518669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/>
          <p:nvPr/>
        </p:nvSpPr>
        <p:spPr>
          <a:xfrm>
            <a:off x="0" y="0"/>
            <a:ext cx="1219835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43"/>
          <p:cNvGrpSpPr/>
          <p:nvPr/>
        </p:nvGrpSpPr>
        <p:grpSpPr>
          <a:xfrm>
            <a:off x="1107767" y="1588343"/>
            <a:ext cx="994869" cy="61101"/>
            <a:chOff x="4580561" y="2589004"/>
            <a:chExt cx="1064464" cy="25200"/>
          </a:xfrm>
        </p:grpSpPr>
        <p:sp>
          <p:nvSpPr>
            <p:cNvPr id="361" name="Google Shape;361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43"/>
          <p:cNvSpPr txBox="1"/>
          <p:nvPr>
            <p:ph type="title"/>
          </p:nvPr>
        </p:nvSpPr>
        <p:spPr>
          <a:xfrm>
            <a:off x="973107" y="1758200"/>
            <a:ext cx="10256539" cy="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Black"/>
              <a:buNone/>
              <a:defRPr sz="346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6"/>
            </a:lvl9pPr>
          </a:lstStyle>
          <a:p/>
        </p:txBody>
      </p:sp>
      <p:sp>
        <p:nvSpPr>
          <p:cNvPr id="364" name="Google Shape;364;p43"/>
          <p:cNvSpPr txBox="1"/>
          <p:nvPr>
            <p:ph idx="1" type="body"/>
          </p:nvPr>
        </p:nvSpPr>
        <p:spPr>
          <a:xfrm>
            <a:off x="972939" y="2771833"/>
            <a:ext cx="5035021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43"/>
          <p:cNvSpPr txBox="1"/>
          <p:nvPr>
            <p:ph idx="2" type="body"/>
          </p:nvPr>
        </p:nvSpPr>
        <p:spPr>
          <a:xfrm>
            <a:off x="6194697" y="2771833"/>
            <a:ext cx="5035021" cy="3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43"/>
          <p:cNvSpPr txBox="1"/>
          <p:nvPr>
            <p:ph idx="12" type="sldNum"/>
          </p:nvPr>
        </p:nvSpPr>
        <p:spPr>
          <a:xfrm>
            <a:off x="11387664" y="6333135"/>
            <a:ext cx="731981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ext slide">
  <p:cSld name="Full text slide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idx="10" type="dt"/>
          </p:nvPr>
        </p:nvSpPr>
        <p:spPr>
          <a:xfrm>
            <a:off x="410543" y="6463033"/>
            <a:ext cx="2846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9" name="Google Shape;369;p44"/>
          <p:cNvSpPr txBox="1"/>
          <p:nvPr>
            <p:ph idx="11" type="ftr"/>
          </p:nvPr>
        </p:nvSpPr>
        <p:spPr>
          <a:xfrm>
            <a:off x="9275198" y="6463032"/>
            <a:ext cx="25143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4"/>
          <p:cNvSpPr txBox="1"/>
          <p:nvPr>
            <p:ph idx="12" type="sldNum"/>
          </p:nvPr>
        </p:nvSpPr>
        <p:spPr>
          <a:xfrm>
            <a:off x="4676033" y="6463031"/>
            <a:ext cx="2846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44"/>
          <p:cNvSpPr txBox="1"/>
          <p:nvPr>
            <p:ph type="title"/>
          </p:nvPr>
        </p:nvSpPr>
        <p:spPr>
          <a:xfrm>
            <a:off x="305236" y="226779"/>
            <a:ext cx="10402451" cy="35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9"/>
              <a:buFont typeface="Roboto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310999" y="1279029"/>
            <a:ext cx="11448336" cy="4685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44"/>
          <p:cNvSpPr txBox="1"/>
          <p:nvPr/>
        </p:nvSpPr>
        <p:spPr>
          <a:xfrm>
            <a:off x="6315199" y="-537817"/>
            <a:ext cx="5870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Full text slide</a:t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5"/>
          <p:cNvGrpSpPr/>
          <p:nvPr/>
        </p:nvGrpSpPr>
        <p:grpSpPr>
          <a:xfrm>
            <a:off x="0" y="0"/>
            <a:ext cx="2592149" cy="1027906"/>
            <a:chOff x="0" y="0"/>
            <a:chExt cx="2590800" cy="1027906"/>
          </a:xfrm>
        </p:grpSpPr>
        <p:cxnSp>
          <p:nvCxnSpPr>
            <p:cNvPr id="376" name="Google Shape;376;p45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45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8" name="Google Shape;378;p45"/>
          <p:cNvSpPr txBox="1"/>
          <p:nvPr>
            <p:ph type="title"/>
          </p:nvPr>
        </p:nvSpPr>
        <p:spPr>
          <a:xfrm>
            <a:off x="593993" y="1247903"/>
            <a:ext cx="10521077" cy="66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45"/>
          <p:cNvSpPr/>
          <p:nvPr>
            <p:ph idx="2" type="dgm"/>
          </p:nvPr>
        </p:nvSpPr>
        <p:spPr>
          <a:xfrm>
            <a:off x="838637" y="2111376"/>
            <a:ext cx="10521077" cy="3744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0" name="Google Shape;380;p4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45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5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title"/>
          </p:nvPr>
        </p:nvSpPr>
        <p:spPr>
          <a:xfrm>
            <a:off x="593993" y="1247903"/>
            <a:ext cx="10521077" cy="66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6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1886138" y="892178"/>
            <a:ext cx="84260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1243752" y="2776936"/>
            <a:ext cx="28839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1" name="Google Shape;391;p47"/>
          <p:cNvSpPr txBox="1"/>
          <p:nvPr>
            <p:ph idx="2" type="body"/>
          </p:nvPr>
        </p:nvSpPr>
        <p:spPr>
          <a:xfrm>
            <a:off x="1243752" y="3834607"/>
            <a:ext cx="2883976" cy="199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47"/>
          <p:cNvSpPr txBox="1"/>
          <p:nvPr>
            <p:ph idx="3" type="body"/>
          </p:nvPr>
        </p:nvSpPr>
        <p:spPr>
          <a:xfrm>
            <a:off x="4650086" y="2776936"/>
            <a:ext cx="289818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3" name="Google Shape;393;p47"/>
          <p:cNvSpPr txBox="1"/>
          <p:nvPr>
            <p:ph idx="4" type="body"/>
          </p:nvPr>
        </p:nvSpPr>
        <p:spPr>
          <a:xfrm>
            <a:off x="4650086" y="3834607"/>
            <a:ext cx="289818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47"/>
          <p:cNvSpPr txBox="1"/>
          <p:nvPr>
            <p:ph idx="5" type="body"/>
          </p:nvPr>
        </p:nvSpPr>
        <p:spPr>
          <a:xfrm>
            <a:off x="8070623" y="2776936"/>
            <a:ext cx="288397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5" name="Google Shape;395;p47"/>
          <p:cNvSpPr txBox="1"/>
          <p:nvPr>
            <p:ph idx="6" type="body"/>
          </p:nvPr>
        </p:nvSpPr>
        <p:spPr>
          <a:xfrm>
            <a:off x="8070623" y="3834607"/>
            <a:ext cx="2883976" cy="1997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4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47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47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9" name="Google Shape;399;p47"/>
          <p:cNvGrpSpPr/>
          <p:nvPr/>
        </p:nvGrpSpPr>
        <p:grpSpPr>
          <a:xfrm>
            <a:off x="0" y="0"/>
            <a:ext cx="2239542" cy="3105150"/>
            <a:chOff x="0" y="0"/>
            <a:chExt cx="2238376" cy="3105150"/>
          </a:xfrm>
        </p:grpSpPr>
        <p:cxnSp>
          <p:nvCxnSpPr>
            <p:cNvPr id="400" name="Google Shape;400;p47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47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Beeld-ROZE">
  <p:cSld name="Titeldia-Beeld-ROZE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6929" y="-6928"/>
            <a:ext cx="6451810" cy="6864928"/>
          </a:xfrm>
          <a:custGeom>
            <a:rect b="b" l="l" r="r" t="t"/>
            <a:pathLst>
              <a:path extrusionOk="0" h="13729855" w="12898582">
                <a:moveTo>
                  <a:pt x="0" y="13855"/>
                </a:moveTo>
                <a:lnTo>
                  <a:pt x="12898582" y="0"/>
                </a:lnTo>
                <a:lnTo>
                  <a:pt x="8977746" y="13729855"/>
                </a:lnTo>
                <a:lnTo>
                  <a:pt x="13855" y="13729855"/>
                </a:lnTo>
                <a:cubicBezTo>
                  <a:pt x="9237" y="9157855"/>
                  <a:pt x="4618" y="4585855"/>
                  <a:pt x="0" y="13855"/>
                </a:cubicBezTo>
                <a:close/>
              </a:path>
            </a:pathLst>
          </a:cu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3587469" y="0"/>
            <a:ext cx="3819937" cy="6858000"/>
          </a:xfrm>
          <a:prstGeom prst="parallelogram">
            <a:avLst>
              <a:gd fmla="val 51632" name="adj"/>
            </a:avLst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5420887" y="-12764"/>
            <a:ext cx="6883183" cy="6880191"/>
          </a:xfrm>
          <a:prstGeom prst="rect">
            <a:avLst/>
          </a:prstGeom>
          <a:noFill/>
          <a:ln>
            <a:noFill/>
          </a:ln>
        </p:spPr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601812" y="4801165"/>
            <a:ext cx="4272878" cy="777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type="ctrTitle"/>
          </p:nvPr>
        </p:nvSpPr>
        <p:spPr>
          <a:xfrm>
            <a:off x="601812" y="2338325"/>
            <a:ext cx="4670075" cy="2153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Tekst-GEEL">
  <p:cSld name="Titeldia-Tekst-GEEL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2527211" y="0"/>
            <a:ext cx="7555678" cy="6858000"/>
          </a:xfrm>
          <a:prstGeom prst="parallelogram">
            <a:avLst>
              <a:gd fmla="val 2851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461584" y="4436901"/>
            <a:ext cx="8026980" cy="602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8"/>
          <p:cNvSpPr txBox="1"/>
          <p:nvPr>
            <p:ph type="ctrTitle"/>
          </p:nvPr>
        </p:nvSpPr>
        <p:spPr>
          <a:xfrm>
            <a:off x="2483651" y="2622783"/>
            <a:ext cx="8026980" cy="158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Tekst-GROEN">
  <p:cSld name="Titeldia-Tekst-GROEN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rgbClr val="D5E0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45B9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2527211" y="0"/>
            <a:ext cx="7555678" cy="6858000"/>
          </a:xfrm>
          <a:prstGeom prst="parallelogram">
            <a:avLst>
              <a:gd fmla="val 28517" name="adj"/>
            </a:avLst>
          </a:prstGeom>
          <a:solidFill>
            <a:srgbClr val="B1D2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461584" y="4436901"/>
            <a:ext cx="8026980" cy="602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type="ctrTitle"/>
          </p:nvPr>
        </p:nvSpPr>
        <p:spPr>
          <a:xfrm>
            <a:off x="2483651" y="2622783"/>
            <a:ext cx="8026980" cy="158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-Tekst-ROOD">
  <p:cSld name="Titeldia-Tekst-ROOD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10638" y="-6928"/>
            <a:ext cx="5305762" cy="6864928"/>
          </a:xfrm>
          <a:prstGeom prst="rect">
            <a:avLst/>
          </a:prstGeom>
          <a:solidFill>
            <a:srgbClr val="F287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892588" y="-6928"/>
            <a:ext cx="5305762" cy="6864928"/>
          </a:xfrm>
          <a:prstGeom prst="rect">
            <a:avLst/>
          </a:prstGeom>
          <a:solidFill>
            <a:srgbClr val="EE3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2527211" y="0"/>
            <a:ext cx="7555678" cy="6858000"/>
          </a:xfrm>
          <a:prstGeom prst="parallelogram">
            <a:avLst>
              <a:gd fmla="val 28517" name="adj"/>
            </a:avLst>
          </a:prstGeom>
          <a:solidFill>
            <a:srgbClr val="F166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530" y="381001"/>
            <a:ext cx="1991263" cy="9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461584" y="4436901"/>
            <a:ext cx="8026980" cy="602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i="0" sz="2400" u="sng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0"/>
          <p:cNvSpPr txBox="1"/>
          <p:nvPr>
            <p:ph type="ctrTitle"/>
          </p:nvPr>
        </p:nvSpPr>
        <p:spPr>
          <a:xfrm>
            <a:off x="2483651" y="2622783"/>
            <a:ext cx="8026980" cy="158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458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Roboto Black"/>
              <a:buNone/>
              <a:defRPr b="1" i="0" sz="4799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kstdia met beeld-GEEL">
  <p:cSld name="Tekstdia met beeld-GE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679690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7278353" y="1"/>
            <a:ext cx="2820073" cy="6865173"/>
          </a:xfrm>
          <a:prstGeom prst="parallelogram">
            <a:avLst>
              <a:gd fmla="val 6962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94" y="6316618"/>
            <a:ext cx="444767" cy="44459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615266" y="1941369"/>
            <a:ext cx="7498095" cy="419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8113362" y="-23396"/>
            <a:ext cx="4113981" cy="6902661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593993" y="1247904"/>
            <a:ext cx="7519368" cy="643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604779" y="724995"/>
            <a:ext cx="7487310" cy="473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99"/>
              <a:buFont typeface="Roboto Medium"/>
              <a:buNone/>
              <a:defRPr b="0" i="0" sz="2699" u="sng"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93993" y="1247903"/>
            <a:ext cx="10521077" cy="66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9"/>
              <a:buFont typeface="Roboto Black"/>
              <a:buNone/>
              <a:defRPr b="1" i="0" sz="3499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04630" y="2041636"/>
            <a:ext cx="5724214" cy="419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0633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b="0" i="0" sz="2799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2261223" y="6356352"/>
            <a:ext cx="3243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70263" y="6356352"/>
            <a:ext cx="8040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hyperlink" Target="https://www.reddit.com/r/midjourney/comments/12zi8eu/the_same_prompts_one_year_apar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"/>
          <p:cNvSpPr txBox="1"/>
          <p:nvPr>
            <p:ph idx="1" type="subTitle"/>
          </p:nvPr>
        </p:nvSpPr>
        <p:spPr>
          <a:xfrm>
            <a:off x="2461584" y="4436901"/>
            <a:ext cx="8026980" cy="602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Erik Bolhuis, Wieger van Dalen &amp; Koen van Meijeren</a:t>
            </a:r>
            <a:endParaRPr/>
          </a:p>
        </p:txBody>
      </p:sp>
      <p:sp>
        <p:nvSpPr>
          <p:cNvPr id="407" name="Google Shape;407;p1"/>
          <p:cNvSpPr txBox="1"/>
          <p:nvPr>
            <p:ph type="ctrTitle"/>
          </p:nvPr>
        </p:nvSpPr>
        <p:spPr>
          <a:xfrm>
            <a:off x="2483651" y="2622783"/>
            <a:ext cx="8026980" cy="1587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3"/>
              <a:buFont typeface="Roboto Black"/>
              <a:buNone/>
            </a:pPr>
            <a:r>
              <a:rPr lang="en-US"/>
              <a:t>Ethiek &amp; Generative A.I.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a039578dde_0_32"/>
          <p:cNvSpPr txBox="1"/>
          <p:nvPr>
            <p:ph idx="1" type="subTitle"/>
          </p:nvPr>
        </p:nvSpPr>
        <p:spPr>
          <a:xfrm>
            <a:off x="2461575" y="4436900"/>
            <a:ext cx="8027100" cy="88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Vraag 2, eerst individueel opschrijven en daarna gezamenlijk een lijst maken (</a:t>
            </a:r>
            <a:r>
              <a:rPr lang="en-US"/>
              <a:t>10 minuten)</a:t>
            </a:r>
            <a:endParaRPr/>
          </a:p>
        </p:txBody>
      </p:sp>
      <p:sp>
        <p:nvSpPr>
          <p:cNvPr id="484" name="Google Shape;484;g2a039578dde_0_32"/>
          <p:cNvSpPr txBox="1"/>
          <p:nvPr>
            <p:ph type="ctrTitle"/>
          </p:nvPr>
        </p:nvSpPr>
        <p:spPr>
          <a:xfrm>
            <a:off x="2461575" y="1887525"/>
            <a:ext cx="9199800" cy="229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 zijn mogelijk te voorziene effecten van deze ontwikkeling?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039578dde_0_44"/>
          <p:cNvSpPr txBox="1"/>
          <p:nvPr>
            <p:ph idx="1" type="subTitle"/>
          </p:nvPr>
        </p:nvSpPr>
        <p:spPr>
          <a:xfrm>
            <a:off x="2461584" y="4436901"/>
            <a:ext cx="8027100" cy="60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Vraag 3, ambieer overeenstemming (</a:t>
            </a:r>
            <a:r>
              <a:rPr lang="en-US"/>
              <a:t>10 minuten)</a:t>
            </a:r>
            <a:endParaRPr/>
          </a:p>
        </p:txBody>
      </p:sp>
      <p:sp>
        <p:nvSpPr>
          <p:cNvPr id="491" name="Google Shape;491;g2a039578dde_0_44"/>
          <p:cNvSpPr txBox="1"/>
          <p:nvPr>
            <p:ph type="ctrTitle"/>
          </p:nvPr>
        </p:nvSpPr>
        <p:spPr>
          <a:xfrm>
            <a:off x="2461575" y="1887525"/>
            <a:ext cx="9199800" cy="229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Welke waarden ligger hieronder dat we deze effecten relevant vinden en wat zijn de belangrijkste 3 waarden?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039578dde_0_64"/>
          <p:cNvSpPr txBox="1"/>
          <p:nvPr>
            <p:ph idx="1" type="subTitle"/>
          </p:nvPr>
        </p:nvSpPr>
        <p:spPr>
          <a:xfrm>
            <a:off x="2461584" y="3690676"/>
            <a:ext cx="8027100" cy="60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Vraag 4, gezamenlijk (10 minuten)</a:t>
            </a:r>
            <a:endParaRPr/>
          </a:p>
        </p:txBody>
      </p:sp>
      <p:sp>
        <p:nvSpPr>
          <p:cNvPr id="498" name="Google Shape;498;g2a039578dde_0_64"/>
          <p:cNvSpPr txBox="1"/>
          <p:nvPr>
            <p:ph type="ctrTitle"/>
          </p:nvPr>
        </p:nvSpPr>
        <p:spPr>
          <a:xfrm>
            <a:off x="2461575" y="1391775"/>
            <a:ext cx="9199800" cy="229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Welke handelingsopties kunnen we bedenken om deze waarden meer te realiseren?</a:t>
            </a:r>
            <a:endParaRPr/>
          </a:p>
        </p:txBody>
      </p:sp>
      <p:sp>
        <p:nvSpPr>
          <p:cNvPr id="499" name="Google Shape;499;g2a039578dde_0_64"/>
          <p:cNvSpPr txBox="1"/>
          <p:nvPr/>
        </p:nvSpPr>
        <p:spPr>
          <a:xfrm>
            <a:off x="2577950" y="4293675"/>
            <a:ext cx="90834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US" sz="2000">
                <a:solidFill>
                  <a:schemeClr val="dk1"/>
                </a:solidFill>
              </a:rPr>
              <a:t>Hoe kunnen we de techniek aanpassen om de belangrijkste waarden meer te realiseren?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US" sz="2000">
                <a:solidFill>
                  <a:schemeClr val="dk1"/>
                </a:solidFill>
              </a:rPr>
              <a:t>Hoe kunnen we onze instituties/organisaties aanpassen/ontwikkelen om de belangrijkste waarden meer te realiseren?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b="1" lang="en-US" sz="2000">
                <a:solidFill>
                  <a:schemeClr val="dk1"/>
                </a:solidFill>
              </a:rPr>
              <a:t>Hoe kunnen we de mens aanpassen/trainen om de belangrijkste waarden meer te realiseren?</a:t>
            </a:r>
            <a:endParaRPr sz="29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039578dde_0_70"/>
          <p:cNvSpPr txBox="1"/>
          <p:nvPr>
            <p:ph idx="1" type="subTitle"/>
          </p:nvPr>
        </p:nvSpPr>
        <p:spPr>
          <a:xfrm>
            <a:off x="2461584" y="4987751"/>
            <a:ext cx="8027100" cy="60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Vraag 5</a:t>
            </a:r>
            <a:endParaRPr/>
          </a:p>
        </p:txBody>
      </p:sp>
      <p:sp>
        <p:nvSpPr>
          <p:cNvPr id="506" name="Google Shape;506;g2a039578dde_0_70"/>
          <p:cNvSpPr txBox="1"/>
          <p:nvPr>
            <p:ph type="ctrTitle"/>
          </p:nvPr>
        </p:nvSpPr>
        <p:spPr>
          <a:xfrm>
            <a:off x="2461575" y="1887525"/>
            <a:ext cx="9632100" cy="303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 ga je morgen doen?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a039578dde_0_2102"/>
          <p:cNvSpPr txBox="1"/>
          <p:nvPr>
            <p:ph idx="1" type="subTitle"/>
          </p:nvPr>
        </p:nvSpPr>
        <p:spPr>
          <a:xfrm>
            <a:off x="2461584" y="4436901"/>
            <a:ext cx="8027100" cy="60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https://www.menti.com/</a:t>
            </a:r>
            <a:endParaRPr/>
          </a:p>
        </p:txBody>
      </p:sp>
      <p:sp>
        <p:nvSpPr>
          <p:cNvPr id="513" name="Google Shape;513;g2a039578dde_0_2102"/>
          <p:cNvSpPr txBox="1"/>
          <p:nvPr>
            <p:ph type="ctrTitle"/>
          </p:nvPr>
        </p:nvSpPr>
        <p:spPr>
          <a:xfrm>
            <a:off x="2483651" y="2622783"/>
            <a:ext cx="8027100" cy="15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Mentimeter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039578dde_0_1698"/>
          <p:cNvSpPr txBox="1"/>
          <p:nvPr>
            <p:ph type="ctrTitle"/>
          </p:nvPr>
        </p:nvSpPr>
        <p:spPr>
          <a:xfrm>
            <a:off x="2735772" y="1764602"/>
            <a:ext cx="7902600" cy="368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ij willen je bedanken voor je komst</a:t>
            </a:r>
            <a:endParaRPr/>
          </a:p>
        </p:txBody>
      </p:sp>
      <p:pic>
        <p:nvPicPr>
          <p:cNvPr id="520" name="Google Shape;520;g2a039578dde_0_16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5" y="5195075"/>
            <a:ext cx="526612" cy="55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2a039578dde_0_16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5" y="5893474"/>
            <a:ext cx="526612" cy="5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2a039578dde_0_1698"/>
          <p:cNvSpPr txBox="1"/>
          <p:nvPr/>
        </p:nvSpPr>
        <p:spPr>
          <a:xfrm>
            <a:off x="971628" y="5195098"/>
            <a:ext cx="3688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/erik-bolhuis-7a69098</a:t>
            </a:r>
            <a:endParaRPr sz="27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g2a039578dde_0_1698"/>
          <p:cNvSpPr txBox="1"/>
          <p:nvPr/>
        </p:nvSpPr>
        <p:spPr>
          <a:xfrm>
            <a:off x="971621" y="5893487"/>
            <a:ext cx="3688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/in/</a:t>
            </a:r>
            <a:r>
              <a:rPr lang="en-US" sz="27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koenvanmeijeren</a:t>
            </a:r>
            <a:endParaRPr sz="27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4" name="Google Shape;524;g2a039578dde_0_16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5" y="4496675"/>
            <a:ext cx="526612" cy="5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g2a039578dde_0_1698"/>
          <p:cNvSpPr txBox="1"/>
          <p:nvPr/>
        </p:nvSpPr>
        <p:spPr>
          <a:xfrm>
            <a:off x="971628" y="4496698"/>
            <a:ext cx="3688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/wiegervandalen</a:t>
            </a:r>
            <a:endParaRPr sz="27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0400ea03a_0_0"/>
          <p:cNvSpPr txBox="1"/>
          <p:nvPr>
            <p:ph idx="1" type="body"/>
          </p:nvPr>
        </p:nvSpPr>
        <p:spPr>
          <a:xfrm>
            <a:off x="615850" y="1924800"/>
            <a:ext cx="10508100" cy="293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Inloop						16:30 - 16:35		5 minuten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Introductie ABE			16:35 - 16:45		10 minuten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Ethische vooruitgang 	16:45 - 17:15		30 minuten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oogsten en delen 		17:15 - 17:25		10 minuten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Terug naar G-gebouw	17:25 - 17:30		5 minuten</a:t>
            </a:r>
            <a:endParaRPr/>
          </a:p>
        </p:txBody>
      </p:sp>
      <p:sp>
        <p:nvSpPr>
          <p:cNvPr id="414" name="Google Shape;414;g2a0400ea03a_0_0"/>
          <p:cNvSpPr txBox="1"/>
          <p:nvPr>
            <p:ph idx="2" type="body"/>
          </p:nvPr>
        </p:nvSpPr>
        <p:spPr>
          <a:xfrm>
            <a:off x="604779" y="724995"/>
            <a:ext cx="10518600" cy="4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Onze planning</a:t>
            </a:r>
            <a:endParaRPr/>
          </a:p>
        </p:txBody>
      </p:sp>
      <p:sp>
        <p:nvSpPr>
          <p:cNvPr id="415" name="Google Shape;415;g2a0400ea03a_0_0"/>
          <p:cNvSpPr txBox="1"/>
          <p:nvPr>
            <p:ph type="title"/>
          </p:nvPr>
        </p:nvSpPr>
        <p:spPr>
          <a:xfrm>
            <a:off x="593994" y="1247903"/>
            <a:ext cx="10529400" cy="6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Een ethisch gesprek, voorlopig nog zelf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039578dde_0_481"/>
          <p:cNvSpPr txBox="1"/>
          <p:nvPr>
            <p:ph idx="1" type="subTitle"/>
          </p:nvPr>
        </p:nvSpPr>
        <p:spPr>
          <a:xfrm>
            <a:off x="2461584" y="4436901"/>
            <a:ext cx="80271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 snelheid van AI</a:t>
            </a:r>
            <a:endParaRPr/>
          </a:p>
        </p:txBody>
      </p:sp>
      <p:sp>
        <p:nvSpPr>
          <p:cNvPr id="421" name="Google Shape;421;g2a039578dde_0_481"/>
          <p:cNvSpPr txBox="1"/>
          <p:nvPr>
            <p:ph type="ctrTitle"/>
          </p:nvPr>
        </p:nvSpPr>
        <p:spPr>
          <a:xfrm>
            <a:off x="2483651" y="2622783"/>
            <a:ext cx="80271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937"/>
              <a:buFont typeface="Roboto Black"/>
              <a:buNone/>
            </a:pPr>
            <a:r>
              <a:rPr lang="en-US"/>
              <a:t>Dezelfde prompt, </a:t>
            </a:r>
            <a:br>
              <a:rPr lang="en-US"/>
            </a:br>
            <a:r>
              <a:rPr lang="en-US"/>
              <a:t>1 jaar verschil.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2a039578dde_0_8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766" y="293077"/>
            <a:ext cx="3522832" cy="627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2a039578dde_0_8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613" y="279876"/>
            <a:ext cx="3524283" cy="627184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2a039578dde_0_879"/>
          <p:cNvSpPr txBox="1"/>
          <p:nvPr/>
        </p:nvSpPr>
        <p:spPr>
          <a:xfrm>
            <a:off x="6375338" y="6575168"/>
            <a:ext cx="4107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Bron: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same prompts one year apart : midjourney (reddit.com)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2a039578dde_0_879"/>
          <p:cNvSpPr/>
          <p:nvPr/>
        </p:nvSpPr>
        <p:spPr>
          <a:xfrm>
            <a:off x="1547766" y="3415799"/>
            <a:ext cx="8351100" cy="3198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2a039578dde_0_1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99999">
            <a:off x="91797" y="3967230"/>
            <a:ext cx="2598644" cy="3581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35" name="Google Shape;435;g2a039578dde_0_12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00000">
            <a:off x="7315822" y="1780714"/>
            <a:ext cx="4812953" cy="9762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36" name="Google Shape;436;g2a039578dde_0_12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2396">
            <a:off x="-224001" y="4349784"/>
            <a:ext cx="4988444" cy="63971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37" name="Google Shape;437;g2a039578dde_0_12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560469">
            <a:off x="7087181" y="2950333"/>
            <a:ext cx="4091122" cy="6911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38" name="Google Shape;438;g2a039578dde_0_128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461791">
            <a:off x="688338" y="5176847"/>
            <a:ext cx="4230962" cy="6879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39" name="Google Shape;439;g2a039578dde_0_12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442106">
            <a:off x="864753" y="1350038"/>
            <a:ext cx="4342756" cy="6479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40" name="Google Shape;440;g2a039578dde_0_128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427362">
            <a:off x="6132469" y="4535780"/>
            <a:ext cx="4745028" cy="83233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41" name="Google Shape;441;g2a039578dde_0_128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70567" y="2196350"/>
            <a:ext cx="4963971" cy="7385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42" name="Google Shape;442;g2a039578dde_0_128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447419">
            <a:off x="2293565" y="5693456"/>
            <a:ext cx="5424074" cy="8793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43" name="Google Shape;443;g2a039578dde_0_128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185734">
            <a:off x="231024" y="291655"/>
            <a:ext cx="5386190" cy="8938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44" name="Google Shape;444;g2a039578dde_0_128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23625" y="420815"/>
            <a:ext cx="5467388" cy="92813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45" name="Google Shape;445;g2a039578dde_0_12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67512" y="2855445"/>
            <a:ext cx="8351719" cy="12098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  <p:pic>
        <p:nvPicPr>
          <p:cNvPr id="446" name="Google Shape;446;g2a039578dde_0_128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56615" y="2855445"/>
            <a:ext cx="8351719" cy="12098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039578dde_0_1692"/>
          <p:cNvSpPr txBox="1"/>
          <p:nvPr>
            <p:ph idx="1" type="body"/>
          </p:nvPr>
        </p:nvSpPr>
        <p:spPr>
          <a:xfrm>
            <a:off x="615850" y="1924800"/>
            <a:ext cx="6294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554" lvl="0" marL="228554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koninklijk goedgekeurd!</a:t>
            </a:r>
            <a:endParaRPr/>
          </a:p>
        </p:txBody>
      </p:sp>
      <p:sp>
        <p:nvSpPr>
          <p:cNvPr id="452" name="Google Shape;452;g2a039578dde_0_1692"/>
          <p:cNvSpPr txBox="1"/>
          <p:nvPr>
            <p:ph idx="2" type="body"/>
          </p:nvPr>
        </p:nvSpPr>
        <p:spPr>
          <a:xfrm>
            <a:off x="604779" y="724995"/>
            <a:ext cx="10518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</a:pPr>
            <a:r>
              <a:rPr lang="en-US"/>
              <a:t>Ethiek</a:t>
            </a:r>
            <a:endParaRPr/>
          </a:p>
        </p:txBody>
      </p:sp>
      <p:sp>
        <p:nvSpPr>
          <p:cNvPr id="453" name="Google Shape;453;g2a039578dde_0_1692"/>
          <p:cNvSpPr txBox="1"/>
          <p:nvPr>
            <p:ph type="title"/>
          </p:nvPr>
        </p:nvSpPr>
        <p:spPr>
          <a:xfrm>
            <a:off x="593994" y="1247903"/>
            <a:ext cx="105294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Black"/>
              <a:buNone/>
            </a:pPr>
            <a:r>
              <a:rPr lang="en-US"/>
              <a:t>Aanpak begeleidingsethiek</a:t>
            </a:r>
            <a:endParaRPr/>
          </a:p>
        </p:txBody>
      </p:sp>
      <p:pic>
        <p:nvPicPr>
          <p:cNvPr id="454" name="Google Shape;454;g2a039578dde_0_1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914800"/>
            <a:ext cx="6893525" cy="38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a039578dde_0_1692"/>
          <p:cNvSpPr txBox="1"/>
          <p:nvPr>
            <p:ph idx="1" type="body"/>
          </p:nvPr>
        </p:nvSpPr>
        <p:spPr>
          <a:xfrm>
            <a:off x="7209925" y="5630100"/>
            <a:ext cx="3789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16 november 2023 </a:t>
            </a:r>
            <a:r>
              <a:rPr lang="en-US"/>
              <a:t>!</a:t>
            </a:r>
            <a:endParaRPr/>
          </a:p>
        </p:txBody>
      </p:sp>
      <p:pic>
        <p:nvPicPr>
          <p:cNvPr id="456" name="Google Shape;456;g2a039578dde_0_1692"/>
          <p:cNvPicPr preferRelativeResize="0"/>
          <p:nvPr/>
        </p:nvPicPr>
        <p:blipFill rotWithShape="1">
          <a:blip r:embed="rId4">
            <a:alphaModFix/>
          </a:blip>
          <a:srcRect b="18578" l="35742" r="10847" t="1853"/>
          <a:stretch/>
        </p:blipFill>
        <p:spPr>
          <a:xfrm>
            <a:off x="6342600" y="584375"/>
            <a:ext cx="6020976" cy="50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a0400ea03a_1_3"/>
          <p:cNvSpPr txBox="1"/>
          <p:nvPr>
            <p:ph idx="1" type="subTitle"/>
          </p:nvPr>
        </p:nvSpPr>
        <p:spPr>
          <a:xfrm>
            <a:off x="2461584" y="4436901"/>
            <a:ext cx="8027100" cy="60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gaan in gesprek over 6 vragen</a:t>
            </a:r>
            <a:endParaRPr/>
          </a:p>
        </p:txBody>
      </p:sp>
      <p:sp>
        <p:nvSpPr>
          <p:cNvPr id="463" name="Google Shape;463;g2a0400ea03a_1_3"/>
          <p:cNvSpPr txBox="1"/>
          <p:nvPr>
            <p:ph type="ctrTitle"/>
          </p:nvPr>
        </p:nvSpPr>
        <p:spPr>
          <a:xfrm>
            <a:off x="2483651" y="2622783"/>
            <a:ext cx="8027100" cy="15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 nu aan de slag…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039578dde_0_19"/>
          <p:cNvSpPr txBox="1"/>
          <p:nvPr>
            <p:ph type="ctrTitle"/>
          </p:nvPr>
        </p:nvSpPr>
        <p:spPr>
          <a:xfrm>
            <a:off x="3101951" y="767908"/>
            <a:ext cx="8027100" cy="158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Alle gespreksvragen</a:t>
            </a:r>
            <a:endParaRPr/>
          </a:p>
        </p:txBody>
      </p:sp>
      <p:sp>
        <p:nvSpPr>
          <p:cNvPr id="470" name="Google Shape;470;g2a039578dde_0_19"/>
          <p:cNvSpPr txBox="1"/>
          <p:nvPr/>
        </p:nvSpPr>
        <p:spPr>
          <a:xfrm>
            <a:off x="842025" y="1937750"/>
            <a:ext cx="111930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1.</a:t>
            </a:r>
            <a:r>
              <a:rPr b="1" lang="en-US">
                <a:solidFill>
                  <a:schemeClr val="dk1"/>
                </a:solidFill>
              </a:rPr>
              <a:t>  	</a:t>
            </a:r>
            <a:r>
              <a:rPr b="1" lang="en-US" sz="1800">
                <a:solidFill>
                  <a:schemeClr val="dk1"/>
                </a:solidFill>
              </a:rPr>
              <a:t>Wie zijn de betrokkenen bij deze ontwikkeling? (3 min, gezamenlijk inventariseren)</a:t>
            </a:r>
            <a:endParaRPr b="1" sz="18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2.</a:t>
            </a:r>
            <a:r>
              <a:rPr b="1" lang="en-US">
                <a:solidFill>
                  <a:schemeClr val="dk1"/>
                </a:solidFill>
              </a:rPr>
              <a:t>  	</a:t>
            </a:r>
            <a:r>
              <a:rPr b="1" lang="en-US" sz="1800">
                <a:solidFill>
                  <a:schemeClr val="dk1"/>
                </a:solidFill>
              </a:rPr>
              <a:t>Wat zijn mogelijk te voorziene effecten van deze ontwikkeling? (10 min, eerst individueel opschrijven en daarna gezamenlijk een lijst maken)</a:t>
            </a:r>
            <a:endParaRPr b="1" sz="18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3.</a:t>
            </a:r>
            <a:r>
              <a:rPr b="1" lang="en-US">
                <a:solidFill>
                  <a:schemeClr val="dk1"/>
                </a:solidFill>
              </a:rPr>
              <a:t>  	</a:t>
            </a:r>
            <a:r>
              <a:rPr b="1" lang="en-US" sz="1800">
                <a:solidFill>
                  <a:schemeClr val="dk1"/>
                </a:solidFill>
              </a:rPr>
              <a:t>Welke waarden ligger hieronder dat we deze effecten relevant vinden en wat zijn de belangrijkste drie waarden? (10 min, ambieer overeenstemming)</a:t>
            </a:r>
            <a:endParaRPr b="1" sz="18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4.</a:t>
            </a:r>
            <a:r>
              <a:rPr b="1" lang="en-US">
                <a:solidFill>
                  <a:schemeClr val="dk1"/>
                </a:solidFill>
              </a:rPr>
              <a:t>  	</a:t>
            </a:r>
            <a:r>
              <a:rPr b="1" lang="en-US" sz="1800">
                <a:solidFill>
                  <a:schemeClr val="dk1"/>
                </a:solidFill>
              </a:rPr>
              <a:t>Welke handelingsopties kunnen we bedenken om deze waarden meer te realiseren?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b="1" lang="en-US" sz="1800">
                <a:solidFill>
                  <a:schemeClr val="dk1"/>
                </a:solidFill>
              </a:rPr>
              <a:t>Meer specifiek: (10 min, gezamenlijk)</a:t>
            </a:r>
            <a:endParaRPr b="1" sz="1800"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a.</a:t>
            </a:r>
            <a:r>
              <a:rPr b="1" lang="en-US">
                <a:solidFill>
                  <a:schemeClr val="dk1"/>
                </a:solidFill>
              </a:rPr>
              <a:t>      </a:t>
            </a:r>
            <a:r>
              <a:rPr b="1" lang="en-US" sz="1800">
                <a:solidFill>
                  <a:schemeClr val="dk1"/>
                </a:solidFill>
              </a:rPr>
              <a:t>Hoe kunnen we de techniek aanpassen om de belangrijkste waarden meer te realiseren?</a:t>
            </a:r>
            <a:endParaRPr b="1" sz="1800"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b.</a:t>
            </a:r>
            <a:r>
              <a:rPr b="1" lang="en-US">
                <a:solidFill>
                  <a:schemeClr val="dk1"/>
                </a:solidFill>
              </a:rPr>
              <a:t>      </a:t>
            </a:r>
            <a:r>
              <a:rPr b="1" lang="en-US" sz="1800">
                <a:solidFill>
                  <a:schemeClr val="dk1"/>
                </a:solidFill>
              </a:rPr>
              <a:t>Hoe kunnen we onze instituties/organisaties aanpassen/ontwikkelen om de belangrijkste waarden meer te realiseren?</a:t>
            </a:r>
            <a:endParaRPr b="1" sz="1800">
              <a:solidFill>
                <a:schemeClr val="dk1"/>
              </a:solidFill>
            </a:endParaRPr>
          </a:p>
          <a:p>
            <a:pPr indent="-2286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c.</a:t>
            </a:r>
            <a:r>
              <a:rPr b="1" lang="en-US">
                <a:solidFill>
                  <a:schemeClr val="dk1"/>
                </a:solidFill>
              </a:rPr>
              <a:t>      </a:t>
            </a:r>
            <a:r>
              <a:rPr b="1" lang="en-US" sz="1800">
                <a:solidFill>
                  <a:schemeClr val="dk1"/>
                </a:solidFill>
              </a:rPr>
              <a:t>Hoe kunnen we de mens aanpassen/trainen om de belangrijkste waarden meer te realiseren?</a:t>
            </a:r>
            <a:endParaRPr b="1" sz="1800"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5.</a:t>
            </a:r>
            <a:r>
              <a:rPr b="1" lang="en-US">
                <a:solidFill>
                  <a:schemeClr val="dk1"/>
                </a:solidFill>
              </a:rPr>
              <a:t>  	</a:t>
            </a:r>
            <a:r>
              <a:rPr b="1" lang="en-US" sz="1800">
                <a:solidFill>
                  <a:schemeClr val="dk1"/>
                </a:solidFill>
              </a:rPr>
              <a:t>Wat ga je morgen doen?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a039578dde_0_25"/>
          <p:cNvSpPr txBox="1"/>
          <p:nvPr>
            <p:ph idx="1" type="subTitle"/>
          </p:nvPr>
        </p:nvSpPr>
        <p:spPr>
          <a:xfrm>
            <a:off x="2461584" y="4436901"/>
            <a:ext cx="8027100" cy="60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Vraag 1, gezamenlijk inventariseren (3 minuten)</a:t>
            </a:r>
            <a:endParaRPr/>
          </a:p>
        </p:txBody>
      </p:sp>
      <p:sp>
        <p:nvSpPr>
          <p:cNvPr id="477" name="Google Shape;477;g2a039578dde_0_25"/>
          <p:cNvSpPr txBox="1"/>
          <p:nvPr>
            <p:ph type="ctrTitle"/>
          </p:nvPr>
        </p:nvSpPr>
        <p:spPr>
          <a:xfrm>
            <a:off x="2461575" y="1887525"/>
            <a:ext cx="9199800" cy="229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Wie zijn de betrokkenen bij deze ontwikkeling?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Aangepas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AA61A"/>
      </a:accent1>
      <a:accent2>
        <a:srgbClr val="FFCB05"/>
      </a:accent2>
      <a:accent3>
        <a:srgbClr val="FFF578"/>
      </a:accent3>
      <a:accent4>
        <a:srgbClr val="EE3034"/>
      </a:accent4>
      <a:accent5>
        <a:srgbClr val="F1668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2015-03-24T07:52:59Z</dcterms:created>
  <dc:creator>Daisy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0x010100F05E94B52D08AE4690D18E2B596EEB81</vt:lpwstr>
  </property>
  <property fmtid="{D5CDD505-2E9C-101B-9397-08002B2CF9AE}" pid="3" name="AuthorIds_UIVersion_2048">
    <vt:lpwstr>188</vt:lpwstr>
  </property>
</Properties>
</file>