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embeddedFontLst>
    <p:embeddedFont>
      <p:font typeface="Century Schoolbook" panose="02040604050505020304" pitchFamily="18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DIN" panose="00000400000000000000" pitchFamily="2" charset="0"/>
      <p:regular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98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0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96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4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8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7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0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47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12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4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9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0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26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01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36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2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0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2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2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04F7D86-812D-4778-9687-2B34CE9B9C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EC412C2-D2D5-4829-88EB-5BFF876E1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0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2E25-B10C-F646-444B-39551C64E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4"/>
            <a:ext cx="7034362" cy="942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latin typeface="+mn-lt"/>
              </a:rPr>
              <a:t>OOP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4690E-34E6-212C-2F4E-60E690D392E6}"/>
              </a:ext>
            </a:extLst>
          </p:cNvPr>
          <p:cNvSpPr txBox="1">
            <a:spLocks/>
          </p:cNvSpPr>
          <p:nvPr/>
        </p:nvSpPr>
        <p:spPr>
          <a:xfrm>
            <a:off x="588249" y="3904527"/>
            <a:ext cx="7034362" cy="9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it-IT" i="0" dirty="0">
                <a:latin typeface="Aptos" panose="020B0004020202020204" pitchFamily="34" charset="0"/>
              </a:rPr>
              <a:t>Group members: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i="0" dirty="0">
                <a:latin typeface="Aptos" panose="020B0004020202020204" pitchFamily="34" charset="0"/>
              </a:rPr>
              <a:t>Darren Ivano 2602079590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i="0" dirty="0">
                <a:latin typeface="Aptos" panose="020B0004020202020204" pitchFamily="34" charset="0"/>
              </a:rPr>
              <a:t>Richard Limec 2602074116</a:t>
            </a:r>
            <a:endParaRPr lang="en-US" i="0" dirty="0">
              <a:latin typeface="Aptos" panose="020B00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8D32F0-238C-E445-D47E-87509B200312}"/>
              </a:ext>
            </a:extLst>
          </p:cNvPr>
          <p:cNvSpPr txBox="1">
            <a:spLocks/>
          </p:cNvSpPr>
          <p:nvPr/>
        </p:nvSpPr>
        <p:spPr>
          <a:xfrm>
            <a:off x="1088913" y="2085976"/>
            <a:ext cx="7034362" cy="9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Case Number Converter</a:t>
            </a:r>
          </a:p>
        </p:txBody>
      </p:sp>
    </p:spTree>
    <p:extLst>
      <p:ext uri="{BB962C8B-B14F-4D97-AF65-F5344CB8AC3E}">
        <p14:creationId xmlns:p14="http://schemas.microsoft.com/office/powerpoint/2010/main" val="313690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1A9E-1900-BF89-1DB2-E14088FB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  <a:latin typeface="DIN" panose="00000400000000000000" pitchFamily="2" charset="0"/>
              </a:rPr>
              <a:t>Basics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1386-E851-9136-0B33-5FB4349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Main handles user input &amp; printing to all languages</a:t>
            </a:r>
          </a:p>
          <a:p>
            <a:r>
              <a:rPr lang="en-US" dirty="0">
                <a:solidFill>
                  <a:schemeClr val="tx1"/>
                </a:solidFill>
              </a:rPr>
              <a:t>Languages are objects that implements from </a:t>
            </a:r>
            <a:r>
              <a:rPr lang="en-US" dirty="0" err="1">
                <a:solidFill>
                  <a:schemeClr val="tx1"/>
                </a:solidFill>
              </a:rPr>
              <a:t>NumberSpellerLang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NumberSpeller</a:t>
            </a:r>
            <a:r>
              <a:rPr lang="en-US" dirty="0">
                <a:solidFill>
                  <a:schemeClr val="tx1"/>
                </a:solidFill>
              </a:rPr>
              <a:t> handles the conversion to the spelling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51EDE28B-936F-9EA0-E583-4C00AA9B2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40" y="2090460"/>
            <a:ext cx="6422485" cy="302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6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1A9E-1900-BF89-1DB2-E14088FB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31" y="310948"/>
            <a:ext cx="6975737" cy="1608487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  <a:latin typeface="DIN" panose="00000400000000000000" pitchFamily="2" charset="0"/>
              </a:rPr>
              <a:t>Converter basics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1386-E851-9136-0B33-5FB4349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31" y="1749613"/>
            <a:ext cx="10822119" cy="3791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Inputs are handled as strings</a:t>
            </a:r>
          </a:p>
          <a:p>
            <a:r>
              <a:rPr lang="en-US" dirty="0">
                <a:solidFill>
                  <a:schemeClr val="tx1"/>
                </a:solidFill>
              </a:rPr>
              <a:t>Numbers are separated into segment of threes (apart from any </a:t>
            </a:r>
          </a:p>
          <a:p>
            <a:r>
              <a:rPr lang="en-US" dirty="0">
                <a:solidFill>
                  <a:schemeClr val="tx1"/>
                </a:solidFill>
              </a:rPr>
              <a:t>Result is saved into a string builder called result</a:t>
            </a:r>
          </a:p>
          <a:p>
            <a:r>
              <a:rPr lang="en-US" dirty="0">
                <a:solidFill>
                  <a:schemeClr val="tx1"/>
                </a:solidFill>
              </a:rPr>
              <a:t>Each three-letter segment is processed individually on a loop by </a:t>
            </a:r>
            <a:r>
              <a:rPr lang="en-US" b="1" i="1" dirty="0" err="1">
                <a:solidFill>
                  <a:schemeClr val="tx1"/>
                </a:solidFill>
              </a:rPr>
              <a:t>printRes</a:t>
            </a:r>
            <a:r>
              <a:rPr lang="en-US" dirty="0">
                <a:solidFill>
                  <a:schemeClr val="tx1"/>
                </a:solidFill>
              </a:rPr>
              <a:t>, extra information like placement is included (to determine the scale and some other stuff)</a:t>
            </a:r>
          </a:p>
          <a:p>
            <a:r>
              <a:rPr lang="en-US" dirty="0">
                <a:solidFill>
                  <a:schemeClr val="tx1"/>
                </a:solidFill>
              </a:rPr>
              <a:t>Before the result of each segment is appended to the final output, specific rules are checked to change specific wording (if there are any), </a:t>
            </a:r>
            <a:r>
              <a:rPr lang="en-US" dirty="0" err="1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: “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juta</a:t>
            </a:r>
            <a:r>
              <a:rPr lang="en-US" dirty="0">
                <a:solidFill>
                  <a:schemeClr val="tx1"/>
                </a:solidFill>
              </a:rPr>
              <a:t>” replaced with “</a:t>
            </a:r>
            <a:r>
              <a:rPr lang="en-US" dirty="0" err="1">
                <a:solidFill>
                  <a:schemeClr val="tx1"/>
                </a:solidFill>
              </a:rPr>
              <a:t>sejuta</a:t>
            </a:r>
            <a:r>
              <a:rPr lang="en-US" dirty="0">
                <a:solidFill>
                  <a:schemeClr val="tx1"/>
                </a:solidFill>
              </a:rPr>
              <a:t>”. This rule can be set to be exact (to prevent 61000 from being “</a:t>
            </a:r>
            <a:r>
              <a:rPr lang="en-US" dirty="0" err="1">
                <a:solidFill>
                  <a:schemeClr val="tx1"/>
                </a:solidFill>
              </a:rPr>
              <a:t>enam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sejuta</a:t>
            </a:r>
            <a:r>
              <a:rPr lang="en-US" dirty="0">
                <a:solidFill>
                  <a:schemeClr val="tx1"/>
                </a:solidFill>
              </a:rPr>
              <a:t>” instead of </a:t>
            </a:r>
            <a:r>
              <a:rPr lang="en-US" dirty="0" err="1">
                <a:solidFill>
                  <a:schemeClr val="tx1"/>
                </a:solidFill>
              </a:rPr>
              <a:t>enam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juta</a:t>
            </a:r>
            <a:r>
              <a:rPr lang="en-US" dirty="0">
                <a:solidFill>
                  <a:schemeClr val="tx1"/>
                </a:solidFill>
              </a:rPr>
              <a:t>”) / replace any occurrence of the keywords.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7" name="Picture 6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141732A1-DA80-E4A2-1D6A-299BB71B1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5" y="433074"/>
            <a:ext cx="42481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80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1A9E-1900-BF89-1DB2-E14088FB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849" y="663373"/>
            <a:ext cx="4579413" cy="1608487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  <a:latin typeface="DIN" panose="00000400000000000000" pitchFamily="2" charset="0"/>
              </a:rPr>
              <a:t>Language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1386-E851-9136-0B33-5FB4349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476" y="2279824"/>
            <a:ext cx="4677534" cy="379184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2000"/>
              </a:lnSpc>
            </a:pPr>
            <a:r>
              <a:rPr lang="en-US" dirty="0">
                <a:solidFill>
                  <a:schemeClr val="tx1"/>
                </a:solidFill>
              </a:rPr>
              <a:t>Languages consists of:</a:t>
            </a:r>
          </a:p>
          <a:p>
            <a:pPr>
              <a:lnSpc>
                <a:spcPct val="102000"/>
              </a:lnSpc>
            </a:pPr>
            <a:r>
              <a:rPr lang="en-US" dirty="0">
                <a:solidFill>
                  <a:schemeClr val="tx1"/>
                </a:solidFill>
              </a:rPr>
              <a:t>A list of large scale for anything over 1o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02000"/>
              </a:lnSpc>
            </a:pPr>
            <a:r>
              <a:rPr lang="en-US" dirty="0">
                <a:solidFill>
                  <a:schemeClr val="tx1"/>
                </a:solidFill>
              </a:rPr>
              <a:t>A lost for small numbers ranging from 1-20 (as most languages have specific wording for them), as well as the tens</a:t>
            </a:r>
          </a:p>
          <a:p>
            <a:pPr>
              <a:lnSpc>
                <a:spcPct val="102000"/>
              </a:lnSpc>
            </a:pPr>
            <a:r>
              <a:rPr lang="en-US" dirty="0">
                <a:solidFill>
                  <a:schemeClr val="tx1"/>
                </a:solidFill>
              </a:rPr>
              <a:t>Extra language specific configurations</a:t>
            </a:r>
          </a:p>
          <a:p>
            <a:pPr>
              <a:lnSpc>
                <a:spcPct val="102000"/>
              </a:lnSpc>
            </a:pPr>
            <a:r>
              <a:rPr lang="en-US" dirty="0">
                <a:solidFill>
                  <a:schemeClr val="tx1"/>
                </a:solidFill>
              </a:rPr>
              <a:t>A Customizable list for extra specific word conversion rules stored in a map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781AC8-0E3A-264B-BB57-A2C1AE42125B}"/>
              </a:ext>
            </a:extLst>
          </p:cNvPr>
          <p:cNvSpPr txBox="1">
            <a:spLocks/>
          </p:cNvSpPr>
          <p:nvPr/>
        </p:nvSpPr>
        <p:spPr>
          <a:xfrm>
            <a:off x="386427" y="3992560"/>
            <a:ext cx="6350591" cy="2158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2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TenFirst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TenAfter</a:t>
            </a:r>
            <a:r>
              <a:rPr lang="en-US" dirty="0">
                <a:solidFill>
                  <a:schemeClr val="tx1"/>
                </a:solidFill>
              </a:rPr>
              <a:t> is used to differentiate between languages where ones go before tens or the other way around</a:t>
            </a:r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5BA1C42-3D60-0BD3-F807-A35A18548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61" y="4666218"/>
            <a:ext cx="5449155" cy="174439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9A8798-AE57-2838-043C-291347808526}"/>
              </a:ext>
            </a:extLst>
          </p:cNvPr>
          <p:cNvCxnSpPr>
            <a:cxnSpLocks/>
          </p:cNvCxnSpPr>
          <p:nvPr/>
        </p:nvCxnSpPr>
        <p:spPr>
          <a:xfrm>
            <a:off x="5963920" y="4182061"/>
            <a:ext cx="1142556" cy="132487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2194004-853F-A3C9-D2B0-81A83F18A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55" b="2204"/>
          <a:stretch/>
        </p:blipFill>
        <p:spPr>
          <a:xfrm>
            <a:off x="704889" y="329104"/>
            <a:ext cx="5713668" cy="34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7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1A9E-1900-BF89-1DB2-E14088FB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31" y="310948"/>
            <a:ext cx="10822118" cy="1608487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  <a:latin typeface="DIN" panose="00000400000000000000" pitchFamily="2" charset="0"/>
              </a:rPr>
              <a:t>Basic steps to add a new language in this system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1386-E851-9136-0B33-5FB4349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31" y="1847861"/>
            <a:ext cx="10822119" cy="37918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Create a new java obj for the language, with the translated terms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Import it to main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Add the new language to the converter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Done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081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1A9E-1900-BF89-1DB2-E14088FB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31" y="310948"/>
            <a:ext cx="10822118" cy="1608487"/>
          </a:xfrm>
        </p:spPr>
        <p:txBody>
          <a:bodyPr>
            <a:normAutofit/>
          </a:bodyPr>
          <a:lstStyle/>
          <a:p>
            <a:pPr algn="ctr"/>
            <a:r>
              <a:rPr lang="en-US" i="0" dirty="0">
                <a:solidFill>
                  <a:schemeClr val="tx1"/>
                </a:solidFill>
                <a:latin typeface="DIN" panose="00000400000000000000" pitchFamily="2" charset="0"/>
              </a:rPr>
              <a:t>Additional notes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1386-E851-9136-0B33-5FB4349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31" y="1847861"/>
            <a:ext cx="10822119" cy="37918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Long scale terms the </a:t>
            </a:r>
            <a:r>
              <a:rPr lang="en-US" dirty="0" err="1">
                <a:solidFill>
                  <a:schemeClr val="tx1"/>
                </a:solidFill>
              </a:rPr>
              <a:t>german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dutch</a:t>
            </a:r>
            <a:r>
              <a:rPr lang="en-US" dirty="0">
                <a:solidFill>
                  <a:schemeClr val="tx1"/>
                </a:solidFill>
              </a:rPr>
              <a:t> version were translated using google translate and checked w/ ChatGPT. Errors may be present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Removing the use of “and” can be done by removing these lines from </a:t>
            </a:r>
            <a:r>
              <a:rPr lang="en-US" dirty="0" err="1">
                <a:solidFill>
                  <a:schemeClr val="tx1"/>
                </a:solidFill>
              </a:rPr>
              <a:t>NumberSpeller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8E621-9561-CBBD-CD32-35E55891D6AA}"/>
              </a:ext>
            </a:extLst>
          </p:cNvPr>
          <p:cNvSpPr txBox="1"/>
          <p:nvPr/>
        </p:nvSpPr>
        <p:spPr>
          <a:xfrm>
            <a:off x="703554" y="3143620"/>
            <a:ext cx="82806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D9E8F7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80F6A7"/>
                </a:solidFill>
                <a:effectLst/>
                <a:latin typeface="Consolas" panose="020B0609020204030204" pitchFamily="49" charset="0"/>
              </a:rPr>
              <a:t>getExt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moreFlag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64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</TotalTime>
  <Words>347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Wingdings</vt:lpstr>
      <vt:lpstr>Open Sans</vt:lpstr>
      <vt:lpstr>Arial</vt:lpstr>
      <vt:lpstr>Consolas</vt:lpstr>
      <vt:lpstr>DIN</vt:lpstr>
      <vt:lpstr>Corbel</vt:lpstr>
      <vt:lpstr>Aptos Display</vt:lpstr>
      <vt:lpstr>Aptos</vt:lpstr>
      <vt:lpstr>Century Schoolbook</vt:lpstr>
      <vt:lpstr>Headlines</vt:lpstr>
      <vt:lpstr>Office Theme</vt:lpstr>
      <vt:lpstr>OOP project</vt:lpstr>
      <vt:lpstr>Basics</vt:lpstr>
      <vt:lpstr>Converter basics</vt:lpstr>
      <vt:lpstr>Language basics</vt:lpstr>
      <vt:lpstr>Basic steps to add a new language in this system</vt:lpstr>
      <vt:lpstr>Additional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project</dc:title>
  <dc:creator>DARREN IVANO CHANDRA</dc:creator>
  <cp:lastModifiedBy>DARREN IVANO CHANDRA</cp:lastModifiedBy>
  <cp:revision>11</cp:revision>
  <dcterms:created xsi:type="dcterms:W3CDTF">2024-06-10T12:36:03Z</dcterms:created>
  <dcterms:modified xsi:type="dcterms:W3CDTF">2024-06-11T03:22:08Z</dcterms:modified>
</cp:coreProperties>
</file>