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C92B2-9887-49BB-9A2A-F33CBD9F643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F765-34F7-46DC-95F1-93E86F8F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8F1-A55F-4E52-AC4E-71F5E170A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DD1D-D919-4249-8127-D58FC092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2605-6DC2-4884-BFC4-C6E09662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74E7-BFE3-4959-B8BF-0FC6326F714C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D4D5-49EC-43BE-9B4D-11389A0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344D-88BD-4597-BA19-4F441442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F81-DF38-4CEC-922F-ADD9327B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1895-9050-4899-AAB9-9C95E9888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BF4E-C23A-4911-BFFB-624F007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D2C9-4C3A-4EFC-816A-7E162D3240A4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BAD9-76A2-45DE-B6C6-5513379C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DFE2-152B-429C-A56B-6249F22F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7BEEA-E36F-4E6C-9863-FAA185259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13B23-9C7D-426E-A8A7-BCE506292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72E6-65DF-4F22-83B9-8FD12D2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DF24-D4D0-4657-9A1B-D415361D83CA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5834-7FEC-483F-BE4A-76800EB9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3F24-347F-4DD5-9703-897CEC5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D7E-9D02-4DE7-B4E4-7065144A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960F-41BC-4DBB-B8F9-0F76EA1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8C88-F0D0-4CC5-A261-D622EB25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96C-35DE-4872-83B2-F2398B8E3A8A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3B5F-3359-4A52-A2A5-D45501E0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6AAB-E426-402F-A6F0-8635A77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46C-DA8E-46A5-8419-514B7A8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4FAA-A7F4-4F5B-86FD-A2F3648E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A311-D70B-4F26-A2D1-0E9FB89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0F8E-13D1-4A5E-A1D5-AEAEA705DE41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56E26-C236-4FA4-B572-1CD84A3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0291-FF83-49C4-9A03-C07652D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242-8ABF-483C-9E0B-32AEBD73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279C-BC46-4BB0-B76E-0E0EB1EA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D759E-30DB-4F4F-908B-50DAD404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B1EC-2B1B-446A-9E5F-D2DD7EF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4E44-0C79-42F0-9166-877E30F111D6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A006-0C8E-4299-8559-DF1BD0C9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AEB1-2D8F-4A3C-8879-519959B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8D4-3EE8-4D94-9D12-AB386F1E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18F8-BF16-4CCB-B056-0AA2B738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0BF-2906-4D40-BE29-C6250A80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DE3C-CA3A-4C9A-8FBA-62B6A011D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B8A8-2DD4-4B40-8569-FA5AFA3C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191FA-DE22-4E1B-9101-F14017B1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A593-209D-48B8-A103-99452440338F}" type="datetime1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2833D-2D3F-4D66-9815-9F192F9B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ADF7C-2A7F-4539-8B51-742DB7D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737C-CF33-42F9-A7D1-24B456EA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79D92-17E0-4D78-88A3-BB1A1EC0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A372-DEFC-4E49-80CE-6523C1AF2C3F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10FC4-5F93-41A4-BB36-D10B8742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77C15-2EE1-45E6-AB2A-6E33C02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2C22-C055-4E2F-8C68-5318C881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1A95-C1B0-4358-9025-07670AC132F2}" type="datetime1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89188-1465-4AA1-AC60-6BEAA746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C7EEC-887B-4BD1-9AE5-9D8D8ECC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9A65-EB15-406D-9E9D-2C8BF3CC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C019-BFBA-44AA-829A-32CB128C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FB647-A176-4DB6-8306-8B6F8E18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2B35-EFC3-439A-9BA5-B73F7262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35AE-98BD-4592-9D44-25CADB791671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AB75-8284-4D7A-B64A-8C4FC303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B0BC-C5F9-4C5B-89C3-8F394259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BF28-80B3-4E43-8D5C-F26372AF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7CBA6-397F-42CD-B93F-CAEFA09C1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378EF-4F4F-4810-9227-F6459C23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C3A89-EF9E-4182-8227-FCA717CF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5323-FFE1-46D6-A794-85B46B638730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A22A-200B-4EAE-B434-D5B09289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BDCE4-0DEC-4A6E-A2EC-29B4F3C1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A79B9-7A20-4000-A62E-7AAE35D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555A-7495-4624-9CE4-F139AC4A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615B-1061-49E9-90B2-0E04C5453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D879-6222-41EE-A1A6-C8B17B8E05D3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E9DF-1EB0-4C5B-9C8B-FAB4D3D85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9F3-3261-4573-9C5E-E1EE8A093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E22E-4915-4335-BFF0-F7FF4D58D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2583-40F4-4C43-BEFA-9D489FC3C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Clustering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465B-75D7-4750-9560-88FDD920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Daro 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4097A-4BC9-4723-8364-B4490E55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CAC9-3862-4B1B-9C96-357A6A01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for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5F42C-50B8-4754-A360-98191AE4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1123"/>
            <a:ext cx="7788965" cy="2342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468B7-8D5F-4FE9-9967-C7F333B41CD7}"/>
              </a:ext>
            </a:extLst>
          </p:cNvPr>
          <p:cNvSpPr txBox="1"/>
          <p:nvPr/>
        </p:nvSpPr>
        <p:spPr>
          <a:xfrm>
            <a:off x="877956" y="16906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Imagine you have a data and you have to apply customer </a:t>
            </a:r>
            <a:br>
              <a:rPr lang="en-US" sz="2400" dirty="0"/>
            </a:br>
            <a:r>
              <a:rPr lang="en-US" sz="2400" dirty="0"/>
              <a:t>segmentation to this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71EB7-B2E7-4914-B00A-BB6B3CD11C3B}"/>
              </a:ext>
            </a:extLst>
          </p:cNvPr>
          <p:cNvSpPr txBox="1"/>
          <p:nvPr/>
        </p:nvSpPr>
        <p:spPr>
          <a:xfrm>
            <a:off x="838200" y="5068906"/>
            <a:ext cx="10280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segmentation is the practice of partitioning a customer base into groups of individuals that have similar characteristics. It allows the business to target specific groups of customers so as to more effectively allocate marketing resources.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3A0396-CF86-4518-9A76-B5F21869E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87" y="1296257"/>
            <a:ext cx="3028089" cy="20815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46F1B8-2E5E-4D2C-A68E-B2E7C703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3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B1F-6A4C-4AF0-AFB6-034F6E4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6CF1-0C63-4F7D-98F3-14BA728E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means finding the clusters in the data unsupervised.</a:t>
            </a:r>
          </a:p>
          <a:p>
            <a:r>
              <a:rPr lang="en-US" dirty="0"/>
              <a:t>Cluster is a group of objects that are similar to other objects in the cluster, and dissimilar to data points in other clusters.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DA55C-164F-41B8-AC10-85FEA9CD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4" y="3275014"/>
            <a:ext cx="3935896" cy="32178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F858C3-8B53-444F-B740-094D8CED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1B4-B3FC-4264-837D-4195180D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A009D-972D-4C3C-86D3-9275651A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7" y="2267619"/>
            <a:ext cx="8071709" cy="187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03562-9ADF-46CE-830A-457355A0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6" y="4422596"/>
            <a:ext cx="8071709" cy="187218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1757D74-F889-4A6B-B637-7167E1F74EAB}"/>
              </a:ext>
            </a:extLst>
          </p:cNvPr>
          <p:cNvSpPr/>
          <p:nvPr/>
        </p:nvSpPr>
        <p:spPr>
          <a:xfrm>
            <a:off x="8733183" y="1690688"/>
            <a:ext cx="185530" cy="40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3150F-F8CA-404E-B204-A5327E88EA96}"/>
              </a:ext>
            </a:extLst>
          </p:cNvPr>
          <p:cNvSpPr/>
          <p:nvPr/>
        </p:nvSpPr>
        <p:spPr>
          <a:xfrm>
            <a:off x="8918713" y="3843130"/>
            <a:ext cx="335272" cy="2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05B3-5AFD-45A5-B7C2-A8523037750C}"/>
              </a:ext>
            </a:extLst>
          </p:cNvPr>
          <p:cNvSpPr txBox="1"/>
          <p:nvPr/>
        </p:nvSpPr>
        <p:spPr>
          <a:xfrm rot="16200000">
            <a:off x="187113" y="312049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5FFAB-426B-4FAA-B586-12935B240395}"/>
              </a:ext>
            </a:extLst>
          </p:cNvPr>
          <p:cNvSpPr txBox="1"/>
          <p:nvPr/>
        </p:nvSpPr>
        <p:spPr>
          <a:xfrm rot="16200000">
            <a:off x="74903" y="5324275"/>
            <a:ext cx="18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Unlabeled dataset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D1CCE5-016F-452F-9F63-5A59CE44C57F}"/>
              </a:ext>
            </a:extLst>
          </p:cNvPr>
          <p:cNvSpPr/>
          <p:nvPr/>
        </p:nvSpPr>
        <p:spPr>
          <a:xfrm>
            <a:off x="9086349" y="2470504"/>
            <a:ext cx="335272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EE791AE8-8E2C-44EF-8119-CADE658845D8}"/>
              </a:ext>
            </a:extLst>
          </p:cNvPr>
          <p:cNvSpPr/>
          <p:nvPr/>
        </p:nvSpPr>
        <p:spPr>
          <a:xfrm>
            <a:off x="10320130" y="2809461"/>
            <a:ext cx="1033670" cy="619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8B688271-49F2-4E9A-8184-D43357CB209B}"/>
              </a:ext>
            </a:extLst>
          </p:cNvPr>
          <p:cNvSpPr/>
          <p:nvPr/>
        </p:nvSpPr>
        <p:spPr>
          <a:xfrm>
            <a:off x="10492888" y="5118176"/>
            <a:ext cx="1033670" cy="619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937C0E-6E45-4454-A927-998030D62AE5}"/>
              </a:ext>
            </a:extLst>
          </p:cNvPr>
          <p:cNvSpPr/>
          <p:nvPr/>
        </p:nvSpPr>
        <p:spPr>
          <a:xfrm>
            <a:off x="9421621" y="3031774"/>
            <a:ext cx="792491" cy="1855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744DE93-75CC-4123-895A-EE2D9722861E}"/>
              </a:ext>
            </a:extLst>
          </p:cNvPr>
          <p:cNvSpPr/>
          <p:nvPr/>
        </p:nvSpPr>
        <p:spPr>
          <a:xfrm>
            <a:off x="9217213" y="3990270"/>
            <a:ext cx="1792510" cy="16715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76D56-5FE8-4999-A427-461BC87228E7}"/>
              </a:ext>
            </a:extLst>
          </p:cNvPr>
          <p:cNvSpPr/>
          <p:nvPr/>
        </p:nvSpPr>
        <p:spPr>
          <a:xfrm>
            <a:off x="10880034" y="3435127"/>
            <a:ext cx="129689" cy="61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17C9F-8FA9-40C5-A2E0-514415331479}"/>
              </a:ext>
            </a:extLst>
          </p:cNvPr>
          <p:cNvSpPr txBox="1"/>
          <p:nvPr/>
        </p:nvSpPr>
        <p:spPr>
          <a:xfrm>
            <a:off x="9305657" y="258887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DD8E1-02EC-47AA-BF4F-AFF6AECE0774}"/>
              </a:ext>
            </a:extLst>
          </p:cNvPr>
          <p:cNvSpPr txBox="1"/>
          <p:nvPr/>
        </p:nvSpPr>
        <p:spPr>
          <a:xfrm>
            <a:off x="9421621" y="364001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0717037-5FF2-4CE3-B841-2CDB3DDCDDC1}"/>
              </a:ext>
            </a:extLst>
          </p:cNvPr>
          <p:cNvSpPr/>
          <p:nvPr/>
        </p:nvSpPr>
        <p:spPr>
          <a:xfrm>
            <a:off x="9312290" y="5339993"/>
            <a:ext cx="1033670" cy="226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DCCFC-1ADD-4A93-A9D5-FA486E784ACE}"/>
              </a:ext>
            </a:extLst>
          </p:cNvPr>
          <p:cNvSpPr txBox="1"/>
          <p:nvPr/>
        </p:nvSpPr>
        <p:spPr>
          <a:xfrm>
            <a:off x="9314349" y="500725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84D5958-A64F-4027-B157-3E743F63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BE97-A688-430E-B274-DF3AE251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3D64-1A66-42D8-829E-576B8916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Retail/marketing</a:t>
            </a:r>
            <a:br>
              <a:rPr lang="en-US" dirty="0"/>
            </a:br>
            <a:r>
              <a:rPr lang="en-US" dirty="0"/>
              <a:t>Identifying buying patterns of customers</a:t>
            </a:r>
            <a:br>
              <a:rPr lang="en-US" dirty="0"/>
            </a:br>
            <a:r>
              <a:rPr lang="en-US" dirty="0"/>
              <a:t>Recommending new books or movies to new customers</a:t>
            </a:r>
          </a:p>
          <a:p>
            <a:r>
              <a:rPr lang="en-US" dirty="0"/>
              <a:t>Banking</a:t>
            </a:r>
            <a:br>
              <a:rPr lang="en-US" dirty="0"/>
            </a:br>
            <a:r>
              <a:rPr lang="en-US" dirty="0"/>
              <a:t>Fraud detection in credit card use</a:t>
            </a:r>
            <a:br>
              <a:rPr lang="en-US" dirty="0"/>
            </a:br>
            <a:r>
              <a:rPr lang="en-US" dirty="0"/>
              <a:t>Identifying clusters of customers (e.g. loyal or churn …)</a:t>
            </a:r>
          </a:p>
          <a:p>
            <a:r>
              <a:rPr lang="en-US" dirty="0"/>
              <a:t>Insurance</a:t>
            </a:r>
            <a:br>
              <a:rPr lang="en-US" dirty="0"/>
            </a:br>
            <a:r>
              <a:rPr lang="en-US" dirty="0"/>
              <a:t>Fraud detection in claim analysis</a:t>
            </a:r>
            <a:br>
              <a:rPr lang="en-US" dirty="0"/>
            </a:br>
            <a:r>
              <a:rPr lang="en-US" dirty="0"/>
              <a:t>Insurance risk of customers</a:t>
            </a:r>
          </a:p>
          <a:p>
            <a:r>
              <a:rPr lang="en-US" dirty="0"/>
              <a:t>Publication</a:t>
            </a:r>
            <a:br>
              <a:rPr lang="en-US" dirty="0"/>
            </a:br>
            <a:r>
              <a:rPr lang="en-US" dirty="0"/>
              <a:t>Auto-categorizing news based on their content</a:t>
            </a:r>
            <a:br>
              <a:rPr lang="en-US" dirty="0"/>
            </a:br>
            <a:r>
              <a:rPr lang="en-US" dirty="0"/>
              <a:t>Recommending similar new article</a:t>
            </a:r>
          </a:p>
          <a:p>
            <a:r>
              <a:rPr lang="en-US" dirty="0"/>
              <a:t>Medicine</a:t>
            </a:r>
            <a:br>
              <a:rPr lang="en-US" dirty="0"/>
            </a:br>
            <a:r>
              <a:rPr lang="en-US" dirty="0"/>
              <a:t>Characterizing patient behavior</a:t>
            </a:r>
          </a:p>
          <a:p>
            <a:r>
              <a:rPr lang="en-US" dirty="0"/>
              <a:t>And more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9A504-E574-4C35-A1B5-2C58459F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787D-5D13-472C-9095-FA615A92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clustering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8396-8F47-4165-8A1A-67740D27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Summary generation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Finding duplicates</a:t>
            </a:r>
          </a:p>
          <a:p>
            <a:r>
              <a:rPr lang="en-US" dirty="0"/>
              <a:t>Pre-processing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0061-FC2D-458F-957B-BB131863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5F90-CACE-4F50-808B-3CAA6659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AB41-F7FA-4791-AD90-FDB3AA7A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Partitioned-based clustering </a:t>
            </a:r>
            <a:br>
              <a:rPr lang="en-US" dirty="0"/>
            </a:br>
            <a:r>
              <a:rPr lang="en-US" dirty="0"/>
              <a:t>Relatively efficient</a:t>
            </a:r>
            <a:br>
              <a:rPr lang="en-US" dirty="0"/>
            </a:br>
            <a:r>
              <a:rPr lang="en-US" dirty="0"/>
              <a:t>Ex. K-Means, K-Median, Fuzzy c-Means</a:t>
            </a:r>
          </a:p>
          <a:p>
            <a:r>
              <a:rPr lang="en-US" dirty="0"/>
              <a:t>Hierarchical clustering </a:t>
            </a:r>
            <a:br>
              <a:rPr lang="en-US" dirty="0"/>
            </a:br>
            <a:r>
              <a:rPr lang="en-US" dirty="0"/>
              <a:t>Produces trees of clusters</a:t>
            </a:r>
            <a:br>
              <a:rPr lang="en-US" dirty="0"/>
            </a:br>
            <a:r>
              <a:rPr lang="en-US" dirty="0"/>
              <a:t>Ex. Agglomerative, Divisive</a:t>
            </a:r>
          </a:p>
          <a:p>
            <a:r>
              <a:rPr lang="en-US" dirty="0"/>
              <a:t>Density-Based clustering</a:t>
            </a:r>
            <a:br>
              <a:rPr lang="en-US" dirty="0"/>
            </a:br>
            <a:r>
              <a:rPr lang="en-US" dirty="0"/>
              <a:t>Produces arbitrary shaped clusters</a:t>
            </a:r>
            <a:br>
              <a:rPr lang="en-US" dirty="0"/>
            </a:br>
            <a:r>
              <a:rPr lang="en-US" dirty="0"/>
              <a:t>Ex. 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5466-58B7-4AD2-A1B5-289C068E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E22E-4915-4335-BFF0-F7FF4D58D0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Clustering </vt:lpstr>
      <vt:lpstr>Clustering for segmentation</vt:lpstr>
      <vt:lpstr>What is clustering </vt:lpstr>
      <vt:lpstr>Clustering Vs. Classification</vt:lpstr>
      <vt:lpstr>Clustering application</vt:lpstr>
      <vt:lpstr>What clustering ?</vt:lpstr>
      <vt:lpstr>Clustering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Clustering </dc:title>
  <dc:creator>Van Daro</dc:creator>
  <cp:lastModifiedBy>Van Daro</cp:lastModifiedBy>
  <cp:revision>6</cp:revision>
  <dcterms:created xsi:type="dcterms:W3CDTF">2020-05-15T08:02:04Z</dcterms:created>
  <dcterms:modified xsi:type="dcterms:W3CDTF">2020-05-15T08:42:14Z</dcterms:modified>
</cp:coreProperties>
</file>