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3" d="100"/>
          <a:sy n="93" d="100"/>
        </p:scale>
        <p:origin x="12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555-DF61-411D-BA8C-29A5CF227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6A7A2-2221-41D8-BF02-6B5201D1C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865F-333A-435F-A8A5-928A167F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20FD-9DFF-4299-A1EF-E07E7247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A8A1-94EB-4877-985F-63578C11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E4D1-CB16-4DCB-B6F5-B65FC203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C9790-965D-4EAB-A1C2-E983A44E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D3F2-53D0-4004-B3F2-E68EDB28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2FB1-28D7-46A4-ABAE-7AB3EB8E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6C85-121A-4653-BEC6-5A63C797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AD668-647D-4CF7-9338-89B16F162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EE9B-36F1-420E-A0BE-216B72B8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C6EE-4A0A-471A-B0FC-EF6A9B03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A8E2-5A28-40A3-8BF7-DA2B7D81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587A-2F4C-4486-8DF0-1340F0A9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81FC-061A-47BA-B9E7-4443C34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3D2E-FABE-4037-BF96-476226EC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E2966-8B91-4816-8E6D-B8AD15D7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B270-8F65-443F-91B5-6CA0BBFD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6C3B-3FE9-499A-9A49-08AEA813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9EBA-34D9-47B2-84A6-5424D136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154A-1EBB-47C2-A30D-9D7AD965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520C-C077-4CF8-8A7C-68320ECD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8D71-9BF6-4D6F-82CA-BF85D016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33FF-0D3B-4E82-9FB0-7C4DA998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6E0B-2171-49DF-AE1F-56359D03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A3A7-71F3-441C-B668-78B8E348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7C9EE-B6B8-40F8-A2BF-7225D9B4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C26A0-2843-4BCF-A2E9-87F9F894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9C5B3-E1D5-48F7-9012-81B7B41E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EA4B4-AB05-4123-8771-A27B1836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EFBC-2BAE-41D7-B567-A55F21C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CE9E-F182-4C63-8FE6-DDF0CF0F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4F58C-41EB-43C5-9153-1FBD2FF16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9F8C0-DCC2-4FFA-9993-E147560B2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7AFA2-2278-48F5-9F32-37F634BB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63DC1-5A9E-4630-B923-B4C1F1E8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7C376-EB9D-4761-B738-FA772974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76A5-1937-4DD0-A80D-6741675F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9DB-1D23-4F83-9FDD-3306A5E5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03D77-FDD5-4E5D-8208-2C28C7D7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36C65-2607-4693-8EC6-4115A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070CE-88C9-48F6-B067-B418AD69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C1156-41C0-4029-8620-DDD5D651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461A4-5C04-421D-9DAD-9F985A89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55DBB-6E10-4336-BF0D-233025AA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16A9-F761-483E-AA51-92F3BB9F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EBD2-4D06-4033-9377-99FB71CD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D5748-C71D-4CD8-BB27-D0422EB9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3758-F21B-4443-8036-2A8F7B41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3B0B9-8A05-47C4-B141-8F1D461F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52982-7428-4295-9412-9B9A5172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4348-1E82-42F5-B145-378E2448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BBC81-166E-4453-82AF-F92FD7027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C2614-D3D5-4482-8839-9B2BE9B9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F97C-FBEA-4C83-BD9C-5F381B1E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9555E-A4B1-48B7-B9A3-ADBE3346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5474-6C35-4147-9D22-61883AEE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67F10-B09B-4EA3-9534-326C3025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7EFA8-A45B-4FE5-AE36-F1650FAD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1273-8964-46A5-8AF8-5C4AEA51C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A2B6-88C3-4029-B249-83F8D16787F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C75B-38F6-4270-A44F-F8B51BB5A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B29D-8B0A-4E23-9D97-434E88076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DFB5-1304-4151-A72D-CBE79FCA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38-CE54-407C-A251-5456949A5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DBSCAN Clustering</a:t>
            </a:r>
          </a:p>
        </p:txBody>
      </p:sp>
    </p:spTree>
    <p:extLst>
      <p:ext uri="{BB962C8B-B14F-4D97-AF65-F5344CB8AC3E}">
        <p14:creationId xmlns:p14="http://schemas.microsoft.com/office/powerpoint/2010/main" val="338706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004E4FC4-27AE-4349-A7F8-2EB8BBDA24B8}"/>
              </a:ext>
            </a:extLst>
          </p:cNvPr>
          <p:cNvSpPr/>
          <p:nvPr/>
        </p:nvSpPr>
        <p:spPr>
          <a:xfrm>
            <a:off x="1290259" y="3441271"/>
            <a:ext cx="1179817" cy="1132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7609-D622-417E-9D78-08CAD240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DBSCAN 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BF33A-C4AD-45FE-900C-A6FF1A61A2A3}"/>
              </a:ext>
            </a:extLst>
          </p:cNvPr>
          <p:cNvSpPr/>
          <p:nvPr/>
        </p:nvSpPr>
        <p:spPr>
          <a:xfrm>
            <a:off x="2094216" y="4129927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25A20-F7A2-4A14-BC03-9DA95E6F3B11}"/>
              </a:ext>
            </a:extLst>
          </p:cNvPr>
          <p:cNvSpPr/>
          <p:nvPr/>
        </p:nvSpPr>
        <p:spPr>
          <a:xfrm>
            <a:off x="1695235" y="394471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0895C-5984-43A7-B9A6-2DC78752A890}"/>
              </a:ext>
            </a:extLst>
          </p:cNvPr>
          <p:cNvSpPr/>
          <p:nvPr/>
        </p:nvSpPr>
        <p:spPr>
          <a:xfrm>
            <a:off x="2457236" y="4442714"/>
            <a:ext cx="215757" cy="1952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10FBC2-ACF3-46C9-8607-BEFD9608ED5E}"/>
              </a:ext>
            </a:extLst>
          </p:cNvPr>
          <p:cNvSpPr/>
          <p:nvPr/>
        </p:nvSpPr>
        <p:spPr>
          <a:xfrm>
            <a:off x="1952090" y="4577134"/>
            <a:ext cx="215757" cy="1952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F4E95-7273-4CBD-83B1-1F32360F4DF9}"/>
              </a:ext>
            </a:extLst>
          </p:cNvPr>
          <p:cNvSpPr/>
          <p:nvPr/>
        </p:nvSpPr>
        <p:spPr>
          <a:xfrm>
            <a:off x="2286000" y="542646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7F469-36D1-4B31-A23F-0F8501C3D0DF}"/>
              </a:ext>
            </a:extLst>
          </p:cNvPr>
          <p:cNvSpPr/>
          <p:nvPr/>
        </p:nvSpPr>
        <p:spPr>
          <a:xfrm>
            <a:off x="2059969" y="519529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4DFE3-5E28-4157-8F96-BBF1CF177BF4}"/>
              </a:ext>
            </a:extLst>
          </p:cNvPr>
          <p:cNvSpPr/>
          <p:nvPr/>
        </p:nvSpPr>
        <p:spPr>
          <a:xfrm>
            <a:off x="2285999" y="4900770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4EC01-9FAE-41B2-8C95-D8DD605EF4AD}"/>
              </a:ext>
            </a:extLst>
          </p:cNvPr>
          <p:cNvSpPr/>
          <p:nvPr/>
        </p:nvSpPr>
        <p:spPr>
          <a:xfrm>
            <a:off x="2661006" y="479802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C4C19-A64E-4E8B-A857-54484C0DAF96}"/>
              </a:ext>
            </a:extLst>
          </p:cNvPr>
          <p:cNvSpPr/>
          <p:nvPr/>
        </p:nvSpPr>
        <p:spPr>
          <a:xfrm>
            <a:off x="2143873" y="3738369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66F81-622A-4C37-8791-61C2854A479A}"/>
              </a:ext>
            </a:extLst>
          </p:cNvPr>
          <p:cNvSpPr/>
          <p:nvPr/>
        </p:nvSpPr>
        <p:spPr>
          <a:xfrm>
            <a:off x="1952089" y="3456689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FAD3B-51C4-4F49-878C-E0E6C9927C58}"/>
              </a:ext>
            </a:extLst>
          </p:cNvPr>
          <p:cNvSpPr/>
          <p:nvPr/>
        </p:nvSpPr>
        <p:spPr>
          <a:xfrm>
            <a:off x="1433245" y="3454976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97545-A752-44A0-8C0E-CFA1BFD84258}"/>
              </a:ext>
            </a:extLst>
          </p:cNvPr>
          <p:cNvSpPr/>
          <p:nvPr/>
        </p:nvSpPr>
        <p:spPr>
          <a:xfrm>
            <a:off x="1738044" y="3154458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B456C1-DD8E-48F6-88A6-306D15487B42}"/>
              </a:ext>
            </a:extLst>
          </p:cNvPr>
          <p:cNvSpPr/>
          <p:nvPr/>
        </p:nvSpPr>
        <p:spPr>
          <a:xfrm>
            <a:off x="2241479" y="303116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47B993-2C09-4918-B865-0B2410C187A9}"/>
              </a:ext>
            </a:extLst>
          </p:cNvPr>
          <p:cNvSpPr/>
          <p:nvPr/>
        </p:nvSpPr>
        <p:spPr>
          <a:xfrm>
            <a:off x="2553127" y="3984658"/>
            <a:ext cx="215757" cy="1952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0D2E30-0715-4C40-8B79-E0394F92BEB4}"/>
              </a:ext>
            </a:extLst>
          </p:cNvPr>
          <p:cNvSpPr/>
          <p:nvPr/>
        </p:nvSpPr>
        <p:spPr>
          <a:xfrm>
            <a:off x="3344236" y="218626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B7355-0D00-435D-ADC0-D7F51B037E1B}"/>
              </a:ext>
            </a:extLst>
          </p:cNvPr>
          <p:cNvSpPr txBox="1"/>
          <p:nvPr/>
        </p:nvSpPr>
        <p:spPr>
          <a:xfrm>
            <a:off x="1232899" y="150602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2unit , M =6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CDC800-8709-4DE2-965B-3C026E0FAFAA}"/>
              </a:ext>
            </a:extLst>
          </p:cNvPr>
          <p:cNvCxnSpPr>
            <a:cxnSpLocks/>
            <a:endCxn id="29" idx="6"/>
          </p:cNvCxnSpPr>
          <p:nvPr/>
        </p:nvCxnSpPr>
        <p:spPr>
          <a:xfrm flipV="1">
            <a:off x="1880167" y="4007634"/>
            <a:ext cx="589909" cy="32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63D828-2F94-42C3-B6EA-CAD07D2C27DE}"/>
              </a:ext>
            </a:extLst>
          </p:cNvPr>
          <p:cNvSpPr txBox="1"/>
          <p:nvPr/>
        </p:nvSpPr>
        <p:spPr>
          <a:xfrm>
            <a:off x="5135364" y="1875354"/>
            <a:ext cx="682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 point: A data point is a border point 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neighborhood contains less than M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is reachable from some core point (Ex. In our case, yellow is within 2cm neighborhood of the red point)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C718AB-97D4-4855-9228-1970E40A0984}"/>
              </a:ext>
            </a:extLst>
          </p:cNvPr>
          <p:cNvSpPr/>
          <p:nvPr/>
        </p:nvSpPr>
        <p:spPr>
          <a:xfrm>
            <a:off x="3635341" y="3585974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AAF9A1-F922-4390-8BEC-BF0A5D3D56A3}"/>
              </a:ext>
            </a:extLst>
          </p:cNvPr>
          <p:cNvSpPr/>
          <p:nvPr/>
        </p:nvSpPr>
        <p:spPr>
          <a:xfrm>
            <a:off x="3421295" y="382682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A96A3A-63E0-4D8F-94F4-4261A62CF6EC}"/>
              </a:ext>
            </a:extLst>
          </p:cNvPr>
          <p:cNvSpPr/>
          <p:nvPr/>
        </p:nvSpPr>
        <p:spPr>
          <a:xfrm>
            <a:off x="3861377" y="3886492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27B802-16A7-4D5A-B347-BFC8AA795045}"/>
              </a:ext>
            </a:extLst>
          </p:cNvPr>
          <p:cNvSpPr/>
          <p:nvPr/>
        </p:nvSpPr>
        <p:spPr>
          <a:xfrm>
            <a:off x="3707260" y="3232947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79AE6A-83D6-4C5E-999C-ED8A6B256139}"/>
              </a:ext>
            </a:extLst>
          </p:cNvPr>
          <p:cNvSpPr/>
          <p:nvPr/>
        </p:nvSpPr>
        <p:spPr>
          <a:xfrm>
            <a:off x="3313417" y="3462682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44B4FB-8279-4CE9-87AD-93C3544FCC7A}"/>
              </a:ext>
            </a:extLst>
          </p:cNvPr>
          <p:cNvSpPr/>
          <p:nvPr/>
        </p:nvSpPr>
        <p:spPr>
          <a:xfrm>
            <a:off x="3292867" y="3192987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004E4FC4-27AE-4349-A7F8-2EB8BBDA24B8}"/>
              </a:ext>
            </a:extLst>
          </p:cNvPr>
          <p:cNvSpPr/>
          <p:nvPr/>
        </p:nvSpPr>
        <p:spPr>
          <a:xfrm>
            <a:off x="1433245" y="2988926"/>
            <a:ext cx="1179817" cy="1132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7609-D622-417E-9D78-08CAD240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DBSCAN 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BF33A-C4AD-45FE-900C-A6FF1A61A2A3}"/>
              </a:ext>
            </a:extLst>
          </p:cNvPr>
          <p:cNvSpPr/>
          <p:nvPr/>
        </p:nvSpPr>
        <p:spPr>
          <a:xfrm>
            <a:off x="2101918" y="4036319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25A20-F7A2-4A14-BC03-9DA95E6F3B11}"/>
              </a:ext>
            </a:extLst>
          </p:cNvPr>
          <p:cNvSpPr/>
          <p:nvPr/>
        </p:nvSpPr>
        <p:spPr>
          <a:xfrm>
            <a:off x="1695235" y="394471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0895C-5984-43A7-B9A6-2DC78752A890}"/>
              </a:ext>
            </a:extLst>
          </p:cNvPr>
          <p:cNvSpPr/>
          <p:nvPr/>
        </p:nvSpPr>
        <p:spPr>
          <a:xfrm>
            <a:off x="2457236" y="4442714"/>
            <a:ext cx="215757" cy="1952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10FBC2-ACF3-46C9-8607-BEFD9608ED5E}"/>
              </a:ext>
            </a:extLst>
          </p:cNvPr>
          <p:cNvSpPr/>
          <p:nvPr/>
        </p:nvSpPr>
        <p:spPr>
          <a:xfrm>
            <a:off x="1952090" y="4577134"/>
            <a:ext cx="215757" cy="1952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F4E95-7273-4CBD-83B1-1F32360F4DF9}"/>
              </a:ext>
            </a:extLst>
          </p:cNvPr>
          <p:cNvSpPr/>
          <p:nvPr/>
        </p:nvSpPr>
        <p:spPr>
          <a:xfrm>
            <a:off x="2286000" y="542646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7F469-36D1-4B31-A23F-0F8501C3D0DF}"/>
              </a:ext>
            </a:extLst>
          </p:cNvPr>
          <p:cNvSpPr/>
          <p:nvPr/>
        </p:nvSpPr>
        <p:spPr>
          <a:xfrm>
            <a:off x="2059969" y="519529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4DFE3-5E28-4157-8F96-BBF1CF177BF4}"/>
              </a:ext>
            </a:extLst>
          </p:cNvPr>
          <p:cNvSpPr/>
          <p:nvPr/>
        </p:nvSpPr>
        <p:spPr>
          <a:xfrm>
            <a:off x="2285999" y="4900770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4EC01-9FAE-41B2-8C95-D8DD605EF4AD}"/>
              </a:ext>
            </a:extLst>
          </p:cNvPr>
          <p:cNvSpPr/>
          <p:nvPr/>
        </p:nvSpPr>
        <p:spPr>
          <a:xfrm>
            <a:off x="2661006" y="479802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C4C19-A64E-4E8B-A857-54484C0DAF96}"/>
              </a:ext>
            </a:extLst>
          </p:cNvPr>
          <p:cNvSpPr/>
          <p:nvPr/>
        </p:nvSpPr>
        <p:spPr>
          <a:xfrm>
            <a:off x="2143873" y="3738369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66F81-622A-4C37-8791-61C2854A479A}"/>
              </a:ext>
            </a:extLst>
          </p:cNvPr>
          <p:cNvSpPr/>
          <p:nvPr/>
        </p:nvSpPr>
        <p:spPr>
          <a:xfrm>
            <a:off x="1952089" y="3456689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FAD3B-51C4-4F49-878C-E0E6C9927C58}"/>
              </a:ext>
            </a:extLst>
          </p:cNvPr>
          <p:cNvSpPr/>
          <p:nvPr/>
        </p:nvSpPr>
        <p:spPr>
          <a:xfrm>
            <a:off x="1433245" y="345497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97545-A752-44A0-8C0E-CFA1BFD84258}"/>
              </a:ext>
            </a:extLst>
          </p:cNvPr>
          <p:cNvSpPr/>
          <p:nvPr/>
        </p:nvSpPr>
        <p:spPr>
          <a:xfrm>
            <a:off x="1738044" y="3154458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47B993-2C09-4918-B865-0B2410C187A9}"/>
              </a:ext>
            </a:extLst>
          </p:cNvPr>
          <p:cNvSpPr/>
          <p:nvPr/>
        </p:nvSpPr>
        <p:spPr>
          <a:xfrm>
            <a:off x="2553127" y="3984658"/>
            <a:ext cx="215757" cy="1952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0D2E30-0715-4C40-8B79-E0394F92BEB4}"/>
              </a:ext>
            </a:extLst>
          </p:cNvPr>
          <p:cNvSpPr/>
          <p:nvPr/>
        </p:nvSpPr>
        <p:spPr>
          <a:xfrm>
            <a:off x="3344236" y="218626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B7355-0D00-435D-ADC0-D7F51B037E1B}"/>
              </a:ext>
            </a:extLst>
          </p:cNvPr>
          <p:cNvSpPr txBox="1"/>
          <p:nvPr/>
        </p:nvSpPr>
        <p:spPr>
          <a:xfrm>
            <a:off x="1232899" y="150602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2unit , M =6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CDC800-8709-4DE2-965B-3C026E0FAFAA}"/>
              </a:ext>
            </a:extLst>
          </p:cNvPr>
          <p:cNvCxnSpPr>
            <a:cxnSpLocks/>
          </p:cNvCxnSpPr>
          <p:nvPr/>
        </p:nvCxnSpPr>
        <p:spPr>
          <a:xfrm flipV="1">
            <a:off x="2109198" y="3494860"/>
            <a:ext cx="589909" cy="32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63D828-2F94-42C3-B6EA-CAD07D2C27DE}"/>
              </a:ext>
            </a:extLst>
          </p:cNvPr>
          <p:cNvSpPr txBox="1"/>
          <p:nvPr/>
        </p:nvSpPr>
        <p:spPr>
          <a:xfrm>
            <a:off x="5135364" y="1875354"/>
            <a:ext cx="682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 point: A data point is a border point 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neighborhood contains less than M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is reachable from some core point (Ex. In our case, yellow is within 2cm neighborhood of the red point)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1742B6-A326-42A4-945D-2E28984B5E92}"/>
              </a:ext>
            </a:extLst>
          </p:cNvPr>
          <p:cNvSpPr/>
          <p:nvPr/>
        </p:nvSpPr>
        <p:spPr>
          <a:xfrm>
            <a:off x="3625069" y="345240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524CC3-A38C-48CC-853E-CEC2A348716A}"/>
              </a:ext>
            </a:extLst>
          </p:cNvPr>
          <p:cNvSpPr/>
          <p:nvPr/>
        </p:nvSpPr>
        <p:spPr>
          <a:xfrm>
            <a:off x="3411023" y="3693261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1795CE-653A-4CD9-A0B0-90F6AB334F69}"/>
              </a:ext>
            </a:extLst>
          </p:cNvPr>
          <p:cNvSpPr/>
          <p:nvPr/>
        </p:nvSpPr>
        <p:spPr>
          <a:xfrm>
            <a:off x="3851105" y="3752924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3D2A0E-A31A-47EB-B445-0F8423DBDEBB}"/>
              </a:ext>
            </a:extLst>
          </p:cNvPr>
          <p:cNvSpPr/>
          <p:nvPr/>
        </p:nvSpPr>
        <p:spPr>
          <a:xfrm>
            <a:off x="3696988" y="309937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0E3219-0104-4331-8897-A5E070C0C2C0}"/>
              </a:ext>
            </a:extLst>
          </p:cNvPr>
          <p:cNvSpPr/>
          <p:nvPr/>
        </p:nvSpPr>
        <p:spPr>
          <a:xfrm>
            <a:off x="3303145" y="3329114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56472E-782A-4F37-AF9C-ACE8AD492FB6}"/>
              </a:ext>
            </a:extLst>
          </p:cNvPr>
          <p:cNvSpPr/>
          <p:nvPr/>
        </p:nvSpPr>
        <p:spPr>
          <a:xfrm>
            <a:off x="3282595" y="305941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8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62274EF9-413F-4C65-99C4-99CB3F7A26EE}"/>
              </a:ext>
            </a:extLst>
          </p:cNvPr>
          <p:cNvSpPr/>
          <p:nvPr/>
        </p:nvSpPr>
        <p:spPr>
          <a:xfrm rot="20370536">
            <a:off x="3195522" y="3010280"/>
            <a:ext cx="1078842" cy="17666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4F1694-63F9-4EAA-9965-9868D1B4874C}"/>
              </a:ext>
            </a:extLst>
          </p:cNvPr>
          <p:cNvSpPr/>
          <p:nvPr/>
        </p:nvSpPr>
        <p:spPr>
          <a:xfrm rot="20370536">
            <a:off x="1446084" y="3022734"/>
            <a:ext cx="1535985" cy="29075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343579-F96B-410E-AA1F-A01512883E84}"/>
              </a:ext>
            </a:extLst>
          </p:cNvPr>
          <p:cNvSpPr/>
          <p:nvPr/>
        </p:nvSpPr>
        <p:spPr>
          <a:xfrm>
            <a:off x="2845082" y="1717506"/>
            <a:ext cx="1179817" cy="1132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7609-D622-417E-9D78-08CAD240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algorithm - outliers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BF33A-C4AD-45FE-900C-A6FF1A61A2A3}"/>
              </a:ext>
            </a:extLst>
          </p:cNvPr>
          <p:cNvSpPr/>
          <p:nvPr/>
        </p:nvSpPr>
        <p:spPr>
          <a:xfrm>
            <a:off x="2101918" y="4036319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25A20-F7A2-4A14-BC03-9DA95E6F3B11}"/>
              </a:ext>
            </a:extLst>
          </p:cNvPr>
          <p:cNvSpPr/>
          <p:nvPr/>
        </p:nvSpPr>
        <p:spPr>
          <a:xfrm>
            <a:off x="1695235" y="394471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0895C-5984-43A7-B9A6-2DC78752A890}"/>
              </a:ext>
            </a:extLst>
          </p:cNvPr>
          <p:cNvSpPr/>
          <p:nvPr/>
        </p:nvSpPr>
        <p:spPr>
          <a:xfrm>
            <a:off x="2457236" y="4442714"/>
            <a:ext cx="215757" cy="1952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10FBC2-ACF3-46C9-8607-BEFD9608ED5E}"/>
              </a:ext>
            </a:extLst>
          </p:cNvPr>
          <p:cNvSpPr/>
          <p:nvPr/>
        </p:nvSpPr>
        <p:spPr>
          <a:xfrm>
            <a:off x="1952090" y="4577134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F4E95-7273-4CBD-83B1-1F32360F4DF9}"/>
              </a:ext>
            </a:extLst>
          </p:cNvPr>
          <p:cNvSpPr/>
          <p:nvPr/>
        </p:nvSpPr>
        <p:spPr>
          <a:xfrm>
            <a:off x="2286000" y="5426465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7F469-36D1-4B31-A23F-0F8501C3D0DF}"/>
              </a:ext>
            </a:extLst>
          </p:cNvPr>
          <p:cNvSpPr/>
          <p:nvPr/>
        </p:nvSpPr>
        <p:spPr>
          <a:xfrm>
            <a:off x="2059969" y="519529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4DFE3-5E28-4157-8F96-BBF1CF177BF4}"/>
              </a:ext>
            </a:extLst>
          </p:cNvPr>
          <p:cNvSpPr/>
          <p:nvPr/>
        </p:nvSpPr>
        <p:spPr>
          <a:xfrm>
            <a:off x="2285999" y="4900770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4EC01-9FAE-41B2-8C95-D8DD605EF4AD}"/>
              </a:ext>
            </a:extLst>
          </p:cNvPr>
          <p:cNvSpPr/>
          <p:nvPr/>
        </p:nvSpPr>
        <p:spPr>
          <a:xfrm>
            <a:off x="2661006" y="4798029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C4C19-A64E-4E8B-A857-54484C0DAF96}"/>
              </a:ext>
            </a:extLst>
          </p:cNvPr>
          <p:cNvSpPr/>
          <p:nvPr/>
        </p:nvSpPr>
        <p:spPr>
          <a:xfrm>
            <a:off x="2143873" y="3738369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66F81-622A-4C37-8791-61C2854A479A}"/>
              </a:ext>
            </a:extLst>
          </p:cNvPr>
          <p:cNvSpPr/>
          <p:nvPr/>
        </p:nvSpPr>
        <p:spPr>
          <a:xfrm>
            <a:off x="1828798" y="3528620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FAD3B-51C4-4F49-878C-E0E6C9927C58}"/>
              </a:ext>
            </a:extLst>
          </p:cNvPr>
          <p:cNvSpPr/>
          <p:nvPr/>
        </p:nvSpPr>
        <p:spPr>
          <a:xfrm>
            <a:off x="1433245" y="345497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97545-A752-44A0-8C0E-CFA1BFD84258}"/>
              </a:ext>
            </a:extLst>
          </p:cNvPr>
          <p:cNvSpPr/>
          <p:nvPr/>
        </p:nvSpPr>
        <p:spPr>
          <a:xfrm>
            <a:off x="1738044" y="3154458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47B993-2C09-4918-B865-0B2410C187A9}"/>
              </a:ext>
            </a:extLst>
          </p:cNvPr>
          <p:cNvSpPr/>
          <p:nvPr/>
        </p:nvSpPr>
        <p:spPr>
          <a:xfrm>
            <a:off x="2553127" y="3984658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0D2E30-0715-4C40-8B79-E0394F92BEB4}"/>
              </a:ext>
            </a:extLst>
          </p:cNvPr>
          <p:cNvSpPr/>
          <p:nvPr/>
        </p:nvSpPr>
        <p:spPr>
          <a:xfrm>
            <a:off x="3344236" y="2186265"/>
            <a:ext cx="215757" cy="19520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B7355-0D00-435D-ADC0-D7F51B037E1B}"/>
              </a:ext>
            </a:extLst>
          </p:cNvPr>
          <p:cNvSpPr txBox="1"/>
          <p:nvPr/>
        </p:nvSpPr>
        <p:spPr>
          <a:xfrm>
            <a:off x="1232899" y="150602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2unit , M 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63D828-2F94-42C3-B6EA-CAD07D2C27DE}"/>
              </a:ext>
            </a:extLst>
          </p:cNvPr>
          <p:cNvSpPr txBox="1"/>
          <p:nvPr/>
        </p:nvSpPr>
        <p:spPr>
          <a:xfrm>
            <a:off x="5135364" y="1875354"/>
            <a:ext cx="68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Outlier: is a point that is not a core point and also not close enough to be reachable from the core point.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515AA-87A9-4B5D-A60A-EB033CBD3384}"/>
              </a:ext>
            </a:extLst>
          </p:cNvPr>
          <p:cNvSpPr txBox="1"/>
          <p:nvPr/>
        </p:nvSpPr>
        <p:spPr>
          <a:xfrm>
            <a:off x="5229546" y="3323979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continue and visit all the points in the dataset and label them as either core, border or outlier.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connect core points that are neighbors and put them in the same clusters.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Thus, a cluster is formed as at least one core point plus all reachable core points plus all their borders.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0354B5-E076-427E-8FB6-3A3CFAEEB055}"/>
              </a:ext>
            </a:extLst>
          </p:cNvPr>
          <p:cNvSpPr/>
          <p:nvPr/>
        </p:nvSpPr>
        <p:spPr>
          <a:xfrm>
            <a:off x="3666162" y="3832553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682DB1-AB58-4073-B09C-A0B04DE8BE9C}"/>
              </a:ext>
            </a:extLst>
          </p:cNvPr>
          <p:cNvSpPr/>
          <p:nvPr/>
        </p:nvSpPr>
        <p:spPr>
          <a:xfrm>
            <a:off x="3452116" y="4073408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63A711-EB0B-408C-AB1F-B7F3A06B549E}"/>
              </a:ext>
            </a:extLst>
          </p:cNvPr>
          <p:cNvSpPr/>
          <p:nvPr/>
        </p:nvSpPr>
        <p:spPr>
          <a:xfrm>
            <a:off x="3892198" y="413307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3D779D-7023-4220-82CE-AA677681107A}"/>
              </a:ext>
            </a:extLst>
          </p:cNvPr>
          <p:cNvSpPr/>
          <p:nvPr/>
        </p:nvSpPr>
        <p:spPr>
          <a:xfrm>
            <a:off x="3738081" y="347952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057740-7F78-4564-8529-02D2B9818AFB}"/>
              </a:ext>
            </a:extLst>
          </p:cNvPr>
          <p:cNvSpPr/>
          <p:nvPr/>
        </p:nvSpPr>
        <p:spPr>
          <a:xfrm>
            <a:off x="3344238" y="370926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21218B-DDE0-4C6E-ACDF-1D97EE7D46E0}"/>
              </a:ext>
            </a:extLst>
          </p:cNvPr>
          <p:cNvSpPr/>
          <p:nvPr/>
        </p:nvSpPr>
        <p:spPr>
          <a:xfrm>
            <a:off x="3323688" y="343956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E2667-67B9-4EE2-97F4-8BD25E5200F4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2393878" y="4637923"/>
            <a:ext cx="171237" cy="262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014324-0534-4A32-B470-6DEB2667E10D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86078" y="4202940"/>
            <a:ext cx="181431" cy="291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372201-9DF5-4AF5-9360-1F740058824A}"/>
              </a:ext>
            </a:extLst>
          </p:cNvPr>
          <p:cNvCxnSpPr>
            <a:cxnSpLocks/>
          </p:cNvCxnSpPr>
          <p:nvPr/>
        </p:nvCxnSpPr>
        <p:spPr>
          <a:xfrm>
            <a:off x="1956366" y="3723829"/>
            <a:ext cx="145552" cy="35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1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62274EF9-413F-4C65-99C4-99CB3F7A26EE}"/>
              </a:ext>
            </a:extLst>
          </p:cNvPr>
          <p:cNvSpPr/>
          <p:nvPr/>
        </p:nvSpPr>
        <p:spPr>
          <a:xfrm rot="20370536">
            <a:off x="3195522" y="3010280"/>
            <a:ext cx="1078842" cy="17666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4F1694-63F9-4EAA-9965-9868D1B4874C}"/>
              </a:ext>
            </a:extLst>
          </p:cNvPr>
          <p:cNvSpPr/>
          <p:nvPr/>
        </p:nvSpPr>
        <p:spPr>
          <a:xfrm rot="20370536">
            <a:off x="1446084" y="3022734"/>
            <a:ext cx="1535985" cy="29075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343579-F96B-410E-AA1F-A01512883E84}"/>
              </a:ext>
            </a:extLst>
          </p:cNvPr>
          <p:cNvSpPr/>
          <p:nvPr/>
        </p:nvSpPr>
        <p:spPr>
          <a:xfrm>
            <a:off x="2845082" y="1717506"/>
            <a:ext cx="1179817" cy="1132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7609-D622-417E-9D78-08CAD240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DBSCAN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BF33A-C4AD-45FE-900C-A6FF1A61A2A3}"/>
              </a:ext>
            </a:extLst>
          </p:cNvPr>
          <p:cNvSpPr/>
          <p:nvPr/>
        </p:nvSpPr>
        <p:spPr>
          <a:xfrm>
            <a:off x="2101918" y="4036319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25A20-F7A2-4A14-BC03-9DA95E6F3B11}"/>
              </a:ext>
            </a:extLst>
          </p:cNvPr>
          <p:cNvSpPr/>
          <p:nvPr/>
        </p:nvSpPr>
        <p:spPr>
          <a:xfrm>
            <a:off x="1695235" y="394471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0895C-5984-43A7-B9A6-2DC78752A890}"/>
              </a:ext>
            </a:extLst>
          </p:cNvPr>
          <p:cNvSpPr/>
          <p:nvPr/>
        </p:nvSpPr>
        <p:spPr>
          <a:xfrm>
            <a:off x="2457236" y="4442714"/>
            <a:ext cx="215757" cy="1952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10FBC2-ACF3-46C9-8607-BEFD9608ED5E}"/>
              </a:ext>
            </a:extLst>
          </p:cNvPr>
          <p:cNvSpPr/>
          <p:nvPr/>
        </p:nvSpPr>
        <p:spPr>
          <a:xfrm>
            <a:off x="1952090" y="4577134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F4E95-7273-4CBD-83B1-1F32360F4DF9}"/>
              </a:ext>
            </a:extLst>
          </p:cNvPr>
          <p:cNvSpPr/>
          <p:nvPr/>
        </p:nvSpPr>
        <p:spPr>
          <a:xfrm>
            <a:off x="2286000" y="5426465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7F469-36D1-4B31-A23F-0F8501C3D0DF}"/>
              </a:ext>
            </a:extLst>
          </p:cNvPr>
          <p:cNvSpPr/>
          <p:nvPr/>
        </p:nvSpPr>
        <p:spPr>
          <a:xfrm>
            <a:off x="2059969" y="519529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4DFE3-5E28-4157-8F96-BBF1CF177BF4}"/>
              </a:ext>
            </a:extLst>
          </p:cNvPr>
          <p:cNvSpPr/>
          <p:nvPr/>
        </p:nvSpPr>
        <p:spPr>
          <a:xfrm>
            <a:off x="2285999" y="4900770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4EC01-9FAE-41B2-8C95-D8DD605EF4AD}"/>
              </a:ext>
            </a:extLst>
          </p:cNvPr>
          <p:cNvSpPr/>
          <p:nvPr/>
        </p:nvSpPr>
        <p:spPr>
          <a:xfrm>
            <a:off x="2661006" y="4798029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C4C19-A64E-4E8B-A857-54484C0DAF96}"/>
              </a:ext>
            </a:extLst>
          </p:cNvPr>
          <p:cNvSpPr/>
          <p:nvPr/>
        </p:nvSpPr>
        <p:spPr>
          <a:xfrm>
            <a:off x="2143873" y="3738369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66F81-622A-4C37-8791-61C2854A479A}"/>
              </a:ext>
            </a:extLst>
          </p:cNvPr>
          <p:cNvSpPr/>
          <p:nvPr/>
        </p:nvSpPr>
        <p:spPr>
          <a:xfrm>
            <a:off x="1828798" y="3528620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FAD3B-51C4-4F49-878C-E0E6C9927C58}"/>
              </a:ext>
            </a:extLst>
          </p:cNvPr>
          <p:cNvSpPr/>
          <p:nvPr/>
        </p:nvSpPr>
        <p:spPr>
          <a:xfrm>
            <a:off x="1433245" y="345497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97545-A752-44A0-8C0E-CFA1BFD84258}"/>
              </a:ext>
            </a:extLst>
          </p:cNvPr>
          <p:cNvSpPr/>
          <p:nvPr/>
        </p:nvSpPr>
        <p:spPr>
          <a:xfrm>
            <a:off x="1738044" y="3154458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47B993-2C09-4918-B865-0B2410C187A9}"/>
              </a:ext>
            </a:extLst>
          </p:cNvPr>
          <p:cNvSpPr/>
          <p:nvPr/>
        </p:nvSpPr>
        <p:spPr>
          <a:xfrm>
            <a:off x="2553127" y="3984658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0D2E30-0715-4C40-8B79-E0394F92BEB4}"/>
              </a:ext>
            </a:extLst>
          </p:cNvPr>
          <p:cNvSpPr/>
          <p:nvPr/>
        </p:nvSpPr>
        <p:spPr>
          <a:xfrm>
            <a:off x="3344236" y="2186265"/>
            <a:ext cx="215757" cy="19520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B7355-0D00-435D-ADC0-D7F51B037E1B}"/>
              </a:ext>
            </a:extLst>
          </p:cNvPr>
          <p:cNvSpPr txBox="1"/>
          <p:nvPr/>
        </p:nvSpPr>
        <p:spPr>
          <a:xfrm>
            <a:off x="1232899" y="150602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2unit , M =6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0354B5-E076-427E-8FB6-3A3CFAEEB055}"/>
              </a:ext>
            </a:extLst>
          </p:cNvPr>
          <p:cNvSpPr/>
          <p:nvPr/>
        </p:nvSpPr>
        <p:spPr>
          <a:xfrm>
            <a:off x="3666162" y="3832553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682DB1-AB58-4073-B09C-A0B04DE8BE9C}"/>
              </a:ext>
            </a:extLst>
          </p:cNvPr>
          <p:cNvSpPr/>
          <p:nvPr/>
        </p:nvSpPr>
        <p:spPr>
          <a:xfrm>
            <a:off x="3452116" y="4073408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63A711-EB0B-408C-AB1F-B7F3A06B549E}"/>
              </a:ext>
            </a:extLst>
          </p:cNvPr>
          <p:cNvSpPr/>
          <p:nvPr/>
        </p:nvSpPr>
        <p:spPr>
          <a:xfrm>
            <a:off x="3892198" y="413307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3D779D-7023-4220-82CE-AA677681107A}"/>
              </a:ext>
            </a:extLst>
          </p:cNvPr>
          <p:cNvSpPr/>
          <p:nvPr/>
        </p:nvSpPr>
        <p:spPr>
          <a:xfrm>
            <a:off x="3738081" y="347952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057740-7F78-4564-8529-02D2B9818AFB}"/>
              </a:ext>
            </a:extLst>
          </p:cNvPr>
          <p:cNvSpPr/>
          <p:nvPr/>
        </p:nvSpPr>
        <p:spPr>
          <a:xfrm>
            <a:off x="3344238" y="3709261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21218B-DDE0-4C6E-ACDF-1D97EE7D46E0}"/>
              </a:ext>
            </a:extLst>
          </p:cNvPr>
          <p:cNvSpPr/>
          <p:nvPr/>
        </p:nvSpPr>
        <p:spPr>
          <a:xfrm>
            <a:off x="3323688" y="3439566"/>
            <a:ext cx="215757" cy="1952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E2667-67B9-4EE2-97F4-8BD25E5200F4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2393878" y="4637923"/>
            <a:ext cx="171237" cy="262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014324-0534-4A32-B470-6DEB2667E10D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286078" y="4202940"/>
            <a:ext cx="181431" cy="291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372201-9DF5-4AF5-9360-1F740058824A}"/>
              </a:ext>
            </a:extLst>
          </p:cNvPr>
          <p:cNvCxnSpPr>
            <a:cxnSpLocks/>
          </p:cNvCxnSpPr>
          <p:nvPr/>
        </p:nvCxnSpPr>
        <p:spPr>
          <a:xfrm>
            <a:off x="1956366" y="3723829"/>
            <a:ext cx="145552" cy="35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26624A-B493-49E6-A4AB-36F550B14C85}"/>
              </a:ext>
            </a:extLst>
          </p:cNvPr>
          <p:cNvSpPr txBox="1"/>
          <p:nvPr/>
        </p:nvSpPr>
        <p:spPr>
          <a:xfrm>
            <a:off x="5527497" y="1993187"/>
            <a:ext cx="5589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Arbitrary shaped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Robust to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 not require specification of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8848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4FF0-7996-48CF-B6F4-1A261D31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10CC-0762-4C3C-819E-DDE9CEA0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to use when examine spatial data</a:t>
            </a:r>
          </a:p>
        </p:txBody>
      </p:sp>
    </p:spTree>
    <p:extLst>
      <p:ext uri="{BB962C8B-B14F-4D97-AF65-F5344CB8AC3E}">
        <p14:creationId xmlns:p14="http://schemas.microsoft.com/office/powerpoint/2010/main" val="24061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2B1B-896C-41F0-8045-913B2531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53AA0-60AB-4ABE-A918-2BED2ABA844A}"/>
              </a:ext>
            </a:extLst>
          </p:cNvPr>
          <p:cNvSpPr txBox="1"/>
          <p:nvPr/>
        </p:nvSpPr>
        <p:spPr>
          <a:xfrm>
            <a:off x="1067849" y="1690688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Spherical-shape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F0802-68C6-4656-A377-450FBE005ADC}"/>
              </a:ext>
            </a:extLst>
          </p:cNvPr>
          <p:cNvSpPr txBox="1"/>
          <p:nvPr/>
        </p:nvSpPr>
        <p:spPr>
          <a:xfrm>
            <a:off x="6325648" y="1720464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Arbitrary-shape clusters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997AAF-30B9-4AC4-AF81-064934974CF1}"/>
              </a:ext>
            </a:extLst>
          </p:cNvPr>
          <p:cNvSpPr/>
          <p:nvPr/>
        </p:nvSpPr>
        <p:spPr>
          <a:xfrm>
            <a:off x="2881618" y="298045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560658-7B72-4E17-823D-3AAC6F39ACCF}"/>
              </a:ext>
            </a:extLst>
          </p:cNvPr>
          <p:cNvSpPr/>
          <p:nvPr/>
        </p:nvSpPr>
        <p:spPr>
          <a:xfrm>
            <a:off x="2846664" y="317479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4C2741-5829-486C-A441-79676A2439D7}"/>
              </a:ext>
            </a:extLst>
          </p:cNvPr>
          <p:cNvSpPr/>
          <p:nvPr/>
        </p:nvSpPr>
        <p:spPr>
          <a:xfrm>
            <a:off x="3139144" y="2995948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52857E-9B0B-431B-B0B8-B91C480ECD7E}"/>
              </a:ext>
            </a:extLst>
          </p:cNvPr>
          <p:cNvSpPr/>
          <p:nvPr/>
        </p:nvSpPr>
        <p:spPr>
          <a:xfrm>
            <a:off x="3077150" y="322167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444DFD-3284-4498-9F7C-98E8AD0B7AA4}"/>
              </a:ext>
            </a:extLst>
          </p:cNvPr>
          <p:cNvSpPr/>
          <p:nvPr/>
        </p:nvSpPr>
        <p:spPr>
          <a:xfrm>
            <a:off x="2635541" y="305665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E4E1B4-F5CC-4B41-81DC-7EDF8CC44364}"/>
              </a:ext>
            </a:extLst>
          </p:cNvPr>
          <p:cNvSpPr/>
          <p:nvPr/>
        </p:nvSpPr>
        <p:spPr>
          <a:xfrm>
            <a:off x="2905387" y="3393391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2AC1A7-E659-41A7-AA28-DCC7526FABED}"/>
              </a:ext>
            </a:extLst>
          </p:cNvPr>
          <p:cNvSpPr/>
          <p:nvPr/>
        </p:nvSpPr>
        <p:spPr>
          <a:xfrm>
            <a:off x="1716009" y="379583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AC67AD-BEF4-41C1-A048-196ADA8DFFAB}"/>
              </a:ext>
            </a:extLst>
          </p:cNvPr>
          <p:cNvSpPr/>
          <p:nvPr/>
        </p:nvSpPr>
        <p:spPr>
          <a:xfrm>
            <a:off x="1868409" y="394823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6308D9-9D99-471C-8A6B-A9D1B7A2F085}"/>
              </a:ext>
            </a:extLst>
          </p:cNvPr>
          <p:cNvSpPr/>
          <p:nvPr/>
        </p:nvSpPr>
        <p:spPr>
          <a:xfrm>
            <a:off x="2020809" y="410063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F610AC-DDB3-492A-84C8-23681BC6E05B}"/>
              </a:ext>
            </a:extLst>
          </p:cNvPr>
          <p:cNvSpPr/>
          <p:nvPr/>
        </p:nvSpPr>
        <p:spPr>
          <a:xfrm>
            <a:off x="1750963" y="4227912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BEDBA7-E137-4575-BBBC-D4C2E198B36E}"/>
              </a:ext>
            </a:extLst>
          </p:cNvPr>
          <p:cNvSpPr/>
          <p:nvPr/>
        </p:nvSpPr>
        <p:spPr>
          <a:xfrm>
            <a:off x="1963607" y="444060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58B5BB-BDEC-4762-8007-649C7F91551A}"/>
              </a:ext>
            </a:extLst>
          </p:cNvPr>
          <p:cNvSpPr/>
          <p:nvPr/>
        </p:nvSpPr>
        <p:spPr>
          <a:xfrm>
            <a:off x="2173209" y="3837778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686EDA-6893-474E-8A2D-77D0F2C50058}"/>
              </a:ext>
            </a:extLst>
          </p:cNvPr>
          <p:cNvSpPr/>
          <p:nvPr/>
        </p:nvSpPr>
        <p:spPr>
          <a:xfrm flipH="1" flipV="1">
            <a:off x="2240958" y="4214283"/>
            <a:ext cx="99393" cy="1111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5F9AC-498A-4D73-ACE4-4F263E7F79A5}"/>
              </a:ext>
            </a:extLst>
          </p:cNvPr>
          <p:cNvSpPr/>
          <p:nvPr/>
        </p:nvSpPr>
        <p:spPr>
          <a:xfrm flipH="1" flipV="1">
            <a:off x="3367707" y="4371401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80734D-B0E8-4B65-9EB6-4A0B51D494CA}"/>
              </a:ext>
            </a:extLst>
          </p:cNvPr>
          <p:cNvSpPr/>
          <p:nvPr/>
        </p:nvSpPr>
        <p:spPr>
          <a:xfrm flipH="1" flipV="1">
            <a:off x="3520107" y="4523801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5AF856-AF82-47C2-8773-26C994A1C78B}"/>
              </a:ext>
            </a:extLst>
          </p:cNvPr>
          <p:cNvSpPr/>
          <p:nvPr/>
        </p:nvSpPr>
        <p:spPr>
          <a:xfrm flipH="1" flipV="1">
            <a:off x="3824906" y="4304779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DB6E39-F4C0-4480-88D6-AE4004F2E931}"/>
              </a:ext>
            </a:extLst>
          </p:cNvPr>
          <p:cNvSpPr/>
          <p:nvPr/>
        </p:nvSpPr>
        <p:spPr>
          <a:xfrm flipH="1" flipV="1">
            <a:off x="3446253" y="4742407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7F78E9-ECEB-4344-96AA-7D85634D9047}"/>
              </a:ext>
            </a:extLst>
          </p:cNvPr>
          <p:cNvSpPr/>
          <p:nvPr/>
        </p:nvSpPr>
        <p:spPr>
          <a:xfrm flipH="1" flipV="1">
            <a:off x="3725513" y="4534628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7BC052-3961-48CA-A907-7A9B11C693FE}"/>
              </a:ext>
            </a:extLst>
          </p:cNvPr>
          <p:cNvSpPr/>
          <p:nvPr/>
        </p:nvSpPr>
        <p:spPr>
          <a:xfrm flipH="1" flipV="1">
            <a:off x="3569803" y="4070811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3474D6-801A-442D-ABFC-60AB72D97E57}"/>
              </a:ext>
            </a:extLst>
          </p:cNvPr>
          <p:cNvSpPr/>
          <p:nvPr/>
        </p:nvSpPr>
        <p:spPr>
          <a:xfrm>
            <a:off x="6783506" y="3200462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07C593-A89E-4685-9E83-CAFE8A19D0BE}"/>
              </a:ext>
            </a:extLst>
          </p:cNvPr>
          <p:cNvSpPr/>
          <p:nvPr/>
        </p:nvSpPr>
        <p:spPr>
          <a:xfrm>
            <a:off x="6981038" y="301994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6B7311-56A9-4EFF-9353-1A7E9A2A6D4A}"/>
              </a:ext>
            </a:extLst>
          </p:cNvPr>
          <p:cNvSpPr/>
          <p:nvPr/>
        </p:nvSpPr>
        <p:spPr>
          <a:xfrm>
            <a:off x="7380954" y="2912058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44FA0D-FFB2-47FD-B83C-9A74911AC6AB}"/>
              </a:ext>
            </a:extLst>
          </p:cNvPr>
          <p:cNvSpPr/>
          <p:nvPr/>
        </p:nvSpPr>
        <p:spPr>
          <a:xfrm>
            <a:off x="7147029" y="314054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CEECBB-6C84-46F0-9E63-32F17561407E}"/>
              </a:ext>
            </a:extLst>
          </p:cNvPr>
          <p:cNvSpPr/>
          <p:nvPr/>
        </p:nvSpPr>
        <p:spPr>
          <a:xfrm>
            <a:off x="7431597" y="311405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051ED9-3F24-41DC-8782-F461E01DD959}"/>
              </a:ext>
            </a:extLst>
          </p:cNvPr>
          <p:cNvSpPr/>
          <p:nvPr/>
        </p:nvSpPr>
        <p:spPr>
          <a:xfrm>
            <a:off x="7692909" y="305665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6BF9A6-CC8D-4194-BD16-AF401A44DE38}"/>
              </a:ext>
            </a:extLst>
          </p:cNvPr>
          <p:cNvSpPr/>
          <p:nvPr/>
        </p:nvSpPr>
        <p:spPr>
          <a:xfrm>
            <a:off x="7944126" y="3263618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B97DD01-5A16-441D-9A31-A40CA061B4BD}"/>
              </a:ext>
            </a:extLst>
          </p:cNvPr>
          <p:cNvSpPr/>
          <p:nvPr/>
        </p:nvSpPr>
        <p:spPr>
          <a:xfrm>
            <a:off x="8254951" y="350481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8ECFD2-1236-4204-B0C6-DD221BC6B8BA}"/>
              </a:ext>
            </a:extLst>
          </p:cNvPr>
          <p:cNvSpPr/>
          <p:nvPr/>
        </p:nvSpPr>
        <p:spPr>
          <a:xfrm>
            <a:off x="8061429" y="3718294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EAEA63-6F08-4715-A040-A983316C5473}"/>
              </a:ext>
            </a:extLst>
          </p:cNvPr>
          <p:cNvSpPr/>
          <p:nvPr/>
        </p:nvSpPr>
        <p:spPr>
          <a:xfrm>
            <a:off x="8196228" y="396654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73B7FB-047B-4D6A-8E1F-536D9CC55A8E}"/>
              </a:ext>
            </a:extLst>
          </p:cNvPr>
          <p:cNvSpPr/>
          <p:nvPr/>
        </p:nvSpPr>
        <p:spPr>
          <a:xfrm>
            <a:off x="8045247" y="4287511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33C15D-6369-4E86-8FCA-B50B2A1D6E92}"/>
              </a:ext>
            </a:extLst>
          </p:cNvPr>
          <p:cNvSpPr/>
          <p:nvPr/>
        </p:nvSpPr>
        <p:spPr>
          <a:xfrm>
            <a:off x="6880615" y="3420794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A25434-EE95-4122-BA17-499EEFB90BF0}"/>
              </a:ext>
            </a:extLst>
          </p:cNvPr>
          <p:cNvSpPr/>
          <p:nvPr/>
        </p:nvSpPr>
        <p:spPr>
          <a:xfrm>
            <a:off x="6570511" y="337367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3CF960-5598-45F6-A5BF-C2317911E97C}"/>
              </a:ext>
            </a:extLst>
          </p:cNvPr>
          <p:cNvSpPr/>
          <p:nvPr/>
        </p:nvSpPr>
        <p:spPr>
          <a:xfrm>
            <a:off x="6553752" y="358870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02881B-0504-4A49-ABA6-119AAAEA95B0}"/>
              </a:ext>
            </a:extLst>
          </p:cNvPr>
          <p:cNvSpPr/>
          <p:nvPr/>
        </p:nvSpPr>
        <p:spPr>
          <a:xfrm>
            <a:off x="7039761" y="443381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B1A1B4-11E9-44BB-9FD2-C1BBC8942D84}"/>
              </a:ext>
            </a:extLst>
          </p:cNvPr>
          <p:cNvSpPr/>
          <p:nvPr/>
        </p:nvSpPr>
        <p:spPr>
          <a:xfrm>
            <a:off x="7425058" y="4455351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435A4D-929E-4F72-9442-BC55A08490B1}"/>
              </a:ext>
            </a:extLst>
          </p:cNvPr>
          <p:cNvSpPr/>
          <p:nvPr/>
        </p:nvSpPr>
        <p:spPr>
          <a:xfrm>
            <a:off x="7751632" y="445664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ABBEC1-CAAF-45E0-9BEB-F9A595ED8835}"/>
              </a:ext>
            </a:extLst>
          </p:cNvPr>
          <p:cNvSpPr/>
          <p:nvPr/>
        </p:nvSpPr>
        <p:spPr>
          <a:xfrm>
            <a:off x="6789694" y="371194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2F8339-5584-45FD-ABCF-D03230CE2420}"/>
              </a:ext>
            </a:extLst>
          </p:cNvPr>
          <p:cNvSpPr/>
          <p:nvPr/>
        </p:nvSpPr>
        <p:spPr>
          <a:xfrm>
            <a:off x="6787022" y="410409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26246FD-73D2-475B-A529-B43C167F9BC1}"/>
              </a:ext>
            </a:extLst>
          </p:cNvPr>
          <p:cNvSpPr/>
          <p:nvPr/>
        </p:nvSpPr>
        <p:spPr>
          <a:xfrm>
            <a:off x="7705842" y="4311602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4B4802-2673-40E5-95C5-C7B21B0A36A4}"/>
              </a:ext>
            </a:extLst>
          </p:cNvPr>
          <p:cNvSpPr/>
          <p:nvPr/>
        </p:nvSpPr>
        <p:spPr>
          <a:xfrm>
            <a:off x="7263508" y="4318407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032D5A-B442-4DAB-B50A-3D96F2EFBCEB}"/>
              </a:ext>
            </a:extLst>
          </p:cNvPr>
          <p:cNvSpPr/>
          <p:nvPr/>
        </p:nvSpPr>
        <p:spPr>
          <a:xfrm>
            <a:off x="6900952" y="4311802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1E29D1-62BA-4D8D-B1B0-CB68A2527E06}"/>
              </a:ext>
            </a:extLst>
          </p:cNvPr>
          <p:cNvSpPr/>
          <p:nvPr/>
        </p:nvSpPr>
        <p:spPr>
          <a:xfrm>
            <a:off x="6654875" y="3028094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8B9E64-F612-49C0-AC6A-43EE01270A0F}"/>
              </a:ext>
            </a:extLst>
          </p:cNvPr>
          <p:cNvSpPr/>
          <p:nvPr/>
        </p:nvSpPr>
        <p:spPr>
          <a:xfrm>
            <a:off x="6637232" y="428348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9AF9CF-F9A5-424F-99F7-35636F387CFB}"/>
              </a:ext>
            </a:extLst>
          </p:cNvPr>
          <p:cNvSpPr/>
          <p:nvPr/>
        </p:nvSpPr>
        <p:spPr>
          <a:xfrm>
            <a:off x="6545895" y="3906112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7BB83A8-1DC7-4571-AA64-2F72F37CC44B}"/>
              </a:ext>
            </a:extLst>
          </p:cNvPr>
          <p:cNvSpPr/>
          <p:nvPr/>
        </p:nvSpPr>
        <p:spPr>
          <a:xfrm>
            <a:off x="7889803" y="3435336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D3C87B-38AE-4E30-B448-6BCCA8B99EA0}"/>
              </a:ext>
            </a:extLst>
          </p:cNvPr>
          <p:cNvSpPr/>
          <p:nvPr/>
        </p:nvSpPr>
        <p:spPr>
          <a:xfrm>
            <a:off x="7500497" y="3685115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C1F759-C0B6-41F6-A678-471B81FCC07D}"/>
              </a:ext>
            </a:extLst>
          </p:cNvPr>
          <p:cNvSpPr/>
          <p:nvPr/>
        </p:nvSpPr>
        <p:spPr>
          <a:xfrm>
            <a:off x="7220031" y="371194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1DFA9A6-EDED-4AD6-A89A-E4E1760E384C}"/>
              </a:ext>
            </a:extLst>
          </p:cNvPr>
          <p:cNvSpPr/>
          <p:nvPr/>
        </p:nvSpPr>
        <p:spPr>
          <a:xfrm>
            <a:off x="7322231" y="3891344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ED74AF-5B74-4CF8-946C-050F81EEAD49}"/>
              </a:ext>
            </a:extLst>
          </p:cNvPr>
          <p:cNvSpPr/>
          <p:nvPr/>
        </p:nvSpPr>
        <p:spPr>
          <a:xfrm>
            <a:off x="7556957" y="3913031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65D9A35-DDB8-43B5-8690-96B210FE880B}"/>
              </a:ext>
            </a:extLst>
          </p:cNvPr>
          <p:cNvSpPr/>
          <p:nvPr/>
        </p:nvSpPr>
        <p:spPr>
          <a:xfrm flipH="1" flipV="1">
            <a:off x="8490254" y="4989587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7577A2-B1E9-453C-9122-D9147A2FAA8F}"/>
              </a:ext>
            </a:extLst>
          </p:cNvPr>
          <p:cNvSpPr/>
          <p:nvPr/>
        </p:nvSpPr>
        <p:spPr>
          <a:xfrm flipH="1" flipV="1">
            <a:off x="8642654" y="5141987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6FC7B40-CE30-47F4-9D7F-26E3485691EA}"/>
              </a:ext>
            </a:extLst>
          </p:cNvPr>
          <p:cNvSpPr/>
          <p:nvPr/>
        </p:nvSpPr>
        <p:spPr>
          <a:xfrm flipH="1" flipV="1">
            <a:off x="8692350" y="4848703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5EBA90-D2AB-4860-87E3-7C342A5F68AE}"/>
              </a:ext>
            </a:extLst>
          </p:cNvPr>
          <p:cNvSpPr/>
          <p:nvPr/>
        </p:nvSpPr>
        <p:spPr>
          <a:xfrm flipH="1" flipV="1">
            <a:off x="8862575" y="5086413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E51F9E-9C45-4C98-9EA3-52B358E305A8}"/>
              </a:ext>
            </a:extLst>
          </p:cNvPr>
          <p:cNvSpPr/>
          <p:nvPr/>
        </p:nvSpPr>
        <p:spPr>
          <a:xfrm flipH="1" flipV="1">
            <a:off x="8642654" y="4610992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83DA029-35BE-4E32-A804-050CD2F34EBF}"/>
              </a:ext>
            </a:extLst>
          </p:cNvPr>
          <p:cNvSpPr/>
          <p:nvPr/>
        </p:nvSpPr>
        <p:spPr>
          <a:xfrm flipH="1" flipV="1">
            <a:off x="8917145" y="4520674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111156B-8F44-475E-AFCE-115BDD5D0297}"/>
              </a:ext>
            </a:extLst>
          </p:cNvPr>
          <p:cNvSpPr/>
          <p:nvPr/>
        </p:nvSpPr>
        <p:spPr>
          <a:xfrm flipH="1" flipV="1">
            <a:off x="9169331" y="4802279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9E06218-57E3-4C1F-850C-291292AA5AA3}"/>
              </a:ext>
            </a:extLst>
          </p:cNvPr>
          <p:cNvSpPr/>
          <p:nvPr/>
        </p:nvSpPr>
        <p:spPr>
          <a:xfrm flipH="1" flipV="1">
            <a:off x="8897757" y="4768205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2B1B-896C-41F0-8045-913B2531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Vs. Density-based clustering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53AA0-60AB-4ABE-A918-2BED2ABA844A}"/>
              </a:ext>
            </a:extLst>
          </p:cNvPr>
          <p:cNvSpPr txBox="1"/>
          <p:nvPr/>
        </p:nvSpPr>
        <p:spPr>
          <a:xfrm>
            <a:off x="1067849" y="1690688"/>
            <a:ext cx="47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assigns all points to a cluster even if they do not belong in 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F0802-68C6-4656-A377-450FBE005ADC}"/>
              </a:ext>
            </a:extLst>
          </p:cNvPr>
          <p:cNvSpPr txBox="1"/>
          <p:nvPr/>
        </p:nvSpPr>
        <p:spPr>
          <a:xfrm>
            <a:off x="6325648" y="1720464"/>
            <a:ext cx="47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Density-based clustering locates regions of high density, and separates outliers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997AAF-30B9-4AC4-AF81-064934974CF1}"/>
              </a:ext>
            </a:extLst>
          </p:cNvPr>
          <p:cNvSpPr/>
          <p:nvPr/>
        </p:nvSpPr>
        <p:spPr>
          <a:xfrm>
            <a:off x="2881618" y="298045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560658-7B72-4E17-823D-3AAC6F39ACCF}"/>
              </a:ext>
            </a:extLst>
          </p:cNvPr>
          <p:cNvSpPr/>
          <p:nvPr/>
        </p:nvSpPr>
        <p:spPr>
          <a:xfrm>
            <a:off x="2846664" y="317479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4C2741-5829-486C-A441-79676A2439D7}"/>
              </a:ext>
            </a:extLst>
          </p:cNvPr>
          <p:cNvSpPr/>
          <p:nvPr/>
        </p:nvSpPr>
        <p:spPr>
          <a:xfrm>
            <a:off x="3139144" y="2995948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52857E-9B0B-431B-B0B8-B91C480ECD7E}"/>
              </a:ext>
            </a:extLst>
          </p:cNvPr>
          <p:cNvSpPr/>
          <p:nvPr/>
        </p:nvSpPr>
        <p:spPr>
          <a:xfrm>
            <a:off x="3077150" y="322167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444DFD-3284-4498-9F7C-98E8AD0B7AA4}"/>
              </a:ext>
            </a:extLst>
          </p:cNvPr>
          <p:cNvSpPr/>
          <p:nvPr/>
        </p:nvSpPr>
        <p:spPr>
          <a:xfrm>
            <a:off x="2635541" y="305665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E4E1B4-F5CC-4B41-81DC-7EDF8CC44364}"/>
              </a:ext>
            </a:extLst>
          </p:cNvPr>
          <p:cNvSpPr/>
          <p:nvPr/>
        </p:nvSpPr>
        <p:spPr>
          <a:xfrm>
            <a:off x="2905387" y="3393391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2AC1A7-E659-41A7-AA28-DCC7526FABED}"/>
              </a:ext>
            </a:extLst>
          </p:cNvPr>
          <p:cNvSpPr/>
          <p:nvPr/>
        </p:nvSpPr>
        <p:spPr>
          <a:xfrm>
            <a:off x="1716009" y="379583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AC67AD-BEF4-41C1-A048-196ADA8DFFAB}"/>
              </a:ext>
            </a:extLst>
          </p:cNvPr>
          <p:cNvSpPr/>
          <p:nvPr/>
        </p:nvSpPr>
        <p:spPr>
          <a:xfrm>
            <a:off x="1868409" y="394823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6308D9-9D99-471C-8A6B-A9D1B7A2F085}"/>
              </a:ext>
            </a:extLst>
          </p:cNvPr>
          <p:cNvSpPr/>
          <p:nvPr/>
        </p:nvSpPr>
        <p:spPr>
          <a:xfrm>
            <a:off x="2020809" y="410063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F610AC-DDB3-492A-84C8-23681BC6E05B}"/>
              </a:ext>
            </a:extLst>
          </p:cNvPr>
          <p:cNvSpPr/>
          <p:nvPr/>
        </p:nvSpPr>
        <p:spPr>
          <a:xfrm>
            <a:off x="1750963" y="4227912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BEDBA7-E137-4575-BBBC-D4C2E198B36E}"/>
              </a:ext>
            </a:extLst>
          </p:cNvPr>
          <p:cNvSpPr/>
          <p:nvPr/>
        </p:nvSpPr>
        <p:spPr>
          <a:xfrm>
            <a:off x="1963607" y="444060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58B5BB-BDEC-4762-8007-649C7F91551A}"/>
              </a:ext>
            </a:extLst>
          </p:cNvPr>
          <p:cNvSpPr/>
          <p:nvPr/>
        </p:nvSpPr>
        <p:spPr>
          <a:xfrm>
            <a:off x="2173209" y="3837778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686EDA-6893-474E-8A2D-77D0F2C50058}"/>
              </a:ext>
            </a:extLst>
          </p:cNvPr>
          <p:cNvSpPr/>
          <p:nvPr/>
        </p:nvSpPr>
        <p:spPr>
          <a:xfrm flipH="1" flipV="1">
            <a:off x="2240958" y="4214283"/>
            <a:ext cx="99393" cy="1111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5F9AC-498A-4D73-ACE4-4F263E7F79A5}"/>
              </a:ext>
            </a:extLst>
          </p:cNvPr>
          <p:cNvSpPr/>
          <p:nvPr/>
        </p:nvSpPr>
        <p:spPr>
          <a:xfrm flipH="1" flipV="1">
            <a:off x="3367707" y="4371401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80734D-B0E8-4B65-9EB6-4A0B51D494CA}"/>
              </a:ext>
            </a:extLst>
          </p:cNvPr>
          <p:cNvSpPr/>
          <p:nvPr/>
        </p:nvSpPr>
        <p:spPr>
          <a:xfrm flipH="1" flipV="1">
            <a:off x="3520107" y="4523801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5AF856-AF82-47C2-8773-26C994A1C78B}"/>
              </a:ext>
            </a:extLst>
          </p:cNvPr>
          <p:cNvSpPr/>
          <p:nvPr/>
        </p:nvSpPr>
        <p:spPr>
          <a:xfrm flipH="1" flipV="1">
            <a:off x="3824906" y="4304779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DB6E39-F4C0-4480-88D6-AE4004F2E931}"/>
              </a:ext>
            </a:extLst>
          </p:cNvPr>
          <p:cNvSpPr/>
          <p:nvPr/>
        </p:nvSpPr>
        <p:spPr>
          <a:xfrm flipH="1" flipV="1">
            <a:off x="3446253" y="4742407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7F78E9-ECEB-4344-96AA-7D85634D9047}"/>
              </a:ext>
            </a:extLst>
          </p:cNvPr>
          <p:cNvSpPr/>
          <p:nvPr/>
        </p:nvSpPr>
        <p:spPr>
          <a:xfrm flipH="1" flipV="1">
            <a:off x="3725513" y="4534628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7BC052-3961-48CA-A907-7A9B11C693FE}"/>
              </a:ext>
            </a:extLst>
          </p:cNvPr>
          <p:cNvSpPr/>
          <p:nvPr/>
        </p:nvSpPr>
        <p:spPr>
          <a:xfrm flipH="1" flipV="1">
            <a:off x="3569803" y="4070811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3474D6-801A-442D-ABFC-60AB72D97E57}"/>
              </a:ext>
            </a:extLst>
          </p:cNvPr>
          <p:cNvSpPr/>
          <p:nvPr/>
        </p:nvSpPr>
        <p:spPr>
          <a:xfrm>
            <a:off x="6783506" y="3200462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07C593-A89E-4685-9E83-CAFE8A19D0BE}"/>
              </a:ext>
            </a:extLst>
          </p:cNvPr>
          <p:cNvSpPr/>
          <p:nvPr/>
        </p:nvSpPr>
        <p:spPr>
          <a:xfrm>
            <a:off x="6981038" y="301994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6B7311-56A9-4EFF-9353-1A7E9A2A6D4A}"/>
              </a:ext>
            </a:extLst>
          </p:cNvPr>
          <p:cNvSpPr/>
          <p:nvPr/>
        </p:nvSpPr>
        <p:spPr>
          <a:xfrm>
            <a:off x="7380954" y="2912058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44FA0D-FFB2-47FD-B83C-9A74911AC6AB}"/>
              </a:ext>
            </a:extLst>
          </p:cNvPr>
          <p:cNvSpPr/>
          <p:nvPr/>
        </p:nvSpPr>
        <p:spPr>
          <a:xfrm>
            <a:off x="7147029" y="314054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CEECBB-6C84-46F0-9E63-32F17561407E}"/>
              </a:ext>
            </a:extLst>
          </p:cNvPr>
          <p:cNvSpPr/>
          <p:nvPr/>
        </p:nvSpPr>
        <p:spPr>
          <a:xfrm>
            <a:off x="7431597" y="311405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051ED9-3F24-41DC-8782-F461E01DD959}"/>
              </a:ext>
            </a:extLst>
          </p:cNvPr>
          <p:cNvSpPr/>
          <p:nvPr/>
        </p:nvSpPr>
        <p:spPr>
          <a:xfrm>
            <a:off x="7692909" y="3056650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6BF9A6-CC8D-4194-BD16-AF401A44DE38}"/>
              </a:ext>
            </a:extLst>
          </p:cNvPr>
          <p:cNvSpPr/>
          <p:nvPr/>
        </p:nvSpPr>
        <p:spPr>
          <a:xfrm>
            <a:off x="7944126" y="3263618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533C15D-6369-4E86-8FCA-B50B2A1D6E92}"/>
              </a:ext>
            </a:extLst>
          </p:cNvPr>
          <p:cNvSpPr/>
          <p:nvPr/>
        </p:nvSpPr>
        <p:spPr>
          <a:xfrm>
            <a:off x="6880615" y="3420794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A25434-EE95-4122-BA17-499EEFB90BF0}"/>
              </a:ext>
            </a:extLst>
          </p:cNvPr>
          <p:cNvSpPr/>
          <p:nvPr/>
        </p:nvSpPr>
        <p:spPr>
          <a:xfrm>
            <a:off x="6570511" y="337367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3CF960-5598-45F6-A5BF-C2317911E97C}"/>
              </a:ext>
            </a:extLst>
          </p:cNvPr>
          <p:cNvSpPr/>
          <p:nvPr/>
        </p:nvSpPr>
        <p:spPr>
          <a:xfrm>
            <a:off x="6553752" y="3588705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ABBEC1-CAAF-45E0-9BEB-F9A595ED8835}"/>
              </a:ext>
            </a:extLst>
          </p:cNvPr>
          <p:cNvSpPr/>
          <p:nvPr/>
        </p:nvSpPr>
        <p:spPr>
          <a:xfrm>
            <a:off x="6789694" y="3711943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1E29D1-62BA-4D8D-B1B0-CB68A2527E06}"/>
              </a:ext>
            </a:extLst>
          </p:cNvPr>
          <p:cNvSpPr/>
          <p:nvPr/>
        </p:nvSpPr>
        <p:spPr>
          <a:xfrm>
            <a:off x="6654875" y="3028094"/>
            <a:ext cx="117446" cy="83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D3C87B-38AE-4E30-B448-6BCCA8B99EA0}"/>
              </a:ext>
            </a:extLst>
          </p:cNvPr>
          <p:cNvSpPr/>
          <p:nvPr/>
        </p:nvSpPr>
        <p:spPr>
          <a:xfrm>
            <a:off x="7644333" y="3890595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C1F759-C0B6-41F6-A678-471B81FCC07D}"/>
              </a:ext>
            </a:extLst>
          </p:cNvPr>
          <p:cNvSpPr/>
          <p:nvPr/>
        </p:nvSpPr>
        <p:spPr>
          <a:xfrm>
            <a:off x="7363867" y="3917423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1DFA9A6-EDED-4AD6-A89A-E4E1760E384C}"/>
              </a:ext>
            </a:extLst>
          </p:cNvPr>
          <p:cNvSpPr/>
          <p:nvPr/>
        </p:nvSpPr>
        <p:spPr>
          <a:xfrm>
            <a:off x="7466067" y="4096824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ED74AF-5B74-4CF8-946C-050F81EEAD49}"/>
              </a:ext>
            </a:extLst>
          </p:cNvPr>
          <p:cNvSpPr/>
          <p:nvPr/>
        </p:nvSpPr>
        <p:spPr>
          <a:xfrm>
            <a:off x="7700793" y="4118511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65D9A35-DDB8-43B5-8690-96B210FE880B}"/>
              </a:ext>
            </a:extLst>
          </p:cNvPr>
          <p:cNvSpPr/>
          <p:nvPr/>
        </p:nvSpPr>
        <p:spPr>
          <a:xfrm flipH="1" flipV="1">
            <a:off x="8490254" y="4989587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7577A2-B1E9-453C-9122-D9147A2FAA8F}"/>
              </a:ext>
            </a:extLst>
          </p:cNvPr>
          <p:cNvSpPr/>
          <p:nvPr/>
        </p:nvSpPr>
        <p:spPr>
          <a:xfrm flipH="1" flipV="1">
            <a:off x="8642654" y="5141987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6FC7B40-CE30-47F4-9D7F-26E3485691EA}"/>
              </a:ext>
            </a:extLst>
          </p:cNvPr>
          <p:cNvSpPr/>
          <p:nvPr/>
        </p:nvSpPr>
        <p:spPr>
          <a:xfrm flipH="1" flipV="1">
            <a:off x="8692350" y="4848703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5EBA90-D2AB-4860-87E3-7C342A5F68AE}"/>
              </a:ext>
            </a:extLst>
          </p:cNvPr>
          <p:cNvSpPr/>
          <p:nvPr/>
        </p:nvSpPr>
        <p:spPr>
          <a:xfrm flipH="1" flipV="1">
            <a:off x="8862575" y="5086413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E51F9E-9C45-4C98-9EA3-52B358E305A8}"/>
              </a:ext>
            </a:extLst>
          </p:cNvPr>
          <p:cNvSpPr/>
          <p:nvPr/>
        </p:nvSpPr>
        <p:spPr>
          <a:xfrm flipH="1" flipV="1">
            <a:off x="8642654" y="4610992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83DA029-35BE-4E32-A804-050CD2F34EBF}"/>
              </a:ext>
            </a:extLst>
          </p:cNvPr>
          <p:cNvSpPr/>
          <p:nvPr/>
        </p:nvSpPr>
        <p:spPr>
          <a:xfrm flipH="1" flipV="1">
            <a:off x="8917145" y="4520674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111156B-8F44-475E-AFCE-115BDD5D0297}"/>
              </a:ext>
            </a:extLst>
          </p:cNvPr>
          <p:cNvSpPr/>
          <p:nvPr/>
        </p:nvSpPr>
        <p:spPr>
          <a:xfrm flipH="1" flipV="1">
            <a:off x="9169331" y="4802279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9E06218-57E3-4C1F-850C-291292AA5AA3}"/>
              </a:ext>
            </a:extLst>
          </p:cNvPr>
          <p:cNvSpPr/>
          <p:nvPr/>
        </p:nvSpPr>
        <p:spPr>
          <a:xfrm flipH="1" flipV="1">
            <a:off x="8897757" y="4768205"/>
            <a:ext cx="99393" cy="111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44BF36-7BD0-4CD5-BA80-4898971ED1E2}"/>
              </a:ext>
            </a:extLst>
          </p:cNvPr>
          <p:cNvSpPr/>
          <p:nvPr/>
        </p:nvSpPr>
        <p:spPr>
          <a:xfrm flipH="1" flipV="1">
            <a:off x="2852932" y="3740259"/>
            <a:ext cx="99393" cy="1111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1B080D4-66F5-4CDE-ACBE-7F4A20953611}"/>
              </a:ext>
            </a:extLst>
          </p:cNvPr>
          <p:cNvSpPr/>
          <p:nvPr/>
        </p:nvSpPr>
        <p:spPr>
          <a:xfrm>
            <a:off x="7618467" y="4249224"/>
            <a:ext cx="117446" cy="838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467408-9223-498D-9AF2-3BFF075BC9A1}"/>
              </a:ext>
            </a:extLst>
          </p:cNvPr>
          <p:cNvSpPr/>
          <p:nvPr/>
        </p:nvSpPr>
        <p:spPr>
          <a:xfrm>
            <a:off x="7407911" y="3486338"/>
            <a:ext cx="141132" cy="1443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99CA45F-A450-4993-A337-E02FDC1E9ECA}"/>
              </a:ext>
            </a:extLst>
          </p:cNvPr>
          <p:cNvSpPr/>
          <p:nvPr/>
        </p:nvSpPr>
        <p:spPr>
          <a:xfrm>
            <a:off x="2752987" y="4913426"/>
            <a:ext cx="386157" cy="829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618F1-B6D1-4A24-B9DB-BF3281D51C74}"/>
              </a:ext>
            </a:extLst>
          </p:cNvPr>
          <p:cNvSpPr txBox="1"/>
          <p:nvPr/>
        </p:nvSpPr>
        <p:spPr>
          <a:xfrm>
            <a:off x="1223714" y="5947690"/>
            <a:ext cx="382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has no notion about outliers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74EC80-2FC8-4C1D-A5F2-AA1A2E68D18B}"/>
              </a:ext>
            </a:extLst>
          </p:cNvPr>
          <p:cNvSpPr/>
          <p:nvPr/>
        </p:nvSpPr>
        <p:spPr>
          <a:xfrm>
            <a:off x="9169331" y="4094340"/>
            <a:ext cx="141132" cy="1443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541E-76E7-4019-8710-FC9D46D4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for class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2DEFB-C7A4-48AA-B95C-1678A4432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08" y="2270346"/>
            <a:ext cx="7290091" cy="3496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7764D-7608-4DF0-8F95-97A0BE7E57EB}"/>
              </a:ext>
            </a:extLst>
          </p:cNvPr>
          <p:cNvSpPr txBox="1"/>
          <p:nvPr/>
        </p:nvSpPr>
        <p:spPr>
          <a:xfrm>
            <a:off x="3503488" y="5896103"/>
            <a:ext cx="1031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map show the location of weather stations in Canada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544BA-2577-46BC-9B2C-1022C7460659}"/>
              </a:ext>
            </a:extLst>
          </p:cNvPr>
          <p:cNvSpPr/>
          <p:nvPr/>
        </p:nvSpPr>
        <p:spPr>
          <a:xfrm>
            <a:off x="7407911" y="3528283"/>
            <a:ext cx="141132" cy="1443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009E74-1289-4B61-A9A0-432B399C05F2}"/>
              </a:ext>
            </a:extLst>
          </p:cNvPr>
          <p:cNvSpPr/>
          <p:nvPr/>
        </p:nvSpPr>
        <p:spPr>
          <a:xfrm>
            <a:off x="7560311" y="3680683"/>
            <a:ext cx="141132" cy="1443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C533B0-5ED6-46AD-8E71-6C69671C3071}"/>
              </a:ext>
            </a:extLst>
          </p:cNvPr>
          <p:cNvSpPr/>
          <p:nvPr/>
        </p:nvSpPr>
        <p:spPr>
          <a:xfrm>
            <a:off x="1311910" y="1494801"/>
            <a:ext cx="10041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Effective for tasks like class identification on a spatial context. It can find out any arbitrary shaped cluster without getting effected by noise. </a:t>
            </a:r>
          </a:p>
        </p:txBody>
      </p:sp>
    </p:spTree>
    <p:extLst>
      <p:ext uri="{BB962C8B-B14F-4D97-AF65-F5344CB8AC3E}">
        <p14:creationId xmlns:p14="http://schemas.microsoft.com/office/powerpoint/2010/main" val="46290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541E-76E7-4019-8710-FC9D46D4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for class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D7C5B-EBB5-4352-A46B-BF981677A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20" y="1795396"/>
            <a:ext cx="7792248" cy="36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1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180F-FD05-4B29-AC3C-7E157B2E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DBSCAN?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C3EC-21E7-4169-B259-ABD08CD2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DBSCAN (Density Based Spatial Clustering of Applications with noise</a:t>
            </a:r>
          </a:p>
          <a:p>
            <a:pPr lvl="1"/>
            <a:r>
              <a:rPr lang="en-US" dirty="0"/>
              <a:t>Is one of the most common clustering algorithms</a:t>
            </a:r>
          </a:p>
          <a:p>
            <a:pPr lvl="1"/>
            <a:r>
              <a:rPr lang="en-US" dirty="0"/>
              <a:t>Works based on density of objects</a:t>
            </a:r>
          </a:p>
          <a:p>
            <a:r>
              <a:rPr lang="en-US" dirty="0"/>
              <a:t>R (Radius of neighborhood)</a:t>
            </a:r>
          </a:p>
          <a:p>
            <a:pPr lvl="1"/>
            <a:r>
              <a:rPr lang="en-US" dirty="0"/>
              <a:t>Radius (R) that if includes enough number of points within, we call it a dense area</a:t>
            </a:r>
            <a:br>
              <a:rPr lang="en-US" dirty="0"/>
            </a:br>
            <a:endParaRPr lang="en-US" dirty="0"/>
          </a:p>
          <a:p>
            <a:r>
              <a:rPr lang="en-US" dirty="0"/>
              <a:t>M (Min number of neighbors)</a:t>
            </a:r>
          </a:p>
          <a:p>
            <a:pPr lvl="1"/>
            <a:r>
              <a:rPr lang="en-US" dirty="0"/>
              <a:t>The minimum number of data points we want in a neighborhood to define a cluster</a:t>
            </a:r>
          </a:p>
        </p:txBody>
      </p:sp>
    </p:spTree>
    <p:extLst>
      <p:ext uri="{BB962C8B-B14F-4D97-AF65-F5344CB8AC3E}">
        <p14:creationId xmlns:p14="http://schemas.microsoft.com/office/powerpoint/2010/main" val="368048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7609-D622-417E-9D78-08CAD240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DBSCAN 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BF33A-C4AD-45FE-900C-A6FF1A61A2A3}"/>
              </a:ext>
            </a:extLst>
          </p:cNvPr>
          <p:cNvSpPr/>
          <p:nvPr/>
        </p:nvSpPr>
        <p:spPr>
          <a:xfrm>
            <a:off x="4289460" y="388277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25A20-F7A2-4A14-BC03-9DA95E6F3B11}"/>
              </a:ext>
            </a:extLst>
          </p:cNvPr>
          <p:cNvSpPr/>
          <p:nvPr/>
        </p:nvSpPr>
        <p:spPr>
          <a:xfrm>
            <a:off x="3849384" y="3610804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0895C-5984-43A7-B9A6-2DC78752A890}"/>
              </a:ext>
            </a:extLst>
          </p:cNvPr>
          <p:cNvSpPr/>
          <p:nvPr/>
        </p:nvSpPr>
        <p:spPr>
          <a:xfrm>
            <a:off x="4676454" y="4206411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10FBC2-ACF3-46C9-8607-BEFD9608ED5E}"/>
              </a:ext>
            </a:extLst>
          </p:cNvPr>
          <p:cNvSpPr/>
          <p:nvPr/>
        </p:nvSpPr>
        <p:spPr>
          <a:xfrm>
            <a:off x="4171308" y="4340831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F4E95-7273-4CBD-83B1-1F32360F4DF9}"/>
              </a:ext>
            </a:extLst>
          </p:cNvPr>
          <p:cNvSpPr/>
          <p:nvPr/>
        </p:nvSpPr>
        <p:spPr>
          <a:xfrm>
            <a:off x="4505218" y="5190162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7F469-36D1-4B31-A23F-0F8501C3D0DF}"/>
              </a:ext>
            </a:extLst>
          </p:cNvPr>
          <p:cNvSpPr/>
          <p:nvPr/>
        </p:nvSpPr>
        <p:spPr>
          <a:xfrm>
            <a:off x="4279187" y="4958993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4DFE3-5E28-4157-8F96-BBF1CF177BF4}"/>
              </a:ext>
            </a:extLst>
          </p:cNvPr>
          <p:cNvSpPr/>
          <p:nvPr/>
        </p:nvSpPr>
        <p:spPr>
          <a:xfrm>
            <a:off x="4505217" y="4664467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4EC01-9FAE-41B2-8C95-D8DD605EF4AD}"/>
              </a:ext>
            </a:extLst>
          </p:cNvPr>
          <p:cNvSpPr/>
          <p:nvPr/>
        </p:nvSpPr>
        <p:spPr>
          <a:xfrm>
            <a:off x="4880224" y="456172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C4C19-A64E-4E8B-A857-54484C0DAF96}"/>
              </a:ext>
            </a:extLst>
          </p:cNvPr>
          <p:cNvSpPr/>
          <p:nvPr/>
        </p:nvSpPr>
        <p:spPr>
          <a:xfrm>
            <a:off x="4522342" y="351319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66F81-622A-4C37-8791-61C2854A479A}"/>
              </a:ext>
            </a:extLst>
          </p:cNvPr>
          <p:cNvSpPr/>
          <p:nvPr/>
        </p:nvSpPr>
        <p:spPr>
          <a:xfrm>
            <a:off x="4171307" y="322038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FAD3B-51C4-4F49-878C-E0E6C9927C58}"/>
              </a:ext>
            </a:extLst>
          </p:cNvPr>
          <p:cNvSpPr/>
          <p:nvPr/>
        </p:nvSpPr>
        <p:spPr>
          <a:xfrm>
            <a:off x="3652463" y="3218673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97545-A752-44A0-8C0E-CFA1BFD84258}"/>
              </a:ext>
            </a:extLst>
          </p:cNvPr>
          <p:cNvSpPr/>
          <p:nvPr/>
        </p:nvSpPr>
        <p:spPr>
          <a:xfrm>
            <a:off x="3957262" y="291815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B456C1-DD8E-48F6-88A6-306D15487B42}"/>
              </a:ext>
            </a:extLst>
          </p:cNvPr>
          <p:cNvSpPr/>
          <p:nvPr/>
        </p:nvSpPr>
        <p:spPr>
          <a:xfrm>
            <a:off x="4460697" y="2794863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0BEAB2-3521-4B64-910F-550E95D406E1}"/>
              </a:ext>
            </a:extLst>
          </p:cNvPr>
          <p:cNvSpPr/>
          <p:nvPr/>
        </p:nvSpPr>
        <p:spPr>
          <a:xfrm>
            <a:off x="5988121" y="3113364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0F21DE-097B-4C28-8564-AD01A389FB4B}"/>
              </a:ext>
            </a:extLst>
          </p:cNvPr>
          <p:cNvSpPr/>
          <p:nvPr/>
        </p:nvSpPr>
        <p:spPr>
          <a:xfrm>
            <a:off x="5774075" y="335421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BD917-4241-4BB9-908A-4EFE4BC0B44C}"/>
              </a:ext>
            </a:extLst>
          </p:cNvPr>
          <p:cNvSpPr/>
          <p:nvPr/>
        </p:nvSpPr>
        <p:spPr>
          <a:xfrm>
            <a:off x="6214157" y="3413882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8D0626-4A23-48F5-BC55-255F3D57ED9B}"/>
              </a:ext>
            </a:extLst>
          </p:cNvPr>
          <p:cNvSpPr/>
          <p:nvPr/>
        </p:nvSpPr>
        <p:spPr>
          <a:xfrm>
            <a:off x="6060040" y="2760337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47B993-2C09-4918-B865-0B2410C187A9}"/>
              </a:ext>
            </a:extLst>
          </p:cNvPr>
          <p:cNvSpPr/>
          <p:nvPr/>
        </p:nvSpPr>
        <p:spPr>
          <a:xfrm>
            <a:off x="4765497" y="3666162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7950F1-0612-4815-9EFA-97B3AA1429D2}"/>
              </a:ext>
            </a:extLst>
          </p:cNvPr>
          <p:cNvSpPr/>
          <p:nvPr/>
        </p:nvSpPr>
        <p:spPr>
          <a:xfrm>
            <a:off x="5666197" y="2990072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96CD52-7998-4DE8-AB6D-4F94A12EEF9C}"/>
              </a:ext>
            </a:extLst>
          </p:cNvPr>
          <p:cNvSpPr/>
          <p:nvPr/>
        </p:nvSpPr>
        <p:spPr>
          <a:xfrm>
            <a:off x="5645647" y="2720377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0D2E30-0715-4C40-8B79-E0394F92BEB4}"/>
              </a:ext>
            </a:extLst>
          </p:cNvPr>
          <p:cNvSpPr/>
          <p:nvPr/>
        </p:nvSpPr>
        <p:spPr>
          <a:xfrm>
            <a:off x="5563454" y="1949962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B7355-0D00-435D-ADC0-D7F51B037E1B}"/>
              </a:ext>
            </a:extLst>
          </p:cNvPr>
          <p:cNvSpPr txBox="1"/>
          <p:nvPr/>
        </p:nvSpPr>
        <p:spPr>
          <a:xfrm>
            <a:off x="8219326" y="17671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2unit , M =6</a:t>
            </a:r>
          </a:p>
        </p:txBody>
      </p:sp>
    </p:spTree>
    <p:extLst>
      <p:ext uri="{BB962C8B-B14F-4D97-AF65-F5344CB8AC3E}">
        <p14:creationId xmlns:p14="http://schemas.microsoft.com/office/powerpoint/2010/main" val="325661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FAE5726-B28D-47FE-B020-06394F7A888E}"/>
              </a:ext>
            </a:extLst>
          </p:cNvPr>
          <p:cNvSpPr/>
          <p:nvPr/>
        </p:nvSpPr>
        <p:spPr>
          <a:xfrm>
            <a:off x="1651570" y="3654460"/>
            <a:ext cx="1179817" cy="1132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7609-D622-417E-9D78-08CAD240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DBSCAN 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BF33A-C4AD-45FE-900C-A6FF1A61A2A3}"/>
              </a:ext>
            </a:extLst>
          </p:cNvPr>
          <p:cNvSpPr/>
          <p:nvPr/>
        </p:nvSpPr>
        <p:spPr>
          <a:xfrm>
            <a:off x="2167846" y="4139920"/>
            <a:ext cx="215757" cy="195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25A20-F7A2-4A14-BC03-9DA95E6F3B11}"/>
              </a:ext>
            </a:extLst>
          </p:cNvPr>
          <p:cNvSpPr/>
          <p:nvPr/>
        </p:nvSpPr>
        <p:spPr>
          <a:xfrm>
            <a:off x="1695235" y="3944711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0895C-5984-43A7-B9A6-2DC78752A890}"/>
              </a:ext>
            </a:extLst>
          </p:cNvPr>
          <p:cNvSpPr/>
          <p:nvPr/>
        </p:nvSpPr>
        <p:spPr>
          <a:xfrm>
            <a:off x="2457236" y="4442714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10FBC2-ACF3-46C9-8607-BEFD9608ED5E}"/>
              </a:ext>
            </a:extLst>
          </p:cNvPr>
          <p:cNvSpPr/>
          <p:nvPr/>
        </p:nvSpPr>
        <p:spPr>
          <a:xfrm>
            <a:off x="1952090" y="4577134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F4E95-7273-4CBD-83B1-1F32360F4DF9}"/>
              </a:ext>
            </a:extLst>
          </p:cNvPr>
          <p:cNvSpPr/>
          <p:nvPr/>
        </p:nvSpPr>
        <p:spPr>
          <a:xfrm>
            <a:off x="2286000" y="542646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7F469-36D1-4B31-A23F-0F8501C3D0DF}"/>
              </a:ext>
            </a:extLst>
          </p:cNvPr>
          <p:cNvSpPr/>
          <p:nvPr/>
        </p:nvSpPr>
        <p:spPr>
          <a:xfrm>
            <a:off x="2059969" y="519529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B4DFE3-5E28-4157-8F96-BBF1CF177BF4}"/>
              </a:ext>
            </a:extLst>
          </p:cNvPr>
          <p:cNvSpPr/>
          <p:nvPr/>
        </p:nvSpPr>
        <p:spPr>
          <a:xfrm>
            <a:off x="2285999" y="4900770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4EC01-9FAE-41B2-8C95-D8DD605EF4AD}"/>
              </a:ext>
            </a:extLst>
          </p:cNvPr>
          <p:cNvSpPr/>
          <p:nvPr/>
        </p:nvSpPr>
        <p:spPr>
          <a:xfrm>
            <a:off x="2661006" y="479802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C4C19-A64E-4E8B-A857-54484C0DAF96}"/>
              </a:ext>
            </a:extLst>
          </p:cNvPr>
          <p:cNvSpPr/>
          <p:nvPr/>
        </p:nvSpPr>
        <p:spPr>
          <a:xfrm>
            <a:off x="2303124" y="3749502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366F81-622A-4C37-8791-61C2854A479A}"/>
              </a:ext>
            </a:extLst>
          </p:cNvPr>
          <p:cNvSpPr/>
          <p:nvPr/>
        </p:nvSpPr>
        <p:spPr>
          <a:xfrm>
            <a:off x="1952089" y="3456689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FAD3B-51C4-4F49-878C-E0E6C9927C58}"/>
              </a:ext>
            </a:extLst>
          </p:cNvPr>
          <p:cNvSpPr/>
          <p:nvPr/>
        </p:nvSpPr>
        <p:spPr>
          <a:xfrm>
            <a:off x="1433245" y="345497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97545-A752-44A0-8C0E-CFA1BFD84258}"/>
              </a:ext>
            </a:extLst>
          </p:cNvPr>
          <p:cNvSpPr/>
          <p:nvPr/>
        </p:nvSpPr>
        <p:spPr>
          <a:xfrm>
            <a:off x="1738044" y="3154458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B456C1-DD8E-48F6-88A6-306D15487B42}"/>
              </a:ext>
            </a:extLst>
          </p:cNvPr>
          <p:cNvSpPr/>
          <p:nvPr/>
        </p:nvSpPr>
        <p:spPr>
          <a:xfrm>
            <a:off x="2241479" y="3031166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0BEAB2-3521-4B64-910F-550E95D406E1}"/>
              </a:ext>
            </a:extLst>
          </p:cNvPr>
          <p:cNvSpPr/>
          <p:nvPr/>
        </p:nvSpPr>
        <p:spPr>
          <a:xfrm>
            <a:off x="3768903" y="3349667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0F21DE-097B-4C28-8564-AD01A389FB4B}"/>
              </a:ext>
            </a:extLst>
          </p:cNvPr>
          <p:cNvSpPr/>
          <p:nvPr/>
        </p:nvSpPr>
        <p:spPr>
          <a:xfrm>
            <a:off x="3434991" y="3665303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BD917-4241-4BB9-908A-4EFE4BC0B44C}"/>
              </a:ext>
            </a:extLst>
          </p:cNvPr>
          <p:cNvSpPr/>
          <p:nvPr/>
        </p:nvSpPr>
        <p:spPr>
          <a:xfrm>
            <a:off x="3840822" y="3956697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175E17-6F35-4599-B187-B00880EB859B}"/>
              </a:ext>
            </a:extLst>
          </p:cNvPr>
          <p:cNvSpPr/>
          <p:nvPr/>
        </p:nvSpPr>
        <p:spPr>
          <a:xfrm>
            <a:off x="3876782" y="3665303"/>
            <a:ext cx="179797" cy="138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8D0626-4A23-48F5-BC55-255F3D57ED9B}"/>
              </a:ext>
            </a:extLst>
          </p:cNvPr>
          <p:cNvSpPr/>
          <p:nvPr/>
        </p:nvSpPr>
        <p:spPr>
          <a:xfrm>
            <a:off x="3840822" y="2996640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47B993-2C09-4918-B865-0B2410C187A9}"/>
              </a:ext>
            </a:extLst>
          </p:cNvPr>
          <p:cNvSpPr/>
          <p:nvPr/>
        </p:nvSpPr>
        <p:spPr>
          <a:xfrm>
            <a:off x="2553127" y="3984658"/>
            <a:ext cx="215757" cy="1952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7950F1-0612-4815-9EFA-97B3AA1429D2}"/>
              </a:ext>
            </a:extLst>
          </p:cNvPr>
          <p:cNvSpPr/>
          <p:nvPr/>
        </p:nvSpPr>
        <p:spPr>
          <a:xfrm>
            <a:off x="3446979" y="322637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96CD52-7998-4DE8-AB6D-4F94A12EEF9C}"/>
              </a:ext>
            </a:extLst>
          </p:cNvPr>
          <p:cNvSpPr/>
          <p:nvPr/>
        </p:nvSpPr>
        <p:spPr>
          <a:xfrm>
            <a:off x="3426429" y="2956680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0D2E30-0715-4C40-8B79-E0394F92BEB4}"/>
              </a:ext>
            </a:extLst>
          </p:cNvPr>
          <p:cNvSpPr/>
          <p:nvPr/>
        </p:nvSpPr>
        <p:spPr>
          <a:xfrm>
            <a:off x="3344236" y="2186265"/>
            <a:ext cx="215757" cy="195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B7355-0D00-435D-ADC0-D7F51B037E1B}"/>
              </a:ext>
            </a:extLst>
          </p:cNvPr>
          <p:cNvSpPr txBox="1"/>
          <p:nvPr/>
        </p:nvSpPr>
        <p:spPr>
          <a:xfrm>
            <a:off x="1232899" y="150602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2unit , M =6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CDC800-8709-4DE2-965B-3C026E0FAFAA}"/>
              </a:ext>
            </a:extLst>
          </p:cNvPr>
          <p:cNvCxnSpPr>
            <a:cxnSpLocks/>
          </p:cNvCxnSpPr>
          <p:nvPr/>
        </p:nvCxnSpPr>
        <p:spPr>
          <a:xfrm>
            <a:off x="2375041" y="4268353"/>
            <a:ext cx="501722" cy="85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63D828-2F94-42C3-B6EA-CAD07D2C27DE}"/>
              </a:ext>
            </a:extLst>
          </p:cNvPr>
          <p:cNvSpPr txBox="1"/>
          <p:nvPr/>
        </p:nvSpPr>
        <p:spPr>
          <a:xfrm>
            <a:off x="5135364" y="1875354"/>
            <a:ext cx="682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point: a data  point is a core point if within our neighborhood of the point, there are at least M points. Ex. There are 6 points in the 2cm neighbor of the red point. We mark this point as a core point.</a:t>
            </a:r>
          </a:p>
        </p:txBody>
      </p:sp>
    </p:spTree>
    <p:extLst>
      <p:ext uri="{BB962C8B-B14F-4D97-AF65-F5344CB8AC3E}">
        <p14:creationId xmlns:p14="http://schemas.microsoft.com/office/powerpoint/2010/main" val="59755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DBSCAN Clustering</vt:lpstr>
      <vt:lpstr>DBSCAN Clustering </vt:lpstr>
      <vt:lpstr>Density-based clustering </vt:lpstr>
      <vt:lpstr>K-means Vs. Density-based clustering </vt:lpstr>
      <vt:lpstr>DBSCAN for class identification</vt:lpstr>
      <vt:lpstr>DBSCAN for class identification</vt:lpstr>
      <vt:lpstr>What is DBSCAN?</vt:lpstr>
      <vt:lpstr>How DBSCAN Works</vt:lpstr>
      <vt:lpstr>How DBSCAN Works</vt:lpstr>
      <vt:lpstr>How DBSCAN Works</vt:lpstr>
      <vt:lpstr>How DBSCAN Works</vt:lpstr>
      <vt:lpstr>DBSCAN algorithm - outliers</vt:lpstr>
      <vt:lpstr>Advantages of 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Clustering</dc:title>
  <dc:creator>Van Daro</dc:creator>
  <cp:lastModifiedBy>Van Daro</cp:lastModifiedBy>
  <cp:revision>7</cp:revision>
  <dcterms:created xsi:type="dcterms:W3CDTF">2020-06-04T08:52:39Z</dcterms:created>
  <dcterms:modified xsi:type="dcterms:W3CDTF">2020-06-04T09:48:00Z</dcterms:modified>
</cp:coreProperties>
</file>