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1035b6f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1035b6f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0ea5415a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0ea5415a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1035b6fd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1035b6fd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1c45787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1c45787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1c457873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1c45787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1c457873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1c457873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1c45787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1c45787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1c45787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1c45787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1035b6f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1035b6f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DaronAdams/grant-montior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alsamiq.cloud/se66v6g/poj2nl2/r520F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wnLLy5hiudbFNsnqYwG-GPwKgDUqM_7v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lO7Qv5uLDvSh8e-pijY7NvQZBsiex8_N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 Monitor Demo Day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Daron Adams, Ken Schnarrs, Alex Iliev, Chase Rumfelt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ANOTHER</a:t>
            </a:r>
            <a:r>
              <a:rPr lang="en"/>
              <a:t> live demo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7723"/>
            <a:ext cx="9144003" cy="362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Designs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548" y="941525"/>
            <a:ext cx="6816504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Frontend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with React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 title="loginpage_reac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17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with React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 title="dashboard_reac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Backend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Rough Sketch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3"/>
            <a:ext cx="9143999" cy="1729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16785"/>
            <a:ext cx="9143999" cy="1522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