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Lst>
  <p:sldSz cy="5143500" cx="9144000"/>
  <p:notesSz cx="6858000" cy="9144000"/>
  <p:embeddedFontLst>
    <p:embeddedFont>
      <p:font typeface="Roboto"/>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19" roundtripDataSignature="AMtx7miX5LPgHLwRDG5CARdy9Mp3HL4Fd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D42474C-C600-4F55-A22F-3814DEB98152}">
  <a:tblStyle styleId="{DD42474C-C600-4F55-A22F-3814DEB98152}"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font" Target="fonts/Roboto-regular.fntdata"/><Relationship Id="rId14" Type="http://schemas.openxmlformats.org/officeDocument/2006/relationships/slide" Target="slides/slide8.xml"/><Relationship Id="rId17" Type="http://schemas.openxmlformats.org/officeDocument/2006/relationships/font" Target="fonts/Roboto-italic.fntdata"/><Relationship Id="rId16" Type="http://schemas.openxmlformats.org/officeDocument/2006/relationships/font" Target="fonts/Roboto-bold.fntdata"/><Relationship Id="rId5" Type="http://schemas.openxmlformats.org/officeDocument/2006/relationships/slideMaster" Target="slideMasters/slideMaster1.xml"/><Relationship Id="rId19" Type="http://customschemas.google.com/relationships/presentationmetadata" Target="metadata"/><Relationship Id="rId6" Type="http://schemas.openxmlformats.org/officeDocument/2006/relationships/notesMaster" Target="notesMasters/notesMaster1.xml"/><Relationship Id="rId18" Type="http://schemas.openxmlformats.org/officeDocument/2006/relationships/font" Target="fonts/Roboto-boldItalic.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youtube.com/watch?v=t_wSDdQeb58&amp;ab_channel=NICbrvideos" TargetMode="External"/><Relationship Id="rId3" Type="http://schemas.openxmlformats.org/officeDocument/2006/relationships/hyperlink" Target="https://www.youtube.com/watch?v=gZRYDxWuYpk&amp;ab_channel=NICbrvideos" TargetMode="External"/><Relationship Id="rId4" Type="http://schemas.openxmlformats.org/officeDocument/2006/relationships/hyperlink" Target="https://www.youtube.com/watch?v=rRlIHSyykuE&amp;ab_channel=NICbrvideos" TargetMode="Externa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5" name="Google Shape;65;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2" name="Google Shape;72;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pt-BR"/>
              <a:t>O nome de domínio foi concebido com o objetivo de facilitar a memorização dos endereços de computadores na Internet. Sem ele, teríamos que memorizar uma sequência grande de números.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9" name="Google Shape;79;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6" name="Google Shape;86;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3" name="Google Shape;93;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0" name="Google Shape;100;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7" name="Google Shape;107;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4" name="Google Shape;114;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pt-BR" u="sng">
                <a:solidFill>
                  <a:schemeClr val="hlink"/>
                </a:solidFill>
                <a:hlinkClick r:id="rId2"/>
              </a:rPr>
              <a:t>https://www.youtube.com/watch?v=t_wSDdQeb58&amp;ab_channel=NICbrvideos</a:t>
            </a:r>
            <a:endParaRPr/>
          </a:p>
          <a:p>
            <a:pPr indent="0" lvl="0" marL="0" rtl="0" algn="l">
              <a:lnSpc>
                <a:spcPct val="100000"/>
              </a:lnSpc>
              <a:spcBef>
                <a:spcPts val="0"/>
              </a:spcBef>
              <a:spcAft>
                <a:spcPts val="0"/>
              </a:spcAft>
              <a:buSzPts val="1100"/>
              <a:buNone/>
            </a:pPr>
            <a:r>
              <a:rPr lang="pt-BR" u="sng">
                <a:solidFill>
                  <a:schemeClr val="hlink"/>
                </a:solidFill>
                <a:hlinkClick r:id="rId3"/>
              </a:rPr>
              <a:t>https://www.youtube.com/watch?v=gZRYDxWuYpk&amp;ab_channel=NICbrvideos</a:t>
            </a:r>
            <a:endParaRPr/>
          </a:p>
          <a:p>
            <a:pPr indent="0" lvl="0" marL="0" rtl="0" algn="l">
              <a:lnSpc>
                <a:spcPct val="100000"/>
              </a:lnSpc>
              <a:spcBef>
                <a:spcPts val="0"/>
              </a:spcBef>
              <a:spcAft>
                <a:spcPts val="0"/>
              </a:spcAft>
              <a:buSzPts val="1100"/>
              <a:buNone/>
            </a:pPr>
            <a:r>
              <a:rPr lang="pt-BR" u="sng">
                <a:solidFill>
                  <a:schemeClr val="hlink"/>
                </a:solidFill>
                <a:hlinkClick r:id="rId4"/>
              </a:rPr>
              <a:t>https://www.youtube.com/watch?v=rRlIHSyykuE&amp;ab_channel=NICbrvideos</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pt-BR"/>
              <a:t>registro.br</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10"/>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 name="Google Shape;11;p10"/>
          <p:cNvSpPr/>
          <p:nvPr/>
        </p:nvSpPr>
        <p:spPr>
          <a:xfrm flipH="1">
            <a:off x="8246400" y="4245875"/>
            <a:ext cx="897600" cy="897600"/>
          </a:xfrm>
          <a:prstGeom prst="round1Rect">
            <a:avLst>
              <a:gd fmla="val 16667" name="adj"/>
            </a:avLst>
          </a:prstGeom>
          <a:solidFill>
            <a:schemeClr val="lt1">
              <a:alpha val="6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10"/>
          <p:cNvSpPr txBox="1"/>
          <p:nvPr>
            <p:ph type="ctrTitle"/>
          </p:nvPr>
        </p:nvSpPr>
        <p:spPr>
          <a:xfrm>
            <a:off x="390525" y="1819275"/>
            <a:ext cx="8222100" cy="9336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13" name="Google Shape;13;p10"/>
          <p:cNvSpPr txBox="1"/>
          <p:nvPr>
            <p:ph idx="1" type="subTitle"/>
          </p:nvPr>
        </p:nvSpPr>
        <p:spPr>
          <a:xfrm>
            <a:off x="390525" y="2789130"/>
            <a:ext cx="8222100" cy="4329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1800"/>
              <a:buNone/>
              <a:defRPr>
                <a:solidFill>
                  <a:schemeClr val="lt1"/>
                </a:solidFill>
              </a:defRPr>
            </a:lvl1pPr>
            <a:lvl2pPr lvl="1" algn="l">
              <a:lnSpc>
                <a:spcPct val="100000"/>
              </a:lnSpc>
              <a:spcBef>
                <a:spcPts val="0"/>
              </a:spcBef>
              <a:spcAft>
                <a:spcPts val="0"/>
              </a:spcAft>
              <a:buClr>
                <a:schemeClr val="lt1"/>
              </a:buClr>
              <a:buSzPts val="1800"/>
              <a:buNone/>
              <a:defRPr sz="1800">
                <a:solidFill>
                  <a:schemeClr val="lt1"/>
                </a:solidFill>
              </a:defRPr>
            </a:lvl2pPr>
            <a:lvl3pPr lvl="2" algn="l">
              <a:lnSpc>
                <a:spcPct val="100000"/>
              </a:lnSpc>
              <a:spcBef>
                <a:spcPts val="0"/>
              </a:spcBef>
              <a:spcAft>
                <a:spcPts val="0"/>
              </a:spcAft>
              <a:buClr>
                <a:schemeClr val="lt1"/>
              </a:buClr>
              <a:buSzPts val="1800"/>
              <a:buNone/>
              <a:defRPr sz="1800">
                <a:solidFill>
                  <a:schemeClr val="lt1"/>
                </a:solidFill>
              </a:defRPr>
            </a:lvl3pPr>
            <a:lvl4pPr lvl="3" algn="l">
              <a:lnSpc>
                <a:spcPct val="100000"/>
              </a:lnSpc>
              <a:spcBef>
                <a:spcPts val="0"/>
              </a:spcBef>
              <a:spcAft>
                <a:spcPts val="0"/>
              </a:spcAft>
              <a:buClr>
                <a:schemeClr val="lt1"/>
              </a:buClr>
              <a:buSzPts val="1800"/>
              <a:buNone/>
              <a:defRPr sz="1800">
                <a:solidFill>
                  <a:schemeClr val="lt1"/>
                </a:solidFill>
              </a:defRPr>
            </a:lvl4pPr>
            <a:lvl5pPr lvl="4" algn="l">
              <a:lnSpc>
                <a:spcPct val="100000"/>
              </a:lnSpc>
              <a:spcBef>
                <a:spcPts val="0"/>
              </a:spcBef>
              <a:spcAft>
                <a:spcPts val="0"/>
              </a:spcAft>
              <a:buClr>
                <a:schemeClr val="lt1"/>
              </a:buClr>
              <a:buSzPts val="1800"/>
              <a:buNone/>
              <a:defRPr sz="1800">
                <a:solidFill>
                  <a:schemeClr val="lt1"/>
                </a:solidFill>
              </a:defRPr>
            </a:lvl5pPr>
            <a:lvl6pPr lvl="5" algn="l">
              <a:lnSpc>
                <a:spcPct val="100000"/>
              </a:lnSpc>
              <a:spcBef>
                <a:spcPts val="0"/>
              </a:spcBef>
              <a:spcAft>
                <a:spcPts val="0"/>
              </a:spcAft>
              <a:buClr>
                <a:schemeClr val="lt1"/>
              </a:buClr>
              <a:buSzPts val="1800"/>
              <a:buNone/>
              <a:defRPr sz="1800">
                <a:solidFill>
                  <a:schemeClr val="lt1"/>
                </a:solidFill>
              </a:defRPr>
            </a:lvl6pPr>
            <a:lvl7pPr lvl="6" algn="l">
              <a:lnSpc>
                <a:spcPct val="100000"/>
              </a:lnSpc>
              <a:spcBef>
                <a:spcPts val="0"/>
              </a:spcBef>
              <a:spcAft>
                <a:spcPts val="0"/>
              </a:spcAft>
              <a:buClr>
                <a:schemeClr val="lt1"/>
              </a:buClr>
              <a:buSzPts val="1800"/>
              <a:buNone/>
              <a:defRPr sz="1800">
                <a:solidFill>
                  <a:schemeClr val="lt1"/>
                </a:solidFill>
              </a:defRPr>
            </a:lvl7pPr>
            <a:lvl8pPr lvl="7" algn="l">
              <a:lnSpc>
                <a:spcPct val="100000"/>
              </a:lnSpc>
              <a:spcBef>
                <a:spcPts val="0"/>
              </a:spcBef>
              <a:spcAft>
                <a:spcPts val="0"/>
              </a:spcAft>
              <a:buClr>
                <a:schemeClr val="lt1"/>
              </a:buClr>
              <a:buSzPts val="1800"/>
              <a:buNone/>
              <a:defRPr sz="1800">
                <a:solidFill>
                  <a:schemeClr val="lt1"/>
                </a:solidFill>
              </a:defRPr>
            </a:lvl8pPr>
            <a:lvl9pPr lvl="8" algn="l">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10"/>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9"/>
          <p:cNvSpPr txBox="1"/>
          <p:nvPr>
            <p:ph hasCustomPrompt="1" type="title"/>
          </p:nvPr>
        </p:nvSpPr>
        <p:spPr>
          <a:xfrm>
            <a:off x="475500" y="1258525"/>
            <a:ext cx="82221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Clr>
                <a:schemeClr val="dk2"/>
              </a:buClr>
              <a:buSzPts val="12000"/>
              <a:buNone/>
              <a:defRPr sz="12000">
                <a:solidFill>
                  <a:schemeClr val="dk2"/>
                </a:solidFill>
              </a:defRPr>
            </a:lvl1pPr>
            <a:lvl2pPr lvl="1" algn="ctr">
              <a:lnSpc>
                <a:spcPct val="100000"/>
              </a:lnSpc>
              <a:spcBef>
                <a:spcPts val="0"/>
              </a:spcBef>
              <a:spcAft>
                <a:spcPts val="0"/>
              </a:spcAft>
              <a:buClr>
                <a:schemeClr val="dk2"/>
              </a:buClr>
              <a:buSzPts val="12000"/>
              <a:buNone/>
              <a:defRPr sz="12000">
                <a:solidFill>
                  <a:schemeClr val="dk2"/>
                </a:solidFill>
              </a:defRPr>
            </a:lvl2pPr>
            <a:lvl3pPr lvl="2" algn="ctr">
              <a:lnSpc>
                <a:spcPct val="100000"/>
              </a:lnSpc>
              <a:spcBef>
                <a:spcPts val="0"/>
              </a:spcBef>
              <a:spcAft>
                <a:spcPts val="0"/>
              </a:spcAft>
              <a:buClr>
                <a:schemeClr val="dk2"/>
              </a:buClr>
              <a:buSzPts val="12000"/>
              <a:buNone/>
              <a:defRPr sz="12000">
                <a:solidFill>
                  <a:schemeClr val="dk2"/>
                </a:solidFill>
              </a:defRPr>
            </a:lvl3pPr>
            <a:lvl4pPr lvl="3" algn="ctr">
              <a:lnSpc>
                <a:spcPct val="100000"/>
              </a:lnSpc>
              <a:spcBef>
                <a:spcPts val="0"/>
              </a:spcBef>
              <a:spcAft>
                <a:spcPts val="0"/>
              </a:spcAft>
              <a:buClr>
                <a:schemeClr val="dk2"/>
              </a:buClr>
              <a:buSzPts val="12000"/>
              <a:buNone/>
              <a:defRPr sz="12000">
                <a:solidFill>
                  <a:schemeClr val="dk2"/>
                </a:solidFill>
              </a:defRPr>
            </a:lvl4pPr>
            <a:lvl5pPr lvl="4" algn="ctr">
              <a:lnSpc>
                <a:spcPct val="100000"/>
              </a:lnSpc>
              <a:spcBef>
                <a:spcPts val="0"/>
              </a:spcBef>
              <a:spcAft>
                <a:spcPts val="0"/>
              </a:spcAft>
              <a:buClr>
                <a:schemeClr val="dk2"/>
              </a:buClr>
              <a:buSzPts val="12000"/>
              <a:buNone/>
              <a:defRPr sz="12000">
                <a:solidFill>
                  <a:schemeClr val="dk2"/>
                </a:solidFill>
              </a:defRPr>
            </a:lvl5pPr>
            <a:lvl6pPr lvl="5" algn="ctr">
              <a:lnSpc>
                <a:spcPct val="100000"/>
              </a:lnSpc>
              <a:spcBef>
                <a:spcPts val="0"/>
              </a:spcBef>
              <a:spcAft>
                <a:spcPts val="0"/>
              </a:spcAft>
              <a:buClr>
                <a:schemeClr val="dk2"/>
              </a:buClr>
              <a:buSzPts val="12000"/>
              <a:buNone/>
              <a:defRPr sz="12000">
                <a:solidFill>
                  <a:schemeClr val="dk2"/>
                </a:solidFill>
              </a:defRPr>
            </a:lvl6pPr>
            <a:lvl7pPr lvl="6" algn="ctr">
              <a:lnSpc>
                <a:spcPct val="100000"/>
              </a:lnSpc>
              <a:spcBef>
                <a:spcPts val="0"/>
              </a:spcBef>
              <a:spcAft>
                <a:spcPts val="0"/>
              </a:spcAft>
              <a:buClr>
                <a:schemeClr val="dk2"/>
              </a:buClr>
              <a:buSzPts val="12000"/>
              <a:buNone/>
              <a:defRPr sz="12000">
                <a:solidFill>
                  <a:schemeClr val="dk2"/>
                </a:solidFill>
              </a:defRPr>
            </a:lvl7pPr>
            <a:lvl8pPr lvl="7" algn="ctr">
              <a:lnSpc>
                <a:spcPct val="100000"/>
              </a:lnSpc>
              <a:spcBef>
                <a:spcPts val="0"/>
              </a:spcBef>
              <a:spcAft>
                <a:spcPts val="0"/>
              </a:spcAft>
              <a:buClr>
                <a:schemeClr val="dk2"/>
              </a:buClr>
              <a:buSzPts val="12000"/>
              <a:buNone/>
              <a:defRPr sz="12000">
                <a:solidFill>
                  <a:schemeClr val="dk2"/>
                </a:solidFill>
              </a:defRPr>
            </a:lvl8pPr>
            <a:lvl9pPr lvl="8" algn="ctr">
              <a:lnSpc>
                <a:spcPct val="100000"/>
              </a:lnSpc>
              <a:spcBef>
                <a:spcPts val="0"/>
              </a:spcBef>
              <a:spcAft>
                <a:spcPts val="0"/>
              </a:spcAft>
              <a:buClr>
                <a:schemeClr val="dk2"/>
              </a:buClr>
              <a:buSzPts val="12000"/>
              <a:buNone/>
              <a:defRPr sz="12000">
                <a:solidFill>
                  <a:schemeClr val="dk2"/>
                </a:solidFill>
              </a:defRPr>
            </a:lvl9pPr>
          </a:lstStyle>
          <a:p>
            <a:r>
              <a:t>xx%</a:t>
            </a:r>
          </a:p>
        </p:txBody>
      </p:sp>
      <p:sp>
        <p:nvSpPr>
          <p:cNvPr id="59" name="Google Shape;59;p19"/>
          <p:cNvSpPr txBox="1"/>
          <p:nvPr>
            <p:ph idx="1" type="body"/>
          </p:nvPr>
        </p:nvSpPr>
        <p:spPr>
          <a:xfrm>
            <a:off x="475500" y="3304625"/>
            <a:ext cx="82221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60" name="Google Shape;60;p19"/>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20"/>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5" name="Shape 15"/>
        <p:cNvGrpSpPr/>
        <p:nvPr/>
      </p:nvGrpSpPr>
      <p:grpSpPr>
        <a:xfrm>
          <a:off x="0" y="0"/>
          <a:ext cx="0" cy="0"/>
          <a:chOff x="0" y="0"/>
          <a:chExt cx="0" cy="0"/>
        </a:xfrm>
      </p:grpSpPr>
      <p:sp>
        <p:nvSpPr>
          <p:cNvPr id="16" name="Google Shape;16;p11"/>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11"/>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 name="Google Shape;18;p1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p:txBody>
      </p:sp>
      <p:sp>
        <p:nvSpPr>
          <p:cNvPr id="19" name="Google Shape;19;p1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20" name="Google Shape;20;p1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12"/>
          <p:cNvSpPr txBox="1"/>
          <p:nvPr>
            <p:ph type="title"/>
          </p:nvPr>
        </p:nvSpPr>
        <p:spPr>
          <a:xfrm>
            <a:off x="460950" y="2065350"/>
            <a:ext cx="8222100" cy="1012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200"/>
              <a:buNone/>
              <a:defRPr sz="4200"/>
            </a:lvl1pPr>
            <a:lvl2pPr lvl="1" algn="l">
              <a:lnSpc>
                <a:spcPct val="100000"/>
              </a:lnSpc>
              <a:spcBef>
                <a:spcPts val="0"/>
              </a:spcBef>
              <a:spcAft>
                <a:spcPts val="0"/>
              </a:spcAft>
              <a:buSzPts val="4200"/>
              <a:buNone/>
              <a:defRPr sz="4200"/>
            </a:lvl2pPr>
            <a:lvl3pPr lvl="2" algn="l">
              <a:lnSpc>
                <a:spcPct val="100000"/>
              </a:lnSpc>
              <a:spcBef>
                <a:spcPts val="0"/>
              </a:spcBef>
              <a:spcAft>
                <a:spcPts val="0"/>
              </a:spcAft>
              <a:buSzPts val="4200"/>
              <a:buNone/>
              <a:defRPr sz="4200"/>
            </a:lvl3pPr>
            <a:lvl4pPr lvl="3" algn="l">
              <a:lnSpc>
                <a:spcPct val="100000"/>
              </a:lnSpc>
              <a:spcBef>
                <a:spcPts val="0"/>
              </a:spcBef>
              <a:spcAft>
                <a:spcPts val="0"/>
              </a:spcAft>
              <a:buSzPts val="4200"/>
              <a:buNone/>
              <a:defRPr sz="4200"/>
            </a:lvl4pPr>
            <a:lvl5pPr lvl="4" algn="l">
              <a:lnSpc>
                <a:spcPct val="100000"/>
              </a:lnSpc>
              <a:spcBef>
                <a:spcPts val="0"/>
              </a:spcBef>
              <a:spcAft>
                <a:spcPts val="0"/>
              </a:spcAft>
              <a:buSzPts val="4200"/>
              <a:buNone/>
              <a:defRPr sz="4200"/>
            </a:lvl5pPr>
            <a:lvl6pPr lvl="5" algn="l">
              <a:lnSpc>
                <a:spcPct val="100000"/>
              </a:lnSpc>
              <a:spcBef>
                <a:spcPts val="0"/>
              </a:spcBef>
              <a:spcAft>
                <a:spcPts val="0"/>
              </a:spcAft>
              <a:buSzPts val="4200"/>
              <a:buNone/>
              <a:defRPr sz="4200"/>
            </a:lvl6pPr>
            <a:lvl7pPr lvl="6" algn="l">
              <a:lnSpc>
                <a:spcPct val="100000"/>
              </a:lnSpc>
              <a:spcBef>
                <a:spcPts val="0"/>
              </a:spcBef>
              <a:spcAft>
                <a:spcPts val="0"/>
              </a:spcAft>
              <a:buSzPts val="4200"/>
              <a:buNone/>
              <a:defRPr sz="4200"/>
            </a:lvl7pPr>
            <a:lvl8pPr lvl="7" algn="l">
              <a:lnSpc>
                <a:spcPct val="100000"/>
              </a:lnSpc>
              <a:spcBef>
                <a:spcPts val="0"/>
              </a:spcBef>
              <a:spcAft>
                <a:spcPts val="0"/>
              </a:spcAft>
              <a:buSzPts val="4200"/>
              <a:buNone/>
              <a:defRPr sz="4200"/>
            </a:lvl8pPr>
            <a:lvl9pPr lvl="8" algn="l">
              <a:lnSpc>
                <a:spcPct val="100000"/>
              </a:lnSpc>
              <a:spcBef>
                <a:spcPts val="0"/>
              </a:spcBef>
              <a:spcAft>
                <a:spcPts val="0"/>
              </a:spcAft>
              <a:buSzPts val="4200"/>
              <a:buNone/>
              <a:defRPr sz="4200"/>
            </a:lvl9pPr>
          </a:lstStyle>
          <a:p/>
        </p:txBody>
      </p:sp>
      <p:sp>
        <p:nvSpPr>
          <p:cNvPr id="23" name="Google Shape;23;p12"/>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13"/>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p13"/>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13"/>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p:txBody>
      </p:sp>
      <p:sp>
        <p:nvSpPr>
          <p:cNvPr id="28" name="Google Shape;28;p13"/>
          <p:cNvSpPr txBox="1"/>
          <p:nvPr>
            <p:ph idx="1" type="body"/>
          </p:nvPr>
        </p:nvSpPr>
        <p:spPr>
          <a:xfrm>
            <a:off x="471900" y="1919075"/>
            <a:ext cx="3999900" cy="27102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9" name="Google Shape;29;p13"/>
          <p:cNvSpPr txBox="1"/>
          <p:nvPr>
            <p:ph idx="2" type="body"/>
          </p:nvPr>
        </p:nvSpPr>
        <p:spPr>
          <a:xfrm>
            <a:off x="4694250" y="1919075"/>
            <a:ext cx="3999900" cy="27102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0" name="Google Shape;30;p13"/>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14"/>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14"/>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14"/>
          <p:cNvSpPr txBox="1"/>
          <p:nvPr>
            <p:ph type="title"/>
          </p:nvPr>
        </p:nvSpPr>
        <p:spPr>
          <a:xfrm>
            <a:off x="98250" y="16350"/>
            <a:ext cx="8826600" cy="6027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1800"/>
              <a:buNone/>
              <a:defRPr sz="1800"/>
            </a:lvl1pPr>
            <a:lvl2pPr lvl="1" algn="l">
              <a:lnSpc>
                <a:spcPct val="100000"/>
              </a:lnSpc>
              <a:spcBef>
                <a:spcPts val="0"/>
              </a:spcBef>
              <a:spcAft>
                <a:spcPts val="0"/>
              </a:spcAft>
              <a:buSzPts val="1800"/>
              <a:buNone/>
              <a:defRPr sz="1800"/>
            </a:lvl2pPr>
            <a:lvl3pPr lvl="2" algn="l">
              <a:lnSpc>
                <a:spcPct val="100000"/>
              </a:lnSpc>
              <a:spcBef>
                <a:spcPts val="0"/>
              </a:spcBef>
              <a:spcAft>
                <a:spcPts val="0"/>
              </a:spcAft>
              <a:buSzPts val="1800"/>
              <a:buNone/>
              <a:defRPr sz="1800"/>
            </a:lvl3pPr>
            <a:lvl4pPr lvl="3" algn="l">
              <a:lnSpc>
                <a:spcPct val="100000"/>
              </a:lnSpc>
              <a:spcBef>
                <a:spcPts val="0"/>
              </a:spcBef>
              <a:spcAft>
                <a:spcPts val="0"/>
              </a:spcAft>
              <a:buSzPts val="1800"/>
              <a:buNone/>
              <a:defRPr sz="1800"/>
            </a:lvl4pPr>
            <a:lvl5pPr lvl="4" algn="l">
              <a:lnSpc>
                <a:spcPct val="100000"/>
              </a:lnSpc>
              <a:spcBef>
                <a:spcPts val="0"/>
              </a:spcBef>
              <a:spcAft>
                <a:spcPts val="0"/>
              </a:spcAft>
              <a:buSzPts val="1800"/>
              <a:buNone/>
              <a:defRPr sz="1800"/>
            </a:lvl5pPr>
            <a:lvl6pPr lvl="5" algn="l">
              <a:lnSpc>
                <a:spcPct val="100000"/>
              </a:lnSpc>
              <a:spcBef>
                <a:spcPts val="0"/>
              </a:spcBef>
              <a:spcAft>
                <a:spcPts val="0"/>
              </a:spcAft>
              <a:buSzPts val="1800"/>
              <a:buNone/>
              <a:defRPr sz="1800"/>
            </a:lvl6pPr>
            <a:lvl7pPr lvl="6" algn="l">
              <a:lnSpc>
                <a:spcPct val="100000"/>
              </a:lnSpc>
              <a:spcBef>
                <a:spcPts val="0"/>
              </a:spcBef>
              <a:spcAft>
                <a:spcPts val="0"/>
              </a:spcAft>
              <a:buSzPts val="1800"/>
              <a:buNone/>
              <a:defRPr sz="1800"/>
            </a:lvl7pPr>
            <a:lvl8pPr lvl="7" algn="l">
              <a:lnSpc>
                <a:spcPct val="100000"/>
              </a:lnSpc>
              <a:spcBef>
                <a:spcPts val="0"/>
              </a:spcBef>
              <a:spcAft>
                <a:spcPts val="0"/>
              </a:spcAft>
              <a:buSzPts val="1800"/>
              <a:buNone/>
              <a:defRPr sz="1800"/>
            </a:lvl8pPr>
            <a:lvl9pPr lvl="8" algn="l">
              <a:lnSpc>
                <a:spcPct val="100000"/>
              </a:lnSpc>
              <a:spcBef>
                <a:spcPts val="0"/>
              </a:spcBef>
              <a:spcAft>
                <a:spcPts val="0"/>
              </a:spcAft>
              <a:buSzPts val="1800"/>
              <a:buNone/>
              <a:defRPr sz="1800"/>
            </a:lvl9pPr>
          </a:lstStyle>
          <a:p/>
        </p:txBody>
      </p:sp>
      <p:sp>
        <p:nvSpPr>
          <p:cNvPr id="35" name="Google Shape;35;p14"/>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15"/>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15"/>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15"/>
          <p:cNvSpPr txBox="1"/>
          <p:nvPr>
            <p:ph type="title"/>
          </p:nvPr>
        </p:nvSpPr>
        <p:spPr>
          <a:xfrm>
            <a:off x="226078" y="357800"/>
            <a:ext cx="2808000" cy="9534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40" name="Google Shape;40;p15"/>
          <p:cNvSpPr txBox="1"/>
          <p:nvPr>
            <p:ph idx="1" type="body"/>
          </p:nvPr>
        </p:nvSpPr>
        <p:spPr>
          <a:xfrm>
            <a:off x="226075" y="1465800"/>
            <a:ext cx="2808000" cy="31635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Clr>
                <a:schemeClr val="lt1"/>
              </a:buClr>
              <a:buSzPts val="1200"/>
              <a:buChar char="●"/>
              <a:defRPr sz="1200">
                <a:solidFill>
                  <a:schemeClr val="lt1"/>
                </a:solidFill>
              </a:defRPr>
            </a:lvl1pPr>
            <a:lvl2pPr indent="-304800" lvl="1" marL="914400" algn="l">
              <a:lnSpc>
                <a:spcPct val="115000"/>
              </a:lnSpc>
              <a:spcBef>
                <a:spcPts val="0"/>
              </a:spcBef>
              <a:spcAft>
                <a:spcPts val="0"/>
              </a:spcAft>
              <a:buClr>
                <a:schemeClr val="lt1"/>
              </a:buClr>
              <a:buSzPts val="1200"/>
              <a:buChar char="○"/>
              <a:defRPr sz="1200">
                <a:solidFill>
                  <a:schemeClr val="lt1"/>
                </a:solidFill>
              </a:defRPr>
            </a:lvl2pPr>
            <a:lvl3pPr indent="-304800" lvl="2" marL="1371600" algn="l">
              <a:lnSpc>
                <a:spcPct val="115000"/>
              </a:lnSpc>
              <a:spcBef>
                <a:spcPts val="0"/>
              </a:spcBef>
              <a:spcAft>
                <a:spcPts val="0"/>
              </a:spcAft>
              <a:buClr>
                <a:schemeClr val="lt1"/>
              </a:buClr>
              <a:buSzPts val="1200"/>
              <a:buChar char="■"/>
              <a:defRPr sz="1200">
                <a:solidFill>
                  <a:schemeClr val="lt1"/>
                </a:solidFill>
              </a:defRPr>
            </a:lvl3pPr>
            <a:lvl4pPr indent="-304800" lvl="3" marL="1828800" algn="l">
              <a:lnSpc>
                <a:spcPct val="115000"/>
              </a:lnSpc>
              <a:spcBef>
                <a:spcPts val="0"/>
              </a:spcBef>
              <a:spcAft>
                <a:spcPts val="0"/>
              </a:spcAft>
              <a:buClr>
                <a:schemeClr val="lt1"/>
              </a:buClr>
              <a:buSzPts val="1200"/>
              <a:buChar char="●"/>
              <a:defRPr sz="1200">
                <a:solidFill>
                  <a:schemeClr val="lt1"/>
                </a:solidFill>
              </a:defRPr>
            </a:lvl4pPr>
            <a:lvl5pPr indent="-304800" lvl="4" marL="2286000" algn="l">
              <a:lnSpc>
                <a:spcPct val="115000"/>
              </a:lnSpc>
              <a:spcBef>
                <a:spcPts val="0"/>
              </a:spcBef>
              <a:spcAft>
                <a:spcPts val="0"/>
              </a:spcAft>
              <a:buClr>
                <a:schemeClr val="lt1"/>
              </a:buClr>
              <a:buSzPts val="1200"/>
              <a:buChar char="○"/>
              <a:defRPr sz="1200">
                <a:solidFill>
                  <a:schemeClr val="lt1"/>
                </a:solidFill>
              </a:defRPr>
            </a:lvl5pPr>
            <a:lvl6pPr indent="-304800" lvl="5" marL="2743200" algn="l">
              <a:lnSpc>
                <a:spcPct val="115000"/>
              </a:lnSpc>
              <a:spcBef>
                <a:spcPts val="0"/>
              </a:spcBef>
              <a:spcAft>
                <a:spcPts val="0"/>
              </a:spcAft>
              <a:buClr>
                <a:schemeClr val="lt1"/>
              </a:buClr>
              <a:buSzPts val="1200"/>
              <a:buChar char="■"/>
              <a:defRPr sz="1200">
                <a:solidFill>
                  <a:schemeClr val="lt1"/>
                </a:solidFill>
              </a:defRPr>
            </a:lvl6pPr>
            <a:lvl7pPr indent="-304800" lvl="6" marL="3200400" algn="l">
              <a:lnSpc>
                <a:spcPct val="115000"/>
              </a:lnSpc>
              <a:spcBef>
                <a:spcPts val="0"/>
              </a:spcBef>
              <a:spcAft>
                <a:spcPts val="0"/>
              </a:spcAft>
              <a:buClr>
                <a:schemeClr val="lt1"/>
              </a:buClr>
              <a:buSzPts val="1200"/>
              <a:buChar char="●"/>
              <a:defRPr sz="1200">
                <a:solidFill>
                  <a:schemeClr val="lt1"/>
                </a:solidFill>
              </a:defRPr>
            </a:lvl7pPr>
            <a:lvl8pPr indent="-304800" lvl="7" marL="3657600" algn="l">
              <a:lnSpc>
                <a:spcPct val="115000"/>
              </a:lnSpc>
              <a:spcBef>
                <a:spcPts val="0"/>
              </a:spcBef>
              <a:spcAft>
                <a:spcPts val="0"/>
              </a:spcAft>
              <a:buClr>
                <a:schemeClr val="lt1"/>
              </a:buClr>
              <a:buSzPts val="1200"/>
              <a:buChar char="○"/>
              <a:defRPr sz="1200">
                <a:solidFill>
                  <a:schemeClr val="lt1"/>
                </a:solidFill>
              </a:defRPr>
            </a:lvl8pPr>
            <a:lvl9pPr indent="-304800" lvl="8" marL="4114800" algn="l">
              <a:lnSpc>
                <a:spcPct val="115000"/>
              </a:lnSpc>
              <a:spcBef>
                <a:spcPts val="0"/>
              </a:spcBef>
              <a:spcAft>
                <a:spcPts val="0"/>
              </a:spcAft>
              <a:buClr>
                <a:schemeClr val="lt1"/>
              </a:buClr>
              <a:buSzPts val="1200"/>
              <a:buChar char="■"/>
              <a:defRPr sz="1200">
                <a:solidFill>
                  <a:schemeClr val="lt1"/>
                </a:solidFill>
              </a:defRPr>
            </a:lvl9pPr>
          </a:lstStyle>
          <a:p/>
        </p:txBody>
      </p:sp>
      <p:sp>
        <p:nvSpPr>
          <p:cNvPr id="41" name="Google Shape;41;p15"/>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16"/>
          <p:cNvSpPr txBox="1"/>
          <p:nvPr>
            <p:ph type="title"/>
          </p:nvPr>
        </p:nvSpPr>
        <p:spPr>
          <a:xfrm>
            <a:off x="490250" y="488250"/>
            <a:ext cx="62271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6000"/>
              <a:buNone/>
              <a:defRPr sz="6000"/>
            </a:lvl1pPr>
            <a:lvl2pPr lvl="1" algn="l">
              <a:lnSpc>
                <a:spcPct val="100000"/>
              </a:lnSpc>
              <a:spcBef>
                <a:spcPts val="0"/>
              </a:spcBef>
              <a:spcAft>
                <a:spcPts val="0"/>
              </a:spcAft>
              <a:buSzPts val="6000"/>
              <a:buNone/>
              <a:defRPr sz="6000"/>
            </a:lvl2pPr>
            <a:lvl3pPr lvl="2" algn="l">
              <a:lnSpc>
                <a:spcPct val="100000"/>
              </a:lnSpc>
              <a:spcBef>
                <a:spcPts val="0"/>
              </a:spcBef>
              <a:spcAft>
                <a:spcPts val="0"/>
              </a:spcAft>
              <a:buSzPts val="6000"/>
              <a:buNone/>
              <a:defRPr sz="6000"/>
            </a:lvl3pPr>
            <a:lvl4pPr lvl="3" algn="l">
              <a:lnSpc>
                <a:spcPct val="100000"/>
              </a:lnSpc>
              <a:spcBef>
                <a:spcPts val="0"/>
              </a:spcBef>
              <a:spcAft>
                <a:spcPts val="0"/>
              </a:spcAft>
              <a:buSzPts val="6000"/>
              <a:buNone/>
              <a:defRPr sz="6000"/>
            </a:lvl4pPr>
            <a:lvl5pPr lvl="4" algn="l">
              <a:lnSpc>
                <a:spcPct val="100000"/>
              </a:lnSpc>
              <a:spcBef>
                <a:spcPts val="0"/>
              </a:spcBef>
              <a:spcAft>
                <a:spcPts val="0"/>
              </a:spcAft>
              <a:buSzPts val="6000"/>
              <a:buNone/>
              <a:defRPr sz="6000"/>
            </a:lvl5pPr>
            <a:lvl6pPr lvl="5" algn="l">
              <a:lnSpc>
                <a:spcPct val="100000"/>
              </a:lnSpc>
              <a:spcBef>
                <a:spcPts val="0"/>
              </a:spcBef>
              <a:spcAft>
                <a:spcPts val="0"/>
              </a:spcAft>
              <a:buSzPts val="6000"/>
              <a:buNone/>
              <a:defRPr sz="6000"/>
            </a:lvl6pPr>
            <a:lvl7pPr lvl="6" algn="l">
              <a:lnSpc>
                <a:spcPct val="100000"/>
              </a:lnSpc>
              <a:spcBef>
                <a:spcPts val="0"/>
              </a:spcBef>
              <a:spcAft>
                <a:spcPts val="0"/>
              </a:spcAft>
              <a:buSzPts val="6000"/>
              <a:buNone/>
              <a:defRPr sz="6000"/>
            </a:lvl7pPr>
            <a:lvl8pPr lvl="7" algn="l">
              <a:lnSpc>
                <a:spcPct val="100000"/>
              </a:lnSpc>
              <a:spcBef>
                <a:spcPts val="0"/>
              </a:spcBef>
              <a:spcAft>
                <a:spcPts val="0"/>
              </a:spcAft>
              <a:buSzPts val="6000"/>
              <a:buNone/>
              <a:defRPr sz="6000"/>
            </a:lvl8pPr>
            <a:lvl9pPr lvl="8" algn="l">
              <a:lnSpc>
                <a:spcPct val="100000"/>
              </a:lnSpc>
              <a:spcBef>
                <a:spcPts val="0"/>
              </a:spcBef>
              <a:spcAft>
                <a:spcPts val="0"/>
              </a:spcAft>
              <a:buSzPts val="6000"/>
              <a:buNone/>
              <a:defRPr sz="6000"/>
            </a:lvl9pPr>
          </a:lstStyle>
          <a:p/>
        </p:txBody>
      </p:sp>
      <p:sp>
        <p:nvSpPr>
          <p:cNvPr id="44" name="Google Shape;44;p16"/>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17"/>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 name="Google Shape;47;p17"/>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 name="Google Shape;48;p17"/>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Clr>
                <a:schemeClr val="dk2"/>
              </a:buClr>
              <a:buSzPts val="4200"/>
              <a:buNone/>
              <a:defRPr sz="4200">
                <a:solidFill>
                  <a:schemeClr val="dk2"/>
                </a:solidFill>
              </a:defRPr>
            </a:lvl1pPr>
            <a:lvl2pPr lvl="1" algn="ctr">
              <a:lnSpc>
                <a:spcPct val="100000"/>
              </a:lnSpc>
              <a:spcBef>
                <a:spcPts val="0"/>
              </a:spcBef>
              <a:spcAft>
                <a:spcPts val="0"/>
              </a:spcAft>
              <a:buClr>
                <a:schemeClr val="dk2"/>
              </a:buClr>
              <a:buSzPts val="4200"/>
              <a:buNone/>
              <a:defRPr sz="4200">
                <a:solidFill>
                  <a:schemeClr val="dk2"/>
                </a:solidFill>
              </a:defRPr>
            </a:lvl2pPr>
            <a:lvl3pPr lvl="2" algn="ctr">
              <a:lnSpc>
                <a:spcPct val="100000"/>
              </a:lnSpc>
              <a:spcBef>
                <a:spcPts val="0"/>
              </a:spcBef>
              <a:spcAft>
                <a:spcPts val="0"/>
              </a:spcAft>
              <a:buClr>
                <a:schemeClr val="dk2"/>
              </a:buClr>
              <a:buSzPts val="4200"/>
              <a:buNone/>
              <a:defRPr sz="4200">
                <a:solidFill>
                  <a:schemeClr val="dk2"/>
                </a:solidFill>
              </a:defRPr>
            </a:lvl3pPr>
            <a:lvl4pPr lvl="3" algn="ctr">
              <a:lnSpc>
                <a:spcPct val="100000"/>
              </a:lnSpc>
              <a:spcBef>
                <a:spcPts val="0"/>
              </a:spcBef>
              <a:spcAft>
                <a:spcPts val="0"/>
              </a:spcAft>
              <a:buClr>
                <a:schemeClr val="dk2"/>
              </a:buClr>
              <a:buSzPts val="4200"/>
              <a:buNone/>
              <a:defRPr sz="4200">
                <a:solidFill>
                  <a:schemeClr val="dk2"/>
                </a:solidFill>
              </a:defRPr>
            </a:lvl4pPr>
            <a:lvl5pPr lvl="4" algn="ctr">
              <a:lnSpc>
                <a:spcPct val="100000"/>
              </a:lnSpc>
              <a:spcBef>
                <a:spcPts val="0"/>
              </a:spcBef>
              <a:spcAft>
                <a:spcPts val="0"/>
              </a:spcAft>
              <a:buClr>
                <a:schemeClr val="dk2"/>
              </a:buClr>
              <a:buSzPts val="4200"/>
              <a:buNone/>
              <a:defRPr sz="4200">
                <a:solidFill>
                  <a:schemeClr val="dk2"/>
                </a:solidFill>
              </a:defRPr>
            </a:lvl5pPr>
            <a:lvl6pPr lvl="5" algn="ctr">
              <a:lnSpc>
                <a:spcPct val="100000"/>
              </a:lnSpc>
              <a:spcBef>
                <a:spcPts val="0"/>
              </a:spcBef>
              <a:spcAft>
                <a:spcPts val="0"/>
              </a:spcAft>
              <a:buClr>
                <a:schemeClr val="dk2"/>
              </a:buClr>
              <a:buSzPts val="4200"/>
              <a:buNone/>
              <a:defRPr sz="4200">
                <a:solidFill>
                  <a:schemeClr val="dk2"/>
                </a:solidFill>
              </a:defRPr>
            </a:lvl6pPr>
            <a:lvl7pPr lvl="6" algn="ctr">
              <a:lnSpc>
                <a:spcPct val="100000"/>
              </a:lnSpc>
              <a:spcBef>
                <a:spcPts val="0"/>
              </a:spcBef>
              <a:spcAft>
                <a:spcPts val="0"/>
              </a:spcAft>
              <a:buClr>
                <a:schemeClr val="dk2"/>
              </a:buClr>
              <a:buSzPts val="4200"/>
              <a:buNone/>
              <a:defRPr sz="4200">
                <a:solidFill>
                  <a:schemeClr val="dk2"/>
                </a:solidFill>
              </a:defRPr>
            </a:lvl7pPr>
            <a:lvl8pPr lvl="7" algn="ctr">
              <a:lnSpc>
                <a:spcPct val="100000"/>
              </a:lnSpc>
              <a:spcBef>
                <a:spcPts val="0"/>
              </a:spcBef>
              <a:spcAft>
                <a:spcPts val="0"/>
              </a:spcAft>
              <a:buClr>
                <a:schemeClr val="dk2"/>
              </a:buClr>
              <a:buSzPts val="4200"/>
              <a:buNone/>
              <a:defRPr sz="4200">
                <a:solidFill>
                  <a:schemeClr val="dk2"/>
                </a:solidFill>
              </a:defRPr>
            </a:lvl8pPr>
            <a:lvl9pPr lvl="8" algn="ctr">
              <a:lnSpc>
                <a:spcPct val="100000"/>
              </a:lnSpc>
              <a:spcBef>
                <a:spcPts val="0"/>
              </a:spcBef>
              <a:spcAft>
                <a:spcPts val="0"/>
              </a:spcAft>
              <a:buClr>
                <a:schemeClr val="dk2"/>
              </a:buClr>
              <a:buSzPts val="4200"/>
              <a:buNone/>
              <a:defRPr sz="4200">
                <a:solidFill>
                  <a:schemeClr val="dk2"/>
                </a:solidFill>
              </a:defRPr>
            </a:lvl9pPr>
          </a:lstStyle>
          <a:p/>
        </p:txBody>
      </p:sp>
      <p:sp>
        <p:nvSpPr>
          <p:cNvPr id="49" name="Google Shape;49;p17"/>
          <p:cNvSpPr txBox="1"/>
          <p:nvPr>
            <p:ph idx="1" type="subTitle"/>
          </p:nvPr>
        </p:nvSpPr>
        <p:spPr>
          <a:xfrm>
            <a:off x="265500" y="2779467"/>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17"/>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Clr>
                <a:schemeClr val="lt1"/>
              </a:buClr>
              <a:buSzPts val="1800"/>
              <a:buChar char="●"/>
              <a:defRPr>
                <a:solidFill>
                  <a:schemeClr val="lt1"/>
                </a:solidFill>
              </a:defRPr>
            </a:lvl1pPr>
            <a:lvl2pPr indent="-317500" lvl="1" marL="914400" algn="l">
              <a:lnSpc>
                <a:spcPct val="115000"/>
              </a:lnSpc>
              <a:spcBef>
                <a:spcPts val="0"/>
              </a:spcBef>
              <a:spcAft>
                <a:spcPts val="0"/>
              </a:spcAft>
              <a:buClr>
                <a:schemeClr val="lt1"/>
              </a:buClr>
              <a:buSzPts val="1400"/>
              <a:buChar char="○"/>
              <a:defRPr>
                <a:solidFill>
                  <a:schemeClr val="lt1"/>
                </a:solidFill>
              </a:defRPr>
            </a:lvl2pPr>
            <a:lvl3pPr indent="-317500" lvl="2" marL="1371600" algn="l">
              <a:lnSpc>
                <a:spcPct val="115000"/>
              </a:lnSpc>
              <a:spcBef>
                <a:spcPts val="0"/>
              </a:spcBef>
              <a:spcAft>
                <a:spcPts val="0"/>
              </a:spcAft>
              <a:buClr>
                <a:schemeClr val="lt1"/>
              </a:buClr>
              <a:buSzPts val="1400"/>
              <a:buChar char="■"/>
              <a:defRPr>
                <a:solidFill>
                  <a:schemeClr val="lt1"/>
                </a:solidFill>
              </a:defRPr>
            </a:lvl3pPr>
            <a:lvl4pPr indent="-317500" lvl="3" marL="1828800" algn="l">
              <a:lnSpc>
                <a:spcPct val="115000"/>
              </a:lnSpc>
              <a:spcBef>
                <a:spcPts val="0"/>
              </a:spcBef>
              <a:spcAft>
                <a:spcPts val="0"/>
              </a:spcAft>
              <a:buClr>
                <a:schemeClr val="lt1"/>
              </a:buClr>
              <a:buSzPts val="1400"/>
              <a:buChar char="●"/>
              <a:defRPr>
                <a:solidFill>
                  <a:schemeClr val="lt1"/>
                </a:solidFill>
              </a:defRPr>
            </a:lvl4pPr>
            <a:lvl5pPr indent="-317500" lvl="4" marL="2286000" algn="l">
              <a:lnSpc>
                <a:spcPct val="115000"/>
              </a:lnSpc>
              <a:spcBef>
                <a:spcPts val="0"/>
              </a:spcBef>
              <a:spcAft>
                <a:spcPts val="0"/>
              </a:spcAft>
              <a:buClr>
                <a:schemeClr val="lt1"/>
              </a:buClr>
              <a:buSzPts val="1400"/>
              <a:buChar char="○"/>
              <a:defRPr>
                <a:solidFill>
                  <a:schemeClr val="lt1"/>
                </a:solidFill>
              </a:defRPr>
            </a:lvl5pPr>
            <a:lvl6pPr indent="-317500" lvl="5" marL="2743200" algn="l">
              <a:lnSpc>
                <a:spcPct val="115000"/>
              </a:lnSpc>
              <a:spcBef>
                <a:spcPts val="0"/>
              </a:spcBef>
              <a:spcAft>
                <a:spcPts val="0"/>
              </a:spcAft>
              <a:buClr>
                <a:schemeClr val="lt1"/>
              </a:buClr>
              <a:buSzPts val="1400"/>
              <a:buChar char="■"/>
              <a:defRPr>
                <a:solidFill>
                  <a:schemeClr val="lt1"/>
                </a:solidFill>
              </a:defRPr>
            </a:lvl6pPr>
            <a:lvl7pPr indent="-317500" lvl="6" marL="3200400" algn="l">
              <a:lnSpc>
                <a:spcPct val="115000"/>
              </a:lnSpc>
              <a:spcBef>
                <a:spcPts val="0"/>
              </a:spcBef>
              <a:spcAft>
                <a:spcPts val="0"/>
              </a:spcAft>
              <a:buClr>
                <a:schemeClr val="lt1"/>
              </a:buClr>
              <a:buSzPts val="1400"/>
              <a:buChar char="●"/>
              <a:defRPr>
                <a:solidFill>
                  <a:schemeClr val="lt1"/>
                </a:solidFill>
              </a:defRPr>
            </a:lvl7pPr>
            <a:lvl8pPr indent="-317500" lvl="7" marL="3657600" algn="l">
              <a:lnSpc>
                <a:spcPct val="115000"/>
              </a:lnSpc>
              <a:spcBef>
                <a:spcPts val="0"/>
              </a:spcBef>
              <a:spcAft>
                <a:spcPts val="0"/>
              </a:spcAft>
              <a:buClr>
                <a:schemeClr val="lt1"/>
              </a:buClr>
              <a:buSzPts val="1400"/>
              <a:buChar char="○"/>
              <a:defRPr>
                <a:solidFill>
                  <a:schemeClr val="lt1"/>
                </a:solidFill>
              </a:defRPr>
            </a:lvl8pPr>
            <a:lvl9pPr indent="-317500" lvl="8" marL="4114800" algn="l">
              <a:lnSpc>
                <a:spcPct val="115000"/>
              </a:lnSpc>
              <a:spcBef>
                <a:spcPts val="0"/>
              </a:spcBef>
              <a:spcAft>
                <a:spcPts val="0"/>
              </a:spcAft>
              <a:buClr>
                <a:schemeClr val="lt1"/>
              </a:buClr>
              <a:buSzPts val="1400"/>
              <a:buChar char="■"/>
              <a:defRPr>
                <a:solidFill>
                  <a:schemeClr val="lt1"/>
                </a:solidFill>
              </a:defRPr>
            </a:lvl9pPr>
          </a:lstStyle>
          <a:p/>
        </p:txBody>
      </p:sp>
      <p:sp>
        <p:nvSpPr>
          <p:cNvPr id="51" name="Google Shape;51;p17"/>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8"/>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 name="Google Shape;54;p18"/>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Google Shape;55;p18"/>
          <p:cNvSpPr txBox="1"/>
          <p:nvPr>
            <p:ph idx="1" type="body"/>
          </p:nvPr>
        </p:nvSpPr>
        <p:spPr>
          <a:xfrm>
            <a:off x="57150" y="4696825"/>
            <a:ext cx="8382000" cy="4467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8"/>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 name="Shape 5"/>
        <p:cNvGrpSpPr/>
        <p:nvPr/>
      </p:nvGrpSpPr>
      <p:grpSpPr>
        <a:xfrm>
          <a:off x="0" y="0"/>
          <a:ext cx="0" cy="0"/>
          <a:chOff x="0" y="0"/>
          <a:chExt cx="0" cy="0"/>
        </a:xfrm>
      </p:grpSpPr>
      <p:sp>
        <p:nvSpPr>
          <p:cNvPr id="6" name="Google Shape;6;p9"/>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rmAutofit/>
          </a:bodyPr>
          <a:lstStyle>
            <a:lvl1pPr lvl="0"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1pPr>
            <a:lvl2pPr lvl="1"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2pPr>
            <a:lvl3pPr lvl="2"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3pPr>
            <a:lvl4pPr lvl="3"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4pPr>
            <a:lvl5pPr lvl="4"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5pPr>
            <a:lvl6pPr lvl="5"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6pPr>
            <a:lvl7pPr lvl="6"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7pPr>
            <a:lvl8pPr lvl="7"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8pPr>
            <a:lvl9pPr lvl="8"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9pPr>
          </a:lstStyle>
          <a:p/>
        </p:txBody>
      </p:sp>
      <p:sp>
        <p:nvSpPr>
          <p:cNvPr id="7" name="Google Shape;7;p9"/>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lt2"/>
              </a:buClr>
              <a:buSzPts val="1800"/>
              <a:buFont typeface="Roboto"/>
              <a:buChar char="●"/>
              <a:defRPr b="0" i="0" sz="1800" u="none" cap="none" strike="noStrike">
                <a:solidFill>
                  <a:schemeClr val="lt2"/>
                </a:solidFill>
                <a:latin typeface="Roboto"/>
                <a:ea typeface="Roboto"/>
                <a:cs typeface="Roboto"/>
                <a:sym typeface="Roboto"/>
              </a:defRPr>
            </a:lvl1pPr>
            <a:lvl2pPr indent="-317500" lvl="1" marL="914400" marR="0" rtl="0" algn="l">
              <a:lnSpc>
                <a:spcPct val="115000"/>
              </a:lnSpc>
              <a:spcBef>
                <a:spcPts val="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2pPr>
            <a:lvl3pPr indent="-317500" lvl="2" marL="1371600" marR="0" rtl="0" algn="l">
              <a:lnSpc>
                <a:spcPct val="115000"/>
              </a:lnSpc>
              <a:spcBef>
                <a:spcPts val="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3pPr>
            <a:lvl4pPr indent="-317500" lvl="3" marL="1828800" marR="0" rtl="0" algn="l">
              <a:lnSpc>
                <a:spcPct val="115000"/>
              </a:lnSpc>
              <a:spcBef>
                <a:spcPts val="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4pPr>
            <a:lvl5pPr indent="-317500" lvl="4" marL="2286000" marR="0" rtl="0" algn="l">
              <a:lnSpc>
                <a:spcPct val="115000"/>
              </a:lnSpc>
              <a:spcBef>
                <a:spcPts val="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5pPr>
            <a:lvl6pPr indent="-317500" lvl="5" marL="2743200" marR="0" rtl="0" algn="l">
              <a:lnSpc>
                <a:spcPct val="115000"/>
              </a:lnSpc>
              <a:spcBef>
                <a:spcPts val="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6pPr>
            <a:lvl7pPr indent="-317500" lvl="6" marL="3200400" marR="0" rtl="0" algn="l">
              <a:lnSpc>
                <a:spcPct val="115000"/>
              </a:lnSpc>
              <a:spcBef>
                <a:spcPts val="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7pPr>
            <a:lvl8pPr indent="-317500" lvl="7" marL="3657600" marR="0" rtl="0" algn="l">
              <a:lnSpc>
                <a:spcPct val="115000"/>
              </a:lnSpc>
              <a:spcBef>
                <a:spcPts val="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8pPr>
            <a:lvl9pPr indent="-317500" lvl="8" marL="4114800" marR="0" rtl="0" algn="l">
              <a:lnSpc>
                <a:spcPct val="115000"/>
              </a:lnSpc>
              <a:spcBef>
                <a:spcPts val="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9pPr>
          </a:lstStyle>
          <a:p/>
        </p:txBody>
      </p:sp>
      <p:sp>
        <p:nvSpPr>
          <p:cNvPr id="8" name="Google Shape;8;p9"/>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pt-BR"/>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
          <p:cNvSpPr txBox="1"/>
          <p:nvPr>
            <p:ph type="ctrTitle"/>
          </p:nvPr>
        </p:nvSpPr>
        <p:spPr>
          <a:xfrm>
            <a:off x="390525" y="1819275"/>
            <a:ext cx="8222100" cy="9336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4800"/>
              <a:buNone/>
            </a:pPr>
            <a:r>
              <a:rPr lang="pt-BR"/>
              <a:t>Programador Web</a:t>
            </a:r>
            <a:endParaRPr/>
          </a:p>
        </p:txBody>
      </p:sp>
      <p:sp>
        <p:nvSpPr>
          <p:cNvPr id="68" name="Google Shape;68;p1"/>
          <p:cNvSpPr txBox="1"/>
          <p:nvPr>
            <p:ph idx="1" type="subTitle"/>
          </p:nvPr>
        </p:nvSpPr>
        <p:spPr>
          <a:xfrm>
            <a:off x="390525" y="2789130"/>
            <a:ext cx="8222100" cy="432900"/>
          </a:xfrm>
          <a:prstGeom prst="rect">
            <a:avLst/>
          </a:prstGeom>
          <a:noFill/>
          <a:ln>
            <a:noFill/>
          </a:ln>
        </p:spPr>
        <p:txBody>
          <a:bodyPr anchorCtr="0" anchor="t" bIns="91425" lIns="91425" spcFirstLastPara="1" rIns="91425" wrap="square" tIns="91425">
            <a:normAutofit lnSpcReduction="10000"/>
          </a:bodyPr>
          <a:lstStyle/>
          <a:p>
            <a:pPr indent="0" lvl="0" marL="0" rtl="0" algn="l">
              <a:lnSpc>
                <a:spcPct val="100000"/>
              </a:lnSpc>
              <a:spcBef>
                <a:spcPts val="0"/>
              </a:spcBef>
              <a:spcAft>
                <a:spcPts val="0"/>
              </a:spcAft>
              <a:buSzPts val="1800"/>
              <a:buNone/>
            </a:pPr>
            <a:r>
              <a:rPr lang="pt-BR"/>
              <a:t>Aula 4 - Domínios</a:t>
            </a:r>
            <a:endParaRPr/>
          </a:p>
        </p:txBody>
      </p:sp>
      <p:pic>
        <p:nvPicPr>
          <p:cNvPr id="69" name="Google Shape;69;p1"/>
          <p:cNvPicPr preferRelativeResize="0"/>
          <p:nvPr/>
        </p:nvPicPr>
        <p:blipFill rotWithShape="1">
          <a:blip r:embed="rId3">
            <a:alphaModFix/>
          </a:blip>
          <a:srcRect b="0" l="0" r="0" t="0"/>
          <a:stretch/>
        </p:blipFill>
        <p:spPr>
          <a:xfrm>
            <a:off x="7574600" y="311524"/>
            <a:ext cx="1095798" cy="642051"/>
          </a:xfrm>
          <a:prstGeom prst="rect">
            <a:avLst/>
          </a:prstGeom>
          <a:noFill/>
          <a:ln>
            <a:noFill/>
          </a:ln>
          <a:effectLst>
            <a:outerShdw blurRad="57150" rotWithShape="0" algn="bl" dir="5400000" dist="19050">
              <a:srgbClr val="000000">
                <a:alpha val="49803"/>
              </a:srgbClr>
            </a:outerShdw>
          </a:effectLst>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2"/>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3200"/>
              <a:buNone/>
            </a:pPr>
            <a:r>
              <a:rPr lang="pt-BR"/>
              <a:t>Nomes de Domínio</a:t>
            </a:r>
            <a:endParaRPr/>
          </a:p>
        </p:txBody>
      </p:sp>
      <p:sp>
        <p:nvSpPr>
          <p:cNvPr id="75" name="Google Shape;75;p2"/>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rmAutofit/>
          </a:bodyPr>
          <a:lstStyle/>
          <a:p>
            <a:pPr indent="0" lvl="0" marL="0" rtl="0" algn="just">
              <a:lnSpc>
                <a:spcPct val="115000"/>
              </a:lnSpc>
              <a:spcBef>
                <a:spcPts val="0"/>
              </a:spcBef>
              <a:spcAft>
                <a:spcPts val="1200"/>
              </a:spcAft>
              <a:buSzPts val="1800"/>
              <a:buNone/>
            </a:pPr>
            <a:r>
              <a:rPr lang="pt-BR"/>
              <a:t>Um nome de domínio é uma string que identifica um domínio de autonomia administrativa, autoridade ou controle dentro da Internet. Os nomes de domínio são usados ​​em vários contextos de rede e para fins de nomeação e endereçamento específicos de aplicativos. Em geral, um nome de domínio identifica um domínio de rede ou um recurso de Protocolo de Internet (IP), como um computador pessoal usado para acessar a Internet ou um computador servidor. Os nomes de domínio são frequentemente usados ​​para identificar serviços fornecidos pela Internet, como sites e serviços de e-mail.</a:t>
            </a:r>
            <a:endParaRPr/>
          </a:p>
        </p:txBody>
      </p:sp>
      <p:pic>
        <p:nvPicPr>
          <p:cNvPr id="76" name="Google Shape;76;p2"/>
          <p:cNvPicPr preferRelativeResize="0"/>
          <p:nvPr/>
        </p:nvPicPr>
        <p:blipFill rotWithShape="1">
          <a:blip r:embed="rId3">
            <a:alphaModFix/>
          </a:blip>
          <a:srcRect b="0" l="0" r="0" t="0"/>
          <a:stretch/>
        </p:blipFill>
        <p:spPr>
          <a:xfrm>
            <a:off x="7574600" y="311524"/>
            <a:ext cx="1095798" cy="642051"/>
          </a:xfrm>
          <a:prstGeom prst="rect">
            <a:avLst/>
          </a:prstGeom>
          <a:noFill/>
          <a:ln>
            <a:noFill/>
          </a:ln>
          <a:effectLst>
            <a:outerShdw blurRad="57150" rotWithShape="0" algn="bl" dir="5400000" dist="19050">
              <a:srgbClr val="000000">
                <a:alpha val="49803"/>
              </a:srgbClr>
            </a:outerShdw>
          </a:effectLst>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3"/>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3200"/>
              <a:buNone/>
            </a:pPr>
            <a:r>
              <a:rPr lang="pt-BR"/>
              <a:t>Nomes de Domínio</a:t>
            </a:r>
            <a:endParaRPr/>
          </a:p>
        </p:txBody>
      </p:sp>
      <p:sp>
        <p:nvSpPr>
          <p:cNvPr id="82" name="Google Shape;82;p3"/>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rmAutofit/>
          </a:bodyPr>
          <a:lstStyle/>
          <a:p>
            <a:pPr indent="0" lvl="0" marL="0" rtl="0" algn="just">
              <a:lnSpc>
                <a:spcPct val="115000"/>
              </a:lnSpc>
              <a:spcBef>
                <a:spcPts val="0"/>
              </a:spcBef>
              <a:spcAft>
                <a:spcPts val="1200"/>
              </a:spcAft>
              <a:buSzPts val="1800"/>
              <a:buNone/>
            </a:pPr>
            <a:r>
              <a:rPr lang="pt-BR"/>
              <a:t>No Brasil é feito pelo Registro.br, departamento do Núcleo de Informação e Coordenação do Ponto BR, braço executivo do Comitê Gestor da Internet no Brasil (CGI.br). Para registar um domínio, é necessário ser uma entidade legalmente representada ou estabelecida no Brasil como pessoa jurídica (Instituições que possuam CNPJ) ou física (CPF) que possua um contato em território nacional.</a:t>
            </a:r>
            <a:endParaRPr/>
          </a:p>
        </p:txBody>
      </p:sp>
      <p:pic>
        <p:nvPicPr>
          <p:cNvPr id="83" name="Google Shape;83;p3"/>
          <p:cNvPicPr preferRelativeResize="0"/>
          <p:nvPr/>
        </p:nvPicPr>
        <p:blipFill rotWithShape="1">
          <a:blip r:embed="rId3">
            <a:alphaModFix/>
          </a:blip>
          <a:srcRect b="0" l="0" r="0" t="0"/>
          <a:stretch/>
        </p:blipFill>
        <p:spPr>
          <a:xfrm>
            <a:off x="7574600" y="311524"/>
            <a:ext cx="1095798" cy="642051"/>
          </a:xfrm>
          <a:prstGeom prst="rect">
            <a:avLst/>
          </a:prstGeom>
          <a:noFill/>
          <a:ln>
            <a:noFill/>
          </a:ln>
          <a:effectLst>
            <a:outerShdw blurRad="57150" rotWithShape="0" algn="bl" dir="5400000" dist="19050">
              <a:srgbClr val="000000">
                <a:alpha val="49803"/>
              </a:srgbClr>
            </a:outerShdw>
          </a:effectLst>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4"/>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3200"/>
              <a:buNone/>
            </a:pPr>
            <a:r>
              <a:rPr lang="pt-BR"/>
              <a:t>TLD</a:t>
            </a:r>
            <a:endParaRPr/>
          </a:p>
        </p:txBody>
      </p:sp>
      <p:sp>
        <p:nvSpPr>
          <p:cNvPr id="89" name="Google Shape;89;p4"/>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rmAutofit/>
          </a:bodyPr>
          <a:lstStyle/>
          <a:p>
            <a:pPr indent="0" lvl="0" marL="0" rtl="0" algn="just">
              <a:lnSpc>
                <a:spcPct val="115000"/>
              </a:lnSpc>
              <a:spcBef>
                <a:spcPts val="0"/>
              </a:spcBef>
              <a:spcAft>
                <a:spcPts val="0"/>
              </a:spcAft>
              <a:buSzPts val="1800"/>
              <a:buNone/>
            </a:pPr>
            <a:r>
              <a:rPr lang="pt-BR"/>
              <a:t>Domínio de primeiro nível, é um dos componentes dos endereços de Internet. Cada nome de domínio na Internet consiste de alguns nomes separados por pontos, e o último desses nomes é o domínio de topo, ou TLD. </a:t>
            </a:r>
            <a:endParaRPr/>
          </a:p>
          <a:p>
            <a:pPr indent="0" lvl="0" marL="0" rtl="0" algn="just">
              <a:lnSpc>
                <a:spcPct val="115000"/>
              </a:lnSpc>
              <a:spcBef>
                <a:spcPts val="1200"/>
              </a:spcBef>
              <a:spcAft>
                <a:spcPts val="1200"/>
              </a:spcAft>
              <a:buSzPts val="1800"/>
              <a:buNone/>
            </a:pPr>
            <a:r>
              <a:rPr lang="pt-BR"/>
              <a:t>Por exemplo, no nome de domínio exemplo.com, o TLD é com.</a:t>
            </a:r>
            <a:endParaRPr/>
          </a:p>
        </p:txBody>
      </p:sp>
      <p:pic>
        <p:nvPicPr>
          <p:cNvPr id="90" name="Google Shape;90;p4"/>
          <p:cNvPicPr preferRelativeResize="0"/>
          <p:nvPr/>
        </p:nvPicPr>
        <p:blipFill rotWithShape="1">
          <a:blip r:embed="rId3">
            <a:alphaModFix/>
          </a:blip>
          <a:srcRect b="0" l="0" r="0" t="0"/>
          <a:stretch/>
        </p:blipFill>
        <p:spPr>
          <a:xfrm>
            <a:off x="7574600" y="311524"/>
            <a:ext cx="1095798" cy="642051"/>
          </a:xfrm>
          <a:prstGeom prst="rect">
            <a:avLst/>
          </a:prstGeom>
          <a:noFill/>
          <a:ln>
            <a:noFill/>
          </a:ln>
          <a:effectLst>
            <a:outerShdw blurRad="57150" rotWithShape="0" algn="bl" dir="5400000" dist="19050">
              <a:srgbClr val="000000">
                <a:alpha val="49803"/>
              </a:srgbClr>
            </a:outerShdw>
          </a:effectLst>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5"/>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3200"/>
              <a:buNone/>
            </a:pPr>
            <a:r>
              <a:rPr lang="pt-BR"/>
              <a:t>gTLD</a:t>
            </a:r>
            <a:endParaRPr/>
          </a:p>
        </p:txBody>
      </p:sp>
      <p:sp>
        <p:nvSpPr>
          <p:cNvPr id="96" name="Google Shape;96;p5"/>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rmAutofit/>
          </a:bodyPr>
          <a:lstStyle/>
          <a:p>
            <a:pPr indent="0" lvl="0" marL="0" rtl="0" algn="just">
              <a:lnSpc>
                <a:spcPct val="115000"/>
              </a:lnSpc>
              <a:spcBef>
                <a:spcPts val="0"/>
              </a:spcBef>
              <a:spcAft>
                <a:spcPts val="1200"/>
              </a:spcAft>
              <a:buSzPts val="1800"/>
              <a:buNone/>
            </a:pPr>
            <a:r>
              <a:rPr lang="pt-BR"/>
              <a:t>Os domínios genéricos de primeiro nível (gTLDs) são uma das categorias de domínios de primeiro nível (TLDs) mantidos pela Internet Assigned Numbers Authority (IANA) para uso no Domain Name System da Internet. Um domínio de nível superior é o último nível de cada nome de domínio totalmente qualificado. São chamados genéricos por razões históricas</a:t>
            </a:r>
            <a:endParaRPr/>
          </a:p>
        </p:txBody>
      </p:sp>
      <p:pic>
        <p:nvPicPr>
          <p:cNvPr id="97" name="Google Shape;97;p5"/>
          <p:cNvPicPr preferRelativeResize="0"/>
          <p:nvPr/>
        </p:nvPicPr>
        <p:blipFill rotWithShape="1">
          <a:blip r:embed="rId3">
            <a:alphaModFix/>
          </a:blip>
          <a:srcRect b="0" l="0" r="0" t="0"/>
          <a:stretch/>
        </p:blipFill>
        <p:spPr>
          <a:xfrm>
            <a:off x="7574600" y="311524"/>
            <a:ext cx="1095798" cy="642051"/>
          </a:xfrm>
          <a:prstGeom prst="rect">
            <a:avLst/>
          </a:prstGeom>
          <a:noFill/>
          <a:ln>
            <a:noFill/>
          </a:ln>
          <a:effectLst>
            <a:outerShdw blurRad="57150" rotWithShape="0" algn="bl" dir="5400000" dist="19050">
              <a:srgbClr val="000000">
                <a:alpha val="49803"/>
              </a:srgbClr>
            </a:outerShdw>
          </a:effectLst>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6"/>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3200"/>
              <a:buNone/>
            </a:pPr>
            <a:r>
              <a:rPr lang="pt-BR"/>
              <a:t>gTLD</a:t>
            </a:r>
            <a:endParaRPr/>
          </a:p>
        </p:txBody>
      </p:sp>
      <p:pic>
        <p:nvPicPr>
          <p:cNvPr id="103" name="Google Shape;103;p6"/>
          <p:cNvPicPr preferRelativeResize="0"/>
          <p:nvPr/>
        </p:nvPicPr>
        <p:blipFill rotWithShape="1">
          <a:blip r:embed="rId3">
            <a:alphaModFix/>
          </a:blip>
          <a:srcRect b="0" l="0" r="0" t="0"/>
          <a:stretch/>
        </p:blipFill>
        <p:spPr>
          <a:xfrm>
            <a:off x="7574600" y="311524"/>
            <a:ext cx="1095798" cy="642051"/>
          </a:xfrm>
          <a:prstGeom prst="rect">
            <a:avLst/>
          </a:prstGeom>
          <a:noFill/>
          <a:ln>
            <a:noFill/>
          </a:ln>
          <a:effectLst>
            <a:outerShdw blurRad="57150" rotWithShape="0" algn="bl" dir="5400000" dist="19050">
              <a:srgbClr val="000000">
                <a:alpha val="49803"/>
              </a:srgbClr>
            </a:outerShdw>
          </a:effectLst>
        </p:spPr>
      </p:pic>
      <p:graphicFrame>
        <p:nvGraphicFramePr>
          <p:cNvPr id="104" name="Google Shape;104;p6"/>
          <p:cNvGraphicFramePr/>
          <p:nvPr/>
        </p:nvGraphicFramePr>
        <p:xfrm>
          <a:off x="952500" y="1809750"/>
          <a:ext cx="3000000" cy="3000000"/>
        </p:xfrm>
        <a:graphic>
          <a:graphicData uri="http://schemas.openxmlformats.org/drawingml/2006/table">
            <a:tbl>
              <a:tblPr>
                <a:noFill/>
                <a:tableStyleId>{DD42474C-C600-4F55-A22F-3814DEB98152}</a:tableStyleId>
              </a:tblPr>
              <a:tblGrid>
                <a:gridCol w="3619500"/>
                <a:gridCol w="3619500"/>
              </a:tblGrid>
              <a:tr h="381000">
                <a:tc>
                  <a:txBody>
                    <a:bodyPr/>
                    <a:lstStyle/>
                    <a:p>
                      <a:pPr indent="0" lvl="0" marL="0" marR="0" rtl="0" algn="ctr">
                        <a:lnSpc>
                          <a:spcPct val="100000"/>
                        </a:lnSpc>
                        <a:spcBef>
                          <a:spcPts val="0"/>
                        </a:spcBef>
                        <a:spcAft>
                          <a:spcPts val="0"/>
                        </a:spcAft>
                        <a:buClr>
                          <a:srgbClr val="000000"/>
                        </a:buClr>
                        <a:buSzPts val="1400"/>
                        <a:buFont typeface="Arial"/>
                        <a:buNone/>
                      </a:pPr>
                      <a:r>
                        <a:rPr lang="pt-BR" sz="1400" u="none" cap="none" strike="noStrike"/>
                        <a:t>entidade</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pt-BR" sz="1400" u="none" cap="none" strike="noStrike"/>
                        <a:t>descrição</a:t>
                      </a:r>
                      <a:endParaRPr sz="1400" u="none" cap="none" strike="noStrike"/>
                    </a:p>
                  </a:txBody>
                  <a:tcPr marT="91425" marB="91425" marR="91425" marL="91425"/>
                </a:tc>
              </a:tr>
              <a:tr h="381000">
                <a:tc>
                  <a:txBody>
                    <a:bodyPr/>
                    <a:lstStyle/>
                    <a:p>
                      <a:pPr indent="0" lvl="0" marL="0" marR="0" rtl="0" algn="ctr">
                        <a:lnSpc>
                          <a:spcPct val="100000"/>
                        </a:lnSpc>
                        <a:spcBef>
                          <a:spcPts val="0"/>
                        </a:spcBef>
                        <a:spcAft>
                          <a:spcPts val="0"/>
                        </a:spcAft>
                        <a:buClr>
                          <a:srgbClr val="000000"/>
                        </a:buClr>
                        <a:buSzPts val="1400"/>
                        <a:buFont typeface="Arial"/>
                        <a:buNone/>
                      </a:pPr>
                      <a:r>
                        <a:rPr lang="pt-BR" sz="1400" u="none" cap="none" strike="noStrike"/>
                        <a:t>.aero</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pt-BR" sz="1400" u="none" cap="none" strike="noStrike"/>
                        <a:t>indústria aero-transportadora</a:t>
                      </a:r>
                      <a:endParaRPr sz="1400" u="none" cap="none" strike="noStrike"/>
                    </a:p>
                  </a:txBody>
                  <a:tcPr marT="91425" marB="91425" marR="91425" marL="91425"/>
                </a:tc>
              </a:tr>
              <a:tr h="381000">
                <a:tc>
                  <a:txBody>
                    <a:bodyPr/>
                    <a:lstStyle/>
                    <a:p>
                      <a:pPr indent="0" lvl="0" marL="0" marR="0" rtl="0" algn="ctr">
                        <a:lnSpc>
                          <a:spcPct val="100000"/>
                        </a:lnSpc>
                        <a:spcBef>
                          <a:spcPts val="0"/>
                        </a:spcBef>
                        <a:spcAft>
                          <a:spcPts val="0"/>
                        </a:spcAft>
                        <a:buClr>
                          <a:srgbClr val="000000"/>
                        </a:buClr>
                        <a:buSzPts val="1400"/>
                        <a:buFont typeface="Arial"/>
                        <a:buNone/>
                      </a:pPr>
                      <a:r>
                        <a:rPr lang="pt-BR" sz="1400" u="none" cap="none" strike="noStrike"/>
                        <a:t>.biz</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pt-BR" sz="1400" u="none" cap="none" strike="noStrike"/>
                        <a:t>negócios</a:t>
                      </a:r>
                      <a:endParaRPr sz="1400" u="none" cap="none" strike="noStrike"/>
                    </a:p>
                  </a:txBody>
                  <a:tcPr marT="91425" marB="91425" marR="91425" marL="91425"/>
                </a:tc>
              </a:tr>
              <a:tr h="381000">
                <a:tc>
                  <a:txBody>
                    <a:bodyPr/>
                    <a:lstStyle/>
                    <a:p>
                      <a:pPr indent="0" lvl="0" marL="0" marR="0" rtl="0" algn="ctr">
                        <a:lnSpc>
                          <a:spcPct val="100000"/>
                        </a:lnSpc>
                        <a:spcBef>
                          <a:spcPts val="0"/>
                        </a:spcBef>
                        <a:spcAft>
                          <a:spcPts val="0"/>
                        </a:spcAft>
                        <a:buClr>
                          <a:srgbClr val="000000"/>
                        </a:buClr>
                        <a:buSzPts val="1400"/>
                        <a:buFont typeface="Arial"/>
                        <a:buNone/>
                      </a:pPr>
                      <a:r>
                        <a:rPr lang="pt-BR" sz="1400" u="none" cap="none" strike="noStrike"/>
                        <a:t>.com</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pt-BR" sz="1400" u="none" cap="none" strike="noStrike"/>
                        <a:t>comercial</a:t>
                      </a:r>
                      <a:endParaRPr sz="1400" u="none" cap="none" strike="noStrike"/>
                    </a:p>
                  </a:txBody>
                  <a:tcPr marT="91425" marB="91425" marR="91425" marL="91425"/>
                </a:tc>
              </a:tr>
              <a:tr h="381000">
                <a:tc>
                  <a:txBody>
                    <a:bodyPr/>
                    <a:lstStyle/>
                    <a:p>
                      <a:pPr indent="0" lvl="0" marL="0" marR="0" rtl="0" algn="ctr">
                        <a:lnSpc>
                          <a:spcPct val="100000"/>
                        </a:lnSpc>
                        <a:spcBef>
                          <a:spcPts val="0"/>
                        </a:spcBef>
                        <a:spcAft>
                          <a:spcPts val="0"/>
                        </a:spcAft>
                        <a:buClr>
                          <a:srgbClr val="000000"/>
                        </a:buClr>
                        <a:buSzPts val="1400"/>
                        <a:buFont typeface="Arial"/>
                        <a:buNone/>
                      </a:pPr>
                      <a:r>
                        <a:rPr lang="pt-BR" sz="1400" u="none" cap="none" strike="noStrike"/>
                        <a:t>.edu</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pt-BR" sz="1400" u="none" cap="none" strike="noStrike"/>
                        <a:t>educação</a:t>
                      </a:r>
                      <a:endParaRPr sz="1400" u="none" cap="none" strike="noStrike"/>
                    </a:p>
                  </a:txBody>
                  <a:tcPr marT="91425" marB="91425" marR="91425" marL="91425"/>
                </a:tc>
              </a:tr>
              <a:tr h="381000">
                <a:tc>
                  <a:txBody>
                    <a:bodyPr/>
                    <a:lstStyle/>
                    <a:p>
                      <a:pPr indent="0" lvl="0" marL="0" marR="0" rtl="0" algn="ctr">
                        <a:lnSpc>
                          <a:spcPct val="100000"/>
                        </a:lnSpc>
                        <a:spcBef>
                          <a:spcPts val="0"/>
                        </a:spcBef>
                        <a:spcAft>
                          <a:spcPts val="0"/>
                        </a:spcAft>
                        <a:buClr>
                          <a:srgbClr val="000000"/>
                        </a:buClr>
                        <a:buSzPts val="1400"/>
                        <a:buFont typeface="Arial"/>
                        <a:buNone/>
                      </a:pPr>
                      <a:r>
                        <a:rPr lang="pt-BR" sz="1400" u="none" cap="none" strike="noStrike"/>
                        <a:t>.gov</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pt-BR" sz="1400" u="none" cap="none" strike="noStrike"/>
                        <a:t>governo</a:t>
                      </a:r>
                      <a:endParaRPr sz="1400" u="none" cap="none" strike="noStrike"/>
                    </a:p>
                  </a:txBody>
                  <a:tcPr marT="91425" marB="91425" marR="91425" marL="91425"/>
                </a:tc>
              </a:tr>
              <a:tr h="381000">
                <a:tc>
                  <a:txBody>
                    <a:bodyPr/>
                    <a:lstStyle/>
                    <a:p>
                      <a:pPr indent="0" lvl="0" marL="0" marR="0" rtl="0" algn="ctr">
                        <a:lnSpc>
                          <a:spcPct val="100000"/>
                        </a:lnSpc>
                        <a:spcBef>
                          <a:spcPts val="0"/>
                        </a:spcBef>
                        <a:spcAft>
                          <a:spcPts val="0"/>
                        </a:spcAft>
                        <a:buClr>
                          <a:srgbClr val="000000"/>
                        </a:buClr>
                        <a:buSzPts val="1400"/>
                        <a:buFont typeface="Arial"/>
                        <a:buNone/>
                      </a:pPr>
                      <a:r>
                        <a:rPr lang="pt-BR" sz="1400" u="none" cap="none" strike="noStrike"/>
                        <a:t>.org</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pt-BR" sz="1400" u="none" cap="none" strike="noStrike"/>
                        <a:t>organizações sem fim lucrativo</a:t>
                      </a:r>
                      <a:endParaRPr sz="1400" u="none" cap="none" strike="noStrike"/>
                    </a:p>
                  </a:txBody>
                  <a:tcPr marT="91425" marB="91425" marR="91425" marL="91425"/>
                </a:tc>
              </a:tr>
              <a:tr h="381000">
                <a:tc>
                  <a:txBody>
                    <a:bodyPr/>
                    <a:lstStyle/>
                    <a:p>
                      <a:pPr indent="0" lvl="0" marL="0" marR="0" rtl="0" algn="ctr">
                        <a:lnSpc>
                          <a:spcPct val="100000"/>
                        </a:lnSpc>
                        <a:spcBef>
                          <a:spcPts val="0"/>
                        </a:spcBef>
                        <a:spcAft>
                          <a:spcPts val="0"/>
                        </a:spcAft>
                        <a:buClr>
                          <a:srgbClr val="000000"/>
                        </a:buClr>
                        <a:buSzPts val="1400"/>
                        <a:buFont typeface="Arial"/>
                        <a:buNone/>
                      </a:pPr>
                      <a:r>
                        <a:rPr lang="pt-BR" sz="1400" u="none" cap="none" strike="noStrike"/>
                        <a:t>.info</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pt-BR" sz="1400" u="none" cap="none" strike="noStrike"/>
                        <a:t>informação</a:t>
                      </a:r>
                      <a:endParaRPr sz="1400" u="none" cap="none" strike="noStrike"/>
                    </a:p>
                  </a:txBody>
                  <a:tcPr marT="91425" marB="91425" marR="91425" marL="91425"/>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7"/>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3200"/>
              <a:buNone/>
            </a:pPr>
            <a:r>
              <a:rPr lang="pt-BR"/>
              <a:t>ccTLD</a:t>
            </a:r>
            <a:endParaRPr/>
          </a:p>
        </p:txBody>
      </p:sp>
      <p:sp>
        <p:nvSpPr>
          <p:cNvPr id="110" name="Google Shape;110;p7"/>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rmAutofit/>
          </a:bodyPr>
          <a:lstStyle/>
          <a:p>
            <a:pPr indent="0" lvl="0" marL="0" rtl="0" algn="just">
              <a:lnSpc>
                <a:spcPct val="115000"/>
              </a:lnSpc>
              <a:spcBef>
                <a:spcPts val="0"/>
              </a:spcBef>
              <a:spcAft>
                <a:spcPts val="1200"/>
              </a:spcAft>
              <a:buSzPts val="1800"/>
              <a:buNone/>
            </a:pPr>
            <a:r>
              <a:rPr lang="pt-BR"/>
              <a:t>Um domínio de nível superior com código de país (ccTLD) é um domínio de nível superior da Internet geralmente usado ou reservado para um país, estado soberano ou território dependente identificado com um código de país.</a:t>
            </a:r>
            <a:endParaRPr/>
          </a:p>
        </p:txBody>
      </p:sp>
      <p:pic>
        <p:nvPicPr>
          <p:cNvPr id="111" name="Google Shape;111;p7"/>
          <p:cNvPicPr preferRelativeResize="0"/>
          <p:nvPr/>
        </p:nvPicPr>
        <p:blipFill rotWithShape="1">
          <a:blip r:embed="rId3">
            <a:alphaModFix/>
          </a:blip>
          <a:srcRect b="0" l="0" r="0" t="0"/>
          <a:stretch/>
        </p:blipFill>
        <p:spPr>
          <a:xfrm>
            <a:off x="7574600" y="311524"/>
            <a:ext cx="1095798" cy="642051"/>
          </a:xfrm>
          <a:prstGeom prst="rect">
            <a:avLst/>
          </a:prstGeom>
          <a:noFill/>
          <a:ln>
            <a:noFill/>
          </a:ln>
          <a:effectLst>
            <a:outerShdw blurRad="57150" rotWithShape="0" algn="bl" dir="5400000" dist="19050">
              <a:srgbClr val="000000">
                <a:alpha val="49803"/>
              </a:srgbClr>
            </a:outerShdw>
          </a:effectLst>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8"/>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3200"/>
              <a:buNone/>
            </a:pPr>
            <a:r>
              <a:rPr lang="pt-BR"/>
              <a:t>ccTLD</a:t>
            </a:r>
            <a:endParaRPr/>
          </a:p>
        </p:txBody>
      </p:sp>
      <p:pic>
        <p:nvPicPr>
          <p:cNvPr id="117" name="Google Shape;117;p8"/>
          <p:cNvPicPr preferRelativeResize="0"/>
          <p:nvPr/>
        </p:nvPicPr>
        <p:blipFill rotWithShape="1">
          <a:blip r:embed="rId3">
            <a:alphaModFix/>
          </a:blip>
          <a:srcRect b="0" l="0" r="0" t="0"/>
          <a:stretch/>
        </p:blipFill>
        <p:spPr>
          <a:xfrm>
            <a:off x="7574600" y="311524"/>
            <a:ext cx="1095798" cy="642051"/>
          </a:xfrm>
          <a:prstGeom prst="rect">
            <a:avLst/>
          </a:prstGeom>
          <a:noFill/>
          <a:ln>
            <a:noFill/>
          </a:ln>
          <a:effectLst>
            <a:outerShdw blurRad="57150" rotWithShape="0" algn="bl" dir="5400000" dist="19050">
              <a:srgbClr val="000000">
                <a:alpha val="49803"/>
              </a:srgbClr>
            </a:outerShdw>
          </a:effectLst>
        </p:spPr>
      </p:pic>
      <p:graphicFrame>
        <p:nvGraphicFramePr>
          <p:cNvPr id="118" name="Google Shape;118;p8"/>
          <p:cNvGraphicFramePr/>
          <p:nvPr/>
        </p:nvGraphicFramePr>
        <p:xfrm>
          <a:off x="952500" y="1809750"/>
          <a:ext cx="3000000" cy="3000000"/>
        </p:xfrm>
        <a:graphic>
          <a:graphicData uri="http://schemas.openxmlformats.org/drawingml/2006/table">
            <a:tbl>
              <a:tblPr>
                <a:noFill/>
                <a:tableStyleId>{DD42474C-C600-4F55-A22F-3814DEB98152}</a:tableStyleId>
              </a:tblPr>
              <a:tblGrid>
                <a:gridCol w="3619500"/>
                <a:gridCol w="3619500"/>
              </a:tblGrid>
              <a:tr h="381000">
                <a:tc>
                  <a:txBody>
                    <a:bodyPr/>
                    <a:lstStyle/>
                    <a:p>
                      <a:pPr indent="0" lvl="0" marL="0" marR="0" rtl="0" algn="ctr">
                        <a:lnSpc>
                          <a:spcPct val="100000"/>
                        </a:lnSpc>
                        <a:spcBef>
                          <a:spcPts val="0"/>
                        </a:spcBef>
                        <a:spcAft>
                          <a:spcPts val="0"/>
                        </a:spcAft>
                        <a:buClr>
                          <a:srgbClr val="000000"/>
                        </a:buClr>
                        <a:buSzPts val="1400"/>
                        <a:buFont typeface="Arial"/>
                        <a:buNone/>
                      </a:pPr>
                      <a:r>
                        <a:rPr lang="pt-BR" sz="1400" u="none" cap="none" strike="noStrike"/>
                        <a:t>país</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pt-BR" sz="1400" u="none" cap="none" strike="noStrike"/>
                        <a:t>descrição</a:t>
                      </a:r>
                      <a:endParaRPr sz="1400" u="none" cap="none" strike="noStrike"/>
                    </a:p>
                  </a:txBody>
                  <a:tcPr marT="91425" marB="91425" marR="91425" marL="91425"/>
                </a:tc>
              </a:tr>
              <a:tr h="381000">
                <a:tc>
                  <a:txBody>
                    <a:bodyPr/>
                    <a:lstStyle/>
                    <a:p>
                      <a:pPr indent="0" lvl="0" marL="0" marR="0" rtl="0" algn="ctr">
                        <a:lnSpc>
                          <a:spcPct val="100000"/>
                        </a:lnSpc>
                        <a:spcBef>
                          <a:spcPts val="0"/>
                        </a:spcBef>
                        <a:spcAft>
                          <a:spcPts val="0"/>
                        </a:spcAft>
                        <a:buClr>
                          <a:srgbClr val="000000"/>
                        </a:buClr>
                        <a:buSzPts val="1400"/>
                        <a:buFont typeface="Arial"/>
                        <a:buNone/>
                      </a:pPr>
                      <a:r>
                        <a:rPr lang="pt-BR" sz="1400" u="none" cap="none" strike="noStrike"/>
                        <a:t>.br</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pt-BR" sz="1400" u="none" cap="none" strike="noStrike"/>
                        <a:t>Brasil</a:t>
                      </a:r>
                      <a:endParaRPr sz="1400" u="none" cap="none" strike="noStrike"/>
                    </a:p>
                  </a:txBody>
                  <a:tcPr marT="91425" marB="91425" marR="91425" marL="91425"/>
                </a:tc>
              </a:tr>
              <a:tr h="381000">
                <a:tc>
                  <a:txBody>
                    <a:bodyPr/>
                    <a:lstStyle/>
                    <a:p>
                      <a:pPr indent="0" lvl="0" marL="0" marR="0" rtl="0" algn="ctr">
                        <a:lnSpc>
                          <a:spcPct val="100000"/>
                        </a:lnSpc>
                        <a:spcBef>
                          <a:spcPts val="0"/>
                        </a:spcBef>
                        <a:spcAft>
                          <a:spcPts val="0"/>
                        </a:spcAft>
                        <a:buClr>
                          <a:srgbClr val="000000"/>
                        </a:buClr>
                        <a:buSzPts val="1400"/>
                        <a:buFont typeface="Arial"/>
                        <a:buNone/>
                      </a:pPr>
                      <a:r>
                        <a:rPr lang="pt-BR" sz="1400" u="none" cap="none" strike="noStrike"/>
                        <a:t>.us</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pt-BR" sz="1400" u="none" cap="none" strike="noStrike"/>
                        <a:t>Estados Unidos</a:t>
                      </a:r>
                      <a:endParaRPr sz="1400" u="none" cap="none" strike="noStrike"/>
                    </a:p>
                  </a:txBody>
                  <a:tcPr marT="91425" marB="91425" marR="91425" marL="91425"/>
                </a:tc>
              </a:tr>
              <a:tr h="381000">
                <a:tc>
                  <a:txBody>
                    <a:bodyPr/>
                    <a:lstStyle/>
                    <a:p>
                      <a:pPr indent="0" lvl="0" marL="0" marR="0" rtl="0" algn="ctr">
                        <a:lnSpc>
                          <a:spcPct val="100000"/>
                        </a:lnSpc>
                        <a:spcBef>
                          <a:spcPts val="0"/>
                        </a:spcBef>
                        <a:spcAft>
                          <a:spcPts val="0"/>
                        </a:spcAft>
                        <a:buClr>
                          <a:srgbClr val="000000"/>
                        </a:buClr>
                        <a:buSzPts val="1400"/>
                        <a:buFont typeface="Arial"/>
                        <a:buNone/>
                      </a:pPr>
                      <a:r>
                        <a:rPr lang="pt-BR" sz="1400" u="none" cap="none" strike="noStrike"/>
                        <a:t>.de</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pt-BR" sz="1400" u="none" cap="none" strike="noStrike"/>
                        <a:t>Alemanha</a:t>
                      </a:r>
                      <a:endParaRPr sz="1400" u="none" cap="none" strike="noStrike"/>
                    </a:p>
                  </a:txBody>
                  <a:tcPr marT="91425" marB="91425" marR="91425" marL="91425"/>
                </a:tc>
              </a:tr>
              <a:tr h="381000">
                <a:tc>
                  <a:txBody>
                    <a:bodyPr/>
                    <a:lstStyle/>
                    <a:p>
                      <a:pPr indent="0" lvl="0" marL="0" marR="0" rtl="0" algn="ctr">
                        <a:lnSpc>
                          <a:spcPct val="100000"/>
                        </a:lnSpc>
                        <a:spcBef>
                          <a:spcPts val="0"/>
                        </a:spcBef>
                        <a:spcAft>
                          <a:spcPts val="0"/>
                        </a:spcAft>
                        <a:buClr>
                          <a:srgbClr val="000000"/>
                        </a:buClr>
                        <a:buSzPts val="1400"/>
                        <a:buFont typeface="Arial"/>
                        <a:buNone/>
                      </a:pPr>
                      <a:r>
                        <a:rPr lang="pt-BR" sz="1400" u="none" cap="none" strike="noStrike"/>
                        <a:t>.uk</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pt-BR" sz="1400" u="none" cap="none" strike="noStrike"/>
                        <a:t>Reino Unido</a:t>
                      </a:r>
                      <a:endParaRPr sz="1400" u="none" cap="none" strike="noStrike"/>
                    </a:p>
                  </a:txBody>
                  <a:tcPr marT="91425" marB="91425" marR="91425" marL="91425"/>
                </a:tc>
              </a:tr>
              <a:tr h="381000">
                <a:tc>
                  <a:txBody>
                    <a:bodyPr/>
                    <a:lstStyle/>
                    <a:p>
                      <a:pPr indent="0" lvl="0" marL="0" marR="0" rtl="0" algn="ctr">
                        <a:lnSpc>
                          <a:spcPct val="100000"/>
                        </a:lnSpc>
                        <a:spcBef>
                          <a:spcPts val="0"/>
                        </a:spcBef>
                        <a:spcAft>
                          <a:spcPts val="0"/>
                        </a:spcAft>
                        <a:buClr>
                          <a:srgbClr val="000000"/>
                        </a:buClr>
                        <a:buSzPts val="1400"/>
                        <a:buFont typeface="Arial"/>
                        <a:buNone/>
                      </a:pPr>
                      <a:r>
                        <a:rPr lang="pt-BR" sz="1400" u="none" cap="none" strike="noStrike"/>
                        <a:t>.jp</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pt-BR" sz="1400" u="none" cap="none" strike="noStrike"/>
                        <a:t>Japão</a:t>
                      </a:r>
                      <a:endParaRPr sz="1400" u="none" cap="none" strike="noStrike"/>
                    </a:p>
                  </a:txBody>
                  <a:tcPr marT="91425" marB="91425" marR="91425" marL="91425"/>
                </a:tc>
              </a:tr>
              <a:tr h="381000">
                <a:tc>
                  <a:txBody>
                    <a:bodyPr/>
                    <a:lstStyle/>
                    <a:p>
                      <a:pPr indent="0" lvl="0" marL="0" marR="0" rtl="0" algn="ctr">
                        <a:lnSpc>
                          <a:spcPct val="100000"/>
                        </a:lnSpc>
                        <a:spcBef>
                          <a:spcPts val="0"/>
                        </a:spcBef>
                        <a:spcAft>
                          <a:spcPts val="0"/>
                        </a:spcAft>
                        <a:buClr>
                          <a:srgbClr val="000000"/>
                        </a:buClr>
                        <a:buSzPts val="1400"/>
                        <a:buFont typeface="Arial"/>
                        <a:buNone/>
                      </a:pPr>
                      <a:r>
                        <a:rPr lang="pt-BR" sz="1400" u="none" cap="none" strike="noStrike"/>
                        <a:t>.pt</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pt-BR" sz="1400" u="none" cap="none" strike="noStrike"/>
                        <a:t>Portugal</a:t>
                      </a:r>
                      <a:endParaRPr sz="1400" u="none" cap="none" strike="noStrike"/>
                    </a:p>
                  </a:txBody>
                  <a:tcPr marT="91425" marB="91425" marR="91425" marL="91425"/>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1A237E"/>
      </a:accent5>
      <a:accent6>
        <a:srgbClr val="F4B400"/>
      </a:accent6>
      <a:hlink>
        <a:srgbClr val="1A237E"/>
      </a:hlink>
      <a:folHlink>
        <a:srgbClr val="1A237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