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9D1CCD-C919-45E6-BCA0-C7D08E467C6A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4DDC280-B832-430B-9C44-0BEF44A613F3}">
      <dgm:prSet phldrT="[Texto]"/>
      <dgm:spPr>
        <a:solidFill>
          <a:schemeClr val="accent6"/>
        </a:solidFill>
      </dgm:spPr>
      <dgm:t>
        <a:bodyPr/>
        <a:lstStyle/>
        <a:p>
          <a:r>
            <a:rPr lang="pt-BR" b="1">
              <a:latin typeface="Times New Roman" panose="02020603050405020304" pitchFamily="18" charset="0"/>
              <a:cs typeface="Times New Roman" panose="02020603050405020304" pitchFamily="18" charset="0"/>
            </a:rPr>
            <a:t>FORÇAS</a:t>
          </a:r>
        </a:p>
      </dgm:t>
    </dgm:pt>
    <dgm:pt modelId="{7F35498A-DACD-4858-BB47-3322D6480D04}" type="parTrans" cxnId="{1C382C2E-B754-4FEE-9758-FD788D35520E}">
      <dgm:prSet/>
      <dgm:spPr/>
      <dgm:t>
        <a:bodyPr/>
        <a:lstStyle/>
        <a:p>
          <a:endParaRPr lang="pt-B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E32A1E-32B5-4BE0-87C3-B503DC1D4BFC}" type="sibTrans" cxnId="{1C382C2E-B754-4FEE-9758-FD788D35520E}">
      <dgm:prSet/>
      <dgm:spPr/>
      <dgm:t>
        <a:bodyPr/>
        <a:lstStyle/>
        <a:p>
          <a:endParaRPr lang="pt-B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4DA674-3823-4A53-A6BD-907B73351AC7}">
      <dgm:prSet phldrT="[Texto]" custT="1"/>
      <dgm:spPr>
        <a:solidFill>
          <a:schemeClr val="accent6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pt-BR" sz="1200" b="0">
              <a:latin typeface="Times New Roman" panose="02020603050405020304" pitchFamily="18" charset="0"/>
              <a:cs typeface="Times New Roman" panose="02020603050405020304" pitchFamily="18" charset="0"/>
            </a:rPr>
            <a:t>Qualidade na prestação do serviço</a:t>
          </a:r>
        </a:p>
      </dgm:t>
    </dgm:pt>
    <dgm:pt modelId="{C7EC1FB0-C024-4113-A757-201C22B900BF}" type="parTrans" cxnId="{CB2E0258-8B8A-4AB0-876D-C1C024F7555F}">
      <dgm:prSet/>
      <dgm:spPr/>
      <dgm:t>
        <a:bodyPr/>
        <a:lstStyle/>
        <a:p>
          <a:endParaRPr lang="pt-B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1978F1-D54B-4A57-B610-B187032CEFE2}" type="sibTrans" cxnId="{CB2E0258-8B8A-4AB0-876D-C1C024F7555F}">
      <dgm:prSet/>
      <dgm:spPr/>
      <dgm:t>
        <a:bodyPr/>
        <a:lstStyle/>
        <a:p>
          <a:endParaRPr lang="pt-B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78E3EA-265B-412A-A38E-7956DC6992B8}">
      <dgm:prSet phldrT="[Texto]" custT="1"/>
      <dgm:spPr>
        <a:solidFill>
          <a:schemeClr val="accent6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pt-BR" sz="1200" b="0" dirty="0">
              <a:latin typeface="Times New Roman" panose="02020603050405020304" pitchFamily="18" charset="0"/>
              <a:cs typeface="Times New Roman" panose="02020603050405020304" pitchFamily="18" charset="0"/>
            </a:rPr>
            <a:t>Prazo de entrega e implementação reduzido</a:t>
          </a:r>
        </a:p>
      </dgm:t>
    </dgm:pt>
    <dgm:pt modelId="{A9F8F81B-40DC-46D8-A970-32F3F7E70E54}" type="parTrans" cxnId="{A0CE3C23-EDF2-41AE-9F39-6781854F605D}">
      <dgm:prSet/>
      <dgm:spPr/>
      <dgm:t>
        <a:bodyPr/>
        <a:lstStyle/>
        <a:p>
          <a:endParaRPr lang="pt-B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2D5F48-B4A9-44AD-BBA4-3C2CCFE4A290}" type="sibTrans" cxnId="{A0CE3C23-EDF2-41AE-9F39-6781854F605D}">
      <dgm:prSet/>
      <dgm:spPr/>
      <dgm:t>
        <a:bodyPr/>
        <a:lstStyle/>
        <a:p>
          <a:endParaRPr lang="pt-B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A5268F-35F5-4DCA-B7FF-DE0F9589FBB2}">
      <dgm:prSet phldrT="[Texto]"/>
      <dgm:spPr>
        <a:solidFill>
          <a:schemeClr val="accent4"/>
        </a:solidFill>
      </dgm:spPr>
      <dgm:t>
        <a:bodyPr/>
        <a:lstStyle/>
        <a:p>
          <a:r>
            <a:rPr lang="pt-BR" b="1">
              <a:latin typeface="Times New Roman" panose="02020603050405020304" pitchFamily="18" charset="0"/>
              <a:cs typeface="Times New Roman" panose="02020603050405020304" pitchFamily="18" charset="0"/>
            </a:rPr>
            <a:t>FRAQUEZAS</a:t>
          </a:r>
        </a:p>
      </dgm:t>
    </dgm:pt>
    <dgm:pt modelId="{99B88A67-0EA5-4853-B465-EB1721CDF16A}" type="parTrans" cxnId="{EB8C8F14-EB05-46E3-8590-6A81CAD0E5F4}">
      <dgm:prSet/>
      <dgm:spPr/>
      <dgm:t>
        <a:bodyPr/>
        <a:lstStyle/>
        <a:p>
          <a:endParaRPr lang="pt-B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6A4B69-71F2-4DD6-8933-FD5EEA6E8218}" type="sibTrans" cxnId="{EB8C8F14-EB05-46E3-8590-6A81CAD0E5F4}">
      <dgm:prSet/>
      <dgm:spPr/>
      <dgm:t>
        <a:bodyPr/>
        <a:lstStyle/>
        <a:p>
          <a:endParaRPr lang="pt-B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D30201-D2B8-4E1E-8319-3B865A08BCA8}">
      <dgm:prSet phldrT="[Texto]" custT="1"/>
      <dgm:spPr>
        <a:solidFill>
          <a:schemeClr val="accent4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pt-BR" sz="1200" b="0">
              <a:latin typeface="Times New Roman" panose="02020603050405020304" pitchFamily="18" charset="0"/>
              <a:cs typeface="Times New Roman" panose="02020603050405020304" pitchFamily="18" charset="0"/>
            </a:rPr>
            <a:t>Alto Custo de Aquisição</a:t>
          </a:r>
        </a:p>
      </dgm:t>
    </dgm:pt>
    <dgm:pt modelId="{2BBEA9F3-F467-4591-84AE-A97FB72E7F74}" type="parTrans" cxnId="{96F4D3E1-E326-4AA2-B58F-024CDCFC01D4}">
      <dgm:prSet/>
      <dgm:spPr/>
      <dgm:t>
        <a:bodyPr/>
        <a:lstStyle/>
        <a:p>
          <a:endParaRPr lang="pt-B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9376E8-2EBB-480E-96CB-F8925169306C}" type="sibTrans" cxnId="{96F4D3E1-E326-4AA2-B58F-024CDCFC01D4}">
      <dgm:prSet/>
      <dgm:spPr/>
      <dgm:t>
        <a:bodyPr/>
        <a:lstStyle/>
        <a:p>
          <a:endParaRPr lang="pt-B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87BBC4-CFDB-4009-BAA1-7C5866C4C8B5}">
      <dgm:prSet phldrT="[Texto]" custT="1"/>
      <dgm:spPr>
        <a:solidFill>
          <a:schemeClr val="accent4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pt-BR" sz="1200" b="0">
              <a:latin typeface="Times New Roman" panose="02020603050405020304" pitchFamily="18" charset="0"/>
              <a:cs typeface="Times New Roman" panose="02020603050405020304" pitchFamily="18" charset="0"/>
            </a:rPr>
            <a:t>Não funciona a noite sem o uso de baterias</a:t>
          </a:r>
        </a:p>
      </dgm:t>
    </dgm:pt>
    <dgm:pt modelId="{26E6F5A4-81E5-4ECE-BECE-4AC5B126F1EF}" type="parTrans" cxnId="{03109988-8B80-43F7-B4B1-E78D02C277C7}">
      <dgm:prSet/>
      <dgm:spPr/>
      <dgm:t>
        <a:bodyPr/>
        <a:lstStyle/>
        <a:p>
          <a:endParaRPr lang="pt-B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4B5326-3E6D-4AC5-8DF2-5223B7640448}" type="sibTrans" cxnId="{03109988-8B80-43F7-B4B1-E78D02C277C7}">
      <dgm:prSet/>
      <dgm:spPr/>
      <dgm:t>
        <a:bodyPr/>
        <a:lstStyle/>
        <a:p>
          <a:endParaRPr lang="pt-B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0C02EB-9A00-4A97-AACD-7475056C2AE6}">
      <dgm:prSet phldrT="[Texto]" custT="1"/>
      <dgm:spPr>
        <a:solidFill>
          <a:schemeClr val="accent6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pt-BR" sz="1200" b="0">
              <a:latin typeface="Times New Roman" panose="02020603050405020304" pitchFamily="18" charset="0"/>
              <a:cs typeface="Times New Roman" panose="02020603050405020304" pitchFamily="18" charset="0"/>
            </a:rPr>
            <a:t>Facilidade no Parcelamento</a:t>
          </a:r>
        </a:p>
      </dgm:t>
    </dgm:pt>
    <dgm:pt modelId="{EF66140D-E3E5-4DF4-B6C3-0D2310A012A3}" type="parTrans" cxnId="{72DB9C32-C082-47C7-98C0-78FA0A3CF0E6}">
      <dgm:prSet/>
      <dgm:spPr/>
      <dgm:t>
        <a:bodyPr/>
        <a:lstStyle/>
        <a:p>
          <a:endParaRPr lang="pt-B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2836F0-7314-4C78-B957-A574AFCE0144}" type="sibTrans" cxnId="{72DB9C32-C082-47C7-98C0-78FA0A3CF0E6}">
      <dgm:prSet/>
      <dgm:spPr/>
      <dgm:t>
        <a:bodyPr/>
        <a:lstStyle/>
        <a:p>
          <a:endParaRPr lang="pt-B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57F182-B7AA-42E1-B0BD-75752A959002}">
      <dgm:prSet phldrT="[Texto]"/>
      <dgm:spPr>
        <a:solidFill>
          <a:schemeClr val="accent2"/>
        </a:solidFill>
      </dgm:spPr>
      <dgm:t>
        <a:bodyPr/>
        <a:lstStyle/>
        <a:p>
          <a:r>
            <a:rPr lang="pt-BR" b="1">
              <a:latin typeface="Times New Roman" panose="02020603050405020304" pitchFamily="18" charset="0"/>
              <a:cs typeface="Times New Roman" panose="02020603050405020304" pitchFamily="18" charset="0"/>
            </a:rPr>
            <a:t>AMEAÇAS</a:t>
          </a:r>
        </a:p>
      </dgm:t>
    </dgm:pt>
    <dgm:pt modelId="{1F1F9810-E040-40F7-9697-988174D2316B}" type="parTrans" cxnId="{595308F3-74C2-458A-A3AF-6BE4A8FCA635}">
      <dgm:prSet/>
      <dgm:spPr/>
      <dgm:t>
        <a:bodyPr/>
        <a:lstStyle/>
        <a:p>
          <a:endParaRPr lang="pt-B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30A6E5-D230-4A9E-BE61-3332F2B9495E}" type="sibTrans" cxnId="{595308F3-74C2-458A-A3AF-6BE4A8FCA635}">
      <dgm:prSet/>
      <dgm:spPr/>
      <dgm:t>
        <a:bodyPr/>
        <a:lstStyle/>
        <a:p>
          <a:endParaRPr lang="pt-B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0D63A1-5DE6-4BBF-8915-4F6D006F2DD1}">
      <dgm:prSet phldrT="[Texto]"/>
      <dgm:spPr>
        <a:solidFill>
          <a:schemeClr val="accent5"/>
        </a:solidFill>
      </dgm:spPr>
      <dgm:t>
        <a:bodyPr/>
        <a:lstStyle/>
        <a:p>
          <a:r>
            <a:rPr lang="pt-BR" b="1">
              <a:latin typeface="Times New Roman" panose="02020603050405020304" pitchFamily="18" charset="0"/>
              <a:cs typeface="Times New Roman" panose="02020603050405020304" pitchFamily="18" charset="0"/>
            </a:rPr>
            <a:t>OPORTUNIDADES</a:t>
          </a:r>
        </a:p>
      </dgm:t>
    </dgm:pt>
    <dgm:pt modelId="{1431CECE-52DC-4463-BAB5-BE70B94FFAFA}" type="parTrans" cxnId="{C7DE9C7E-6E9D-48E3-AD42-6D625FC035A8}">
      <dgm:prSet/>
      <dgm:spPr/>
      <dgm:t>
        <a:bodyPr/>
        <a:lstStyle/>
        <a:p>
          <a:endParaRPr lang="pt-B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92CED8-45B5-4FC6-9E25-585479E7C03D}" type="sibTrans" cxnId="{C7DE9C7E-6E9D-48E3-AD42-6D625FC035A8}">
      <dgm:prSet/>
      <dgm:spPr/>
      <dgm:t>
        <a:bodyPr/>
        <a:lstStyle/>
        <a:p>
          <a:endParaRPr lang="pt-B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4AD63A-4380-47FB-BAF0-A65071105ACB}">
      <dgm:prSet phldrT="[Texto]" custT="1"/>
      <dgm:spPr>
        <a:solidFill>
          <a:schemeClr val="accent4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pt-BR" sz="1200" b="0">
              <a:latin typeface="Times New Roman" panose="02020603050405020304" pitchFamily="18" charset="0"/>
              <a:cs typeface="Times New Roman" panose="02020603050405020304" pitchFamily="18" charset="0"/>
            </a:rPr>
            <a:t>Baixo incentivo de aquisição no Brasil</a:t>
          </a:r>
        </a:p>
      </dgm:t>
    </dgm:pt>
    <dgm:pt modelId="{511E48A6-822F-4F07-81B4-DF417BA744C6}" type="parTrans" cxnId="{3B0A1DF4-9830-4E57-906B-96A32AC4C3A0}">
      <dgm:prSet/>
      <dgm:spPr/>
      <dgm:t>
        <a:bodyPr/>
        <a:lstStyle/>
        <a:p>
          <a:endParaRPr lang="pt-B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7FCF50-9C69-4A6A-B000-2F73576B5131}" type="sibTrans" cxnId="{3B0A1DF4-9830-4E57-906B-96A32AC4C3A0}">
      <dgm:prSet/>
      <dgm:spPr/>
      <dgm:t>
        <a:bodyPr/>
        <a:lstStyle/>
        <a:p>
          <a:endParaRPr lang="pt-B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1D8EBA-2EE4-49E9-8355-3A442C5BA7F6}">
      <dgm:prSet phldrT="[Texto]" custT="1"/>
      <dgm:spPr>
        <a:solidFill>
          <a:schemeClr val="accent5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pt-BR" sz="1200" b="0">
              <a:latin typeface="Times New Roman" panose="02020603050405020304" pitchFamily="18" charset="0"/>
              <a:cs typeface="Times New Roman" panose="02020603050405020304" pitchFamily="18" charset="0"/>
            </a:rPr>
            <a:t>Vendas para órgão públicos (licitação)</a:t>
          </a:r>
        </a:p>
      </dgm:t>
    </dgm:pt>
    <dgm:pt modelId="{A3256934-5D61-4F90-B4D0-8103ED2EAC02}" type="parTrans" cxnId="{BA81BB6D-10E7-4B94-8E37-BC06015ECBAC}">
      <dgm:prSet/>
      <dgm:spPr/>
      <dgm:t>
        <a:bodyPr/>
        <a:lstStyle/>
        <a:p>
          <a:endParaRPr lang="pt-B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492FE4-20FA-4CE9-8EC7-E4C2366EFA09}" type="sibTrans" cxnId="{BA81BB6D-10E7-4B94-8E37-BC06015ECBAC}">
      <dgm:prSet/>
      <dgm:spPr/>
      <dgm:t>
        <a:bodyPr/>
        <a:lstStyle/>
        <a:p>
          <a:endParaRPr lang="pt-B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4DCEAB-B3AA-43BE-B701-671135A492D8}">
      <dgm:prSet phldrT="[Texto]" custT="1"/>
      <dgm:spPr>
        <a:solidFill>
          <a:schemeClr val="accent5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pt-BR" sz="1200" b="0">
              <a:latin typeface="Times New Roman" panose="02020603050405020304" pitchFamily="18" charset="0"/>
              <a:cs typeface="Times New Roman" panose="02020603050405020304" pitchFamily="18" charset="0"/>
            </a:rPr>
            <a:t>Consumidor Pessoa Física/Jurídica</a:t>
          </a:r>
        </a:p>
      </dgm:t>
    </dgm:pt>
    <dgm:pt modelId="{80F4A3E8-30BF-4AD7-B159-4D84B25D5807}" type="parTrans" cxnId="{0478849F-2F6A-40FC-9729-0C95962E34F1}">
      <dgm:prSet/>
      <dgm:spPr/>
      <dgm:t>
        <a:bodyPr/>
        <a:lstStyle/>
        <a:p>
          <a:endParaRPr lang="pt-B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FFECA5-EB51-41E6-BC95-3E0263C2B57A}" type="sibTrans" cxnId="{0478849F-2F6A-40FC-9729-0C95962E34F1}">
      <dgm:prSet/>
      <dgm:spPr/>
      <dgm:t>
        <a:bodyPr/>
        <a:lstStyle/>
        <a:p>
          <a:endParaRPr lang="pt-B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9E527F-CF9E-4E44-A505-9CA70007697D}">
      <dgm:prSet phldrT="[Texto]" custT="1"/>
      <dgm:spPr>
        <a:solidFill>
          <a:schemeClr val="accent5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endParaRPr lang="pt-BR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694BE9-F086-41AA-8F42-413B6EF6E56E}" type="parTrans" cxnId="{42C58799-0709-4E1B-9F01-482EE63F6BE0}">
      <dgm:prSet/>
      <dgm:spPr/>
      <dgm:t>
        <a:bodyPr/>
        <a:lstStyle/>
        <a:p>
          <a:endParaRPr lang="pt-B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800057-31CB-4369-94A0-4C1ECF6F93C7}" type="sibTrans" cxnId="{42C58799-0709-4E1B-9F01-482EE63F6BE0}">
      <dgm:prSet/>
      <dgm:spPr/>
      <dgm:t>
        <a:bodyPr/>
        <a:lstStyle/>
        <a:p>
          <a:endParaRPr lang="pt-B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E7E311-4971-4ACA-8DF1-07216FC432EB}">
      <dgm:prSet phldrT="[Texto]" custT="1"/>
      <dgm:spPr>
        <a:solidFill>
          <a:schemeClr val="accent2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pt-BR" sz="1200" b="0">
              <a:latin typeface="Times New Roman" panose="02020603050405020304" pitchFamily="18" charset="0"/>
              <a:cs typeface="Times New Roman" panose="02020603050405020304" pitchFamily="18" charset="0"/>
            </a:rPr>
            <a:t>Uso de hidroelétricas convencionais</a:t>
          </a:r>
        </a:p>
      </dgm:t>
    </dgm:pt>
    <dgm:pt modelId="{A9219B8C-F9A0-45C3-8EFF-588CC3556032}" type="parTrans" cxnId="{E633B6BD-1DC8-42E3-9A55-3877101689F4}">
      <dgm:prSet/>
      <dgm:spPr/>
      <dgm:t>
        <a:bodyPr/>
        <a:lstStyle/>
        <a:p>
          <a:endParaRPr lang="pt-B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B6DD88-090E-4AF2-AC5B-04ADC103918F}" type="sibTrans" cxnId="{E633B6BD-1DC8-42E3-9A55-3877101689F4}">
      <dgm:prSet/>
      <dgm:spPr/>
      <dgm:t>
        <a:bodyPr/>
        <a:lstStyle/>
        <a:p>
          <a:endParaRPr lang="pt-B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2E408E-E1EA-4FCF-ABDB-0F2438205B72}">
      <dgm:prSet phldrT="[Texto]" custT="1"/>
      <dgm:spPr>
        <a:solidFill>
          <a:schemeClr val="accent2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pt-BR" sz="1200" b="0">
              <a:latin typeface="Times New Roman" panose="02020603050405020304" pitchFamily="18" charset="0"/>
              <a:cs typeface="Times New Roman" panose="02020603050405020304" pitchFamily="18" charset="0"/>
            </a:rPr>
            <a:t>Outros sistemas de energia</a:t>
          </a:r>
        </a:p>
      </dgm:t>
    </dgm:pt>
    <dgm:pt modelId="{0984EBE2-AC27-4CD2-846F-E6C13B9EA6B4}" type="parTrans" cxnId="{6B43AA94-A0B2-4D33-8C28-90D71954F576}">
      <dgm:prSet/>
      <dgm:spPr/>
      <dgm:t>
        <a:bodyPr/>
        <a:lstStyle/>
        <a:p>
          <a:endParaRPr lang="pt-B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3530B5-0E16-46A1-A05F-ABB8823CFB73}" type="sibTrans" cxnId="{6B43AA94-A0B2-4D33-8C28-90D71954F576}">
      <dgm:prSet/>
      <dgm:spPr/>
      <dgm:t>
        <a:bodyPr/>
        <a:lstStyle/>
        <a:p>
          <a:endParaRPr lang="pt-B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371D22-EDBC-43CD-A464-9BC1843A662A}">
      <dgm:prSet phldrT="[Texto]" custT="1"/>
      <dgm:spPr>
        <a:solidFill>
          <a:schemeClr val="accent2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pt-BR" sz="1200" b="0">
              <a:latin typeface="Times New Roman" panose="02020603050405020304" pitchFamily="18" charset="0"/>
              <a:cs typeface="Times New Roman" panose="02020603050405020304" pitchFamily="18" charset="0"/>
            </a:rPr>
            <a:t>Empresas de energia eólica</a:t>
          </a:r>
        </a:p>
      </dgm:t>
    </dgm:pt>
    <dgm:pt modelId="{BAFCB649-85AC-4C12-B5CF-24520903FA25}" type="parTrans" cxnId="{DAACE577-2CFD-4670-BB4C-B25A1D41905F}">
      <dgm:prSet/>
      <dgm:spPr/>
      <dgm:t>
        <a:bodyPr/>
        <a:lstStyle/>
        <a:p>
          <a:endParaRPr lang="pt-B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91BAFB-58D0-4866-9A35-5C894833C26A}" type="sibTrans" cxnId="{DAACE577-2CFD-4670-BB4C-B25A1D41905F}">
      <dgm:prSet/>
      <dgm:spPr/>
      <dgm:t>
        <a:bodyPr/>
        <a:lstStyle/>
        <a:p>
          <a:endParaRPr lang="pt-B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028EB1-1738-4DDB-89E9-F400A5DDD2F0}">
      <dgm:prSet phldrT="[Texto]" custT="1"/>
      <dgm:spPr>
        <a:solidFill>
          <a:schemeClr val="accent5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endParaRPr lang="pt-BR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1BDABB-2750-4D15-9842-C58CEE5043CB}" type="parTrans" cxnId="{8B7C32D7-79BA-4112-AC2C-B6099039B7E2}">
      <dgm:prSet/>
      <dgm:spPr/>
      <dgm:t>
        <a:bodyPr/>
        <a:lstStyle/>
        <a:p>
          <a:endParaRPr lang="pt-B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2C4DCA-19E9-42E6-AF65-9E43B3B2B673}" type="sibTrans" cxnId="{8B7C32D7-79BA-4112-AC2C-B6099039B7E2}">
      <dgm:prSet/>
      <dgm:spPr/>
      <dgm:t>
        <a:bodyPr/>
        <a:lstStyle/>
        <a:p>
          <a:endParaRPr lang="pt-B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49684B-E721-4C98-9098-A3887BCC4E2D}" type="pres">
      <dgm:prSet presAssocID="{E19D1CCD-C919-45E6-BCA0-C7D08E467C6A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A0E17C4F-D3F4-4A04-86DD-B73B7E85F562}" type="pres">
      <dgm:prSet presAssocID="{E19D1CCD-C919-45E6-BCA0-C7D08E467C6A}" presName="children" presStyleCnt="0"/>
      <dgm:spPr/>
    </dgm:pt>
    <dgm:pt modelId="{2B2E25A6-3795-40EB-81C0-83DBBA1CDFC8}" type="pres">
      <dgm:prSet presAssocID="{E19D1CCD-C919-45E6-BCA0-C7D08E467C6A}" presName="child1group" presStyleCnt="0"/>
      <dgm:spPr/>
    </dgm:pt>
    <dgm:pt modelId="{F9AEBB88-BD38-47D4-8EAE-4432204092B9}" type="pres">
      <dgm:prSet presAssocID="{E19D1CCD-C919-45E6-BCA0-C7D08E467C6A}" presName="child1" presStyleLbl="bgAcc1" presStyleIdx="0" presStyleCnt="4"/>
      <dgm:spPr/>
    </dgm:pt>
    <dgm:pt modelId="{8780D447-D6A0-470F-918F-D75DA3A68B4A}" type="pres">
      <dgm:prSet presAssocID="{E19D1CCD-C919-45E6-BCA0-C7D08E467C6A}" presName="child1Text" presStyleLbl="bgAcc1" presStyleIdx="0" presStyleCnt="4">
        <dgm:presLayoutVars>
          <dgm:bulletEnabled val="1"/>
        </dgm:presLayoutVars>
      </dgm:prSet>
      <dgm:spPr/>
    </dgm:pt>
    <dgm:pt modelId="{17BB23CF-76CF-40C0-9492-192A60ACA7A7}" type="pres">
      <dgm:prSet presAssocID="{E19D1CCD-C919-45E6-BCA0-C7D08E467C6A}" presName="child2group" presStyleCnt="0"/>
      <dgm:spPr/>
    </dgm:pt>
    <dgm:pt modelId="{571D4DF6-B944-4B9A-891F-00760800889A}" type="pres">
      <dgm:prSet presAssocID="{E19D1CCD-C919-45E6-BCA0-C7D08E467C6A}" presName="child2" presStyleLbl="bgAcc1" presStyleIdx="1" presStyleCnt="4"/>
      <dgm:spPr/>
    </dgm:pt>
    <dgm:pt modelId="{8466EF45-33C0-4229-8849-4BED87AEA5CA}" type="pres">
      <dgm:prSet presAssocID="{E19D1CCD-C919-45E6-BCA0-C7D08E467C6A}" presName="child2Text" presStyleLbl="bgAcc1" presStyleIdx="1" presStyleCnt="4">
        <dgm:presLayoutVars>
          <dgm:bulletEnabled val="1"/>
        </dgm:presLayoutVars>
      </dgm:prSet>
      <dgm:spPr/>
    </dgm:pt>
    <dgm:pt modelId="{D540F779-7542-49C0-A435-ABBAE72BF593}" type="pres">
      <dgm:prSet presAssocID="{E19D1CCD-C919-45E6-BCA0-C7D08E467C6A}" presName="child3group" presStyleCnt="0"/>
      <dgm:spPr/>
    </dgm:pt>
    <dgm:pt modelId="{65E53C85-F5DA-41E7-9638-4B4E12181696}" type="pres">
      <dgm:prSet presAssocID="{E19D1CCD-C919-45E6-BCA0-C7D08E467C6A}" presName="child3" presStyleLbl="bgAcc1" presStyleIdx="2" presStyleCnt="4"/>
      <dgm:spPr/>
    </dgm:pt>
    <dgm:pt modelId="{92573FBC-E1DD-4EEC-B4C1-C1F7300264A5}" type="pres">
      <dgm:prSet presAssocID="{E19D1CCD-C919-45E6-BCA0-C7D08E467C6A}" presName="child3Text" presStyleLbl="bgAcc1" presStyleIdx="2" presStyleCnt="4">
        <dgm:presLayoutVars>
          <dgm:bulletEnabled val="1"/>
        </dgm:presLayoutVars>
      </dgm:prSet>
      <dgm:spPr/>
    </dgm:pt>
    <dgm:pt modelId="{A4CB3E7E-9ED3-49B0-98D8-4BE8571E87ED}" type="pres">
      <dgm:prSet presAssocID="{E19D1CCD-C919-45E6-BCA0-C7D08E467C6A}" presName="child4group" presStyleCnt="0"/>
      <dgm:spPr/>
    </dgm:pt>
    <dgm:pt modelId="{45684E63-FE25-43FD-904E-4B61257FF8EB}" type="pres">
      <dgm:prSet presAssocID="{E19D1CCD-C919-45E6-BCA0-C7D08E467C6A}" presName="child4" presStyleLbl="bgAcc1" presStyleIdx="3" presStyleCnt="4"/>
      <dgm:spPr/>
    </dgm:pt>
    <dgm:pt modelId="{ED6C8013-DD4D-4C8E-9171-7D2D8B7BF3A1}" type="pres">
      <dgm:prSet presAssocID="{E19D1CCD-C919-45E6-BCA0-C7D08E467C6A}" presName="child4Text" presStyleLbl="bgAcc1" presStyleIdx="3" presStyleCnt="4">
        <dgm:presLayoutVars>
          <dgm:bulletEnabled val="1"/>
        </dgm:presLayoutVars>
      </dgm:prSet>
      <dgm:spPr/>
    </dgm:pt>
    <dgm:pt modelId="{4C1C9832-E65B-4D24-BA2C-68D87A9E3C16}" type="pres">
      <dgm:prSet presAssocID="{E19D1CCD-C919-45E6-BCA0-C7D08E467C6A}" presName="childPlaceholder" presStyleCnt="0"/>
      <dgm:spPr/>
    </dgm:pt>
    <dgm:pt modelId="{3C364024-D228-44EC-AB70-7413A422216B}" type="pres">
      <dgm:prSet presAssocID="{E19D1CCD-C919-45E6-BCA0-C7D08E467C6A}" presName="circle" presStyleCnt="0"/>
      <dgm:spPr/>
    </dgm:pt>
    <dgm:pt modelId="{B430BB87-2C2E-4A81-8B61-6E3DB87CAE2F}" type="pres">
      <dgm:prSet presAssocID="{E19D1CCD-C919-45E6-BCA0-C7D08E467C6A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9D8CB6BF-1912-4AF7-B027-5B8C506B7026}" type="pres">
      <dgm:prSet presAssocID="{E19D1CCD-C919-45E6-BCA0-C7D08E467C6A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11DC07C0-5F09-48D9-9968-4F9D3BB42ED8}" type="pres">
      <dgm:prSet presAssocID="{E19D1CCD-C919-45E6-BCA0-C7D08E467C6A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CE3F4881-1594-4FF6-943D-9CB0103E4DCD}" type="pres">
      <dgm:prSet presAssocID="{E19D1CCD-C919-45E6-BCA0-C7D08E467C6A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81BDA259-A06F-4949-BBC7-6F1B1CCA2B46}" type="pres">
      <dgm:prSet presAssocID="{E19D1CCD-C919-45E6-BCA0-C7D08E467C6A}" presName="quadrantPlaceholder" presStyleCnt="0"/>
      <dgm:spPr/>
    </dgm:pt>
    <dgm:pt modelId="{1A2F1E01-D61C-4C58-AC12-5197F44B03E2}" type="pres">
      <dgm:prSet presAssocID="{E19D1CCD-C919-45E6-BCA0-C7D08E467C6A}" presName="center1" presStyleLbl="fgShp" presStyleIdx="0" presStyleCnt="2"/>
      <dgm:spPr/>
    </dgm:pt>
    <dgm:pt modelId="{3F3A39FB-F8CD-4F74-BB74-5DC6E1462856}" type="pres">
      <dgm:prSet presAssocID="{E19D1CCD-C919-45E6-BCA0-C7D08E467C6A}" presName="center2" presStyleLbl="fgShp" presStyleIdx="1" presStyleCnt="2"/>
      <dgm:spPr/>
    </dgm:pt>
  </dgm:ptLst>
  <dgm:cxnLst>
    <dgm:cxn modelId="{4D253306-E161-4F88-B992-69EEDE074292}" type="presOf" srcId="{E1371D22-EDBC-43CD-A464-9BC1843A662A}" destId="{45684E63-FE25-43FD-904E-4B61257FF8EB}" srcOrd="0" destOrd="2" presId="urn:microsoft.com/office/officeart/2005/8/layout/cycle4"/>
    <dgm:cxn modelId="{D14C4F11-11C4-40D1-B905-3BD3EF3C28DC}" type="presOf" srcId="{584AD63A-4380-47FB-BAF0-A65071105ACB}" destId="{8466EF45-33C0-4229-8849-4BED87AEA5CA}" srcOrd="1" destOrd="2" presId="urn:microsoft.com/office/officeart/2005/8/layout/cycle4"/>
    <dgm:cxn modelId="{FBF27B12-4A23-486A-9D8F-E5BA5D9FB29B}" type="presOf" srcId="{C50D63A1-5DE6-4BBF-8915-4F6D006F2DD1}" destId="{11DC07C0-5F09-48D9-9968-4F9D3BB42ED8}" srcOrd="0" destOrd="0" presId="urn:microsoft.com/office/officeart/2005/8/layout/cycle4"/>
    <dgm:cxn modelId="{1ED04C14-AAF4-4A16-B24C-096A0CAAEAE2}" type="presOf" srcId="{862E408E-E1EA-4FCF-ABDB-0F2438205B72}" destId="{45684E63-FE25-43FD-904E-4B61257FF8EB}" srcOrd="0" destOrd="1" presId="urn:microsoft.com/office/officeart/2005/8/layout/cycle4"/>
    <dgm:cxn modelId="{EB8C8F14-EB05-46E3-8590-6A81CAD0E5F4}" srcId="{E19D1CCD-C919-45E6-BCA0-C7D08E467C6A}" destId="{0FA5268F-35F5-4DCA-B7FF-DE0F9589FBB2}" srcOrd="1" destOrd="0" parTransId="{99B88A67-0EA5-4853-B465-EB1721CDF16A}" sibTransId="{3E6A4B69-71F2-4DD6-8933-FD5EEA6E8218}"/>
    <dgm:cxn modelId="{9D96F917-302E-4EAF-9316-5800247CA157}" type="presOf" srcId="{1FD30201-D2B8-4E1E-8319-3B865A08BCA8}" destId="{8466EF45-33C0-4229-8849-4BED87AEA5CA}" srcOrd="1" destOrd="0" presId="urn:microsoft.com/office/officeart/2005/8/layout/cycle4"/>
    <dgm:cxn modelId="{FD333819-D5B4-4F6C-B748-BD0F7FDABE6A}" type="presOf" srcId="{6557F182-B7AA-42E1-B0BD-75752A959002}" destId="{CE3F4881-1594-4FF6-943D-9CB0103E4DCD}" srcOrd="0" destOrd="0" presId="urn:microsoft.com/office/officeart/2005/8/layout/cycle4"/>
    <dgm:cxn modelId="{F35BEF1B-B142-408A-A705-C657A16FD68F}" type="presOf" srcId="{3D78E3EA-265B-412A-A38E-7956DC6992B8}" destId="{8780D447-D6A0-470F-918F-D75DA3A68B4A}" srcOrd="1" destOrd="1" presId="urn:microsoft.com/office/officeart/2005/8/layout/cycle4"/>
    <dgm:cxn modelId="{DD46391F-3109-4E20-9A03-85E5ECD04FE7}" type="presOf" srcId="{3F87BBC4-CFDB-4009-BAA1-7C5866C4C8B5}" destId="{8466EF45-33C0-4229-8849-4BED87AEA5CA}" srcOrd="1" destOrd="1" presId="urn:microsoft.com/office/officeart/2005/8/layout/cycle4"/>
    <dgm:cxn modelId="{A0CE3C23-EDF2-41AE-9F39-6781854F605D}" srcId="{C4DDC280-B832-430B-9C44-0BEF44A613F3}" destId="{3D78E3EA-265B-412A-A38E-7956DC6992B8}" srcOrd="1" destOrd="0" parTransId="{A9F8F81B-40DC-46D8-A970-32F3F7E70E54}" sibTransId="{BA2D5F48-B4A9-44AD-BBA4-3C2CCFE4A290}"/>
    <dgm:cxn modelId="{21581527-1EDA-4FD8-B5F5-35EBD5B3FF3A}" type="presOf" srcId="{862E408E-E1EA-4FCF-ABDB-0F2438205B72}" destId="{ED6C8013-DD4D-4C8E-9171-7D2D8B7BF3A1}" srcOrd="1" destOrd="1" presId="urn:microsoft.com/office/officeart/2005/8/layout/cycle4"/>
    <dgm:cxn modelId="{1C382C2E-B754-4FEE-9758-FD788D35520E}" srcId="{E19D1CCD-C919-45E6-BCA0-C7D08E467C6A}" destId="{C4DDC280-B832-430B-9C44-0BEF44A613F3}" srcOrd="0" destOrd="0" parTransId="{7F35498A-DACD-4858-BB47-3322D6480D04}" sibTransId="{F9E32A1E-32B5-4BE0-87C3-B503DC1D4BFC}"/>
    <dgm:cxn modelId="{57B5422F-81A5-4DCE-BD2E-70212F1496AF}" type="presOf" srcId="{6CE7E311-4971-4ACA-8DF1-07216FC432EB}" destId="{45684E63-FE25-43FD-904E-4B61257FF8EB}" srcOrd="0" destOrd="0" presId="urn:microsoft.com/office/officeart/2005/8/layout/cycle4"/>
    <dgm:cxn modelId="{6D831432-18A2-4BF7-B832-E9CC330F7ED2}" type="presOf" srcId="{039E527F-CF9E-4E44-A505-9CA70007697D}" destId="{65E53C85-F5DA-41E7-9638-4B4E12181696}" srcOrd="0" destOrd="3" presId="urn:microsoft.com/office/officeart/2005/8/layout/cycle4"/>
    <dgm:cxn modelId="{31B46632-4125-4A1B-9755-F62E2B17AF4B}" type="presOf" srcId="{95028EB1-1738-4DDB-89E9-F400A5DDD2F0}" destId="{65E53C85-F5DA-41E7-9638-4B4E12181696}" srcOrd="0" destOrd="0" presId="urn:microsoft.com/office/officeart/2005/8/layout/cycle4"/>
    <dgm:cxn modelId="{72DB9C32-C082-47C7-98C0-78FA0A3CF0E6}" srcId="{C4DDC280-B832-430B-9C44-0BEF44A613F3}" destId="{420C02EB-9A00-4A97-AACD-7475056C2AE6}" srcOrd="2" destOrd="0" parTransId="{EF66140D-E3E5-4DF4-B6C3-0D2310A012A3}" sibTransId="{EC2836F0-7314-4C78-B957-A574AFCE0144}"/>
    <dgm:cxn modelId="{6E0DA334-898F-401A-ABE4-1EAE789D45A4}" type="presOf" srcId="{E1371D22-EDBC-43CD-A464-9BC1843A662A}" destId="{ED6C8013-DD4D-4C8E-9171-7D2D8B7BF3A1}" srcOrd="1" destOrd="2" presId="urn:microsoft.com/office/officeart/2005/8/layout/cycle4"/>
    <dgm:cxn modelId="{B1DE435B-4A55-4608-AA3B-2A93001DFC67}" type="presOf" srcId="{394DCEAB-B3AA-43BE-B701-671135A492D8}" destId="{92573FBC-E1DD-4EEC-B4C1-C1F7300264A5}" srcOrd="1" destOrd="2" presId="urn:microsoft.com/office/officeart/2005/8/layout/cycle4"/>
    <dgm:cxn modelId="{FA625948-6D56-45D9-A065-4E2C4855B818}" type="presOf" srcId="{039E527F-CF9E-4E44-A505-9CA70007697D}" destId="{92573FBC-E1DD-4EEC-B4C1-C1F7300264A5}" srcOrd="1" destOrd="3" presId="urn:microsoft.com/office/officeart/2005/8/layout/cycle4"/>
    <dgm:cxn modelId="{9052006C-2BFA-41D7-89D3-0FDA28E2D7CE}" type="presOf" srcId="{3D78E3EA-265B-412A-A38E-7956DC6992B8}" destId="{F9AEBB88-BD38-47D4-8EAE-4432204092B9}" srcOrd="0" destOrd="1" presId="urn:microsoft.com/office/officeart/2005/8/layout/cycle4"/>
    <dgm:cxn modelId="{24251D6D-6D38-4566-BD31-C1313E55DFBF}" type="presOf" srcId="{584AD63A-4380-47FB-BAF0-A65071105ACB}" destId="{571D4DF6-B944-4B9A-891F-00760800889A}" srcOrd="0" destOrd="2" presId="urn:microsoft.com/office/officeart/2005/8/layout/cycle4"/>
    <dgm:cxn modelId="{BA81BB6D-10E7-4B94-8E37-BC06015ECBAC}" srcId="{C50D63A1-5DE6-4BBF-8915-4F6D006F2DD1}" destId="{B61D8EBA-2EE4-49E9-8355-3A442C5BA7F6}" srcOrd="1" destOrd="0" parTransId="{A3256934-5D61-4F90-B4D0-8103ED2EAC02}" sibTransId="{6A492FE4-20FA-4CE9-8EC7-E4C2366EFA09}"/>
    <dgm:cxn modelId="{654C1973-DD9A-4564-8D20-C4DDF6B4F753}" type="presOf" srcId="{394DCEAB-B3AA-43BE-B701-671135A492D8}" destId="{65E53C85-F5DA-41E7-9638-4B4E12181696}" srcOrd="0" destOrd="2" presId="urn:microsoft.com/office/officeart/2005/8/layout/cycle4"/>
    <dgm:cxn modelId="{DAACE577-2CFD-4670-BB4C-B25A1D41905F}" srcId="{862E408E-E1EA-4FCF-ABDB-0F2438205B72}" destId="{E1371D22-EDBC-43CD-A464-9BC1843A662A}" srcOrd="0" destOrd="0" parTransId="{BAFCB649-85AC-4C12-B5CF-24520903FA25}" sibTransId="{6F91BAFB-58D0-4866-9A35-5C894833C26A}"/>
    <dgm:cxn modelId="{CB2E0258-8B8A-4AB0-876D-C1C024F7555F}" srcId="{C4DDC280-B832-430B-9C44-0BEF44A613F3}" destId="{884DA674-3823-4A53-A6BD-907B73351AC7}" srcOrd="0" destOrd="0" parTransId="{C7EC1FB0-C024-4113-A757-201C22B900BF}" sibTransId="{CE1978F1-D54B-4A57-B610-B187032CEFE2}"/>
    <dgm:cxn modelId="{C7DE9C7E-6E9D-48E3-AD42-6D625FC035A8}" srcId="{E19D1CCD-C919-45E6-BCA0-C7D08E467C6A}" destId="{C50D63A1-5DE6-4BBF-8915-4F6D006F2DD1}" srcOrd="2" destOrd="0" parTransId="{1431CECE-52DC-4463-BAB5-BE70B94FFAFA}" sibTransId="{7092CED8-45B5-4FC6-9E25-585479E7C03D}"/>
    <dgm:cxn modelId="{F857DA7F-B10F-4AF1-8F11-8462EB226A12}" type="presOf" srcId="{1FD30201-D2B8-4E1E-8319-3B865A08BCA8}" destId="{571D4DF6-B944-4B9A-891F-00760800889A}" srcOrd="0" destOrd="0" presId="urn:microsoft.com/office/officeart/2005/8/layout/cycle4"/>
    <dgm:cxn modelId="{3CDC2D80-C99A-43E5-839D-5C5171AA3928}" type="presOf" srcId="{3F87BBC4-CFDB-4009-BAA1-7C5866C4C8B5}" destId="{571D4DF6-B944-4B9A-891F-00760800889A}" srcOrd="0" destOrd="1" presId="urn:microsoft.com/office/officeart/2005/8/layout/cycle4"/>
    <dgm:cxn modelId="{C04A5880-4124-425D-96E7-B8D325FDDCE0}" type="presOf" srcId="{884DA674-3823-4A53-A6BD-907B73351AC7}" destId="{8780D447-D6A0-470F-918F-D75DA3A68B4A}" srcOrd="1" destOrd="0" presId="urn:microsoft.com/office/officeart/2005/8/layout/cycle4"/>
    <dgm:cxn modelId="{FE167082-84E8-4397-A418-42F5F09741AB}" type="presOf" srcId="{420C02EB-9A00-4A97-AACD-7475056C2AE6}" destId="{8780D447-D6A0-470F-918F-D75DA3A68B4A}" srcOrd="1" destOrd="2" presId="urn:microsoft.com/office/officeart/2005/8/layout/cycle4"/>
    <dgm:cxn modelId="{03109988-8B80-43F7-B4B1-E78D02C277C7}" srcId="{0FA5268F-35F5-4DCA-B7FF-DE0F9589FBB2}" destId="{3F87BBC4-CFDB-4009-BAA1-7C5866C4C8B5}" srcOrd="1" destOrd="0" parTransId="{26E6F5A4-81E5-4ECE-BECE-4AC5B126F1EF}" sibTransId="{E84B5326-3E6D-4AC5-8DF2-5223B7640448}"/>
    <dgm:cxn modelId="{D34CAB8B-D033-4953-A10E-AE3CDD2872E2}" type="presOf" srcId="{B61D8EBA-2EE4-49E9-8355-3A442C5BA7F6}" destId="{92573FBC-E1DD-4EEC-B4C1-C1F7300264A5}" srcOrd="1" destOrd="1" presId="urn:microsoft.com/office/officeart/2005/8/layout/cycle4"/>
    <dgm:cxn modelId="{B0BE4C90-5B59-4112-98FE-D88F7389A59D}" type="presOf" srcId="{E19D1CCD-C919-45E6-BCA0-C7D08E467C6A}" destId="{0C49684B-E721-4C98-9098-A3887BCC4E2D}" srcOrd="0" destOrd="0" presId="urn:microsoft.com/office/officeart/2005/8/layout/cycle4"/>
    <dgm:cxn modelId="{6B43AA94-A0B2-4D33-8C28-90D71954F576}" srcId="{6557F182-B7AA-42E1-B0BD-75752A959002}" destId="{862E408E-E1EA-4FCF-ABDB-0F2438205B72}" srcOrd="1" destOrd="0" parTransId="{0984EBE2-AC27-4CD2-846F-E6C13B9EA6B4}" sibTransId="{223530B5-0E16-46A1-A05F-ABB8823CFB73}"/>
    <dgm:cxn modelId="{42C58799-0709-4E1B-9F01-482EE63F6BE0}" srcId="{C50D63A1-5DE6-4BBF-8915-4F6D006F2DD1}" destId="{039E527F-CF9E-4E44-A505-9CA70007697D}" srcOrd="3" destOrd="0" parTransId="{8C694BE9-F086-41AA-8F42-413B6EF6E56E}" sibTransId="{01800057-31CB-4369-94A0-4C1ECF6F93C7}"/>
    <dgm:cxn modelId="{0478849F-2F6A-40FC-9729-0C95962E34F1}" srcId="{C50D63A1-5DE6-4BBF-8915-4F6D006F2DD1}" destId="{394DCEAB-B3AA-43BE-B701-671135A492D8}" srcOrd="2" destOrd="0" parTransId="{80F4A3E8-30BF-4AD7-B159-4D84B25D5807}" sibTransId="{59FFECA5-EB51-41E6-BC95-3E0263C2B57A}"/>
    <dgm:cxn modelId="{C9E0CCA7-8CE5-4658-A504-6C60FEE23C5A}" type="presOf" srcId="{884DA674-3823-4A53-A6BD-907B73351AC7}" destId="{F9AEBB88-BD38-47D4-8EAE-4432204092B9}" srcOrd="0" destOrd="0" presId="urn:microsoft.com/office/officeart/2005/8/layout/cycle4"/>
    <dgm:cxn modelId="{E633B6BD-1DC8-42E3-9A55-3877101689F4}" srcId="{6557F182-B7AA-42E1-B0BD-75752A959002}" destId="{6CE7E311-4971-4ACA-8DF1-07216FC432EB}" srcOrd="0" destOrd="0" parTransId="{A9219B8C-F9A0-45C3-8EFF-588CC3556032}" sibTransId="{53B6DD88-090E-4AF2-AC5B-04ADC103918F}"/>
    <dgm:cxn modelId="{18F84FC1-4A36-4891-A7A9-A85DF82857A2}" type="presOf" srcId="{95028EB1-1738-4DDB-89E9-F400A5DDD2F0}" destId="{92573FBC-E1DD-4EEC-B4C1-C1F7300264A5}" srcOrd="1" destOrd="0" presId="urn:microsoft.com/office/officeart/2005/8/layout/cycle4"/>
    <dgm:cxn modelId="{3A3EEAC2-F8A9-428B-A52D-A89C46FAB7B9}" type="presOf" srcId="{6CE7E311-4971-4ACA-8DF1-07216FC432EB}" destId="{ED6C8013-DD4D-4C8E-9171-7D2D8B7BF3A1}" srcOrd="1" destOrd="0" presId="urn:microsoft.com/office/officeart/2005/8/layout/cycle4"/>
    <dgm:cxn modelId="{8B7C32D7-79BA-4112-AC2C-B6099039B7E2}" srcId="{C50D63A1-5DE6-4BBF-8915-4F6D006F2DD1}" destId="{95028EB1-1738-4DDB-89E9-F400A5DDD2F0}" srcOrd="0" destOrd="0" parTransId="{521BDABB-2750-4D15-9842-C58CEE5043CB}" sibTransId="{352C4DCA-19E9-42E6-AF65-9E43B3B2B673}"/>
    <dgm:cxn modelId="{96F4D3E1-E326-4AA2-B58F-024CDCFC01D4}" srcId="{0FA5268F-35F5-4DCA-B7FF-DE0F9589FBB2}" destId="{1FD30201-D2B8-4E1E-8319-3B865A08BCA8}" srcOrd="0" destOrd="0" parTransId="{2BBEA9F3-F467-4591-84AE-A97FB72E7F74}" sibTransId="{D89376E8-2EBB-480E-96CB-F8925169306C}"/>
    <dgm:cxn modelId="{5F7964E4-E259-453D-9C53-D1B439D024C8}" type="presOf" srcId="{420C02EB-9A00-4A97-AACD-7475056C2AE6}" destId="{F9AEBB88-BD38-47D4-8EAE-4432204092B9}" srcOrd="0" destOrd="2" presId="urn:microsoft.com/office/officeart/2005/8/layout/cycle4"/>
    <dgm:cxn modelId="{1D0FE1E7-DF88-4AAC-B9CF-940FF8CA060B}" type="presOf" srcId="{0FA5268F-35F5-4DCA-B7FF-DE0F9589FBB2}" destId="{9D8CB6BF-1912-4AF7-B027-5B8C506B7026}" srcOrd="0" destOrd="0" presId="urn:microsoft.com/office/officeart/2005/8/layout/cycle4"/>
    <dgm:cxn modelId="{7B3296F2-7C90-474A-AF90-D0DAB376E7B2}" type="presOf" srcId="{B61D8EBA-2EE4-49E9-8355-3A442C5BA7F6}" destId="{65E53C85-F5DA-41E7-9638-4B4E12181696}" srcOrd="0" destOrd="1" presId="urn:microsoft.com/office/officeart/2005/8/layout/cycle4"/>
    <dgm:cxn modelId="{595308F3-74C2-458A-A3AF-6BE4A8FCA635}" srcId="{E19D1CCD-C919-45E6-BCA0-C7D08E467C6A}" destId="{6557F182-B7AA-42E1-B0BD-75752A959002}" srcOrd="3" destOrd="0" parTransId="{1F1F9810-E040-40F7-9697-988174D2316B}" sibTransId="{C630A6E5-D230-4A9E-BE61-3332F2B9495E}"/>
    <dgm:cxn modelId="{3B0A1DF4-9830-4E57-906B-96A32AC4C3A0}" srcId="{0FA5268F-35F5-4DCA-B7FF-DE0F9589FBB2}" destId="{584AD63A-4380-47FB-BAF0-A65071105ACB}" srcOrd="2" destOrd="0" parTransId="{511E48A6-822F-4F07-81B4-DF417BA744C6}" sibTransId="{7E7FCF50-9C69-4A6A-B000-2F73576B5131}"/>
    <dgm:cxn modelId="{C1D6CDF4-50BC-4363-B9A5-1552E95D53D8}" type="presOf" srcId="{C4DDC280-B832-430B-9C44-0BEF44A613F3}" destId="{B430BB87-2C2E-4A81-8B61-6E3DB87CAE2F}" srcOrd="0" destOrd="0" presId="urn:microsoft.com/office/officeart/2005/8/layout/cycle4"/>
    <dgm:cxn modelId="{27A3342D-23AB-4CF1-A6A0-B891E91ABF96}" type="presParOf" srcId="{0C49684B-E721-4C98-9098-A3887BCC4E2D}" destId="{A0E17C4F-D3F4-4A04-86DD-B73B7E85F562}" srcOrd="0" destOrd="0" presId="urn:microsoft.com/office/officeart/2005/8/layout/cycle4"/>
    <dgm:cxn modelId="{0B0D38DB-AB30-4BB0-9713-4EE494A83809}" type="presParOf" srcId="{A0E17C4F-D3F4-4A04-86DD-B73B7E85F562}" destId="{2B2E25A6-3795-40EB-81C0-83DBBA1CDFC8}" srcOrd="0" destOrd="0" presId="urn:microsoft.com/office/officeart/2005/8/layout/cycle4"/>
    <dgm:cxn modelId="{8FA31CB5-ED72-49D0-BC79-8E5CCE85EDE9}" type="presParOf" srcId="{2B2E25A6-3795-40EB-81C0-83DBBA1CDFC8}" destId="{F9AEBB88-BD38-47D4-8EAE-4432204092B9}" srcOrd="0" destOrd="0" presId="urn:microsoft.com/office/officeart/2005/8/layout/cycle4"/>
    <dgm:cxn modelId="{6AA394B3-003C-4D1C-876D-D55E0FA60CB6}" type="presParOf" srcId="{2B2E25A6-3795-40EB-81C0-83DBBA1CDFC8}" destId="{8780D447-D6A0-470F-918F-D75DA3A68B4A}" srcOrd="1" destOrd="0" presId="urn:microsoft.com/office/officeart/2005/8/layout/cycle4"/>
    <dgm:cxn modelId="{73CE1073-F3C4-42EA-A061-E7E6374A3BD1}" type="presParOf" srcId="{A0E17C4F-D3F4-4A04-86DD-B73B7E85F562}" destId="{17BB23CF-76CF-40C0-9492-192A60ACA7A7}" srcOrd="1" destOrd="0" presId="urn:microsoft.com/office/officeart/2005/8/layout/cycle4"/>
    <dgm:cxn modelId="{5D3A0654-469E-4261-B70C-F02F4A124A52}" type="presParOf" srcId="{17BB23CF-76CF-40C0-9492-192A60ACA7A7}" destId="{571D4DF6-B944-4B9A-891F-00760800889A}" srcOrd="0" destOrd="0" presId="urn:microsoft.com/office/officeart/2005/8/layout/cycle4"/>
    <dgm:cxn modelId="{9BFD17F6-AC6B-4191-9A86-7E2533CE06C2}" type="presParOf" srcId="{17BB23CF-76CF-40C0-9492-192A60ACA7A7}" destId="{8466EF45-33C0-4229-8849-4BED87AEA5CA}" srcOrd="1" destOrd="0" presId="urn:microsoft.com/office/officeart/2005/8/layout/cycle4"/>
    <dgm:cxn modelId="{EC3F7584-F45A-444A-AA3A-022E04D9F8A0}" type="presParOf" srcId="{A0E17C4F-D3F4-4A04-86DD-B73B7E85F562}" destId="{D540F779-7542-49C0-A435-ABBAE72BF593}" srcOrd="2" destOrd="0" presId="urn:microsoft.com/office/officeart/2005/8/layout/cycle4"/>
    <dgm:cxn modelId="{45678481-3A17-4511-B6B3-5ABC137B7452}" type="presParOf" srcId="{D540F779-7542-49C0-A435-ABBAE72BF593}" destId="{65E53C85-F5DA-41E7-9638-4B4E12181696}" srcOrd="0" destOrd="0" presId="urn:microsoft.com/office/officeart/2005/8/layout/cycle4"/>
    <dgm:cxn modelId="{74087270-286C-4326-ADB3-DAB19D729217}" type="presParOf" srcId="{D540F779-7542-49C0-A435-ABBAE72BF593}" destId="{92573FBC-E1DD-4EEC-B4C1-C1F7300264A5}" srcOrd="1" destOrd="0" presId="urn:microsoft.com/office/officeart/2005/8/layout/cycle4"/>
    <dgm:cxn modelId="{2E7A0DF0-975F-4A5B-8B95-68173084FFD7}" type="presParOf" srcId="{A0E17C4F-D3F4-4A04-86DD-B73B7E85F562}" destId="{A4CB3E7E-9ED3-49B0-98D8-4BE8571E87ED}" srcOrd="3" destOrd="0" presId="urn:microsoft.com/office/officeart/2005/8/layout/cycle4"/>
    <dgm:cxn modelId="{899B0E5D-F4AF-4164-8301-4B32633739E0}" type="presParOf" srcId="{A4CB3E7E-9ED3-49B0-98D8-4BE8571E87ED}" destId="{45684E63-FE25-43FD-904E-4B61257FF8EB}" srcOrd="0" destOrd="0" presId="urn:microsoft.com/office/officeart/2005/8/layout/cycle4"/>
    <dgm:cxn modelId="{CFD51885-B7FD-40E5-A407-3F1DA312AE96}" type="presParOf" srcId="{A4CB3E7E-9ED3-49B0-98D8-4BE8571E87ED}" destId="{ED6C8013-DD4D-4C8E-9171-7D2D8B7BF3A1}" srcOrd="1" destOrd="0" presId="urn:microsoft.com/office/officeart/2005/8/layout/cycle4"/>
    <dgm:cxn modelId="{84D4A024-0D63-4487-A812-4FFF67DC5674}" type="presParOf" srcId="{A0E17C4F-D3F4-4A04-86DD-B73B7E85F562}" destId="{4C1C9832-E65B-4D24-BA2C-68D87A9E3C16}" srcOrd="4" destOrd="0" presId="urn:microsoft.com/office/officeart/2005/8/layout/cycle4"/>
    <dgm:cxn modelId="{E3779472-78A1-4C07-B030-554A659C4CDD}" type="presParOf" srcId="{0C49684B-E721-4C98-9098-A3887BCC4E2D}" destId="{3C364024-D228-44EC-AB70-7413A422216B}" srcOrd="1" destOrd="0" presId="urn:microsoft.com/office/officeart/2005/8/layout/cycle4"/>
    <dgm:cxn modelId="{212BF506-20FD-4B29-AE40-551AE30E9A83}" type="presParOf" srcId="{3C364024-D228-44EC-AB70-7413A422216B}" destId="{B430BB87-2C2E-4A81-8B61-6E3DB87CAE2F}" srcOrd="0" destOrd="0" presId="urn:microsoft.com/office/officeart/2005/8/layout/cycle4"/>
    <dgm:cxn modelId="{12EDB139-6418-410B-9756-DF544B445E3D}" type="presParOf" srcId="{3C364024-D228-44EC-AB70-7413A422216B}" destId="{9D8CB6BF-1912-4AF7-B027-5B8C506B7026}" srcOrd="1" destOrd="0" presId="urn:microsoft.com/office/officeart/2005/8/layout/cycle4"/>
    <dgm:cxn modelId="{E4C82D5A-2A05-46CD-B8A1-56F767661715}" type="presParOf" srcId="{3C364024-D228-44EC-AB70-7413A422216B}" destId="{11DC07C0-5F09-48D9-9968-4F9D3BB42ED8}" srcOrd="2" destOrd="0" presId="urn:microsoft.com/office/officeart/2005/8/layout/cycle4"/>
    <dgm:cxn modelId="{CEFBCF8D-12EA-472F-95E9-D7B0F9D57086}" type="presParOf" srcId="{3C364024-D228-44EC-AB70-7413A422216B}" destId="{CE3F4881-1594-4FF6-943D-9CB0103E4DCD}" srcOrd="3" destOrd="0" presId="urn:microsoft.com/office/officeart/2005/8/layout/cycle4"/>
    <dgm:cxn modelId="{BBA5C96B-FE4A-4E08-9A3F-F3145178FCE0}" type="presParOf" srcId="{3C364024-D228-44EC-AB70-7413A422216B}" destId="{81BDA259-A06F-4949-BBC7-6F1B1CCA2B46}" srcOrd="4" destOrd="0" presId="urn:microsoft.com/office/officeart/2005/8/layout/cycle4"/>
    <dgm:cxn modelId="{D991AB5A-45D8-44DC-9502-2DB2CA75824E}" type="presParOf" srcId="{0C49684B-E721-4C98-9098-A3887BCC4E2D}" destId="{1A2F1E01-D61C-4C58-AC12-5197F44B03E2}" srcOrd="2" destOrd="0" presId="urn:microsoft.com/office/officeart/2005/8/layout/cycle4"/>
    <dgm:cxn modelId="{2634379B-04C5-4379-B6D3-B0A5532BCC14}" type="presParOf" srcId="{0C49684B-E721-4C98-9098-A3887BCC4E2D}" destId="{3F3A39FB-F8CD-4F74-BB74-5DC6E146285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73B9CB-EB38-4012-A3FB-1DAE61D868E6}" type="doc">
      <dgm:prSet loTypeId="urn:microsoft.com/office/officeart/2005/8/layout/process4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2997D4C-68E7-40A1-8719-82F87F0E185F}">
      <dgm:prSet/>
      <dgm:spPr/>
      <dgm:t>
        <a:bodyPr/>
        <a:lstStyle/>
        <a:p>
          <a:r>
            <a: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Em 2012 eram 7 sistemas solares instalados no Brasil, olha só os números dos Próximos anos: 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7BF48A-0C93-44AB-8DF3-F3C1702DC7F1}" type="parTrans" cxnId="{F886123C-2A57-471D-97F1-14B6733272C8}">
      <dgm:prSet/>
      <dgm:spPr/>
      <dgm:t>
        <a:bodyPr/>
        <a:lstStyle/>
        <a:p>
          <a:endParaRPr lang="en-US"/>
        </a:p>
      </dgm:t>
    </dgm:pt>
    <dgm:pt modelId="{BCF43FBA-20B1-4749-BD2C-4ABCFB9ACC76}" type="sibTrans" cxnId="{F886123C-2A57-471D-97F1-14B6733272C8}">
      <dgm:prSet/>
      <dgm:spPr/>
      <dgm:t>
        <a:bodyPr/>
        <a:lstStyle/>
        <a:p>
          <a:endParaRPr lang="en-US"/>
        </a:p>
      </dgm:t>
    </dgm:pt>
    <dgm:pt modelId="{A3AB9A30-502A-4B17-89FB-DCEF3C649833}">
      <dgm:prSet/>
      <dgm:spPr/>
      <dgm:t>
        <a:bodyPr/>
        <a:lstStyle/>
        <a:p>
          <a:r>
            <a:rPr lang="pt-BR" dirty="0">
              <a:latin typeface="Times New Roman" panose="02020603050405020304" pitchFamily="18" charset="0"/>
              <a:cs typeface="Times New Roman" panose="02020603050405020304" pitchFamily="18" charset="0"/>
            </a:rPr>
            <a:t>2016	6.747 mil novos sistemas instalados;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8E0820-194D-48BF-990F-455F8DA8DF1C}" type="parTrans" cxnId="{B8D262F2-A566-45A1-9A04-38F774112240}">
      <dgm:prSet/>
      <dgm:spPr/>
      <dgm:t>
        <a:bodyPr/>
        <a:lstStyle/>
        <a:p>
          <a:endParaRPr lang="en-US"/>
        </a:p>
      </dgm:t>
    </dgm:pt>
    <dgm:pt modelId="{3D874292-D565-4DAC-BB53-78333A4ABAD8}" type="sibTrans" cxnId="{B8D262F2-A566-45A1-9A04-38F774112240}">
      <dgm:prSet/>
      <dgm:spPr/>
      <dgm:t>
        <a:bodyPr/>
        <a:lstStyle/>
        <a:p>
          <a:endParaRPr lang="en-US"/>
        </a:p>
      </dgm:t>
    </dgm:pt>
    <dgm:pt modelId="{AA11FFEA-FDDC-4F1E-BE3B-3542B2911D49}">
      <dgm:prSet/>
      <dgm:spPr/>
      <dgm:t>
        <a:bodyPr/>
        <a:lstStyle/>
        <a:p>
          <a:r>
            <a:rPr lang="pt-BR" dirty="0">
              <a:latin typeface="Times New Roman" panose="02020603050405020304" pitchFamily="18" charset="0"/>
              <a:cs typeface="Times New Roman" panose="02020603050405020304" pitchFamily="18" charset="0"/>
            </a:rPr>
            <a:t>2017	13.948 mil novos sistemas instalados;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1EFF8F-765A-48AC-9B89-D9B4CB2791C6}" type="parTrans" cxnId="{80A2205F-CD37-49FC-B221-F7E04536EB51}">
      <dgm:prSet/>
      <dgm:spPr/>
      <dgm:t>
        <a:bodyPr/>
        <a:lstStyle/>
        <a:p>
          <a:endParaRPr lang="en-US"/>
        </a:p>
      </dgm:t>
    </dgm:pt>
    <dgm:pt modelId="{A6FEAB89-C842-4529-8117-9C02670252C6}" type="sibTrans" cxnId="{80A2205F-CD37-49FC-B221-F7E04536EB51}">
      <dgm:prSet/>
      <dgm:spPr/>
      <dgm:t>
        <a:bodyPr/>
        <a:lstStyle/>
        <a:p>
          <a:endParaRPr lang="en-US"/>
        </a:p>
      </dgm:t>
    </dgm:pt>
    <dgm:pt modelId="{E65C7693-24DA-40CC-94EB-70C50AF7F1CC}">
      <dgm:prSet/>
      <dgm:spPr/>
      <dgm:t>
        <a:bodyPr/>
        <a:lstStyle/>
        <a:p>
          <a:r>
            <a:rPr lang="pt-BR" dirty="0">
              <a:latin typeface="Times New Roman" panose="02020603050405020304" pitchFamily="18" charset="0"/>
              <a:cs typeface="Times New Roman" panose="02020603050405020304" pitchFamily="18" charset="0"/>
            </a:rPr>
            <a:t>2018	35.230 mil novos sistemas instalados.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DF1B46-84FC-480B-B24C-CC4915AE3E69}" type="parTrans" cxnId="{B2CCEF3A-AC38-4772-B37B-D16D72D2E3FC}">
      <dgm:prSet/>
      <dgm:spPr/>
      <dgm:t>
        <a:bodyPr/>
        <a:lstStyle/>
        <a:p>
          <a:endParaRPr lang="en-US"/>
        </a:p>
      </dgm:t>
    </dgm:pt>
    <dgm:pt modelId="{8C326075-3738-481B-BB58-764127FB7A72}" type="sibTrans" cxnId="{B2CCEF3A-AC38-4772-B37B-D16D72D2E3FC}">
      <dgm:prSet/>
      <dgm:spPr/>
      <dgm:t>
        <a:bodyPr/>
        <a:lstStyle/>
        <a:p>
          <a:endParaRPr lang="en-US"/>
        </a:p>
      </dgm:t>
    </dgm:pt>
    <dgm:pt modelId="{446AB03F-6A9D-49C6-AE23-4F68641EB251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pt-BR">
              <a:solidFill>
                <a:schemeClr val="tx1"/>
              </a:solidFill>
            </a:rPr>
            <a:t>E 2019 já alcançou até agora – novembro de 2019 – a marca de 74.111 novos sistemas instalados.</a:t>
          </a:r>
          <a:endParaRPr lang="en-US">
            <a:solidFill>
              <a:schemeClr val="tx1"/>
            </a:solidFill>
          </a:endParaRPr>
        </a:p>
      </dgm:t>
    </dgm:pt>
    <dgm:pt modelId="{8F63B2E4-5286-4D53-BC36-F64E23A591B3}" type="parTrans" cxnId="{9E5E24DB-EC76-46D1-905B-D5BD364B1E5D}">
      <dgm:prSet/>
      <dgm:spPr/>
      <dgm:t>
        <a:bodyPr/>
        <a:lstStyle/>
        <a:p>
          <a:endParaRPr lang="en-US"/>
        </a:p>
      </dgm:t>
    </dgm:pt>
    <dgm:pt modelId="{C00CF4ED-A551-4881-AFDD-ACA9F4D19B0E}" type="sibTrans" cxnId="{9E5E24DB-EC76-46D1-905B-D5BD364B1E5D}">
      <dgm:prSet/>
      <dgm:spPr/>
      <dgm:t>
        <a:bodyPr/>
        <a:lstStyle/>
        <a:p>
          <a:endParaRPr lang="en-US"/>
        </a:p>
      </dgm:t>
    </dgm:pt>
    <dgm:pt modelId="{F2A22878-498E-4027-B82C-18E216409AD3}" type="pres">
      <dgm:prSet presAssocID="{4873B9CB-EB38-4012-A3FB-1DAE61D868E6}" presName="Name0" presStyleCnt="0">
        <dgm:presLayoutVars>
          <dgm:dir/>
          <dgm:animLvl val="lvl"/>
          <dgm:resizeHandles val="exact"/>
        </dgm:presLayoutVars>
      </dgm:prSet>
      <dgm:spPr/>
    </dgm:pt>
    <dgm:pt modelId="{301438B5-0936-449E-A5EF-40582FD13263}" type="pres">
      <dgm:prSet presAssocID="{446AB03F-6A9D-49C6-AE23-4F68641EB251}" presName="boxAndChildren" presStyleCnt="0"/>
      <dgm:spPr/>
    </dgm:pt>
    <dgm:pt modelId="{9B6F1000-4A0B-4249-9F1E-AD8DF24A3911}" type="pres">
      <dgm:prSet presAssocID="{446AB03F-6A9D-49C6-AE23-4F68641EB251}" presName="parentTextBox" presStyleLbl="node1" presStyleIdx="0" presStyleCnt="2"/>
      <dgm:spPr/>
    </dgm:pt>
    <dgm:pt modelId="{850119AE-1D68-42E1-9845-ED6572B6D796}" type="pres">
      <dgm:prSet presAssocID="{BCF43FBA-20B1-4749-BD2C-4ABCFB9ACC76}" presName="sp" presStyleCnt="0"/>
      <dgm:spPr/>
    </dgm:pt>
    <dgm:pt modelId="{493D137D-8219-4AFA-93D2-CEA2595A5B73}" type="pres">
      <dgm:prSet presAssocID="{52997D4C-68E7-40A1-8719-82F87F0E185F}" presName="arrowAndChildren" presStyleCnt="0"/>
      <dgm:spPr/>
    </dgm:pt>
    <dgm:pt modelId="{5DD417AE-D902-408C-9CBE-54E63C035BD3}" type="pres">
      <dgm:prSet presAssocID="{52997D4C-68E7-40A1-8719-82F87F0E185F}" presName="parentTextArrow" presStyleLbl="node1" presStyleIdx="0" presStyleCnt="2"/>
      <dgm:spPr/>
    </dgm:pt>
    <dgm:pt modelId="{4B695B1E-67D1-42A3-ADA9-E682DDAC18AA}" type="pres">
      <dgm:prSet presAssocID="{52997D4C-68E7-40A1-8719-82F87F0E185F}" presName="arrow" presStyleLbl="node1" presStyleIdx="1" presStyleCnt="2"/>
      <dgm:spPr/>
    </dgm:pt>
    <dgm:pt modelId="{780B8372-80B8-49BD-928D-EACD1B322B9B}" type="pres">
      <dgm:prSet presAssocID="{52997D4C-68E7-40A1-8719-82F87F0E185F}" presName="descendantArrow" presStyleCnt="0"/>
      <dgm:spPr/>
    </dgm:pt>
    <dgm:pt modelId="{64C68C1C-D8CE-43E2-B9FB-A11BE38AD91D}" type="pres">
      <dgm:prSet presAssocID="{A3AB9A30-502A-4B17-89FB-DCEF3C649833}" presName="childTextArrow" presStyleLbl="fgAccFollowNode1" presStyleIdx="0" presStyleCnt="3">
        <dgm:presLayoutVars>
          <dgm:bulletEnabled val="1"/>
        </dgm:presLayoutVars>
      </dgm:prSet>
      <dgm:spPr/>
    </dgm:pt>
    <dgm:pt modelId="{A64351E5-DDD2-4F59-95C8-B524D727E7D7}" type="pres">
      <dgm:prSet presAssocID="{AA11FFEA-FDDC-4F1E-BE3B-3542B2911D49}" presName="childTextArrow" presStyleLbl="fgAccFollowNode1" presStyleIdx="1" presStyleCnt="3">
        <dgm:presLayoutVars>
          <dgm:bulletEnabled val="1"/>
        </dgm:presLayoutVars>
      </dgm:prSet>
      <dgm:spPr/>
    </dgm:pt>
    <dgm:pt modelId="{58CC91FC-81E0-4BBD-A283-59C9324C06C1}" type="pres">
      <dgm:prSet presAssocID="{E65C7693-24DA-40CC-94EB-70C50AF7F1CC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A9518523-5E38-4BE9-B508-52A05D2C27CC}" type="presOf" srcId="{AA11FFEA-FDDC-4F1E-BE3B-3542B2911D49}" destId="{A64351E5-DDD2-4F59-95C8-B524D727E7D7}" srcOrd="0" destOrd="0" presId="urn:microsoft.com/office/officeart/2005/8/layout/process4"/>
    <dgm:cxn modelId="{C4298B23-FA84-46A1-B263-F8B3D2C26A01}" type="presOf" srcId="{E65C7693-24DA-40CC-94EB-70C50AF7F1CC}" destId="{58CC91FC-81E0-4BBD-A283-59C9324C06C1}" srcOrd="0" destOrd="0" presId="urn:microsoft.com/office/officeart/2005/8/layout/process4"/>
    <dgm:cxn modelId="{B2CCEF3A-AC38-4772-B37B-D16D72D2E3FC}" srcId="{52997D4C-68E7-40A1-8719-82F87F0E185F}" destId="{E65C7693-24DA-40CC-94EB-70C50AF7F1CC}" srcOrd="2" destOrd="0" parTransId="{43DF1B46-84FC-480B-B24C-CC4915AE3E69}" sibTransId="{8C326075-3738-481B-BB58-764127FB7A72}"/>
    <dgm:cxn modelId="{F886123C-2A57-471D-97F1-14B6733272C8}" srcId="{4873B9CB-EB38-4012-A3FB-1DAE61D868E6}" destId="{52997D4C-68E7-40A1-8719-82F87F0E185F}" srcOrd="0" destOrd="0" parTransId="{837BF48A-0C93-44AB-8DF3-F3C1702DC7F1}" sibTransId="{BCF43FBA-20B1-4749-BD2C-4ABCFB9ACC76}"/>
    <dgm:cxn modelId="{80A2205F-CD37-49FC-B221-F7E04536EB51}" srcId="{52997D4C-68E7-40A1-8719-82F87F0E185F}" destId="{AA11FFEA-FDDC-4F1E-BE3B-3542B2911D49}" srcOrd="1" destOrd="0" parTransId="{9E1EFF8F-765A-48AC-9B89-D9B4CB2791C6}" sibTransId="{A6FEAB89-C842-4529-8117-9C02670252C6}"/>
    <dgm:cxn modelId="{1D1B6069-89C1-40E4-87BB-0CC4219674D4}" type="presOf" srcId="{4873B9CB-EB38-4012-A3FB-1DAE61D868E6}" destId="{F2A22878-498E-4027-B82C-18E216409AD3}" srcOrd="0" destOrd="0" presId="urn:microsoft.com/office/officeart/2005/8/layout/process4"/>
    <dgm:cxn modelId="{FBFE7075-83A1-405A-99D0-5E795FAAF42D}" type="presOf" srcId="{52997D4C-68E7-40A1-8719-82F87F0E185F}" destId="{5DD417AE-D902-408C-9CBE-54E63C035BD3}" srcOrd="0" destOrd="0" presId="urn:microsoft.com/office/officeart/2005/8/layout/process4"/>
    <dgm:cxn modelId="{AEFC10CA-4D84-4D2D-80D2-85EEB558FACE}" type="presOf" srcId="{52997D4C-68E7-40A1-8719-82F87F0E185F}" destId="{4B695B1E-67D1-42A3-ADA9-E682DDAC18AA}" srcOrd="1" destOrd="0" presId="urn:microsoft.com/office/officeart/2005/8/layout/process4"/>
    <dgm:cxn modelId="{3078B0CD-F644-4B8A-AE1A-2483C516B99A}" type="presOf" srcId="{A3AB9A30-502A-4B17-89FB-DCEF3C649833}" destId="{64C68C1C-D8CE-43E2-B9FB-A11BE38AD91D}" srcOrd="0" destOrd="0" presId="urn:microsoft.com/office/officeart/2005/8/layout/process4"/>
    <dgm:cxn modelId="{9E5E24DB-EC76-46D1-905B-D5BD364B1E5D}" srcId="{4873B9CB-EB38-4012-A3FB-1DAE61D868E6}" destId="{446AB03F-6A9D-49C6-AE23-4F68641EB251}" srcOrd="1" destOrd="0" parTransId="{8F63B2E4-5286-4D53-BC36-F64E23A591B3}" sibTransId="{C00CF4ED-A551-4881-AFDD-ACA9F4D19B0E}"/>
    <dgm:cxn modelId="{26F9E5DE-E8C5-4CC3-867F-3AB85C81C76C}" type="presOf" srcId="{446AB03F-6A9D-49C6-AE23-4F68641EB251}" destId="{9B6F1000-4A0B-4249-9F1E-AD8DF24A3911}" srcOrd="0" destOrd="0" presId="urn:microsoft.com/office/officeart/2005/8/layout/process4"/>
    <dgm:cxn modelId="{B8D262F2-A566-45A1-9A04-38F774112240}" srcId="{52997D4C-68E7-40A1-8719-82F87F0E185F}" destId="{A3AB9A30-502A-4B17-89FB-DCEF3C649833}" srcOrd="0" destOrd="0" parTransId="{F68E0820-194D-48BF-990F-455F8DA8DF1C}" sibTransId="{3D874292-D565-4DAC-BB53-78333A4ABAD8}"/>
    <dgm:cxn modelId="{1CEF0219-039E-4C36-B848-55900094328D}" type="presParOf" srcId="{F2A22878-498E-4027-B82C-18E216409AD3}" destId="{301438B5-0936-449E-A5EF-40582FD13263}" srcOrd="0" destOrd="0" presId="urn:microsoft.com/office/officeart/2005/8/layout/process4"/>
    <dgm:cxn modelId="{A88D57FA-7E5D-486F-907E-30A095111D04}" type="presParOf" srcId="{301438B5-0936-449E-A5EF-40582FD13263}" destId="{9B6F1000-4A0B-4249-9F1E-AD8DF24A3911}" srcOrd="0" destOrd="0" presId="urn:microsoft.com/office/officeart/2005/8/layout/process4"/>
    <dgm:cxn modelId="{EA24187D-3960-4D7D-8363-CCE0C3058F22}" type="presParOf" srcId="{F2A22878-498E-4027-B82C-18E216409AD3}" destId="{850119AE-1D68-42E1-9845-ED6572B6D796}" srcOrd="1" destOrd="0" presId="urn:microsoft.com/office/officeart/2005/8/layout/process4"/>
    <dgm:cxn modelId="{85E37E0A-4AE8-4CAC-BE5F-5C3F28296F52}" type="presParOf" srcId="{F2A22878-498E-4027-B82C-18E216409AD3}" destId="{493D137D-8219-4AFA-93D2-CEA2595A5B73}" srcOrd="2" destOrd="0" presId="urn:microsoft.com/office/officeart/2005/8/layout/process4"/>
    <dgm:cxn modelId="{C846D652-1D37-4853-834B-2BA89F18C29A}" type="presParOf" srcId="{493D137D-8219-4AFA-93D2-CEA2595A5B73}" destId="{5DD417AE-D902-408C-9CBE-54E63C035BD3}" srcOrd="0" destOrd="0" presId="urn:microsoft.com/office/officeart/2005/8/layout/process4"/>
    <dgm:cxn modelId="{BD4F4807-0382-4D68-8E00-AEFDAFD01F4A}" type="presParOf" srcId="{493D137D-8219-4AFA-93D2-CEA2595A5B73}" destId="{4B695B1E-67D1-42A3-ADA9-E682DDAC18AA}" srcOrd="1" destOrd="0" presId="urn:microsoft.com/office/officeart/2005/8/layout/process4"/>
    <dgm:cxn modelId="{A118BA5F-9C32-4C67-87CD-57C0086B7609}" type="presParOf" srcId="{493D137D-8219-4AFA-93D2-CEA2595A5B73}" destId="{780B8372-80B8-49BD-928D-EACD1B322B9B}" srcOrd="2" destOrd="0" presId="urn:microsoft.com/office/officeart/2005/8/layout/process4"/>
    <dgm:cxn modelId="{D321640B-0A55-4821-9845-9F0247FE41AB}" type="presParOf" srcId="{780B8372-80B8-49BD-928D-EACD1B322B9B}" destId="{64C68C1C-D8CE-43E2-B9FB-A11BE38AD91D}" srcOrd="0" destOrd="0" presId="urn:microsoft.com/office/officeart/2005/8/layout/process4"/>
    <dgm:cxn modelId="{F7B5806A-0C1A-448D-9C78-27145DF919F0}" type="presParOf" srcId="{780B8372-80B8-49BD-928D-EACD1B322B9B}" destId="{A64351E5-DDD2-4F59-95C8-B524D727E7D7}" srcOrd="1" destOrd="0" presId="urn:microsoft.com/office/officeart/2005/8/layout/process4"/>
    <dgm:cxn modelId="{D36A44F1-092B-44E6-B246-76F9E313ED15}" type="presParOf" srcId="{780B8372-80B8-49BD-928D-EACD1B322B9B}" destId="{58CC91FC-81E0-4BBD-A283-59C9324C06C1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53C85-F5DA-41E7-9638-4B4E12181696}">
      <dsp:nvSpPr>
        <dsp:cNvPr id="0" name=""/>
        <dsp:cNvSpPr/>
      </dsp:nvSpPr>
      <dsp:spPr>
        <a:xfrm>
          <a:off x="4713659" y="3338177"/>
          <a:ext cx="2425087" cy="157090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200" b="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Vendas para órgão públicos (licitação)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Consumidor Pessoa Física/Jurídica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75693" y="3765411"/>
        <a:ext cx="1628545" cy="1109164"/>
      </dsp:txXfrm>
    </dsp:sp>
    <dsp:sp modelId="{45684E63-FE25-43FD-904E-4B61257FF8EB}">
      <dsp:nvSpPr>
        <dsp:cNvPr id="0" name=""/>
        <dsp:cNvSpPr/>
      </dsp:nvSpPr>
      <dsp:spPr>
        <a:xfrm>
          <a:off x="756937" y="3338177"/>
          <a:ext cx="2425087" cy="1570906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Uso de hidroelétricas convencionais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Outros sistemas de energia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Empresas de energia eólica</a:t>
          </a:r>
        </a:p>
      </dsp:txBody>
      <dsp:txXfrm>
        <a:off x="791445" y="3765411"/>
        <a:ext cx="1628545" cy="1109164"/>
      </dsp:txXfrm>
    </dsp:sp>
    <dsp:sp modelId="{571D4DF6-B944-4B9A-891F-00760800889A}">
      <dsp:nvSpPr>
        <dsp:cNvPr id="0" name=""/>
        <dsp:cNvSpPr/>
      </dsp:nvSpPr>
      <dsp:spPr>
        <a:xfrm>
          <a:off x="4713659" y="0"/>
          <a:ext cx="2425087" cy="1570906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Alto Custo de Aquisição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Não funciona a noite sem o uso de baterias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Baixo incentivo de aquisição no Brasil</a:t>
          </a:r>
        </a:p>
      </dsp:txBody>
      <dsp:txXfrm>
        <a:off x="5475693" y="34508"/>
        <a:ext cx="1628545" cy="1109164"/>
      </dsp:txXfrm>
    </dsp:sp>
    <dsp:sp modelId="{F9AEBB88-BD38-47D4-8EAE-4432204092B9}">
      <dsp:nvSpPr>
        <dsp:cNvPr id="0" name=""/>
        <dsp:cNvSpPr/>
      </dsp:nvSpPr>
      <dsp:spPr>
        <a:xfrm>
          <a:off x="756937" y="0"/>
          <a:ext cx="2425087" cy="1570906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Qualidade na prestação do serviço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Prazo de entrega e implementação reduzido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Facilidade no Parcelamento</a:t>
          </a:r>
        </a:p>
      </dsp:txBody>
      <dsp:txXfrm>
        <a:off x="791445" y="34508"/>
        <a:ext cx="1628545" cy="1109164"/>
      </dsp:txXfrm>
    </dsp:sp>
    <dsp:sp modelId="{B430BB87-2C2E-4A81-8B61-6E3DB87CAE2F}">
      <dsp:nvSpPr>
        <dsp:cNvPr id="0" name=""/>
        <dsp:cNvSpPr/>
      </dsp:nvSpPr>
      <dsp:spPr>
        <a:xfrm>
          <a:off x="1773118" y="279817"/>
          <a:ext cx="2125633" cy="2125633"/>
        </a:xfrm>
        <a:prstGeom prst="pieWedg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FORÇAS</a:t>
          </a:r>
        </a:p>
      </dsp:txBody>
      <dsp:txXfrm>
        <a:off x="2395701" y="902400"/>
        <a:ext cx="1503050" cy="1503050"/>
      </dsp:txXfrm>
    </dsp:sp>
    <dsp:sp modelId="{9D8CB6BF-1912-4AF7-B027-5B8C506B7026}">
      <dsp:nvSpPr>
        <dsp:cNvPr id="0" name=""/>
        <dsp:cNvSpPr/>
      </dsp:nvSpPr>
      <dsp:spPr>
        <a:xfrm rot="5400000">
          <a:off x="3996933" y="279817"/>
          <a:ext cx="2125633" cy="2125633"/>
        </a:xfrm>
        <a:prstGeom prst="pieWedg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FRAQUEZAS</a:t>
          </a:r>
        </a:p>
      </dsp:txBody>
      <dsp:txXfrm rot="-5400000">
        <a:off x="3996933" y="902400"/>
        <a:ext cx="1503050" cy="1503050"/>
      </dsp:txXfrm>
    </dsp:sp>
    <dsp:sp modelId="{11DC07C0-5F09-48D9-9968-4F9D3BB42ED8}">
      <dsp:nvSpPr>
        <dsp:cNvPr id="0" name=""/>
        <dsp:cNvSpPr/>
      </dsp:nvSpPr>
      <dsp:spPr>
        <a:xfrm rot="10800000">
          <a:off x="3996933" y="2503632"/>
          <a:ext cx="2125633" cy="2125633"/>
        </a:xfrm>
        <a:prstGeom prst="pieWedge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OPORTUNIDADES</a:t>
          </a:r>
        </a:p>
      </dsp:txBody>
      <dsp:txXfrm rot="10800000">
        <a:off x="3996933" y="2503632"/>
        <a:ext cx="1503050" cy="1503050"/>
      </dsp:txXfrm>
    </dsp:sp>
    <dsp:sp modelId="{CE3F4881-1594-4FF6-943D-9CB0103E4DCD}">
      <dsp:nvSpPr>
        <dsp:cNvPr id="0" name=""/>
        <dsp:cNvSpPr/>
      </dsp:nvSpPr>
      <dsp:spPr>
        <a:xfrm rot="16200000">
          <a:off x="1773118" y="2503632"/>
          <a:ext cx="2125633" cy="2125633"/>
        </a:xfrm>
        <a:prstGeom prst="pieWedg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AMEAÇAS</a:t>
          </a:r>
        </a:p>
      </dsp:txBody>
      <dsp:txXfrm rot="5400000">
        <a:off x="2395701" y="2503632"/>
        <a:ext cx="1503050" cy="1503050"/>
      </dsp:txXfrm>
    </dsp:sp>
    <dsp:sp modelId="{1A2F1E01-D61C-4C58-AC12-5197F44B03E2}">
      <dsp:nvSpPr>
        <dsp:cNvPr id="0" name=""/>
        <dsp:cNvSpPr/>
      </dsp:nvSpPr>
      <dsp:spPr>
        <a:xfrm>
          <a:off x="3580888" y="2012724"/>
          <a:ext cx="733908" cy="638180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3A39FB-F8CD-4F74-BB74-5DC6E1462856}">
      <dsp:nvSpPr>
        <dsp:cNvPr id="0" name=""/>
        <dsp:cNvSpPr/>
      </dsp:nvSpPr>
      <dsp:spPr>
        <a:xfrm rot="10800000">
          <a:off x="3580888" y="2258178"/>
          <a:ext cx="733908" cy="638180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F1000-4A0B-4249-9F1E-AD8DF24A3911}">
      <dsp:nvSpPr>
        <dsp:cNvPr id="0" name=""/>
        <dsp:cNvSpPr/>
      </dsp:nvSpPr>
      <dsp:spPr>
        <a:xfrm>
          <a:off x="0" y="2219338"/>
          <a:ext cx="4991629" cy="1456126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>
              <a:solidFill>
                <a:schemeClr val="tx1"/>
              </a:solidFill>
            </a:rPr>
            <a:t>E 2019 já alcançou até agora – novembro de 2019 – a marca de 74.111 novos sistemas instalados.</a:t>
          </a:r>
          <a:endParaRPr lang="en-US" sz="1900" kern="1200">
            <a:solidFill>
              <a:schemeClr val="tx1"/>
            </a:solidFill>
          </a:endParaRPr>
        </a:p>
      </dsp:txBody>
      <dsp:txXfrm>
        <a:off x="0" y="2219338"/>
        <a:ext cx="4991629" cy="1456126"/>
      </dsp:txXfrm>
    </dsp:sp>
    <dsp:sp modelId="{4B695B1E-67D1-42A3-ADA9-E682DDAC18AA}">
      <dsp:nvSpPr>
        <dsp:cNvPr id="0" name=""/>
        <dsp:cNvSpPr/>
      </dsp:nvSpPr>
      <dsp:spPr>
        <a:xfrm rot="10800000">
          <a:off x="0" y="1658"/>
          <a:ext cx="4991629" cy="2239522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Em 2012 eram 7 sistemas solares instalados no Brasil, olha só os números dos Próximos anos: </a:t>
          </a:r>
          <a:endParaRPr lang="en-US" sz="19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10800000">
        <a:off x="0" y="1658"/>
        <a:ext cx="4991629" cy="786072"/>
      </dsp:txXfrm>
    </dsp:sp>
    <dsp:sp modelId="{64C68C1C-D8CE-43E2-B9FB-A11BE38AD91D}">
      <dsp:nvSpPr>
        <dsp:cNvPr id="0" name=""/>
        <dsp:cNvSpPr/>
      </dsp:nvSpPr>
      <dsp:spPr>
        <a:xfrm>
          <a:off x="2437" y="787730"/>
          <a:ext cx="1662251" cy="66961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2016	6.747 mil novos sistemas instalados;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37" y="787730"/>
        <a:ext cx="1662251" cy="669617"/>
      </dsp:txXfrm>
    </dsp:sp>
    <dsp:sp modelId="{A64351E5-DDD2-4F59-95C8-B524D727E7D7}">
      <dsp:nvSpPr>
        <dsp:cNvPr id="0" name=""/>
        <dsp:cNvSpPr/>
      </dsp:nvSpPr>
      <dsp:spPr>
        <a:xfrm>
          <a:off x="1664688" y="787730"/>
          <a:ext cx="1662251" cy="66961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2017	13.948 mil novos sistemas instalados;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64688" y="787730"/>
        <a:ext cx="1662251" cy="669617"/>
      </dsp:txXfrm>
    </dsp:sp>
    <dsp:sp modelId="{58CC91FC-81E0-4BBD-A283-59C9324C06C1}">
      <dsp:nvSpPr>
        <dsp:cNvPr id="0" name=""/>
        <dsp:cNvSpPr/>
      </dsp:nvSpPr>
      <dsp:spPr>
        <a:xfrm>
          <a:off x="3326940" y="787730"/>
          <a:ext cx="1662251" cy="66961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2018	35.230 mil novos sistemas instalados.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26940" y="787730"/>
        <a:ext cx="1662251" cy="6696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CC077-E045-481A-95EA-C8AAE2E4B7F9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0FCB3-2B6C-4BD6-BCEA-9FACAC6270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354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0FCB3-2B6C-4BD6-BCEA-9FACAC62703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129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6350D-3D28-C716-A9D2-92ED2554C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031CF9-AD0D-3A00-3E52-3A46ECD94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BF465A-EFB4-59EE-EC02-11881304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81A9-55CF-4D7D-8EE8-1884770E1582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1A1EB1-FAF9-3D3A-AAED-7A1AEACD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E93EC-66A3-6779-7402-E43F9FB5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2C95-9958-4E33-9FCA-A2A4C6777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24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5CC59-34CB-B71A-588D-D95E32B8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10B3E7-1D61-5150-C03C-923767E1F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DA91BC-DA21-2A96-7003-E9233DC5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81A9-55CF-4D7D-8EE8-1884770E1582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BAB663-5905-28B6-F8A8-3D151561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1B1D3A-9F38-4866-4430-6816AFE8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2C95-9958-4E33-9FCA-A2A4C6777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10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5B7566-EB29-BE67-4CC7-420D54A0E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87B712-9DC6-8687-863F-51C69E8EB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FB7775-7741-440E-C945-29AC171B1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81A9-55CF-4D7D-8EE8-1884770E1582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66F09D-F2AE-699D-181E-D05BADFE3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79546E-66C2-77D4-5A67-1D9FF65D1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2C95-9958-4E33-9FCA-A2A4C6777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27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792FF-D87E-A931-6A4F-CAF028173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800BF1-6742-8CAA-92FC-819800874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F71A1C-C434-B323-E960-D31D0024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81A9-55CF-4D7D-8EE8-1884770E1582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AD05D8-FE64-8F92-A906-40A4888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E1EE6B-EBF5-0028-ABC6-15E3E5A1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2C95-9958-4E33-9FCA-A2A4C6777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80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0C4DD-ED8B-673C-DCB2-65F48A8C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77B1AF-CD90-C094-3EE9-11A897E0D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F8D910-5549-E547-6D0D-2CF95833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81A9-55CF-4D7D-8EE8-1884770E1582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BB4537-FA41-35A7-F3E3-E4D7C9C7F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004EAC-03E6-AA76-AAB8-C42D19BC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2C95-9958-4E33-9FCA-A2A4C6777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5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1C057-8BE2-D757-8EED-46429ECDD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D773EC-6B21-FCA4-AE31-382A07D4A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BA4203-C98E-231B-35D7-26AA0FE0D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3C9443-362F-8AD7-800A-AB4B0209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81A9-55CF-4D7D-8EE8-1884770E1582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57144D-FAFE-5421-AD9C-61FD7309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B43716-2FCD-C8DC-735D-5441D124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2C95-9958-4E33-9FCA-A2A4C6777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58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D085B-0D6F-4E67-D88A-6F771B92E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4315BE-F13E-D29C-1449-88F90C708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709F05-607B-3B84-0437-ADE9E0D24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E754E07-2D26-A993-1167-BFEA4F30A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4E0376-4874-01D6-0F9E-CD2D10D4D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42BC1D4-BFBA-8D1E-4D82-61A6C6FA5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81A9-55CF-4D7D-8EE8-1884770E1582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A6BEDBD-07F7-41B6-6DB3-7F2A774E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290DD44-1ECD-99FC-938B-6E9EFF3A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2C95-9958-4E33-9FCA-A2A4C6777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72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2FAD8-D135-42F4-98CD-C3EF8A38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1FAEB9-D5FA-1EF3-18C0-6251BE52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81A9-55CF-4D7D-8EE8-1884770E1582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E67FA7A-0691-94E6-5279-69D7B615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9DD62D-8170-440C-9658-3A7BA5F6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2C95-9958-4E33-9FCA-A2A4C6777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16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162F032-149B-2087-038F-A3CB80156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81A9-55CF-4D7D-8EE8-1884770E1582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5FCD699-A1AB-3FD1-F0AD-6B8D3D4A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0D486B-1A78-BE1A-3E90-0A424684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2C95-9958-4E33-9FCA-A2A4C6777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63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0344B-1EAD-E89E-604F-B88BE4E86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A81A76-E644-22BA-5164-88CB7B36C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8F7D94-B15D-E00D-F3FA-C899D7E81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30B089-5196-62FE-78F5-15E7BC41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81A9-55CF-4D7D-8EE8-1884770E1582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939FCE-B450-0D82-2B13-530E16DDE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BA40F3-2EAB-2D0E-039F-1617E3B1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2C95-9958-4E33-9FCA-A2A4C6777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82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3CBCB-61F6-0288-3921-1051BB61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B758320-81EB-D71C-0848-DC75FE3E2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574419-DF70-8687-162B-2CED3DC3F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FF89C4-F91B-BA91-5DFF-F72366FE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81A9-55CF-4D7D-8EE8-1884770E1582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DAA58B-9ACD-AA5F-723D-659B9C79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B708AE-B4D0-70F3-8DDD-D859AB57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2C95-9958-4E33-9FCA-A2A4C6777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79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BB7821E-0DA3-1637-7B4A-464A7BE0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FD73B-4939-F197-8AF6-511C094EC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8CD15B-3836-4403-5BED-B6796B0DBE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C81A9-55CF-4D7D-8EE8-1884770E1582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5BB4E0-8A58-A754-BFFF-39D807564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0B46E1-9162-67E1-8AD6-C0C7F8424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32C95-9958-4E33-9FCA-A2A4C6777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62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Energia fotovoltaica – Como funciona a energia elétrica solar | Portal Solar">
            <a:extLst>
              <a:ext uri="{FF2B5EF4-FFF2-40B4-BE49-F238E27FC236}">
                <a16:creationId xmlns:a16="http://schemas.microsoft.com/office/drawing/2014/main" id="{0C74250F-AF33-C463-2916-FD84E481D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2C6C9C9-83BF-4A6C-A1BF-C1735C61B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524" y="1"/>
            <a:ext cx="7295477" cy="6853457"/>
          </a:xfrm>
          <a:custGeom>
            <a:avLst/>
            <a:gdLst>
              <a:gd name="connsiteX0" fmla="*/ 2113864 w 7295477"/>
              <a:gd name="connsiteY0" fmla="*/ 0 h 6853457"/>
              <a:gd name="connsiteX1" fmla="*/ 5731689 w 7295477"/>
              <a:gd name="connsiteY1" fmla="*/ 0 h 6853457"/>
              <a:gd name="connsiteX2" fmla="*/ 5792604 w 7295477"/>
              <a:gd name="connsiteY2" fmla="*/ 31199 h 6853457"/>
              <a:gd name="connsiteX3" fmla="*/ 7277638 w 7295477"/>
              <a:gd name="connsiteY3" fmla="*/ 1446415 h 6853457"/>
              <a:gd name="connsiteX4" fmla="*/ 7295477 w 7295477"/>
              <a:gd name="connsiteY4" fmla="*/ 1478103 h 6853457"/>
              <a:gd name="connsiteX5" fmla="*/ 7295477 w 7295477"/>
              <a:gd name="connsiteY5" fmla="*/ 5482224 h 6853457"/>
              <a:gd name="connsiteX6" fmla="*/ 7195301 w 7295477"/>
              <a:gd name="connsiteY6" fmla="*/ 5644337 h 6853457"/>
              <a:gd name="connsiteX7" fmla="*/ 5956878 w 7295477"/>
              <a:gd name="connsiteY7" fmla="*/ 6835380 h 6853457"/>
              <a:gd name="connsiteX8" fmla="*/ 5925438 w 7295477"/>
              <a:gd name="connsiteY8" fmla="*/ 6853457 h 6853457"/>
              <a:gd name="connsiteX9" fmla="*/ 1920114 w 7295477"/>
              <a:gd name="connsiteY9" fmla="*/ 6853457 h 6853457"/>
              <a:gd name="connsiteX10" fmla="*/ 1888674 w 7295477"/>
              <a:gd name="connsiteY10" fmla="*/ 6835380 h 6853457"/>
              <a:gd name="connsiteX11" fmla="*/ 0 w 7295477"/>
              <a:gd name="connsiteY11" fmla="*/ 3480517 h 6853457"/>
              <a:gd name="connsiteX12" fmla="*/ 2052949 w 7295477"/>
              <a:gd name="connsiteY12" fmla="*/ 31199 h 685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95477" h="6853457">
                <a:moveTo>
                  <a:pt x="2113864" y="0"/>
                </a:moveTo>
                <a:lnTo>
                  <a:pt x="5731689" y="0"/>
                </a:lnTo>
                <a:lnTo>
                  <a:pt x="5792604" y="31199"/>
                </a:lnTo>
                <a:cubicBezTo>
                  <a:pt x="6404018" y="363339"/>
                  <a:pt x="6917255" y="853303"/>
                  <a:pt x="7277638" y="1446415"/>
                </a:cubicBezTo>
                <a:lnTo>
                  <a:pt x="7295477" y="1478103"/>
                </a:lnTo>
                <a:lnTo>
                  <a:pt x="7295477" y="5482224"/>
                </a:lnTo>
                <a:lnTo>
                  <a:pt x="7195301" y="5644337"/>
                </a:lnTo>
                <a:cubicBezTo>
                  <a:pt x="6875688" y="6126745"/>
                  <a:pt x="6452261" y="6534378"/>
                  <a:pt x="5956878" y="6835380"/>
                </a:cubicBezTo>
                <a:lnTo>
                  <a:pt x="5925438" y="6853457"/>
                </a:lnTo>
                <a:lnTo>
                  <a:pt x="1920114" y="6853457"/>
                </a:lnTo>
                <a:lnTo>
                  <a:pt x="1888674" y="6835380"/>
                </a:lnTo>
                <a:cubicBezTo>
                  <a:pt x="756370" y="6147375"/>
                  <a:pt x="0" y="4902276"/>
                  <a:pt x="0" y="3480517"/>
                </a:cubicBezTo>
                <a:cubicBezTo>
                  <a:pt x="0" y="1991056"/>
                  <a:pt x="830121" y="695479"/>
                  <a:pt x="2052949" y="31199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DC0C7FAD-CDB1-55A8-688B-5DFE391E94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" r="2193" b="1"/>
          <a:stretch/>
        </p:blipFill>
        <p:spPr>
          <a:xfrm>
            <a:off x="5063089" y="1"/>
            <a:ext cx="7128913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19993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E4C519-FBE9-4ABE-A8F9-C2CBE3269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culadora, caneta, bússola, dinheiro e um papel com gráficos impressos">
            <a:extLst>
              <a:ext uri="{FF2B5EF4-FFF2-40B4-BE49-F238E27FC236}">
                <a16:creationId xmlns:a16="http://schemas.microsoft.com/office/drawing/2014/main" id="{D1315152-93EE-9258-8BE2-1C6D858C58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13" r="8589" b="-2"/>
          <a:stretch/>
        </p:blipFill>
        <p:spPr>
          <a:xfrm>
            <a:off x="3245637" y="-1"/>
            <a:ext cx="8946363" cy="6858000"/>
          </a:xfrm>
          <a:custGeom>
            <a:avLst/>
            <a:gdLst/>
            <a:ahLst/>
            <a:cxnLst/>
            <a:rect l="l" t="t" r="r" b="b"/>
            <a:pathLst>
              <a:path w="8946363" h="6858000">
                <a:moveTo>
                  <a:pt x="0" y="0"/>
                </a:moveTo>
                <a:lnTo>
                  <a:pt x="8946363" y="0"/>
                </a:lnTo>
                <a:lnTo>
                  <a:pt x="8946363" y="6858000"/>
                </a:lnTo>
                <a:lnTo>
                  <a:pt x="1" y="6858000"/>
                </a:lnTo>
                <a:lnTo>
                  <a:pt x="60040" y="6788731"/>
                </a:lnTo>
                <a:cubicBezTo>
                  <a:pt x="770566" y="5928901"/>
                  <a:pt x="1210035" y="4741057"/>
                  <a:pt x="1210035" y="3429001"/>
                </a:cubicBezTo>
                <a:cubicBezTo>
                  <a:pt x="1210035" y="2116945"/>
                  <a:pt x="770566" y="929101"/>
                  <a:pt x="60040" y="69272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80EC29FB-299E-49F3-8C7B-01199632A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455672" cy="6858000"/>
          </a:xfrm>
          <a:custGeom>
            <a:avLst/>
            <a:gdLst>
              <a:gd name="connsiteX0" fmla="*/ 0 w 4455672"/>
              <a:gd name="connsiteY0" fmla="*/ 0 h 6858000"/>
              <a:gd name="connsiteX1" fmla="*/ 3245636 w 4455672"/>
              <a:gd name="connsiteY1" fmla="*/ 0 h 6858000"/>
              <a:gd name="connsiteX2" fmla="*/ 3305677 w 4455672"/>
              <a:gd name="connsiteY2" fmla="*/ 69272 h 6858000"/>
              <a:gd name="connsiteX3" fmla="*/ 4455672 w 4455672"/>
              <a:gd name="connsiteY3" fmla="*/ 3429001 h 6858000"/>
              <a:gd name="connsiteX4" fmla="*/ 3305677 w 4455672"/>
              <a:gd name="connsiteY4" fmla="*/ 6788731 h 6858000"/>
              <a:gd name="connsiteX5" fmla="*/ 3245638 w 4455672"/>
              <a:gd name="connsiteY5" fmla="*/ 6858000 h 6858000"/>
              <a:gd name="connsiteX6" fmla="*/ 0 w 44556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2" h="6858000">
                <a:moveTo>
                  <a:pt x="0" y="0"/>
                </a:moveTo>
                <a:lnTo>
                  <a:pt x="3245636" y="0"/>
                </a:lnTo>
                <a:lnTo>
                  <a:pt x="3305677" y="69272"/>
                </a:lnTo>
                <a:cubicBezTo>
                  <a:pt x="4016203" y="929101"/>
                  <a:pt x="4455672" y="2116945"/>
                  <a:pt x="4455672" y="3429001"/>
                </a:cubicBezTo>
                <a:cubicBezTo>
                  <a:pt x="4455672" y="4741057"/>
                  <a:pt x="4016203" y="5928901"/>
                  <a:pt x="3305677" y="6788731"/>
                </a:cubicBezTo>
                <a:lnTo>
                  <a:pt x="3245638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29A2522-B27A-45C5-897B-79A1407D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8" cy="6858000"/>
          </a:xfrm>
          <a:custGeom>
            <a:avLst/>
            <a:gdLst>
              <a:gd name="connsiteX0" fmla="*/ 0 w 4446528"/>
              <a:gd name="connsiteY0" fmla="*/ 0 h 6858000"/>
              <a:gd name="connsiteX1" fmla="*/ 3236492 w 4446528"/>
              <a:gd name="connsiteY1" fmla="*/ 0 h 6858000"/>
              <a:gd name="connsiteX2" fmla="*/ 3296533 w 4446528"/>
              <a:gd name="connsiteY2" fmla="*/ 69272 h 6858000"/>
              <a:gd name="connsiteX3" fmla="*/ 4446528 w 4446528"/>
              <a:gd name="connsiteY3" fmla="*/ 3429001 h 6858000"/>
              <a:gd name="connsiteX4" fmla="*/ 3296533 w 4446528"/>
              <a:gd name="connsiteY4" fmla="*/ 6788731 h 6858000"/>
              <a:gd name="connsiteX5" fmla="*/ 3236494 w 4446528"/>
              <a:gd name="connsiteY5" fmla="*/ 6858000 h 6858000"/>
              <a:gd name="connsiteX6" fmla="*/ 0 w 44465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8" h="6858000">
                <a:moveTo>
                  <a:pt x="0" y="0"/>
                </a:moveTo>
                <a:lnTo>
                  <a:pt x="3236492" y="0"/>
                </a:lnTo>
                <a:lnTo>
                  <a:pt x="3296533" y="69272"/>
                </a:lnTo>
                <a:cubicBezTo>
                  <a:pt x="4007059" y="929101"/>
                  <a:pt x="4446528" y="2116945"/>
                  <a:pt x="4446528" y="3429001"/>
                </a:cubicBezTo>
                <a:cubicBezTo>
                  <a:pt x="4446528" y="4741057"/>
                  <a:pt x="4007059" y="5928901"/>
                  <a:pt x="3296533" y="6788731"/>
                </a:cubicBezTo>
                <a:lnTo>
                  <a:pt x="32364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52CC8-7AF9-57B7-D6D5-056A67316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t-BR" sz="2600" b="1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Potencial de Lucro Perene</a:t>
            </a:r>
            <a:br>
              <a:rPr lang="pt-BR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6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96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181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980BF3-350E-4EFD-880E-8AE9042E3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t-BR" sz="20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potencial de lucro perene pode ser estimado em R$ 200,00 por ano (R$ 5.000,00 em 25 anos por cliente) em decorrência da manutenção, fora os custos de atualização, modificação e expansão do sistema, que podem aumentar esse valor em gerando mais lucros para a companhia.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000" dirty="0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98CA48A5-F803-AA43-0E3B-6842E2231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294" y="6092843"/>
            <a:ext cx="734757" cy="68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206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Energia fotovoltaica – Como funciona a energia elétrica solar | Portal Solar">
            <a:extLst>
              <a:ext uri="{FF2B5EF4-FFF2-40B4-BE49-F238E27FC236}">
                <a16:creationId xmlns:a16="http://schemas.microsoft.com/office/drawing/2014/main" id="{5791750F-8741-1017-203B-DAFA68908D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87D6BC9-52EE-F28F-09A4-61F1D46F8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Muito obrigado pela Atenção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21FABF-B350-4DFF-FCEA-D33047F06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Feat. Daniel Sodré, Feat. Diego Pinheiro, Feat. Christiano Henrique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430ABE2B-8088-D669-39E5-83BADFBD9C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294" y="6092843"/>
            <a:ext cx="734757" cy="68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95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F28823-4775-1BEB-547A-F8828523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Energia fotovoltaica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37B6CC-7E5F-0EE9-3FE4-46382DA5B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pt-B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energia solar fotovoltaica </a:t>
            </a:r>
            <a:r>
              <a:rPr lang="pt-BR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é uma fonte de energia renovável e limpa que utiliza a radiação solar para gerar eletricidade</a:t>
            </a:r>
            <a:r>
              <a:rPr lang="pt-B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Baseia-se no denominado efeito fotoelétrico, através do qual determinados materiais são capazes de absorver fótons (partículas luminosas) e liberar elétrons, gerando corrente elétrica.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Lâmpada em grama verde">
            <a:extLst>
              <a:ext uri="{FF2B5EF4-FFF2-40B4-BE49-F238E27FC236}">
                <a16:creationId xmlns:a16="http://schemas.microsoft.com/office/drawing/2014/main" id="{85F30E69-E42B-C5AD-314D-CAD8CE03D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44" r="16773" b="-1"/>
          <a:stretch/>
        </p:blipFill>
        <p:spPr>
          <a:xfrm>
            <a:off x="6788383" y="613147"/>
            <a:ext cx="4565417" cy="559344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C890FEE1-01B5-8C6E-F9FB-DCCC15415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294" y="6092843"/>
            <a:ext cx="734757" cy="68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22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E1828EF0-AD4D-C0F9-4EB0-84216ED5E6B6}"/>
              </a:ext>
            </a:extLst>
          </p:cNvPr>
          <p:cNvGrpSpPr/>
          <p:nvPr/>
        </p:nvGrpSpPr>
        <p:grpSpPr>
          <a:xfrm>
            <a:off x="2147245" y="643467"/>
            <a:ext cx="7897508" cy="5571065"/>
            <a:chOff x="1866902" y="294916"/>
            <a:chExt cx="8456243" cy="5965207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450B848B-45B1-FFD3-F582-A088AC1722E4}"/>
                </a:ext>
              </a:extLst>
            </p:cNvPr>
            <p:cNvSpPr/>
            <p:nvPr/>
          </p:nvSpPr>
          <p:spPr>
            <a:xfrm>
              <a:off x="6094047" y="3119258"/>
              <a:ext cx="4046411" cy="31408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FC57040F-4605-486B-90AE-A405EF3F3EAB}"/>
                </a:ext>
              </a:extLst>
            </p:cNvPr>
            <p:cNvSpPr/>
            <p:nvPr/>
          </p:nvSpPr>
          <p:spPr>
            <a:xfrm>
              <a:off x="1866902" y="3119258"/>
              <a:ext cx="4229096" cy="31388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55CCBF8D-5991-B053-8660-5169F0D78141}"/>
                </a:ext>
              </a:extLst>
            </p:cNvPr>
            <p:cNvSpPr/>
            <p:nvPr/>
          </p:nvSpPr>
          <p:spPr>
            <a:xfrm>
              <a:off x="6095999" y="296927"/>
              <a:ext cx="4046411" cy="31408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2230112B-77FC-E11C-DC07-A2089F3A444A}"/>
                </a:ext>
              </a:extLst>
            </p:cNvPr>
            <p:cNvSpPr/>
            <p:nvPr/>
          </p:nvSpPr>
          <p:spPr>
            <a:xfrm>
              <a:off x="1868854" y="296927"/>
              <a:ext cx="4229096" cy="31388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" name="Diagrama 2">
              <a:extLst>
                <a:ext uri="{FF2B5EF4-FFF2-40B4-BE49-F238E27FC236}">
                  <a16:creationId xmlns:a16="http://schemas.microsoft.com/office/drawing/2014/main" id="{1220AB8E-8652-40CB-145A-5077F9226C2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74193827"/>
                </p:ext>
              </p:extLst>
            </p:nvPr>
          </p:nvGraphicFramePr>
          <p:xfrm>
            <a:off x="1868854" y="800804"/>
            <a:ext cx="8454291" cy="525639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5A44CA3-E111-1F4E-3B51-B63FFED97BCC}"/>
                </a:ext>
              </a:extLst>
            </p:cNvPr>
            <p:cNvSpPr/>
            <p:nvPr/>
          </p:nvSpPr>
          <p:spPr>
            <a:xfrm>
              <a:off x="1868852" y="3435781"/>
              <a:ext cx="378066" cy="28243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pt-BR" sz="9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Fatores Internos</a:t>
              </a:r>
              <a:endParaRPr lang="pt-BR" sz="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E501881F-F482-BDDB-C484-4163B0B1B422}"/>
                </a:ext>
              </a:extLst>
            </p:cNvPr>
            <p:cNvSpPr/>
            <p:nvPr/>
          </p:nvSpPr>
          <p:spPr>
            <a:xfrm>
              <a:off x="1868852" y="619280"/>
              <a:ext cx="378066" cy="28165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pt-BR" sz="9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Fatores Internos</a:t>
              </a:r>
              <a:endParaRPr lang="pt-BR" sz="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A13F18CC-F5F6-A7E9-ED81-1280D522A40A}"/>
                </a:ext>
              </a:extLst>
            </p:cNvPr>
            <p:cNvSpPr/>
            <p:nvPr/>
          </p:nvSpPr>
          <p:spPr>
            <a:xfrm>
              <a:off x="1868851" y="294916"/>
              <a:ext cx="4227147" cy="3243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pt-BR" sz="13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Fatores Positivos</a:t>
              </a:r>
              <a:endParaRPr lang="pt-BR" sz="13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0AE2650A-315D-BC84-B2F8-CAC4CE2D106C}"/>
                </a:ext>
              </a:extLst>
            </p:cNvPr>
            <p:cNvSpPr/>
            <p:nvPr/>
          </p:nvSpPr>
          <p:spPr>
            <a:xfrm>
              <a:off x="6095998" y="294916"/>
              <a:ext cx="4046411" cy="3243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pt-BR" sz="13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Fatores Negativo</a:t>
              </a:r>
              <a:endParaRPr lang="pt-BR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5" name="Imagem 24" descr="Logotipo&#10;&#10;Descrição gerada automaticamente">
            <a:extLst>
              <a:ext uri="{FF2B5EF4-FFF2-40B4-BE49-F238E27FC236}">
                <a16:creationId xmlns:a16="http://schemas.microsoft.com/office/drawing/2014/main" id="{AA613D5A-DBEF-35F6-FFC5-A78F57B7E9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294" y="6092843"/>
            <a:ext cx="734757" cy="68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24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0E8C67-8C70-B9EB-E400-ECB14E73D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pt-BR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Urgência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79D869-6CD0-B764-37E2-7A5A46A75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 lnSpcReduction="10000"/>
          </a:bodyPr>
          <a:lstStyle/>
          <a:p>
            <a:pPr>
              <a:spcAft>
                <a:spcPts val="800"/>
              </a:spcAft>
            </a:pPr>
            <a:r>
              <a:rPr lang="pt-B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 dos principais fatores de urgência que contribui para a instalação de um sistema solar completo em um imóvel é a redução do valor da conta de luz. Nesse sentido, é possível garantir segurança e estabilidade no controle sobre o valor de sua conta, além da diminuição do uso de energia elétrica. Em alguns casos, você pode economizar até 90% do valor total da sua conta de luz e ainda gerar créditos energéticos junto à distribuidora se não utilizar toda a energia gerada.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Outra urgência vem de pessoas onde a rede elétrica não podem os alcançar em suas residências fazendo com que a optem pelo serviço de instalação de painéis solares.</a:t>
            </a:r>
            <a:endParaRPr lang="pt-BR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valorização do imóvel também pode ser um fator urgência.</a:t>
            </a:r>
          </a:p>
        </p:txBody>
      </p:sp>
      <p:pic>
        <p:nvPicPr>
          <p:cNvPr id="5" name="Picture 4" descr="Instalação de painel solar">
            <a:extLst>
              <a:ext uri="{FF2B5EF4-FFF2-40B4-BE49-F238E27FC236}">
                <a16:creationId xmlns:a16="http://schemas.microsoft.com/office/drawing/2014/main" id="{BEBA15EC-D2E3-5DC1-3746-CB939FA85D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75" r="11143" b="-1"/>
          <a:stretch/>
        </p:blipFill>
        <p:spPr>
          <a:xfrm>
            <a:off x="6788383" y="613147"/>
            <a:ext cx="4565417" cy="5593443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6278AC61-B414-76DD-C8A6-452E8877E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294" y="6092843"/>
            <a:ext cx="734757" cy="68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01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0D85E3-23F3-FAE4-98FC-1CA8D54CF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Estimativa De Tamanho Do Mercado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40586F-E0F2-E3BE-6FD4-B886F8B71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48" r="22370" b="-1"/>
          <a:stretch/>
        </p:blipFill>
        <p:spPr>
          <a:xfrm>
            <a:off x="6788383" y="613147"/>
            <a:ext cx="4565417" cy="559344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 descr="Logotipo&#10;&#10;Descrição gerada automaticamente">
            <a:extLst>
              <a:ext uri="{FF2B5EF4-FFF2-40B4-BE49-F238E27FC236}">
                <a16:creationId xmlns:a16="http://schemas.microsoft.com/office/drawing/2014/main" id="{A5F395B2-D61C-780C-2A3C-2C8F0F74E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294" y="6092843"/>
            <a:ext cx="734757" cy="687982"/>
          </a:xfrm>
          <a:prstGeom prst="rect">
            <a:avLst/>
          </a:prstGeom>
        </p:spPr>
      </p:pic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6266840D-7BBB-4825-1CA9-305257F9C6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913459"/>
              </p:ext>
            </p:extLst>
          </p:nvPr>
        </p:nvGraphicFramePr>
        <p:xfrm>
          <a:off x="1045029" y="2524721"/>
          <a:ext cx="4991629" cy="3677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95929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9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2CC0B0-0344-1162-99C8-25D3EF81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Potencial De Precificação</a:t>
            </a:r>
          </a:p>
        </p:txBody>
      </p:sp>
      <p:sp>
        <p:nvSpPr>
          <p:cNvPr id="51" name="Espaço Reservado para Conteúdo 2">
            <a:extLst>
              <a:ext uri="{FF2B5EF4-FFF2-40B4-BE49-F238E27FC236}">
                <a16:creationId xmlns:a16="http://schemas.microsoft.com/office/drawing/2014/main" id="{FA323DCD-F7BA-16AA-9F8C-1CB5FAAE4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>
              <a:spcAft>
                <a:spcPts val="800"/>
              </a:spcAft>
            </a:pPr>
            <a:r>
              <a:rPr lang="pt-B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 estudo realizado pelo Sebrae sobre a </a:t>
            </a:r>
            <a:r>
              <a:rPr lang="pt-B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cadeia de valor da energia solar fotovoltaica no Brasil</a:t>
            </a:r>
            <a:r>
              <a:rPr lang="pt-B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reforça ainda mais o crescimento da energia solar no Brasil.</a:t>
            </a:r>
          </a:p>
          <a:p>
            <a:pPr fontAlgn="base"/>
            <a:r>
              <a:rPr lang="pt-B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Segundo ele, a tendência é de que a energia fotovoltaica passe de fonte com menor  representatividade na matriz em 2012 para a fonte com a maior representatividade em 2040.</a:t>
            </a:r>
          </a:p>
          <a:p>
            <a:pPr fontAlgn="base"/>
            <a:r>
              <a:rPr lang="pt-B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Outra estimativa oficial é da Empresa de Pesquisa de Energia (EPE).</a:t>
            </a:r>
          </a:p>
          <a:p>
            <a:pPr fontAlgn="base"/>
            <a:r>
              <a:rPr lang="pt-B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Segundo ela, serão 1,35 milhão de consumidores com geradores solares até 2027.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41F08776-7785-90E0-4FF6-4F5F59E2E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294" y="6092843"/>
            <a:ext cx="734757" cy="68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89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26C0F3-BF72-88ED-6BE4-BBD1D8D7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>
                <a:latin typeface="Times New Roman" panose="02020603050405020304" pitchFamily="18" charset="0"/>
                <a:cs typeface="Times New Roman" panose="02020603050405020304" pitchFamily="18" charset="0"/>
              </a:rPr>
              <a:t>Exclusividade da Oferta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CF9970-78D4-87E9-BF28-F14C0F242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>
              <a:spcAft>
                <a:spcPts val="800"/>
              </a:spcAft>
            </a:pPr>
            <a:r>
              <a:rPr lang="pt-BR" sz="24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Atualmente, o Brasil conta com mais de 20 mil empresas que atuam em energia solar. Desta forma, os setores que mais se destacam são os fabricantes de equipamentos e serviços de instalação para a geração distribuída.</a:t>
            </a:r>
            <a:endParaRPr lang="pt-BR" sz="2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24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principais empresas de energia do segmento estão maiormente localizadas no sul do país, deixando desportistas os régios do norte e nordeste, regiões estas que possuem uma maior incidência de luz solar, tornando mais rentável a sua implantação.</a:t>
            </a:r>
            <a:endParaRPr lang="pt-BR" sz="2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61EB8CF9-2FBC-1DEC-804E-7CD978749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294" y="6092843"/>
            <a:ext cx="734757" cy="68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17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B02FE1-7E61-00CB-E167-3EB90C4E0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3" y="670559"/>
            <a:ext cx="4683321" cy="2148841"/>
          </a:xfrm>
        </p:spPr>
        <p:txBody>
          <a:bodyPr anchor="t">
            <a:normAutofit/>
          </a:bodyPr>
          <a:lstStyle/>
          <a:p>
            <a:r>
              <a:rPr lang="pt-BR" b="1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Velocidade de Entrada no Mercado</a:t>
            </a:r>
            <a:endParaRPr lang="pt-BR" dirty="0"/>
          </a:p>
        </p:txBody>
      </p:sp>
      <p:pic>
        <p:nvPicPr>
          <p:cNvPr id="5" name="Picture 4" descr="Números da bolsa de valores">
            <a:extLst>
              <a:ext uri="{FF2B5EF4-FFF2-40B4-BE49-F238E27FC236}">
                <a16:creationId xmlns:a16="http://schemas.microsoft.com/office/drawing/2014/main" id="{4A4CFA21-EC40-071B-7E64-31E5F86C6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02" b="7110"/>
          <a:stretch/>
        </p:blipFill>
        <p:spPr>
          <a:xfrm>
            <a:off x="1" y="3105151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E95E74E-913B-4358-844A-DBF783D26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48425" y="431276"/>
                <a:ext cx="5297373" cy="5995447"/>
              </a:xfrm>
            </p:spPr>
            <p:txBody>
              <a:bodyPr anchor="t">
                <a:norm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pt-BR" sz="1400" spc="1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 valor de entrada no mercado (franquia) gira em torno de R$ 20.000,00 a R$ 35.000,00</a:t>
                </a:r>
                <a:endParaRPr lang="pt-BR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Symbol" panose="05050102010706020507" pitchFamily="18" charset="2"/>
                  <a:buChar char=""/>
                </a:pPr>
                <a:r>
                  <a:rPr lang="pt-BR" sz="1400" b="1" spc="1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Sistema de Energia Solar Fotovoltaica de 4,01 </a:t>
                </a:r>
                <a:r>
                  <a:rPr lang="pt-BR" sz="1400" b="1" spc="15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kWpv</a:t>
                </a:r>
                <a:endParaRPr lang="pt-BR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Symbol" panose="05050102010706020507" pitchFamily="18" charset="2"/>
                  <a:buChar char=""/>
                </a:pPr>
                <a:r>
                  <a:rPr lang="pt-BR" sz="1400" spc="1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Investimento inicial (equipamentos + instalação) = R$ 23.847,78</a:t>
                </a:r>
                <a:endParaRPr lang="pt-BR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Symbol" panose="05050102010706020507" pitchFamily="18" charset="2"/>
                  <a:buChar char=""/>
                </a:pPr>
                <a:r>
                  <a:rPr lang="pt-BR" sz="1400" spc="1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Manutenção (durante 25 anos) = R$ 5.000,00</a:t>
                </a:r>
                <a:endParaRPr lang="pt-BR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Symbol" panose="05050102010706020507" pitchFamily="18" charset="2"/>
                  <a:buChar char=""/>
                </a:pPr>
                <a:r>
                  <a:rPr lang="pt-BR" sz="1400" spc="1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Custo Total = R$ 28.847,78</a:t>
                </a:r>
                <a:endParaRPr lang="pt-BR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Symbol" panose="05050102010706020507" pitchFamily="18" charset="2"/>
                  <a:buChar char=""/>
                </a:pPr>
                <a:r>
                  <a:rPr lang="pt-BR" sz="1400" b="1" spc="1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Custo da Franquia</a:t>
                </a:r>
                <a:endParaRPr lang="pt-BR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Symbol" panose="05050102010706020507" pitchFamily="18" charset="2"/>
                  <a:buChar char=""/>
                </a:pPr>
                <a:r>
                  <a:rPr lang="pt-BR" sz="1400" spc="1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Custo Inicial = R$ 35.000,00</a:t>
                </a:r>
                <a:endParaRPr lang="pt-BR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pt-BR" sz="1400" b="1" spc="1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Receita em 12 meses (1 Ano) </a:t>
                </a:r>
                <a:endParaRPr lang="pt-BR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49580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pt-BR" sz="1400" i="1" spc="15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12 </m:t>
                    </m:r>
                    <m:r>
                      <a:rPr lang="pt-BR" sz="1400" i="1" spc="15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𝑐𝑙𝑖𝑒𝑛𝑡𝑒</m:t>
                    </m:r>
                    <m:r>
                      <a:rPr lang="pt-BR" sz="1400" i="1" spc="15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pt-BR" sz="1400" i="1" spc="1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sz="1400" i="1" spc="1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1 </m:t>
                        </m:r>
                        <m:r>
                          <a:rPr lang="pt-BR" sz="1400" i="1" spc="1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𝑐𝑙𝑖𝑒𝑛𝑡𝑒</m:t>
                        </m:r>
                        <m:r>
                          <a:rPr lang="pt-BR" sz="1400" i="1" spc="1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pt-BR" sz="1400" i="1" spc="1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𝑎𝑜</m:t>
                        </m:r>
                        <m:r>
                          <a:rPr lang="pt-BR" sz="1400" i="1" spc="1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pt-BR" sz="1400" i="1" spc="1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pt-BR" sz="1400" i="1" spc="1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ê</m:t>
                        </m:r>
                        <m:r>
                          <a:rPr lang="pt-BR" sz="1400" i="1" spc="1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pt-BR" sz="1400" i="1" spc="15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 </m:t>
                    </m:r>
                    <m:r>
                      <m:rPr>
                        <m:sty m:val="p"/>
                      </m:rPr>
                      <a:rPr lang="pt-BR" sz="1400" spc="15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a:rPr lang="pt-BR" sz="1400" spc="15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$ 28.847,78= </m:t>
                    </m:r>
                    <m:r>
                      <m:rPr>
                        <m:sty m:val="p"/>
                      </m:rPr>
                      <a:rPr lang="pt-BR" sz="1400" spc="15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a:rPr lang="pt-BR" sz="1400" spc="15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$ 346.173,36</m:t>
                    </m:r>
                  </m:oMath>
                </a14:m>
                <a:endParaRPr lang="pt-BR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Symbol" panose="05050102010706020507" pitchFamily="18" charset="2"/>
                  <a:buChar char=""/>
                </a:pPr>
                <a:r>
                  <a:rPr lang="pt-BR" sz="1400" spc="1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Retorno estimado de 8 meses, com lucros anuais de 30% a 40%</a:t>
                </a:r>
              </a:p>
              <a:p>
                <a:pPr marL="342900" lvl="0" indent="-342900"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pt-BR" sz="1400" b="1" spc="1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ROI</a:t>
                </a:r>
                <a:endParaRPr lang="pt-BR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01320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pt-BR" sz="1400" b="1" i="1" spc="15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𝑹𝑶𝑰</m:t>
                    </m:r>
                    <m:r>
                      <a:rPr lang="pt-BR" sz="1400" b="1" i="1" spc="15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pt-BR" sz="1400" i="1" spc="1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sz="1400" spc="1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  <m:r>
                          <a:rPr lang="pt-BR" sz="1400" spc="1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$ 346.173,36</m:t>
                        </m:r>
                        <m:r>
                          <a:rPr lang="pt-BR" sz="1400" i="1" spc="1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pt-BR" sz="1400" spc="1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1400" spc="1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  <m:r>
                          <a:rPr lang="pt-BR" sz="1400" spc="1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$ 35.000,00</m:t>
                        </m:r>
                      </m:num>
                      <m:den>
                        <m:r>
                          <a:rPr lang="pt-BR" sz="1400" i="1" spc="1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pt-BR" sz="1400" i="1" spc="1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$ 35.000,00</m:t>
                        </m:r>
                      </m:den>
                    </m:f>
                    <m:r>
                      <a:rPr lang="pt-BR" sz="1400" i="1" spc="15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=8,89∗100=889%</m:t>
                    </m:r>
                  </m:oMath>
                </a14:m>
                <a:r>
                  <a:rPr lang="pt-BR" sz="1400" spc="1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pt-BR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Symbol" panose="05050102010706020507" pitchFamily="18" charset="2"/>
                  <a:buChar char=""/>
                </a:pPr>
                <a:r>
                  <a:rPr lang="pt-BR" sz="1400" b="1" spc="1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Investimento inicial</a:t>
                </a:r>
                <a:endParaRPr lang="pt-BR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pt-BR" sz="1400" spc="1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Custo Inicial de Franquia = R$ 35.000,00</a:t>
                </a:r>
                <a:endParaRPr lang="pt-BR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E95E74E-913B-4358-844A-DBF783D26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48425" y="431276"/>
                <a:ext cx="5297373" cy="5995447"/>
              </a:xfrm>
              <a:blipFill>
                <a:blip r:embed="rId3"/>
                <a:stretch>
                  <a:fillRect l="-345" t="-5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54755A86-8CB2-6CA4-C3AB-F30318E488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294" y="6092843"/>
            <a:ext cx="734757" cy="68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68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E4C519-FBE9-4ABE-A8F9-C2CBE3269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ixas de papelão em correia transportadora">
            <a:extLst>
              <a:ext uri="{FF2B5EF4-FFF2-40B4-BE49-F238E27FC236}">
                <a16:creationId xmlns:a16="http://schemas.microsoft.com/office/drawing/2014/main" id="{0C150E21-582C-9103-2D96-AAE3D08473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35" r="1387" b="-2"/>
          <a:stretch/>
        </p:blipFill>
        <p:spPr>
          <a:xfrm>
            <a:off x="3245637" y="-1"/>
            <a:ext cx="8946363" cy="6858000"/>
          </a:xfrm>
          <a:custGeom>
            <a:avLst/>
            <a:gdLst/>
            <a:ahLst/>
            <a:cxnLst/>
            <a:rect l="l" t="t" r="r" b="b"/>
            <a:pathLst>
              <a:path w="8946363" h="6858000">
                <a:moveTo>
                  <a:pt x="0" y="0"/>
                </a:moveTo>
                <a:lnTo>
                  <a:pt x="8946363" y="0"/>
                </a:lnTo>
                <a:lnTo>
                  <a:pt x="8946363" y="6858000"/>
                </a:lnTo>
                <a:lnTo>
                  <a:pt x="1" y="6858000"/>
                </a:lnTo>
                <a:lnTo>
                  <a:pt x="60040" y="6788731"/>
                </a:lnTo>
                <a:cubicBezTo>
                  <a:pt x="770566" y="5928901"/>
                  <a:pt x="1210035" y="4741057"/>
                  <a:pt x="1210035" y="3429001"/>
                </a:cubicBezTo>
                <a:cubicBezTo>
                  <a:pt x="1210035" y="2116945"/>
                  <a:pt x="770566" y="929101"/>
                  <a:pt x="60040" y="69272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80EC29FB-299E-49F3-8C7B-01199632A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455672" cy="6858000"/>
          </a:xfrm>
          <a:custGeom>
            <a:avLst/>
            <a:gdLst>
              <a:gd name="connsiteX0" fmla="*/ 0 w 4455672"/>
              <a:gd name="connsiteY0" fmla="*/ 0 h 6858000"/>
              <a:gd name="connsiteX1" fmla="*/ 3245636 w 4455672"/>
              <a:gd name="connsiteY1" fmla="*/ 0 h 6858000"/>
              <a:gd name="connsiteX2" fmla="*/ 3305677 w 4455672"/>
              <a:gd name="connsiteY2" fmla="*/ 69272 h 6858000"/>
              <a:gd name="connsiteX3" fmla="*/ 4455672 w 4455672"/>
              <a:gd name="connsiteY3" fmla="*/ 3429001 h 6858000"/>
              <a:gd name="connsiteX4" fmla="*/ 3305677 w 4455672"/>
              <a:gd name="connsiteY4" fmla="*/ 6788731 h 6858000"/>
              <a:gd name="connsiteX5" fmla="*/ 3245638 w 4455672"/>
              <a:gd name="connsiteY5" fmla="*/ 6858000 h 6858000"/>
              <a:gd name="connsiteX6" fmla="*/ 0 w 44556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2" h="6858000">
                <a:moveTo>
                  <a:pt x="0" y="0"/>
                </a:moveTo>
                <a:lnTo>
                  <a:pt x="3245636" y="0"/>
                </a:lnTo>
                <a:lnTo>
                  <a:pt x="3305677" y="69272"/>
                </a:lnTo>
                <a:cubicBezTo>
                  <a:pt x="4016203" y="929101"/>
                  <a:pt x="4455672" y="2116945"/>
                  <a:pt x="4455672" y="3429001"/>
                </a:cubicBezTo>
                <a:cubicBezTo>
                  <a:pt x="4455672" y="4741057"/>
                  <a:pt x="4016203" y="5928901"/>
                  <a:pt x="3305677" y="6788731"/>
                </a:cubicBezTo>
                <a:lnTo>
                  <a:pt x="3245638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29A2522-B27A-45C5-897B-79A1407D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8" cy="6858000"/>
          </a:xfrm>
          <a:custGeom>
            <a:avLst/>
            <a:gdLst>
              <a:gd name="connsiteX0" fmla="*/ 0 w 4446528"/>
              <a:gd name="connsiteY0" fmla="*/ 0 h 6858000"/>
              <a:gd name="connsiteX1" fmla="*/ 3236492 w 4446528"/>
              <a:gd name="connsiteY1" fmla="*/ 0 h 6858000"/>
              <a:gd name="connsiteX2" fmla="*/ 3296533 w 4446528"/>
              <a:gd name="connsiteY2" fmla="*/ 69272 h 6858000"/>
              <a:gd name="connsiteX3" fmla="*/ 4446528 w 4446528"/>
              <a:gd name="connsiteY3" fmla="*/ 3429001 h 6858000"/>
              <a:gd name="connsiteX4" fmla="*/ 3296533 w 4446528"/>
              <a:gd name="connsiteY4" fmla="*/ 6788731 h 6858000"/>
              <a:gd name="connsiteX5" fmla="*/ 3236494 w 4446528"/>
              <a:gd name="connsiteY5" fmla="*/ 6858000 h 6858000"/>
              <a:gd name="connsiteX6" fmla="*/ 0 w 44465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8" h="6858000">
                <a:moveTo>
                  <a:pt x="0" y="0"/>
                </a:moveTo>
                <a:lnTo>
                  <a:pt x="3236492" y="0"/>
                </a:lnTo>
                <a:lnTo>
                  <a:pt x="3296533" y="69272"/>
                </a:lnTo>
                <a:cubicBezTo>
                  <a:pt x="4007059" y="929101"/>
                  <a:pt x="4446528" y="2116945"/>
                  <a:pt x="4446528" y="3429001"/>
                </a:cubicBezTo>
                <a:cubicBezTo>
                  <a:pt x="4446528" y="4741057"/>
                  <a:pt x="4007059" y="5928901"/>
                  <a:pt x="3296533" y="6788731"/>
                </a:cubicBezTo>
                <a:lnTo>
                  <a:pt x="32364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9804ED-454C-137F-DDEF-F99C3C108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t-BR" sz="2400" b="1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Potencial de Vendas de Produtos Secundários</a:t>
            </a:r>
            <a:br>
              <a:rPr lang="pt-BR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96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181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0F6DA9-3FDC-BDA1-274C-F9CA31C84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t-BR" sz="20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potencial de vendas e muito alto, oferecendo uma ampla variedade de segmentos para a limpeza e manutenção do sistema fotovoltaico, favorecendo a venda de produtos secundários a clientes e não clientes.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2F599D3F-141D-98FA-0179-B327E5281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294" y="6092843"/>
            <a:ext cx="734757" cy="68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60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732</Words>
  <Application>Microsoft Office PowerPoint</Application>
  <PresentationFormat>Widescreen</PresentationFormat>
  <Paragraphs>61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Symbol</vt:lpstr>
      <vt:lpstr>Times New Roman</vt:lpstr>
      <vt:lpstr>Tema do Office</vt:lpstr>
      <vt:lpstr>Apresentação do PowerPoint</vt:lpstr>
      <vt:lpstr>Energia fotovoltaica</vt:lpstr>
      <vt:lpstr>Apresentação do PowerPoint</vt:lpstr>
      <vt:lpstr>Urgência</vt:lpstr>
      <vt:lpstr>Estimativa De Tamanho Do Mercado</vt:lpstr>
      <vt:lpstr>Potencial De Precificação</vt:lpstr>
      <vt:lpstr>Exclusividade da Oferta</vt:lpstr>
      <vt:lpstr>Velocidade de Entrada no Mercado</vt:lpstr>
      <vt:lpstr>Potencial de Vendas de Produtos Secundários </vt:lpstr>
      <vt:lpstr>Potencial de Lucro Perene </vt:lpstr>
      <vt:lpstr>Muito obrigado pela Atenção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Analise Swot</dc:title>
  <dc:creator>Aluno Project 03</dc:creator>
  <cp:lastModifiedBy>Aluno Project 01</cp:lastModifiedBy>
  <cp:revision>3</cp:revision>
  <dcterms:created xsi:type="dcterms:W3CDTF">2023-02-07T17:20:29Z</dcterms:created>
  <dcterms:modified xsi:type="dcterms:W3CDTF">2023-02-08T02:00:01Z</dcterms:modified>
</cp:coreProperties>
</file>