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6" roundtripDataSignature="AMtx7mg8WG2I8H/jokuBWR3PfGHVY5/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oremipsum.io/" TargetMode="External"/><Relationship Id="rId3" Type="http://schemas.openxmlformats.org/officeDocument/2006/relationships/hyperlink" Target="https://mussumipsum.com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images/img_girl.jpg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e2dcdd4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0e2dcdd4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e2dcdd4b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0e2dcdd4b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e2dcdd4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0e2dcdd4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e2dcdd4b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0e2dcdd4b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e2dcdd4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0e2dcdd4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e2dcdd4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0e2dcdd4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e2dcdd4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0e2dcdd4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responsividade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Isso fornece ao navegador instruções sobre como controlar as dimensões e o dimensionamento da página.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parte width=device-width define a largura da página para seguir a largura da tela do dispositivo (que varia dependendo do dispositivo).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parte initial-scale=1.0 define o nível de zoom inicial quando a página é carregada pela primeira vez pelo navegador.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e2dcdd4b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0e2dcdd4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e2dcdd4b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0e2dcdd4b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Use títulos HTML apenas para títulos. Não use títulos para deixar o texto GRANDE ou em negrito.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repitam o código e façam 1 de cada cabeçalho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façam um parágrafo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façam um parágrafo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https://loremipsum.io/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https://mussumipsum.com/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tag img não fecha…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vamos inspecionar no navegador a página que vcs fizeram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&lt;!DOCTYPE html&gt;declaração define que este documento é um documento HTML5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Todos os documentos HTML devem começar com uma &lt;!DOCTYPE&gt;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declaração não é uma tag HTML. É uma "informação" para o navegador sobre qual tipo de documento esperar.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declaração &lt;!DOCTYPE&gt; representa o tipo de documento e ajuda os navegadores a exibir as páginas da Web corretamente.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Ele deve aparecer apenas uma vez, no topo da página (antes de qualquer tag HTML).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&lt;!DOCTYPE&gt; NÃO é case sensitive (não diferencia maiúscula e minuscula)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&lt;html&gt;elemento é o elemento raiz de uma página 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&lt;head&gt;elemento contém metadados sobre a página 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&lt;title&gt;elemento especifica um título para a página HTML (que é mostrado na barra de título do navegador ou na guia da página)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&lt;body&gt;elemento define o corpo do documento e é um recipiente para todos os conteúdos visíveis, como títulos, parágrafos, imagens, hiperlinks, tabelas, listas,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&lt;h1&gt;elemento define um título grande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&lt;p&gt;elemento define um parágrafo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metadados - dados sobre dados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Nunca pule a tag final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Alguns elementos HTML serão exibidos corretamente, mesmo se você esquecer a tag final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No entanto, nunca confie nisso! Resultados inesperados e erros podem ocorrer se você esquecer a tag final!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Existem duas maneiras de especificar a URL no atributo src: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URL absoluto - Links para uma imagem externa hospedada em outro site. Exemplo: src="</a:t>
            </a:r>
            <a:r>
              <a:rPr lang="pt-BR" u="sng">
                <a:solidFill>
                  <a:schemeClr val="hlink"/>
                </a:solidFill>
                <a:hlinkClick r:id="rId2"/>
              </a:rPr>
              <a:t>https://www.w3schools.com/images/img_girl.jpg</a:t>
            </a:r>
            <a:r>
              <a:rPr lang="pt-BR"/>
              <a:t>".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URL Relativo - Links para uma imagem que está hospedada no site. Aqui, o URL não inclui o nome de domínio. Se a URL começar sem uma barra, ela será relativa à página atual. Exemplo: src="img_girl.jpg". Se o URL começar com uma barra, será relativo ao domínio. Exemplo: src="/images/img_girl.jpg"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Imagens externas podem estar sob direitos autorais. Se você não obtiver permissão para usá-lo, poderá estar violando as leis de direitos autorais. Além disso, você não pode controlar imagens externas; ele pode ser removido ou alterado de repente.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quase sempre é melhor usar URLs relativos. Eles não vão quebrar se você mudar de domínio.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&lt;html lang="en-US"&gt;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tooltip ou dica de contexto é um elemento comum de interface gráfica. Tooltip é aquela moldura flutuante (pop up) que abre quando passa-se o mouse sobre um elemento da interface (normalmente uma palavra em um texto, link etc.) e que contém uma explicação adicional sobre tal elemento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 tag &lt;hr&gt; é uma tag vazia, o que significa que não tem tag final.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elemento HTML quebra-de-linha &lt;br&gt; produz uma quebra de linha em um texto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Dica: A tag &lt;i&gt; é frequentemente usada para indicar um termo técnico, uma frase de outro idioma, um pensamento, um nome de navio, etc.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Dica: Um leitor de tela pronunciará as palavras em &lt;em&gt; com ênfase, usando acento verbal.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Dica: Use o atributo global title para mostrar a descrição da abreviação/acrônimo ao passar o mouse sobre o elemento.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asap = as soon as possible = assim que possível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atm = Automatic Teller Machine = caixa eletrônico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&lt;address&gt;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SENAC.&lt;br&gt;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Nos Visite em:&lt;br&gt;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http://www.ma.senac.br/&lt;br&gt;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Rua do passeio, 495&lt;br&gt;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Brasil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&lt;/address&gt;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exemplo do grito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elemento HTML quebra-de-linha &lt;br&gt; produz uma quebra de linha em um texto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rtl = right to left = direita para esquerda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conteúdo dentro da seção &lt;body&gt; (a área branca acima) será exibido em um navegador. O conteúdo dentro do elemento &lt;title&gt; será mostrado na barra de título do navegador ou na aba da página.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Isso pode ser útil se você ocultar o conteúdo temporariamente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Você também pode ocultar mais de uma linha. Tudo entre &lt;!-- e --&gt; será ocultado da tela.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comentários podem ser usados para ocultar partes no meio do código HTML.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e2dcdd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0e2dcdd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Programador WEB 2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Aula 1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e2dcdd4bb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pt-BR"/>
              <a:t>Title</a:t>
            </a:r>
            <a:endParaRPr/>
          </a:p>
        </p:txBody>
      </p:sp>
      <p:sp>
        <p:nvSpPr>
          <p:cNvPr id="122" name="Google Shape;122;g20e2dcdd4bb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pt-BR"/>
              <a:t>O elemento &lt;title&gt; define o título do documento. O título deve ser somente texto e é mostrado na barra de título do navegador ou na aba da página.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pt-BR"/>
              <a:t>O elemento &lt;title&gt; é obrigatório em documentos HTML!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pt-BR"/>
              <a:t>O conteúdo do título de uma página é muito importante para a otimização de mecanismos de busca (SEO)! O título da página é usado pelos algoritmos do mecanismo de pesquisa para decidir a ordem ao listar as páginas nos resultados da pesquisa.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/>
          </a:p>
        </p:txBody>
      </p:sp>
      <p:pic>
        <p:nvPicPr>
          <p:cNvPr id="123" name="Google Shape;123;g20e2dcdd4bb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124" name="Google Shape;124;g20e2dcdd4bb_0_6"/>
          <p:cNvPicPr preferRelativeResize="0"/>
          <p:nvPr/>
        </p:nvPicPr>
        <p:blipFill rotWithShape="1">
          <a:blip r:embed="rId4">
            <a:alphaModFix/>
          </a:blip>
          <a:srcRect b="64063" l="16918" r="60228" t="27927"/>
          <a:stretch/>
        </p:blipFill>
        <p:spPr>
          <a:xfrm>
            <a:off x="2385300" y="3958100"/>
            <a:ext cx="4373405" cy="86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e2dcdd4bb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pt-BR"/>
              <a:t>Style</a:t>
            </a:r>
            <a:endParaRPr/>
          </a:p>
        </p:txBody>
      </p:sp>
      <p:sp>
        <p:nvSpPr>
          <p:cNvPr id="130" name="Google Shape;130;g20e2dcdd4bb_0_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O elemento &lt;style&gt; é usado para definir informações de estilo para uma única página HTML</a:t>
            </a:r>
            <a:endParaRPr/>
          </a:p>
        </p:txBody>
      </p:sp>
      <p:pic>
        <p:nvPicPr>
          <p:cNvPr id="131" name="Google Shape;131;g20e2dcdd4bb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132" name="Google Shape;132;g20e2dcdd4bb_0_13"/>
          <p:cNvPicPr preferRelativeResize="0"/>
          <p:nvPr/>
        </p:nvPicPr>
        <p:blipFill rotWithShape="1">
          <a:blip r:embed="rId4">
            <a:alphaModFix/>
          </a:blip>
          <a:srcRect b="44563" l="16568" r="61128" t="41959"/>
          <a:stretch/>
        </p:blipFill>
        <p:spPr>
          <a:xfrm>
            <a:off x="2322000" y="2873125"/>
            <a:ext cx="4521898" cy="153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e2dcdd4bb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pt-BR"/>
              <a:t>Link</a:t>
            </a:r>
            <a:endParaRPr/>
          </a:p>
        </p:txBody>
      </p:sp>
      <p:sp>
        <p:nvSpPr>
          <p:cNvPr id="138" name="Google Shape;138;g20e2dcdd4bb_0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&lt;link&gt; define a relação entre o documento atual e um recurso externo.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A tag &lt;link&gt; é mais frequentemente usada para vincular a folhas de estilo externas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9" name="Google Shape;139;g20e2dcdd4bb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140" name="Google Shape;140;g20e2dcdd4bb_0_20"/>
          <p:cNvPicPr preferRelativeResize="0"/>
          <p:nvPr/>
        </p:nvPicPr>
        <p:blipFill rotWithShape="1">
          <a:blip r:embed="rId4">
            <a:alphaModFix/>
          </a:blip>
          <a:srcRect b="40623" l="16916" r="59351" t="55859"/>
          <a:stretch/>
        </p:blipFill>
        <p:spPr>
          <a:xfrm>
            <a:off x="1426525" y="3716975"/>
            <a:ext cx="6148224" cy="5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e2dcdd4bb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pt-BR"/>
              <a:t>Meta</a:t>
            </a:r>
            <a:endParaRPr/>
          </a:p>
        </p:txBody>
      </p:sp>
      <p:sp>
        <p:nvSpPr>
          <p:cNvPr id="146" name="Google Shape;146;g20e2dcdd4bb_0_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&lt;meta&gt; normalmente é usado para especificar o conjunto de caracteres, descrição da página, palavras-chave, autor do documento e configurações da janela de visualização.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Os metadados não serão exibidos na página, mas são usados por navegadores (como exibir conteúdo ou recarregar a página), por mecanismos de pesquisa (palavras-chave) e outros serviços da web.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7" name="Google Shape;147;g20e2dcdd4bb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e2dcdd4bb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pt-BR"/>
              <a:t>Meta</a:t>
            </a:r>
            <a:endParaRPr/>
          </a:p>
        </p:txBody>
      </p:sp>
      <p:pic>
        <p:nvPicPr>
          <p:cNvPr id="153" name="Google Shape;153;g20e2dcdd4b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154" name="Google Shape;154;g20e2dcdd4bb_0_33"/>
          <p:cNvPicPr preferRelativeResize="0"/>
          <p:nvPr/>
        </p:nvPicPr>
        <p:blipFill rotWithShape="1">
          <a:blip r:embed="rId4">
            <a:alphaModFix/>
          </a:blip>
          <a:srcRect b="11706" l="15910" r="31352" t="18655"/>
          <a:stretch/>
        </p:blipFill>
        <p:spPr>
          <a:xfrm>
            <a:off x="1968514" y="1075000"/>
            <a:ext cx="5206973" cy="38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e2dcdd4bb_0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pt-BR"/>
              <a:t>Meta - charset</a:t>
            </a:r>
            <a:endParaRPr/>
          </a:p>
        </p:txBody>
      </p:sp>
      <p:pic>
        <p:nvPicPr>
          <p:cNvPr id="160" name="Google Shape;160;g20e2dcdd4bb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61" name="Google Shape;161;g20e2dcdd4bb_0_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Para exibir uma página HTML corretamente, um navegador da Web deve saber qual conjunto de caracteres usar.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pt-BR"/>
              <a:t>ASCII foi o primeiro padrão de codificação de caracteres. ASCII definiu 128 caracteres diferentes que podem ser usados ​​na internet: números (0-9), letras inglesas (A-Z) e alguns caracteres especiais como ! $ + - ( ) @ &lt; &gt; 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pt-BR"/>
              <a:t>ISO-8859-1 era o conjunto de caracteres padrão para HTML 4. Esse conjunto de caracteres suportava 256 códigos de caracteres diferentes. HTML 4 também suporta UTF-8.	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pt-BR"/>
              <a:t>ANSI (Windows-1252) era o conjunto de caracteres original do Windows. O ANSI é idêntico ao ISO-8859-1, exceto que o ANSI possui 32 caracteres extras.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rPr lang="pt-BR"/>
              <a:t>A especificação HTML5 incentiva os desenvolvedores da Web a usar o conjunto de caracteres UTF-8, que abrange quase todos os caracteres e símbolos do mundo!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e2dcdd4bb_0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pt-BR"/>
              <a:t>Meta - viewport</a:t>
            </a:r>
            <a:endParaRPr/>
          </a:p>
        </p:txBody>
      </p:sp>
      <p:pic>
        <p:nvPicPr>
          <p:cNvPr id="167" name="Google Shape;167;g20e2dcdd4bb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68" name="Google Shape;168;g20e2dcdd4bb_0_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janela de visualização é a área visível do usuário de uma página da web. Varia de acordo com o dispositivo - será menor em um telefone celular do que em uma tela de computador.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Você deve incluir o seguinte elemento &lt;meta&gt; em todas as suas páginas da web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9" name="Google Shape;169;g20e2dcdd4bb_0_45"/>
          <p:cNvPicPr preferRelativeResize="0"/>
          <p:nvPr/>
        </p:nvPicPr>
        <p:blipFill rotWithShape="1">
          <a:blip r:embed="rId4">
            <a:alphaModFix/>
          </a:blip>
          <a:srcRect b="43749" l="16810" r="44078" t="51171"/>
          <a:stretch/>
        </p:blipFill>
        <p:spPr>
          <a:xfrm>
            <a:off x="1133288" y="3797350"/>
            <a:ext cx="6877426" cy="5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e2dcdd4bb_0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pt-BR"/>
              <a:t>Script</a:t>
            </a:r>
            <a:endParaRPr/>
          </a:p>
        </p:txBody>
      </p:sp>
      <p:pic>
        <p:nvPicPr>
          <p:cNvPr id="175" name="Google Shape;175;g20e2dcdd4bb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76" name="Google Shape;176;g20e2dcdd4bb_0_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O elemento &lt;script&gt; é usado para definir JavaScript do lado do cliente.</a:t>
            </a:r>
            <a:endParaRPr/>
          </a:p>
        </p:txBody>
      </p:sp>
      <p:pic>
        <p:nvPicPr>
          <p:cNvPr id="177" name="Google Shape;177;g20e2dcdd4bb_0_52"/>
          <p:cNvPicPr preferRelativeResize="0"/>
          <p:nvPr/>
        </p:nvPicPr>
        <p:blipFill rotWithShape="1">
          <a:blip r:embed="rId4">
            <a:alphaModFix/>
          </a:blip>
          <a:srcRect b="30125" l="0" r="61599" t="29289"/>
          <a:stretch/>
        </p:blipFill>
        <p:spPr>
          <a:xfrm>
            <a:off x="403975" y="212425"/>
            <a:ext cx="7675301" cy="45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e2dcdd4bb_0_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pt-BR"/>
              <a:t>Base</a:t>
            </a:r>
            <a:endParaRPr/>
          </a:p>
        </p:txBody>
      </p:sp>
      <p:pic>
        <p:nvPicPr>
          <p:cNvPr id="183" name="Google Shape;183;g20e2dcdd4bb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84" name="Google Shape;184;g20e2dcdd4bb_0_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&lt;base&gt; especifica a URL base e/ou destino para todas as URLs relativas em uma página.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A tag &lt;base&gt; deve ter um atributo href ou target presente, ou ambos.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Só pode haver um único elemento &lt;base&gt; em um documento!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Cabeçalhos</a:t>
            </a:r>
            <a:endParaRPr/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pt-BR"/>
              <a:t>Os cabeçalhos HTML são definidos com as tags &lt;h1&gt; a &lt;h6&gt;.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pt-BR"/>
              <a:t>&lt;h1&gt; define o título mais importante. &lt;h6&gt; define o título menos importante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pt-BR"/>
              <a:t>&lt;h1&gt;isso é um cabeçalho&lt;/h1&gt;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pt-BR"/>
              <a:t>Os mecanismos de pesquisa usam os títulos para indexar a estrutura e o conteúdo de suas páginas da web.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pt-BR"/>
              <a:t>Os usuários geralmente percorrem uma página por seus títulos. É importante usar títulos para mostrar a estrutura do documento.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HTML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HTML é a linguagem de marcação padrão para páginas da Web.</a:t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Parágrafos</a:t>
            </a:r>
            <a:endParaRPr/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Os parágrafos HTML são definidos com a tag &lt;p&gt;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&lt;p&gt;isso é um paragrafo.&lt;/p&gt;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Um parágrafo sempre começa em uma nova linha e os navegadores adicionam automaticamente algum espaço em branco (uma margem) antes e depois de um parágrafo.</a:t>
            </a:r>
            <a:endParaRPr/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Parágrafos</a:t>
            </a:r>
            <a:endParaRPr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311700" y="1152475"/>
            <a:ext cx="374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Esse parágrafo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tem várias linhas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no código fonte,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mas o navegador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ignora.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&lt;/p&gt;</a:t>
            </a:r>
            <a:endParaRPr/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4572000" y="1273325"/>
            <a:ext cx="374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Esse parágrafo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tem         vários espaços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no código         fonte,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mas o        navegador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ignora.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&lt;/p&gt;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Lorem Ipsum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A expressão Lorem ipsum em design gráfico e editoração é um texto padrão em latim utilizado na produção gráfica para preencher os espaços de texto em publicações (jornais, revistas, e sites) para testar e ajustar aspectos visuais (layout, tipografia, formatação, etc.) antes de utilizar conteúdo real. Também é utilizado em catálogos tipográficos, para demonstrar textos e títulos escritos com as fontes</a:t>
            </a:r>
            <a:endParaRPr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Links</a:t>
            </a:r>
            <a:endParaRPr/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Os links HTML são definidos com a tag &lt;a&gt;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&lt;a href="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https://www.w3schools.com</a:t>
            </a:r>
            <a:r>
              <a:rPr lang="pt-BR"/>
              <a:t>"&gt;Isso é um link&lt;/a&gt;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destino do link é especificado no atributo href.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Os atributos são usados para fornecer informações adicionais sobre elementos HTML.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0" name="Google Shape;22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Links</a:t>
            </a:r>
            <a:endParaRPr/>
          </a:p>
        </p:txBody>
      </p:sp>
      <p:sp>
        <p:nvSpPr>
          <p:cNvPr id="226" name="Google Shape;226;p13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Por padrão, os links aparecerão da seguinte forma em todos os navegadores: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link não visitado está sublinhado e azul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link visitado é sublinhado e roxo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link ativo está sublinhado e vermelho</a:t>
            </a:r>
            <a:endParaRPr/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Links</a:t>
            </a:r>
            <a:endParaRPr/>
          </a:p>
        </p:txBody>
      </p:sp>
      <p:sp>
        <p:nvSpPr>
          <p:cNvPr id="233" name="Google Shape;233;p14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Por padrão, a página vinculada será exibida na janela atual do navegador. Para alterar isso, você deve especificar outro destino para o link.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de destino especifica onde abrir o documento vinculado.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de destino pode ter um dos seguintes valores: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_self - Padrão. Abre o documento na mesma janela/guia em que foi clicado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_blank - Abre o documento em uma nova janela ou guia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_parent - Abre o documento no quadro pai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_top - Abre o documento em todo o corpo da janela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&lt;a href="https://www.w3schools.com/" target="_blank"&gt;Visite W3Schools!&lt;/a&gt;</a:t>
            </a:r>
            <a:endParaRPr/>
          </a:p>
        </p:txBody>
      </p:sp>
      <p:pic>
        <p:nvPicPr>
          <p:cNvPr id="234" name="Google Shape;2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Links para email</a:t>
            </a:r>
            <a:endParaRPr/>
          </a:p>
        </p:txBody>
      </p:sp>
      <p:sp>
        <p:nvSpPr>
          <p:cNvPr id="240" name="Google Shape;240;p15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Use mailto: dentro do atributo href para criar um link que abre o programa de email do usuário (para permitir que ele envie um novo email)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&lt;a href="mailto:fulano@gmail.com"&gt;Send email&lt;/a&gt;</a:t>
            </a:r>
            <a:endParaRPr/>
          </a:p>
        </p:txBody>
      </p:sp>
      <p:pic>
        <p:nvPicPr>
          <p:cNvPr id="241" name="Google Shape;2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Links com título</a:t>
            </a:r>
            <a:endParaRPr/>
          </a:p>
        </p:txBody>
      </p:sp>
      <p:sp>
        <p:nvSpPr>
          <p:cNvPr id="247" name="Google Shape;247;p16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title especifica informações extras sobre um elemento. As informações geralmente são mostradas como um texto de tooltip quando o mouse se move sobre o elemento.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&lt;a href="https://www.w3schools.com/html/" title="Va para W3Schools HTML"&gt;Visite nosso tutorial HTML&lt;/a&gt;</a:t>
            </a:r>
            <a:endParaRPr/>
          </a:p>
        </p:txBody>
      </p:sp>
      <p:pic>
        <p:nvPicPr>
          <p:cNvPr id="248" name="Google Shape;2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Imagens</a:t>
            </a:r>
            <a:endParaRPr/>
          </a:p>
        </p:txBody>
      </p:sp>
      <p:sp>
        <p:nvSpPr>
          <p:cNvPr id="254" name="Google Shape;254;p17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As imagens HTML são definidas com a tag &lt;img&gt;.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arquivo de origem (src), texto alternativo (alt), largura e altura são fornecidos como atributos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&lt;img src="w3schools.jpg" alt="W3Schools.com" width="104" height="142"&gt;</a:t>
            </a:r>
            <a:endParaRPr/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Imagens como link</a:t>
            </a:r>
            <a:endParaRPr/>
          </a:p>
        </p:txBody>
      </p:sp>
      <p:sp>
        <p:nvSpPr>
          <p:cNvPr id="261" name="Google Shape;261;p18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Para usar uma imagem como link, basta colocar a tag &lt;img&gt; dentro da tag &lt;a&gt;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&lt;a href="algum link"&gt;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&lt;img src="caminho img" alt="texto alt" style="width:42px;height:42px;"&gt;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&lt;/a&gt;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HTML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pt-BR"/>
              <a:t>&lt;html&gt;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pt-BR"/>
              <a:t>&lt;title&gt;Título da Página&lt;/title&gt;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pt-BR"/>
              <a:t>&lt;h1&gt;Meu primeiro cabeçalho&lt;/h1&gt;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pt-BR"/>
              <a:t>&lt;p&gt;Meu primeiro parágrafo.&lt;/p&gt;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rPr lang="pt-BR"/>
              <a:t>&lt;/html&gt;</a:t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Favicon</a:t>
            </a:r>
            <a:endParaRPr/>
          </a:p>
        </p:txBody>
      </p:sp>
      <p:sp>
        <p:nvSpPr>
          <p:cNvPr id="268" name="Google Shape;268;p19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Um favicon é uma pequena imagem exibida ao lado do título da página na guia do navegador.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Você pode usar qualquer imagem que desejar como seu favicon. Você também pode criar seu próprio favicon em sites como https://www.favicon.cc.</a:t>
            </a:r>
            <a:endParaRPr/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70" name="Google Shape;27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175" y="3709000"/>
            <a:ext cx="461962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Favicon</a:t>
            </a:r>
            <a:endParaRPr/>
          </a:p>
        </p:txBody>
      </p:sp>
      <p:sp>
        <p:nvSpPr>
          <p:cNvPr id="276" name="Google Shape;276;p20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pt-BR"/>
              <a:t>Para adicionar um favicon ao seu site, salve sua imagem favicon no diretório raiz do seu servidor web ou crie uma pasta no diretório raiz chamada images e salve sua imagem favicon nesta pasta. Um nome comum para uma imagem favicon é "favicon.ico".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Em seguida, adicione um elemento &lt;link&gt; ao seu arquivo "index.html", após o elemento &lt;title&gt;, assim: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  &lt;title&gt;My Page Title&lt;/title&gt;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  &lt;link rel="icon" type="image/x-icon" href="/images/favicon.ico"&gt;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  <p:pic>
        <p:nvPicPr>
          <p:cNvPr id="277" name="Google Shape;2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Aninhamento</a:t>
            </a:r>
            <a:endParaRPr/>
          </a:p>
        </p:txBody>
      </p:sp>
      <p:sp>
        <p:nvSpPr>
          <p:cNvPr id="283" name="Google Shape;283;p21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Os elementos HTML podem ser aninhados (isso significa que os elementos podem conter outros elementos).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Todos os documentos HTML consistem em elementos HTML aninhados.</a:t>
            </a:r>
            <a:endParaRPr/>
          </a:p>
        </p:txBody>
      </p:sp>
      <p:pic>
        <p:nvPicPr>
          <p:cNvPr id="284" name="Google Shape;2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HTML NÃO é Case Sensitive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HTML não diferencia maiúsculas de minúsculas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As tags HTML não diferenciam maiúsculas de minúsculas: &lt;P&gt; significa o mesmo que &lt;p&gt;.</a:t>
            </a:r>
            <a:endParaRPr/>
          </a:p>
        </p:txBody>
      </p:sp>
      <p:pic>
        <p:nvPicPr>
          <p:cNvPr id="291" name="Google Shape;2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Atributos</a:t>
            </a:r>
            <a:endParaRPr/>
          </a:p>
        </p:txBody>
      </p:sp>
      <p:sp>
        <p:nvSpPr>
          <p:cNvPr id="297" name="Google Shape;297;p23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Todos os elementos HTML podem ter atributos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atributos fornecem informações adicionais sobre os elementos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atributos são sempre especificados na tag inicial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atributos geralmente vêm em pares nome/valor como: name="value"</a:t>
            </a:r>
            <a:endParaRPr/>
          </a:p>
        </p:txBody>
      </p:sp>
      <p:pic>
        <p:nvPicPr>
          <p:cNvPr id="298" name="Google Shape;2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Atributos</a:t>
            </a:r>
            <a:endParaRPr/>
          </a:p>
        </p:txBody>
      </p:sp>
      <p:sp>
        <p:nvSpPr>
          <p:cNvPr id="304" name="Google Shape;304;p24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Todos os elementos HTML podem ter atributos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atributos fornecem informações adicionais sobre os elementos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atributos são sempre especificados na tag inicial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atributos geralmente vêm em pares nome/valor como: name="value"</a:t>
            </a:r>
            <a:endParaRPr/>
          </a:p>
        </p:txBody>
      </p:sp>
      <p:pic>
        <p:nvPicPr>
          <p:cNvPr id="305" name="Google Shape;3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Atributos</a:t>
            </a:r>
            <a:endParaRPr/>
          </a:p>
        </p:txBody>
      </p:sp>
      <p:sp>
        <p:nvSpPr>
          <p:cNvPr id="311" name="Google Shape;311;p25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tag &lt;a&gt; define um hiperlink. O atributo href especifica o URL da página para a qual o link vai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A tag &lt;img&gt; é usada para incorporar uma imagem em uma página HTML. O atributo src especifica o caminho para a imagem a ser exibida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A tag &lt;img&gt; também deve conter os atributos largura e altura, que especificam a largura e a altura da imagem (em pixels)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O atributo alt necessário para a tag &lt;img&gt; especifica um texto alternativo para uma imagem, se a imagem por algum motivo não puder ser exibida. Isso pode ser devido a uma conexão lenta, um erro no atributo src ou se o usuário usar um leitor de tela.</a:t>
            </a:r>
            <a:endParaRPr/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Atributos</a:t>
            </a:r>
            <a:endParaRPr/>
          </a:p>
        </p:txBody>
      </p:sp>
      <p:sp>
        <p:nvSpPr>
          <p:cNvPr id="318" name="Google Shape;318;p26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pt-BR"/>
              <a:t>O atributo style é usado para adicionar estilos a um elemento, como cor, fonte, tamanho e muito mais.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&lt;p style="color:red;"&gt;Esse é um parágrafo vermelho.&lt;/p&gt;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Você deve sempre incluir o atributo lang dentro da tag &lt;html&gt;, para declarar o idioma da página da Web. Isto destina-se a ajudar os motores de busca e navegadores.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Os códigos de país também podem ser adicionados ao código de idioma no atributo lang. Assim, os dois primeiros caracteres definem o idioma da página HTML e os dois últimos caracteres definem o país.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  <p:pic>
        <p:nvPicPr>
          <p:cNvPr id="319" name="Google Shape;3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Atributos</a:t>
            </a:r>
            <a:endParaRPr/>
          </a:p>
        </p:txBody>
      </p:sp>
      <p:sp>
        <p:nvSpPr>
          <p:cNvPr id="325" name="Google Shape;325;p27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title define algumas informações extras sobre um elemento.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valor do atributo title será exibido como uma tooltip quando você passar o mouse sobre o elemento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&lt;p title="eu sou um tooltip"&gt;Isso é um parágrafo.&lt;/p&gt;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Obs: O padrão HTML não exige aspas em torno dos valores de atributo. Mas é padrão de boas práticas utilizar</a:t>
            </a:r>
            <a:endParaRPr/>
          </a:p>
        </p:txBody>
      </p:sp>
      <p:pic>
        <p:nvPicPr>
          <p:cNvPr id="326" name="Google Shape;3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Aspas simples x duplas</a:t>
            </a:r>
            <a:endParaRPr/>
          </a:p>
        </p:txBody>
      </p:sp>
      <p:sp>
        <p:nvSpPr>
          <p:cNvPr id="332" name="Google Shape;332;p28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Aspas duplas em torno de valores de atributo são as mais comuns em HTML, mas aspas simples também podem ser usadas.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Em algumas situações, quando o próprio valor do atributo contém aspas duplas, é necessário usar aspas simples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&lt;p title='John "ShotGun" Nelson'&gt; blabla &lt;/p&gt;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ou ao contrário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&lt;p title="John 'ShotGun' Nelson"&gt; blabla &lt;/p&gt;</a:t>
            </a:r>
            <a:endParaRPr/>
          </a:p>
        </p:txBody>
      </p:sp>
      <p:pic>
        <p:nvPicPr>
          <p:cNvPr id="333" name="Google Shape;3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HTML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Um elemento HTML é definido por uma tag inicial, algum conteúdo e uma tag final: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 tagname &gt; O conteúdo vai aqui... &lt; /tagname 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O elemento HTML é tudo, desde a tag inicial até a tag final</a:t>
            </a: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Aspas simples x duplas</a:t>
            </a:r>
            <a:endParaRPr/>
          </a:p>
        </p:txBody>
      </p:sp>
      <p:sp>
        <p:nvSpPr>
          <p:cNvPr id="339" name="Google Shape;339;p29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Aspas duplas em torno de valores de atributo são as mais comuns em HTML, mas aspas simples também podem ser usadas.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Em algumas situações, quando o próprio valor do atributo contém aspas duplas, é necessário usar aspas simples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&lt;p title='John "ShotGun" Nelson'&gt; blabla &lt;/p&gt;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ou ao contrário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&lt;p title="John 'ShotGun' Nelson"&gt; blabla &lt;/p&gt;</a:t>
            </a:r>
            <a:endParaRPr/>
          </a:p>
        </p:txBody>
      </p:sp>
      <p:pic>
        <p:nvPicPr>
          <p:cNvPr id="340" name="Google Shape;3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Linha Horizontal</a:t>
            </a:r>
            <a:endParaRPr/>
          </a:p>
        </p:txBody>
      </p:sp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pt-BR"/>
              <a:t>A tag &lt;hr&gt; define uma quebra temática em uma página HTML e geralmente é exibida como uma linha horizontal.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O elemento &lt;hr&gt; é usado para separar o conteúdo (ou definir uma mudança) em uma página HTML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&lt;h1&gt;Titulo 1&lt;/h1&gt;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&lt;p&gt;Texto 1.&lt;/p&gt;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&lt;hr&gt;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&lt;h2&gt;Titulo 2&lt;/h2&gt;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/>
              <a:t>&lt;p&gt;Texto 2.&lt;/p&gt;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rPr lang="pt-BR"/>
              <a:t>&lt;hr&gt;</a:t>
            </a:r>
            <a:endParaRPr/>
          </a:p>
        </p:txBody>
      </p:sp>
      <p:pic>
        <p:nvPicPr>
          <p:cNvPr id="347" name="Google Shape;3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problema do Poema</a:t>
            </a:r>
            <a:endParaRPr/>
          </a:p>
        </p:txBody>
      </p:sp>
      <p:sp>
        <p:nvSpPr>
          <p:cNvPr id="353" name="Google Shape;353;p31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Este poema será exibido em uma única linha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 Rosas são vermelhas.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 Violetas são azuis.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 Alguns poemas rimam.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 Esse não.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&lt;/p&gt;</a:t>
            </a:r>
            <a:endParaRPr/>
          </a:p>
        </p:txBody>
      </p:sp>
      <p:pic>
        <p:nvPicPr>
          <p:cNvPr id="354" name="Google Shape;3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problema do Poema</a:t>
            </a:r>
            <a:endParaRPr/>
          </a:p>
        </p:txBody>
      </p:sp>
      <p:sp>
        <p:nvSpPr>
          <p:cNvPr id="360" name="Google Shape;360;p32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O elemento HTML &lt;pre&gt; define o texto pré-formatado.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O texto dentro de um elemento &lt;pre&gt; é exibido em uma fonte de largura fixa (geralmente Courier) e preserva espaços e quebras de linha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&lt;pre&gt;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 Rosas são vermelhas.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 Violetas são azuis.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 Alguns poemas rimam.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 Esse não.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pt-BR"/>
              <a:t>&lt;/pre&gt;</a:t>
            </a:r>
            <a:endParaRPr/>
          </a:p>
        </p:txBody>
      </p:sp>
      <p:pic>
        <p:nvPicPr>
          <p:cNvPr id="361" name="Google Shape;3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Style</a:t>
            </a:r>
            <a:endParaRPr/>
          </a:p>
        </p:txBody>
      </p:sp>
      <p:sp>
        <p:nvSpPr>
          <p:cNvPr id="367" name="Google Shape;367;p33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Definir o estilo de um elemento HTML pode ser feito com o atributo style.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atributo de estilo HTML tem a seguinte sintaxe: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&lt;tagname style="property:value;"&gt;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A propriedade é uma propriedade CSS. O valor é um valor CSS.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68" name="Google Shape;3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Cor de Background</a:t>
            </a:r>
            <a:endParaRPr/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propriedade CSS background-color define a cor de fundo para um elemento HTML.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&lt;body style="background-color:powderblue;"&gt;</a:t>
            </a:r>
            <a:endParaRPr/>
          </a:p>
        </p:txBody>
      </p:sp>
      <p:pic>
        <p:nvPicPr>
          <p:cNvPr id="375" name="Google Shape;3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Cor de texto</a:t>
            </a:r>
            <a:endParaRPr/>
          </a:p>
        </p:txBody>
      </p:sp>
      <p:sp>
        <p:nvSpPr>
          <p:cNvPr id="381" name="Google Shape;381;p35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propriedade CSS color define a cor do texto para um elemento HTML: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&lt;h1 style="color:blue;"&gt;Isso é um cabeçalho azul&lt;/h1&gt;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&lt;p style="color:red;"&gt;isso é um parágrafo vermelho.&lt;/p&gt;</a:t>
            </a:r>
            <a:endParaRPr/>
          </a:p>
        </p:txBody>
      </p:sp>
      <p:pic>
        <p:nvPicPr>
          <p:cNvPr id="382" name="Google Shape;3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Fontes</a:t>
            </a:r>
            <a:endParaRPr/>
          </a:p>
        </p:txBody>
      </p:sp>
      <p:sp>
        <p:nvSpPr>
          <p:cNvPr id="388" name="Google Shape;388;p36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propriedade CSS font-family define a fonte a ser usada para um elemento HTML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&lt;h1 style="font-family:verdana;"&gt;Cabeçalho com fonte verdana&lt;/h1&gt;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&lt;p style="font-family:courier;"&gt;Paragrafo com fonte courier&lt;/p&gt;</a:t>
            </a:r>
            <a:endParaRPr/>
          </a:p>
        </p:txBody>
      </p:sp>
      <p:pic>
        <p:nvPicPr>
          <p:cNvPr id="389" name="Google Shape;38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Tamanho do texto</a:t>
            </a:r>
            <a:endParaRPr/>
          </a:p>
        </p:txBody>
      </p:sp>
      <p:sp>
        <p:nvSpPr>
          <p:cNvPr id="395" name="Google Shape;395;p37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propriedade CSS font-size define o tamanho do texto para um elemento HTML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&lt;h1 style="font-size:300%;"&gt;Esse é um cabeçalho com tamanho 300% maior&lt;/h1&gt;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&lt;p style="font-size:160%;"&gt;Esse é um paragrafo com tamanho 160% maior&lt;/p&gt;</a:t>
            </a:r>
            <a:endParaRPr/>
          </a:p>
        </p:txBody>
      </p:sp>
      <p:pic>
        <p:nvPicPr>
          <p:cNvPr id="396" name="Google Shape;39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Alinhamento do texto</a:t>
            </a:r>
            <a:endParaRPr/>
          </a:p>
        </p:txBody>
      </p:sp>
      <p:sp>
        <p:nvSpPr>
          <p:cNvPr id="402" name="Google Shape;402;p38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propriedade CSS text-align define o alinhamento horizontal do texto para um elemento HTML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&lt;h1 style="text-align:center;"&gt;Cabeçalho centralizado&lt;/h1&gt;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&lt;p style="text-align:center;"&gt;Parágrafo centralizado.&lt;/p&gt;</a:t>
            </a:r>
            <a:endParaRPr/>
          </a:p>
        </p:txBody>
      </p:sp>
      <p:pic>
        <p:nvPicPr>
          <p:cNvPr id="403" name="Google Shape;40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HTML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Alguns elementos HTML não possuem conteúdo (como o elemento &lt;br&gt;). Esses elementos são chamados de elementos vazios. Elementos vazios não possuem uma tag final!</a:t>
            </a: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Formatação do texto</a:t>
            </a:r>
            <a:endParaRPr/>
          </a:p>
        </p:txBody>
      </p:sp>
      <p:sp>
        <p:nvSpPr>
          <p:cNvPr id="409" name="Google Shape;409;p39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HTML contém vários elementos para definir o texto com um significado especial.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&lt;b&gt; - negrito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&lt;strong&gt; - texto importante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&lt;i&gt; - texto em itálico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&lt;em&gt; - texto enfatizado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&lt;mark&gt; - texto marcado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&lt;small&gt; - texto menor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&lt;del&gt; - texto deletado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&lt;ins&gt; - texto inserido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&lt;sub&gt; - texto subscrito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&lt;sup&gt; - texto sobrescrito</a:t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Formatação do texto</a:t>
            </a:r>
            <a:endParaRPr/>
          </a:p>
        </p:txBody>
      </p:sp>
      <p:sp>
        <p:nvSpPr>
          <p:cNvPr id="416" name="Google Shape;416;p40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HTML &lt;b&gt; define o texto em negrito, sem nenhuma importância extra.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&lt;p&gt;&lt;b&gt;This text is bold.&lt;/b&gt;&lt;/p&gt;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HTML &lt;strong&gt; define o texto com forte importância. O conteúdo interno geralmente é exibido em negrito.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O elemento HTML &lt;i&gt; define uma parte do texto em uma voz ou humor alternativo. O conteúdo interno geralmente é exibido em itálico.</a:t>
            </a:r>
            <a:endParaRPr/>
          </a:p>
        </p:txBody>
      </p:sp>
      <p:pic>
        <p:nvPicPr>
          <p:cNvPr id="417" name="Google Shape;41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Formatação do texto</a:t>
            </a:r>
            <a:endParaRPr/>
          </a:p>
        </p:txBody>
      </p:sp>
      <p:sp>
        <p:nvSpPr>
          <p:cNvPr id="423" name="Google Shape;423;p41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HTML &lt;em&gt; define o texto enfatizado. O conteúdo interno geralmente é exibido em itálico.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HTML &lt;small&gt; define um texto menor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HTML &lt;mark&gt; define o texto que deve ser marcado ou destacado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&lt;p&gt;Não esqueça de comprar &lt;mark&gt;leite&lt;/mark&gt; hoje.&lt;/p&gt;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HTML &lt;del&gt; define o texto que foi excluído de um documento. Os navegadores geralmente riscam uma linha através do texto excluído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O elemento HTML &lt;ins&gt; define um texto que foi inserido em um documento. Os navegadores geralmente sublinham o texto inserido</a:t>
            </a:r>
            <a:endParaRPr/>
          </a:p>
        </p:txBody>
      </p:sp>
      <p:pic>
        <p:nvPicPr>
          <p:cNvPr id="424" name="Google Shape;4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Formatação do texto</a:t>
            </a:r>
            <a:endParaRPr/>
          </a:p>
        </p:txBody>
      </p:sp>
      <p:sp>
        <p:nvSpPr>
          <p:cNvPr id="430" name="Google Shape;430;p42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HTML &lt;sub&gt; define o texto subscrito. O texto subscrito aparece meio caractere abaixo da linha normal e às vezes é renderizado em uma fonte menor. O texto subscrito pode ser usado para fórmulas químicas, como H</a:t>
            </a:r>
            <a:r>
              <a:rPr baseline="-25000" lang="pt-BR"/>
              <a:t>2</a:t>
            </a:r>
            <a:r>
              <a:rPr lang="pt-BR"/>
              <a:t>O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HTML &lt;sup&gt; define o texto sobrescrito. O texto sobrescrito aparece meio caractere acima da linha normal e, às vezes, é renderizado em uma fonte menor. O texto sobrescrito pode ser usado para notas de rodapé, como WWW</a:t>
            </a:r>
            <a:r>
              <a:rPr baseline="30000" lang="pt-BR"/>
              <a:t>[1]</a:t>
            </a:r>
            <a:endParaRPr baseline="30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31" name="Google Shape;43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HTML Elementos de Citação</a:t>
            </a:r>
            <a:endParaRPr/>
          </a:p>
        </p:txBody>
      </p:sp>
      <p:sp>
        <p:nvSpPr>
          <p:cNvPr id="437" name="Google Shape;437;p43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HTML &lt;blockquote&gt; para Cotações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HTML &lt;blockquote&gt; define uma seção que é citada de outra fonte.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Os navegadores geralmente recuam elementos &lt;blockquote&gt;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38" name="Google Shape;43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HTML Elementos de Citação</a:t>
            </a:r>
            <a:endParaRPr/>
          </a:p>
        </p:txBody>
      </p:sp>
      <p:sp>
        <p:nvSpPr>
          <p:cNvPr id="444" name="Google Shape;444;p44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pt-BR"/>
              <a:t>&lt;p&gt;Aqui está uma citação do site do WWF:&lt;/p&gt;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&lt;blockquote cite="http://www.worldwildlife.org/who/index.html"&gt;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Há 50 anos, o WWF protege o futuro da natureza.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A principal organização de conservação do mundo,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O WWF funciona em 100 países e é apoiado por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1,2 milhão de membros nos Estados Unidos e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perto de 5 milhões em todo o mundo.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pt-BR"/>
              <a:t>&lt;/blockquote&gt;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pic>
        <p:nvPicPr>
          <p:cNvPr id="445" name="Google Shape;4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HTML Elementos de Citação</a:t>
            </a:r>
            <a:endParaRPr/>
          </a:p>
        </p:txBody>
      </p:sp>
      <p:sp>
        <p:nvSpPr>
          <p:cNvPr id="451" name="Google Shape;451;p45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tag HTML &lt;q&gt; define uma citação curta.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Os navegadores normalmente inserem aspas ao redor da cotação.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&lt;p&gt;O objetivo do WWF é: &lt;q&gt;Construir um futuro onde as pessoas vivam em harmonia com a natureza.&lt;/q&gt;&lt;/p&gt;</a:t>
            </a:r>
            <a:endParaRPr/>
          </a:p>
        </p:txBody>
      </p:sp>
      <p:pic>
        <p:nvPicPr>
          <p:cNvPr id="452" name="Google Shape;45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HTML Elementos de Citação</a:t>
            </a:r>
            <a:endParaRPr/>
          </a:p>
        </p:txBody>
      </p:sp>
      <p:sp>
        <p:nvSpPr>
          <p:cNvPr id="458" name="Google Shape;458;p46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tag HTML &lt;abbr&gt; define uma abreviação ou um acrônimo, como "HTML", "CSS", "Sr.", "Dr.", "ASAP", "ATM".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A marcação de abreviaturas pode fornecer informações úteis para navegadores, sistemas de tradução e mecanismos de busca.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&lt;p&gt;O &lt;abbr title="Hypertext Markup Language"&gt;HTML&lt;/abbr&gt; é a linguagem de marcação que usamos para estruturar páginas na internet.&lt;/p&gt;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59" name="Google Shape;4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HTML Elementos de Citação</a:t>
            </a:r>
            <a:endParaRPr/>
          </a:p>
        </p:txBody>
      </p:sp>
      <p:sp>
        <p:nvSpPr>
          <p:cNvPr id="465" name="Google Shape;465;p47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tag HTML &lt;address&gt; define as informações de contato do autor/proprietário de um documento ou artigo.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As informações de contato podem ser um endereço de e-mail, URL, endereço físico, número de telefone, identificador de mídia social, etc.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O texto no elemento &lt;address&gt; geralmente é renderizado em itálico, e os navegadores sempre adicionam uma quebra de linha antes e depois do elemento &lt;address&gt;.</a:t>
            </a:r>
            <a:endParaRPr/>
          </a:p>
        </p:txBody>
      </p:sp>
      <p:pic>
        <p:nvPicPr>
          <p:cNvPr id="466" name="Google Shape;46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HTML Elementos de Citação</a:t>
            </a:r>
            <a:endParaRPr/>
          </a:p>
        </p:txBody>
      </p:sp>
      <p:sp>
        <p:nvSpPr>
          <p:cNvPr id="472" name="Google Shape;472;p48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tag HTML &lt;cite&gt; define o título de um trabalho criativo (por exemplo, um livro, um poema, uma música, um filme, uma pintura, uma escultura etc.).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Nota: O nome de uma pessoa não é o título de uma obra.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O texto no elemento &lt;cite&gt; geralmente é renderizado em itálico.</a:t>
            </a:r>
            <a:endParaRPr/>
          </a:p>
        </p:txBody>
      </p:sp>
      <p:pic>
        <p:nvPicPr>
          <p:cNvPr id="473" name="Google Shape;4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Navegadores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objetivo de um navegador da Web (Chrome, Edge, Firefox, Safari) é ler documentos HTML e exibi-los corretamente.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Um navegador não exibe as tags HTML, mas as usa para determinar como exibir o documento</a:t>
            </a:r>
            <a:endParaRPr/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92" name="Google Shape;9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2126" y="1446864"/>
            <a:ext cx="1213773" cy="121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5501" y="1481760"/>
            <a:ext cx="1213776" cy="114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2124" y="3060713"/>
            <a:ext cx="1213773" cy="121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5498" y="3060712"/>
            <a:ext cx="1213776" cy="121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HTML Elementos de Citação</a:t>
            </a:r>
            <a:endParaRPr/>
          </a:p>
        </p:txBody>
      </p:sp>
      <p:sp>
        <p:nvSpPr>
          <p:cNvPr id="479" name="Google Shape;479;p49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BDO significa substituição bidirecional.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A tag HTML &lt;bdo&gt; é usada para substituir a direção do texto atual: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&lt;bdo dir="rtl"&gt;Este texto será escrito da direita para a esquerda&lt;/bdo&gt;</a:t>
            </a:r>
            <a:endParaRPr/>
          </a:p>
        </p:txBody>
      </p:sp>
      <p:pic>
        <p:nvPicPr>
          <p:cNvPr id="480" name="Google Shape;4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Navegadores</a:t>
            </a:r>
            <a:endParaRPr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02" name="Google Shape;102;p7"/>
          <p:cNvPicPr preferRelativeResize="0"/>
          <p:nvPr/>
        </p:nvPicPr>
        <p:blipFill rotWithShape="1">
          <a:blip r:embed="rId4">
            <a:alphaModFix/>
          </a:blip>
          <a:srcRect b="22196" l="16643" r="23399" t="15609"/>
          <a:stretch/>
        </p:blipFill>
        <p:spPr>
          <a:xfrm>
            <a:off x="1125625" y="1017725"/>
            <a:ext cx="6753773" cy="39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Comentários</a:t>
            </a:r>
            <a:endParaRPr/>
          </a:p>
        </p:txBody>
      </p:sp>
      <p:sp>
        <p:nvSpPr>
          <p:cNvPr id="108" name="Google Shape;108;p50"/>
          <p:cNvSpPr txBox="1"/>
          <p:nvPr>
            <p:ph idx="1" type="body"/>
          </p:nvPr>
        </p:nvSpPr>
        <p:spPr>
          <a:xfrm>
            <a:off x="311700" y="1152475"/>
            <a:ext cx="835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Comentários HTML não são exibidos no navegador, mas podem ajudar a documentar seu código-fonte HTML.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Você pode adicionar comentários à sua fonte HTML usando a seguinte sintaxe: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&lt;!-- Escreva seus comentários aqui --&gt;</a:t>
            </a:r>
            <a:endParaRPr/>
          </a:p>
        </p:txBody>
      </p:sp>
      <p:pic>
        <p:nvPicPr>
          <p:cNvPr id="109" name="Google Shape;10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600" y="311524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e2dcdd4b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pt-BR"/>
              <a:t>Head</a:t>
            </a:r>
            <a:endParaRPr/>
          </a:p>
        </p:txBody>
      </p:sp>
      <p:sp>
        <p:nvSpPr>
          <p:cNvPr id="115" name="Google Shape;115;g20e2dcdd4bb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HTML &lt;head&gt; é um contêiner para os seguintes elementos: &lt;title&gt;, &lt;style&gt;, &lt;meta&gt;, &lt;link&gt;, &lt;script&gt; e &lt;base&gt;.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elemento &lt;head&gt; é um contêiner para metadados (dados sobre dados)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Metadados HTML são dados sobre o documento HTML. Os metadados não são exibidos.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Metadados normalmente definem o título do documento, conjunto de caracteres, estilos, scripts e outras informações de meta.</a:t>
            </a:r>
            <a:endParaRPr/>
          </a:p>
        </p:txBody>
      </p:sp>
      <p:pic>
        <p:nvPicPr>
          <p:cNvPr id="116" name="Google Shape;116;g20e2dcdd4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000" y="331599"/>
            <a:ext cx="1095798" cy="6420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