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0DFC6-B189-69D2-2DAA-9DD8C0EC0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018F10-D16D-13BB-6034-017E13AD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FCAC6-5FCE-DDC8-3F3C-939F539E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D9A29-FC59-7658-5746-02F2271C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E4208-E09E-56A8-FD78-CD017338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9F14D-12F1-DF88-747C-A4E75E3A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3BE823-CDF7-5554-3EAC-14D138CC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4874D-64E4-44FC-DC2D-D94AAFD3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58434-5036-9C4F-DED5-72200EAA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B0D1F-022B-4A97-90D1-615A2EE8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41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696A28-8CAF-D889-A6E2-192D592A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EBD87-DF81-DB0A-8E4E-2B71E7ED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84F49D-F703-B8D7-BF93-A62ED6C0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71A15-C544-DAB6-2407-F491F34F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51D8D-DEE9-6292-5F4C-7662A376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2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FE0ED-2AAE-99DE-3CFB-40C02CEB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24207-20AC-434C-8161-15104D7A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61E1B-4B30-68CD-190A-8DA64AA1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5E4B9-E798-6D5D-E57E-363E87D4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A1EAF-6E2C-41C6-7AEF-FE0D892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6E6B7-A9DE-2131-0261-1BD04D22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BD0380-E1FC-5848-D194-92A45859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C7D7C-7F0D-05F1-9528-993382A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F57BA-7185-B8A3-AF41-EFA3C475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F0C3E-3C0B-C474-9B5E-C672F49D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8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6421-02E9-FD21-0F94-2646B5D3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D792F-4738-3056-1C39-C53B49282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58424-825B-42EE-9547-B90C4856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370CD8-2954-DB04-74EE-CFEB3918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1BDD24-FAFE-92D5-E30E-F22CA88F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0BF61-6703-1608-CEE1-307A1AE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9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EA94-0596-1F2F-75E8-18F2B31E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A2D9ED-597A-E7EB-59BF-74A67EF0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67FACF-D06B-9DE7-AB90-DA065B3C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F0AC2D-2E3A-3103-CC8E-8F3240ABF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EF4EFD-7B3B-A43A-41D5-4E3F43889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F83AB-778D-259C-F8E9-4759E4C8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0C2821-0E9D-58A7-07F3-9D902B62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D53588-70E0-74D1-BC6D-247E1BB2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2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E1F6E-6B17-35A9-1C0F-989B6FE7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712399-0A4A-1B11-2BD0-1F3A51A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3AEF43-472A-A13D-0584-F793ADC8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754526-8CBC-428E-544A-5DD715CC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9AE9B0-8F36-FE36-06F4-D2789236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044E34-753A-B0F2-7364-2D47CADB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A6A7E-9EC3-919A-DD38-A6288A5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98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FC3C8-0DC2-EA40-527E-594FA8F3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C2FB6-9B2C-8758-1FE2-BD7F2DB0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FDBF39-C5D7-7EFE-7F48-1EC50710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C3422-D56B-9DDC-9FDD-64D57D14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994F6B-09A1-BCAD-661B-A63842CA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E4E9A-4E7F-6246-733F-A94FA29F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3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923E6-3567-873F-DF87-01F8FD10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5BE845-12CC-0B37-ED7A-AE5E81DA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F2C0FF-AFE7-542A-059F-C5667983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11954-2FEA-5F0D-C430-D6D1DD86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317638-47C6-B09E-52FB-A7EB2E82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FEE4EC-7BE1-BD66-23BF-315A2937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B34E57-EECF-368D-A15E-0CD91BFF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BD3431-BA0D-19C9-9128-2BDDE85D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33CC4-0D26-342A-8045-705ABB0E1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AE-45B9-46BA-ADD9-02602694514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8A4AF-8D88-BC67-6348-507F1153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FE8CE-4995-565C-241E-1CA7047D9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D584-C66D-4B5C-928C-8AE1BABBE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53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EA5C3D8-2E9D-A818-DE75-C897E1DD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1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46A322B-D96F-5473-F438-F3DDE490A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6"/>
            <a:ext cx="12192000" cy="57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C18BC28-8866-3386-45D6-E2219D75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9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8099F9EF-84F6-8D6A-A9A4-A273921E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6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F843923-6551-8667-F880-48BE13C8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Project 01</dc:creator>
  <cp:lastModifiedBy>Aluno Project 01</cp:lastModifiedBy>
  <cp:revision>1</cp:revision>
  <dcterms:created xsi:type="dcterms:W3CDTF">2023-02-02T22:11:38Z</dcterms:created>
  <dcterms:modified xsi:type="dcterms:W3CDTF">2023-02-02T22:30:14Z</dcterms:modified>
</cp:coreProperties>
</file>