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e28a2c3b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e28a2c3b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e28a2c3b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e28a2c3b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e28a2c3b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e28a2c3b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e28a2c3b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e28a2c3b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28a2c3b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28a2c3b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e28a2c3b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e28a2c3b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e28a2c3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e28a2c3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e28a2c3b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e28a2c3b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e28a2c3b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e28a2c3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e28a2c3b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e28a2c3b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pode ter vários elementos &lt;header&gt; em um documento HTML.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e28a2c3b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e28a2c3b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pode ter vários elementos &lt;footer&gt; em um documento.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Programador Web 2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6 - Elementos </a:t>
            </a:r>
            <a:r>
              <a:rPr lang="pt-BR"/>
              <a:t>Semânticos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713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&lt;nav&gt;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elemento nav define um conjunto de links de </a:t>
            </a:r>
            <a:r>
              <a:rPr lang="pt-BR"/>
              <a:t>navegação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Observe que nem todos os links de um documento devem estar dentro de um elemento &lt;nav&gt;. O elemento &lt;nav&gt; destina-se apenas aos principais blocos de links de navegação.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92850"/>
            <a:ext cx="713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&lt;aside&gt;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elemento aside define algum conteúdo além do conteúdo em que é colocado (como uma barra lateral).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conteúdo do aside deve estar indiretamente relacionado ao conteúdo circundante.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292850"/>
            <a:ext cx="713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&lt;figure&gt; e &lt;figcaption&gt;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tag &lt;figure&gt; </a:t>
            </a:r>
            <a:r>
              <a:rPr lang="pt-BR"/>
              <a:t>específica</a:t>
            </a:r>
            <a:r>
              <a:rPr lang="pt-BR"/>
              <a:t> conteúdo independente, como ilustrações, diagramas, fotos, listagens de código, etc.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tag &lt;figcaption&gt; define uma legenda para um elemento &lt;figure&gt;. O elemento &lt;figcaption&gt; pode ser colocado como o primeiro ou último filho de um elemento &lt;figure&gt;.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elemento &lt;img&gt; define a imagem/ilustração real.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713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</a:t>
            </a:r>
            <a:r>
              <a:rPr lang="pt-BR"/>
              <a:t>Semânticos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</a:t>
            </a:r>
            <a:r>
              <a:rPr lang="pt-BR"/>
              <a:t>semânticos</a:t>
            </a:r>
            <a:r>
              <a:rPr lang="pt-BR"/>
              <a:t> = elementos com um significado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713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são </a:t>
            </a:r>
            <a:r>
              <a:rPr lang="pt-BR"/>
              <a:t>Elementos Semânticos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elemento </a:t>
            </a:r>
            <a:r>
              <a:rPr lang="pt-BR"/>
              <a:t>semântico</a:t>
            </a:r>
            <a:r>
              <a:rPr lang="pt-BR"/>
              <a:t> descreve claramente seu significado tanto para o navegador quanto para o desenvolvedor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 de </a:t>
            </a:r>
            <a:r>
              <a:rPr b="1" lang="pt-BR"/>
              <a:t>não s</a:t>
            </a:r>
            <a:r>
              <a:rPr b="1" lang="pt-BR"/>
              <a:t>emânticos</a:t>
            </a:r>
            <a:r>
              <a:rPr lang="pt-BR"/>
              <a:t> = &lt;div&gt; e &lt;span&gt; - nao nos conta nada sobre seu </a:t>
            </a:r>
            <a:r>
              <a:rPr lang="pt-BR"/>
              <a:t>conteúdo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Ex de </a:t>
            </a:r>
            <a:r>
              <a:rPr b="1" lang="pt-BR"/>
              <a:t>semanticos</a:t>
            </a:r>
            <a:r>
              <a:rPr lang="pt-BR"/>
              <a:t> = &lt;form&gt;, &lt;table&gt;, &lt;article&gt; - define claramente seu </a:t>
            </a:r>
            <a:r>
              <a:rPr lang="pt-BR"/>
              <a:t>conteúdo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713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Semânticos em HTML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Muitos sites </a:t>
            </a:r>
            <a:r>
              <a:rPr lang="pt-BR"/>
              <a:t>têm</a:t>
            </a:r>
            <a:r>
              <a:rPr lang="pt-BR"/>
              <a:t> </a:t>
            </a:r>
            <a:r>
              <a:rPr lang="pt-BR"/>
              <a:t>códigos</a:t>
            </a:r>
            <a:r>
              <a:rPr lang="pt-BR"/>
              <a:t> como: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&lt;div id=”nav”&gt;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&lt;div class=”header”&gt;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&lt;div id=”footer”&gt;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713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Semânticos em HTML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&lt;article&gt;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&lt;aside&gt;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&lt;details&gt;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&lt;figcaption&gt;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&lt;figure&gt;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&lt;footer&gt;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&lt;header&gt;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&lt;main&gt;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&lt;mark&gt;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&lt;nav&gt;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&lt;section&gt;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21089" l="74321" r="7732" t="42499"/>
          <a:stretch/>
        </p:blipFill>
        <p:spPr>
          <a:xfrm>
            <a:off x="5414625" y="1228673"/>
            <a:ext cx="3125174" cy="35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713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&lt;section&gt;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elemento section define uma </a:t>
            </a:r>
            <a:r>
              <a:rPr lang="pt-BR"/>
              <a:t>seção</a:t>
            </a:r>
            <a:r>
              <a:rPr lang="pt-BR"/>
              <a:t> no documento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“Uma </a:t>
            </a:r>
            <a:r>
              <a:rPr lang="pt-BR"/>
              <a:t>seção</a:t>
            </a:r>
            <a:r>
              <a:rPr lang="pt-BR"/>
              <a:t> é um </a:t>
            </a:r>
            <a:r>
              <a:rPr lang="pt-BR"/>
              <a:t>agrupamento</a:t>
            </a:r>
            <a:r>
              <a:rPr lang="pt-BR"/>
              <a:t> </a:t>
            </a:r>
            <a:r>
              <a:rPr lang="pt-BR"/>
              <a:t>temático</a:t>
            </a:r>
            <a:r>
              <a:rPr lang="pt-BR"/>
              <a:t> </a:t>
            </a:r>
            <a:r>
              <a:rPr lang="pt-BR"/>
              <a:t>de</a:t>
            </a:r>
            <a:r>
              <a:rPr lang="pt-BR"/>
              <a:t> </a:t>
            </a:r>
            <a:r>
              <a:rPr lang="pt-BR"/>
              <a:t>conteúdo,</a:t>
            </a:r>
            <a:r>
              <a:rPr lang="pt-BR"/>
              <a:t> geralmente com um </a:t>
            </a:r>
            <a:r>
              <a:rPr lang="pt-BR"/>
              <a:t>cabeçalho"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Capítulos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Novos Itens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Informação de Contato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92850"/>
            <a:ext cx="713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&lt;article&gt;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artigo especifica conteúdo independente.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artigo deve fazer sentido por si só e deve ser possível distribuí-lo independentemente do restante do site.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Postagens de </a:t>
            </a:r>
            <a:r>
              <a:rPr lang="pt-BR"/>
              <a:t>fórum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Postagens de blog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Comentários</a:t>
            </a:r>
            <a:r>
              <a:rPr lang="pt-BR"/>
              <a:t> de </a:t>
            </a:r>
            <a:r>
              <a:rPr lang="pt-BR"/>
              <a:t>usuário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Cartões</a:t>
            </a:r>
            <a:r>
              <a:rPr lang="pt-BR"/>
              <a:t> de produto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Artigos de jornais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92850"/>
            <a:ext cx="713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&lt;header&gt;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elemento header representa um container para </a:t>
            </a:r>
            <a:r>
              <a:rPr lang="pt-BR"/>
              <a:t>conteúdo</a:t>
            </a:r>
            <a:r>
              <a:rPr lang="pt-BR"/>
              <a:t> </a:t>
            </a:r>
            <a:r>
              <a:rPr lang="pt-BR"/>
              <a:t>introdutório</a:t>
            </a:r>
            <a:r>
              <a:rPr lang="pt-BR"/>
              <a:t> ou um conjunto de links de </a:t>
            </a:r>
            <a:r>
              <a:rPr lang="pt-BR"/>
              <a:t>navegação.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ou mais de elementos de cabeçalho h1-h6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Logo ou ícone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Informação de autoria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850"/>
            <a:ext cx="713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&lt;footer&gt;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footer define um rodapé para um documento ou secao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Informação</a:t>
            </a:r>
            <a:r>
              <a:rPr lang="pt-BR"/>
              <a:t> de autoria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Informação</a:t>
            </a:r>
            <a:r>
              <a:rPr lang="pt-BR"/>
              <a:t> de copyright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Informação</a:t>
            </a:r>
            <a:r>
              <a:rPr lang="pt-BR"/>
              <a:t> de contato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Mapa do Site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Link de voltar para o topo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