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colors/colors_names.asp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0373dbc2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0373dbc2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0373dbc2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0373dbc2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https://www.w3schools.com/colors/colors_names.asp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373dbc2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373dbc2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373dbc2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373dbc2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Tons de cinza geralmente são definidos usando valores iguais para todos os três parâmetros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0373dbc2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0373dbc2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0373dbc2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0373dbc2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sistema hexadecimal é um sistema de numeração posicional que representa os números em base 16, portanto empregando 16 símbolos.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 1 2 3 4 5 6 7 8 9 A B C D E 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Programador Web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2 - Cores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As cores HTML são especificadas com nomes de cores </a:t>
            </a:r>
            <a:r>
              <a:rPr lang="pt-BR"/>
              <a:t>predefinidas</a:t>
            </a:r>
            <a:r>
              <a:rPr lang="pt-BR"/>
              <a:t> ou com valores RGB, HEX, HSL, RGBA ou HSLA.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Nomes de Cores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HTML, uma cor pode ser especificada usando um nome de cor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HTML suporta 140 nomes de cores padrão.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8358" l="15709" r="16253" t="36950"/>
          <a:stretch/>
        </p:blipFill>
        <p:spPr>
          <a:xfrm>
            <a:off x="1029063" y="3405550"/>
            <a:ext cx="7085875" cy="14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</a:t>
            </a:r>
            <a:r>
              <a:rPr lang="pt-BR"/>
              <a:t> de Cores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9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HTML, as cores também podem ser especificadas usando valores RGB, valores HEX, valores HSL, valores RGBA e valores HSLA.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&lt;h1 style="background-color:rgb(255, 99, 71);"&gt;...&lt;/h1&gt;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&lt;h1 style="background-color:#ff6347;"&gt;...&lt;/h1&gt;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&lt;h1 style="background-color:hsl(9, 100%, 64%);"&gt;...&lt;/h1&gt;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valores RGBA e HSLA, que adicionam um canal Alpha à cor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&lt;h1 style="background-color:rgba(255, 99, 71, 0.5);"&gt;...&lt;/h1&gt;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&lt;h1 style="background-color:hsla(9, 100%, 64%, 0.5);"&gt;...&lt;/h1&gt;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RGB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9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HTML, uma cor pode ser especificada como um valor RGB, usando esta fórmula: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rgb (vermelho, verde, azul)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 parâmetro (vermelho, verde e azul) define a intensidade da cor com um valor entre 0 e 255.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Isso significa que existem 256 x 256 x 256 = 16777216 cores possíveis!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 exemplo, rgb(255, 0, 0) é exibido como vermelho, porque vermelho é definido como seu valor mais alto (255) e os outros dois (verde e azul) são definidos como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Outro exemplo, rgb(0, 255, 0) é exibido como verde, porque verde é definido como seu valor mais alto (255) e os outros dois (vermelho e azul) são definidos como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exibir preto, defina todos os parâmetros de cor para 0, assim: rgb(0, 0, 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exibir branco, defina todos os parâmetros de cor para 255, assim: rgb(255, 255, 255).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RGB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9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valores de cor RGBA são uma extensão dos valores de cor RGB com um canal Alfa - que especifica a opacidade de uma cor.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valor de cor RGBA é especificado com: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rgba(vermelho, verde, azul, alfa)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parâmetro alfa é um número entre 0,0 (totalmente transparente) e 1,0 (nada transparente)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Hex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9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cor hexadecimal é especificada com: #RRGGBB, onde os inteiros hexadecimais RR (vermelho), GG (verde) e BB (azul) especificam os componentes da cor.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 exemplo, #ff0000 é exibido como vermelho, porque vermelho é definido como seu valor mais alto (ff) e os outros dois (verde e azul) são definidos como 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Outro exemplo, #00ff00 é exibido como verde, porque verde é definido como seu valor mais alto (ff) e os outros dois (vermelho e azul) são definidos como 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exibir preto, defina todos os parâmetros de cor para 00, assim: #000000.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exibir branco, defina todos os parâmetros de cor para ff, assim: #ffffff.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