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e4910a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e4910a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e4910a6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6e4910a6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e4910a6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e4910a6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e4910a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e4910a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e4910a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6e4910a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e4910a6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6e4910a6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Andres Perez Barrios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16362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-Ver usuarios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-Agregar usuarios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-Mostrar detalles de un contacto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-Mandar mensaje a un usuario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-Ingresar a un 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-Mandar mensaje a un 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-Cambiar estado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-Desconectarse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-Eliminar cuenta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Aprender la arquitectura XMPP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Entender la </a:t>
            </a:r>
            <a:r>
              <a:rPr lang="es"/>
              <a:t>documentación</a:t>
            </a:r>
            <a:r>
              <a:rPr lang="es"/>
              <a:t> de Slixmpp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Aprender a usar los plugins de XMPP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Conexión</a:t>
            </a:r>
            <a:r>
              <a:rPr lang="es"/>
              <a:t> con un servidor OpenFire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Conexión</a:t>
            </a:r>
            <a:r>
              <a:rPr lang="es"/>
              <a:t> con servidor OpenFire </a:t>
            </a:r>
            <a:r>
              <a:rPr lang="es"/>
              <a:t>público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POO en 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Aprendidas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Arquitectura XMPP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POO en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Settear un servidor OpenFire y Prosody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Conexión</a:t>
            </a:r>
            <a:r>
              <a:rPr lang="es"/>
              <a:t> de un cliente a un servidor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Aprender a usar los plugins de XMPP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Editar archivos y Firewall para permitir una conexión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Settear un dominio propio en un servidor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Manejar funciones </a:t>
            </a:r>
            <a:r>
              <a:rPr lang="es"/>
              <a:t>asíncronas</a:t>
            </a:r>
            <a:r>
              <a:rPr lang="es"/>
              <a:t> en lugar de threading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