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>
        <p:scale>
          <a:sx n="73" d="100"/>
          <a:sy n="73" d="100"/>
        </p:scale>
        <p:origin x="5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CF1E0-C32B-4963-A801-E516E3678528}" type="doc">
      <dgm:prSet loTypeId="urn:microsoft.com/office/officeart/2005/8/layout/process1" loCatId="process" qsTypeId="urn:microsoft.com/office/officeart/2005/8/quickstyle/simple5" qsCatId="simple" csTypeId="urn:microsoft.com/office/officeart/2005/8/colors/accent5_2" csCatId="accent5" phldr="1"/>
      <dgm:spPr/>
    </dgm:pt>
    <dgm:pt modelId="{6C8083CD-7888-41DC-A960-0A8CC0C11F78}">
      <dgm:prSet phldrT="[Texto]" custT="1"/>
      <dgm:spPr/>
      <dgm:t>
        <a:bodyPr/>
        <a:lstStyle/>
        <a:p>
          <a:r>
            <a:rPr lang="es-MX" sz="2000" b="1" dirty="0"/>
            <a:t>Fase I: </a:t>
          </a:r>
        </a:p>
        <a:p>
          <a:r>
            <a:rPr lang="es-MX" sz="1600" b="1" dirty="0"/>
            <a:t>Identificación de problemas, oportunidades y objetivos</a:t>
          </a:r>
        </a:p>
      </dgm:t>
    </dgm:pt>
    <dgm:pt modelId="{39A4464D-61B3-454D-9D0B-74FD26D4AEE2}" type="parTrans" cxnId="{EFF1505A-BAB3-4E3D-9616-B14F657F0979}">
      <dgm:prSet/>
      <dgm:spPr/>
      <dgm:t>
        <a:bodyPr/>
        <a:lstStyle/>
        <a:p>
          <a:endParaRPr lang="es-MX"/>
        </a:p>
      </dgm:t>
    </dgm:pt>
    <dgm:pt modelId="{F576F816-8D99-489C-931A-FE6960FBB428}" type="sibTrans" cxnId="{EFF1505A-BAB3-4E3D-9616-B14F657F0979}">
      <dgm:prSet/>
      <dgm:spPr/>
      <dgm:t>
        <a:bodyPr/>
        <a:lstStyle/>
        <a:p>
          <a:endParaRPr lang="es-MX"/>
        </a:p>
      </dgm:t>
    </dgm:pt>
    <dgm:pt modelId="{ACE88E35-7721-4E5F-BA5B-5C8A7AF51C5E}">
      <dgm:prSet phldrT="[Texto]" custT="1"/>
      <dgm:spPr/>
      <dgm:t>
        <a:bodyPr/>
        <a:lstStyle/>
        <a:p>
          <a:r>
            <a:rPr lang="es-MX" sz="1600" b="1" dirty="0"/>
            <a:t>Fase II: </a:t>
          </a:r>
          <a:r>
            <a:rPr lang="es-VE" sz="1600" b="1" dirty="0"/>
            <a:t>Planificación</a:t>
          </a:r>
          <a:endParaRPr lang="es-MX" sz="1600" b="1" dirty="0"/>
        </a:p>
      </dgm:t>
    </dgm:pt>
    <dgm:pt modelId="{9AEF174E-1F9A-4523-B496-C500536733BC}" type="parTrans" cxnId="{DCBBB320-C874-4F28-A2C1-C88F8BF84755}">
      <dgm:prSet/>
      <dgm:spPr/>
      <dgm:t>
        <a:bodyPr/>
        <a:lstStyle/>
        <a:p>
          <a:endParaRPr lang="es-MX"/>
        </a:p>
      </dgm:t>
    </dgm:pt>
    <dgm:pt modelId="{148AB78A-16CB-4932-AD8B-6A5D6D956A07}" type="sibTrans" cxnId="{DCBBB320-C874-4F28-A2C1-C88F8BF84755}">
      <dgm:prSet/>
      <dgm:spPr/>
      <dgm:t>
        <a:bodyPr/>
        <a:lstStyle/>
        <a:p>
          <a:endParaRPr lang="es-MX"/>
        </a:p>
      </dgm:t>
    </dgm:pt>
    <dgm:pt modelId="{1FA15924-35CB-400B-AE5F-60093C28F16A}">
      <dgm:prSet phldrT="[Texto]" custT="1"/>
      <dgm:spPr/>
      <dgm:t>
        <a:bodyPr/>
        <a:lstStyle/>
        <a:p>
          <a:r>
            <a:rPr lang="es-MX" sz="1600" b="1" dirty="0"/>
            <a:t>Fase III: </a:t>
          </a:r>
          <a:r>
            <a:rPr lang="es-VE" sz="1600" b="1" dirty="0"/>
            <a:t>Análisis</a:t>
          </a:r>
          <a:endParaRPr lang="es-MX" sz="1600" b="1" dirty="0"/>
        </a:p>
      </dgm:t>
    </dgm:pt>
    <dgm:pt modelId="{280D7362-6AE8-4694-A685-1684C35F18ED}" type="parTrans" cxnId="{3D7F2D86-DAA6-4262-B633-E890EE5114E8}">
      <dgm:prSet/>
      <dgm:spPr/>
      <dgm:t>
        <a:bodyPr/>
        <a:lstStyle/>
        <a:p>
          <a:endParaRPr lang="es-MX"/>
        </a:p>
      </dgm:t>
    </dgm:pt>
    <dgm:pt modelId="{EE914542-2C22-49E8-912B-CEBD9225A023}" type="sibTrans" cxnId="{3D7F2D86-DAA6-4262-B633-E890EE5114E8}">
      <dgm:prSet/>
      <dgm:spPr/>
      <dgm:t>
        <a:bodyPr/>
        <a:lstStyle/>
        <a:p>
          <a:endParaRPr lang="es-MX"/>
        </a:p>
      </dgm:t>
    </dgm:pt>
    <dgm:pt modelId="{8C750883-C309-4DA0-B4D9-4A29FD55FB99}">
      <dgm:prSet phldrT="[Texto]" custT="1"/>
      <dgm:spPr/>
      <dgm:t>
        <a:bodyPr/>
        <a:lstStyle/>
        <a:p>
          <a:r>
            <a:rPr lang="es-MX" sz="1600" b="1" dirty="0"/>
            <a:t>Fase VII: Mantenimiento</a:t>
          </a:r>
        </a:p>
      </dgm:t>
    </dgm:pt>
    <dgm:pt modelId="{5F076A3C-16C2-4CFA-ACD8-3A478D27F142}" type="parTrans" cxnId="{1690CC61-98D9-435C-B2E1-F57C2B53189F}">
      <dgm:prSet/>
      <dgm:spPr/>
      <dgm:t>
        <a:bodyPr/>
        <a:lstStyle/>
        <a:p>
          <a:endParaRPr lang="es-MX"/>
        </a:p>
      </dgm:t>
    </dgm:pt>
    <dgm:pt modelId="{19BAF094-6FB3-4D72-B7E5-6505ABC9EBDB}" type="sibTrans" cxnId="{1690CC61-98D9-435C-B2E1-F57C2B53189F}">
      <dgm:prSet/>
      <dgm:spPr/>
      <dgm:t>
        <a:bodyPr/>
        <a:lstStyle/>
        <a:p>
          <a:endParaRPr lang="es-MX"/>
        </a:p>
      </dgm:t>
    </dgm:pt>
    <dgm:pt modelId="{A85CC432-CD92-489C-8CB0-0A25F8160717}">
      <dgm:prSet phldrT="[Texto]" custT="1"/>
      <dgm:spPr/>
      <dgm:t>
        <a:bodyPr/>
        <a:lstStyle/>
        <a:p>
          <a:r>
            <a:rPr lang="es-MX" sz="1600" b="1" dirty="0"/>
            <a:t>Fase IV: Diseño</a:t>
          </a:r>
        </a:p>
      </dgm:t>
    </dgm:pt>
    <dgm:pt modelId="{94BABAB0-CCEE-4184-9947-72D36F4ABF0B}" type="parTrans" cxnId="{6A1411B2-DC83-4D3F-9CC4-FE54AAAE6EF1}">
      <dgm:prSet/>
      <dgm:spPr/>
      <dgm:t>
        <a:bodyPr/>
        <a:lstStyle/>
        <a:p>
          <a:endParaRPr lang="es-MX"/>
        </a:p>
      </dgm:t>
    </dgm:pt>
    <dgm:pt modelId="{700A314B-84C4-4906-9E09-50E9BECBB3B6}" type="sibTrans" cxnId="{6A1411B2-DC83-4D3F-9CC4-FE54AAAE6EF1}">
      <dgm:prSet/>
      <dgm:spPr/>
      <dgm:t>
        <a:bodyPr/>
        <a:lstStyle/>
        <a:p>
          <a:endParaRPr lang="es-MX"/>
        </a:p>
      </dgm:t>
    </dgm:pt>
    <dgm:pt modelId="{6B3D1414-9757-4724-AC19-C0B3BBBD7782}">
      <dgm:prSet phldrT="[Texto]" custT="1"/>
      <dgm:spPr/>
      <dgm:t>
        <a:bodyPr/>
        <a:lstStyle/>
        <a:p>
          <a:r>
            <a:rPr lang="es-MX" sz="1600" b="1" dirty="0"/>
            <a:t>Fase V: Implementación</a:t>
          </a:r>
        </a:p>
      </dgm:t>
    </dgm:pt>
    <dgm:pt modelId="{3FC3DECA-23BA-4D55-B457-9188B7FFC6A2}" type="parTrans" cxnId="{3364D13A-5392-4527-B395-EC5B3E721E6E}">
      <dgm:prSet/>
      <dgm:spPr/>
      <dgm:t>
        <a:bodyPr/>
        <a:lstStyle/>
        <a:p>
          <a:endParaRPr lang="es-MX"/>
        </a:p>
      </dgm:t>
    </dgm:pt>
    <dgm:pt modelId="{96EB9A67-F2F4-47BD-9EFF-CAD682110F4D}" type="sibTrans" cxnId="{3364D13A-5392-4527-B395-EC5B3E721E6E}">
      <dgm:prSet/>
      <dgm:spPr/>
      <dgm:t>
        <a:bodyPr/>
        <a:lstStyle/>
        <a:p>
          <a:endParaRPr lang="es-MX"/>
        </a:p>
      </dgm:t>
    </dgm:pt>
    <dgm:pt modelId="{931F1166-BFE8-477D-A051-E619D739C9B9}">
      <dgm:prSet phldrT="[Texto]" custT="1"/>
      <dgm:spPr/>
      <dgm:t>
        <a:bodyPr/>
        <a:lstStyle/>
        <a:p>
          <a:r>
            <a:rPr lang="es-MX" sz="1600" b="1" dirty="0"/>
            <a:t>Fase VI: Pruebas</a:t>
          </a:r>
        </a:p>
      </dgm:t>
    </dgm:pt>
    <dgm:pt modelId="{CF089F91-9325-46CB-980C-59ED14B2EFDF}" type="parTrans" cxnId="{2E479FBF-2500-49A9-A04E-2945B98A09C4}">
      <dgm:prSet/>
      <dgm:spPr/>
      <dgm:t>
        <a:bodyPr/>
        <a:lstStyle/>
        <a:p>
          <a:endParaRPr lang="es-MX"/>
        </a:p>
      </dgm:t>
    </dgm:pt>
    <dgm:pt modelId="{CFFEA294-9242-478B-88B6-7408436859D1}" type="sibTrans" cxnId="{2E479FBF-2500-49A9-A04E-2945B98A09C4}">
      <dgm:prSet/>
      <dgm:spPr/>
      <dgm:t>
        <a:bodyPr/>
        <a:lstStyle/>
        <a:p>
          <a:endParaRPr lang="es-MX"/>
        </a:p>
      </dgm:t>
    </dgm:pt>
    <dgm:pt modelId="{5F94E74D-FD43-4145-95D9-3F595FA57214}" type="pres">
      <dgm:prSet presAssocID="{2E9CF1E0-C32B-4963-A801-E516E3678528}" presName="Name0" presStyleCnt="0">
        <dgm:presLayoutVars>
          <dgm:dir/>
          <dgm:resizeHandles val="exact"/>
        </dgm:presLayoutVars>
      </dgm:prSet>
      <dgm:spPr/>
    </dgm:pt>
    <dgm:pt modelId="{212B9C9C-12F8-4D4F-BFC2-B6DE0F6F741C}" type="pres">
      <dgm:prSet presAssocID="{6C8083CD-7888-41DC-A960-0A8CC0C11F78}" presName="node" presStyleLbl="node1" presStyleIdx="0" presStyleCnt="7" custScaleX="247517" custScaleY="91678" custLinFactNeighborX="-40099" custLinFactNeighborY="-40231">
        <dgm:presLayoutVars>
          <dgm:bulletEnabled val="1"/>
        </dgm:presLayoutVars>
      </dgm:prSet>
      <dgm:spPr/>
    </dgm:pt>
    <dgm:pt modelId="{BB17D0EA-0755-4C1D-977A-081CA7B26E1D}" type="pres">
      <dgm:prSet presAssocID="{F576F816-8D99-489C-931A-FE6960FBB428}" presName="sibTrans" presStyleLbl="sibTrans2D1" presStyleIdx="0" presStyleCnt="6"/>
      <dgm:spPr/>
    </dgm:pt>
    <dgm:pt modelId="{2AA3B208-BFE9-43D2-8CA6-8B0BEF3C857A}" type="pres">
      <dgm:prSet presAssocID="{F576F816-8D99-489C-931A-FE6960FBB428}" presName="connectorText" presStyleLbl="sibTrans2D1" presStyleIdx="0" presStyleCnt="6"/>
      <dgm:spPr/>
    </dgm:pt>
    <dgm:pt modelId="{AA248361-80DB-40B1-9AF6-281BF44BB162}" type="pres">
      <dgm:prSet presAssocID="{ACE88E35-7721-4E5F-BA5B-5C8A7AF51C5E}" presName="node" presStyleLbl="node1" presStyleIdx="1" presStyleCnt="7" custScaleX="166886" custLinFactNeighborX="45379" custLinFactNeighborY="-37303">
        <dgm:presLayoutVars>
          <dgm:bulletEnabled val="1"/>
        </dgm:presLayoutVars>
      </dgm:prSet>
      <dgm:spPr/>
    </dgm:pt>
    <dgm:pt modelId="{8166741A-1F72-4D4C-8899-B2578AD18AD1}" type="pres">
      <dgm:prSet presAssocID="{148AB78A-16CB-4932-AD8B-6A5D6D956A07}" presName="sibTrans" presStyleLbl="sibTrans2D1" presStyleIdx="1" presStyleCnt="6"/>
      <dgm:spPr/>
    </dgm:pt>
    <dgm:pt modelId="{80701505-F091-4AB0-BE92-AB26E8483029}" type="pres">
      <dgm:prSet presAssocID="{148AB78A-16CB-4932-AD8B-6A5D6D956A07}" presName="connectorText" presStyleLbl="sibTrans2D1" presStyleIdx="1" presStyleCnt="6"/>
      <dgm:spPr/>
    </dgm:pt>
    <dgm:pt modelId="{9D1B7A26-A6AC-46FB-9399-306473472FF9}" type="pres">
      <dgm:prSet presAssocID="{1FA15924-35CB-400B-AE5F-60093C28F16A}" presName="node" presStyleLbl="node1" presStyleIdx="2" presStyleCnt="7" custScaleX="126097" custLinFactNeighborX="68796" custLinFactNeighborY="-37303">
        <dgm:presLayoutVars>
          <dgm:bulletEnabled val="1"/>
        </dgm:presLayoutVars>
      </dgm:prSet>
      <dgm:spPr/>
    </dgm:pt>
    <dgm:pt modelId="{953F972A-1AEC-44C4-9105-00DC371EB33A}" type="pres">
      <dgm:prSet presAssocID="{EE914542-2C22-49E8-912B-CEBD9225A023}" presName="sibTrans" presStyleLbl="sibTrans2D1" presStyleIdx="2" presStyleCnt="6"/>
      <dgm:spPr/>
    </dgm:pt>
    <dgm:pt modelId="{15D59284-BAB5-4588-886D-96B38E42C416}" type="pres">
      <dgm:prSet presAssocID="{EE914542-2C22-49E8-912B-CEBD9225A023}" presName="connectorText" presStyleLbl="sibTrans2D1" presStyleIdx="2" presStyleCnt="6"/>
      <dgm:spPr/>
    </dgm:pt>
    <dgm:pt modelId="{777C3F0D-B7A2-47A4-8ECF-F8507EEC996B}" type="pres">
      <dgm:prSet presAssocID="{A85CC432-CD92-489C-8CB0-0A25F8160717}" presName="node" presStyleLbl="node1" presStyleIdx="3" presStyleCnt="7" custScaleX="139010" custLinFactX="1551" custLinFactNeighborX="100000" custLinFactNeighborY="-36070">
        <dgm:presLayoutVars>
          <dgm:bulletEnabled val="1"/>
        </dgm:presLayoutVars>
      </dgm:prSet>
      <dgm:spPr/>
    </dgm:pt>
    <dgm:pt modelId="{CF251683-9CB0-47F1-B555-EDC0E856FA0D}" type="pres">
      <dgm:prSet presAssocID="{700A314B-84C4-4906-9E09-50E9BECBB3B6}" presName="sibTrans" presStyleLbl="sibTrans2D1" presStyleIdx="3" presStyleCnt="6"/>
      <dgm:spPr/>
    </dgm:pt>
    <dgm:pt modelId="{6FC91F23-E68D-439D-8E76-493F1F0CBC2E}" type="pres">
      <dgm:prSet presAssocID="{700A314B-84C4-4906-9E09-50E9BECBB3B6}" presName="connectorText" presStyleLbl="sibTrans2D1" presStyleIdx="3" presStyleCnt="6"/>
      <dgm:spPr/>
    </dgm:pt>
    <dgm:pt modelId="{A087C5AB-4769-4749-BD42-877505A06EB4}" type="pres">
      <dgm:prSet presAssocID="{6B3D1414-9757-4724-AC19-C0B3BBBD7782}" presName="node" presStyleLbl="node1" presStyleIdx="4" presStyleCnt="7" custScaleX="197911" custLinFactX="12942" custLinFactNeighborX="100000" custLinFactNeighborY="-37303">
        <dgm:presLayoutVars>
          <dgm:bulletEnabled val="1"/>
        </dgm:presLayoutVars>
      </dgm:prSet>
      <dgm:spPr/>
    </dgm:pt>
    <dgm:pt modelId="{0FA50A67-3B91-4C63-9750-D3A76F4E2A19}" type="pres">
      <dgm:prSet presAssocID="{96EB9A67-F2F4-47BD-9EFF-CAD682110F4D}" presName="sibTrans" presStyleLbl="sibTrans2D1" presStyleIdx="4" presStyleCnt="6"/>
      <dgm:spPr/>
    </dgm:pt>
    <dgm:pt modelId="{6241895A-6C53-454D-AFF0-13CAAB69F59D}" type="pres">
      <dgm:prSet presAssocID="{96EB9A67-F2F4-47BD-9EFF-CAD682110F4D}" presName="connectorText" presStyleLbl="sibTrans2D1" presStyleIdx="4" presStyleCnt="6"/>
      <dgm:spPr/>
    </dgm:pt>
    <dgm:pt modelId="{AAABA70C-C41C-4FC5-91C9-1F5EB9FEE4B1}" type="pres">
      <dgm:prSet presAssocID="{931F1166-BFE8-477D-A051-E619D739C9B9}" presName="node" presStyleLbl="node1" presStyleIdx="5" presStyleCnt="7" custScaleX="112319" custLinFactX="38629" custLinFactNeighborX="100000" custLinFactNeighborY="-37932">
        <dgm:presLayoutVars>
          <dgm:bulletEnabled val="1"/>
        </dgm:presLayoutVars>
      </dgm:prSet>
      <dgm:spPr/>
    </dgm:pt>
    <dgm:pt modelId="{94B7AD20-0651-417A-A58B-BD4C3FEFCBF3}" type="pres">
      <dgm:prSet presAssocID="{CFFEA294-9242-478B-88B6-7408436859D1}" presName="sibTrans" presStyleLbl="sibTrans2D1" presStyleIdx="5" presStyleCnt="6"/>
      <dgm:spPr/>
    </dgm:pt>
    <dgm:pt modelId="{6D62F157-AB54-4575-809A-BAC30AAF7E64}" type="pres">
      <dgm:prSet presAssocID="{CFFEA294-9242-478B-88B6-7408436859D1}" presName="connectorText" presStyleLbl="sibTrans2D1" presStyleIdx="5" presStyleCnt="6"/>
      <dgm:spPr/>
    </dgm:pt>
    <dgm:pt modelId="{DFF44B8B-F0E2-47E9-9542-B497B05E6A06}" type="pres">
      <dgm:prSet presAssocID="{8C750883-C309-4DA0-B4D9-4A29FD55FB99}" presName="node" presStyleLbl="node1" presStyleIdx="6" presStyleCnt="7" custScaleX="190964" custLinFactNeighborX="-19054" custLinFactNeighborY="97983">
        <dgm:presLayoutVars>
          <dgm:bulletEnabled val="1"/>
        </dgm:presLayoutVars>
      </dgm:prSet>
      <dgm:spPr/>
    </dgm:pt>
  </dgm:ptLst>
  <dgm:cxnLst>
    <dgm:cxn modelId="{45189A0C-2A57-44C4-A499-D1878237C88D}" type="presOf" srcId="{148AB78A-16CB-4932-AD8B-6A5D6D956A07}" destId="{80701505-F091-4AB0-BE92-AB26E8483029}" srcOrd="1" destOrd="0" presId="urn:microsoft.com/office/officeart/2005/8/layout/process1"/>
    <dgm:cxn modelId="{53FE7E0D-A1CE-4A52-96DE-3979D213E81D}" type="presOf" srcId="{6B3D1414-9757-4724-AC19-C0B3BBBD7782}" destId="{A087C5AB-4769-4749-BD42-877505A06EB4}" srcOrd="0" destOrd="0" presId="urn:microsoft.com/office/officeart/2005/8/layout/process1"/>
    <dgm:cxn modelId="{DCBBB320-C874-4F28-A2C1-C88F8BF84755}" srcId="{2E9CF1E0-C32B-4963-A801-E516E3678528}" destId="{ACE88E35-7721-4E5F-BA5B-5C8A7AF51C5E}" srcOrd="1" destOrd="0" parTransId="{9AEF174E-1F9A-4523-B496-C500536733BC}" sibTransId="{148AB78A-16CB-4932-AD8B-6A5D6D956A07}"/>
    <dgm:cxn modelId="{FF04BB21-54B1-41CE-B673-463BEBA5789C}" type="presOf" srcId="{CFFEA294-9242-478B-88B6-7408436859D1}" destId="{94B7AD20-0651-417A-A58B-BD4C3FEFCBF3}" srcOrd="0" destOrd="0" presId="urn:microsoft.com/office/officeart/2005/8/layout/process1"/>
    <dgm:cxn modelId="{75655832-E200-4644-B9B6-0D334C907701}" type="presOf" srcId="{96EB9A67-F2F4-47BD-9EFF-CAD682110F4D}" destId="{0FA50A67-3B91-4C63-9750-D3A76F4E2A19}" srcOrd="0" destOrd="0" presId="urn:microsoft.com/office/officeart/2005/8/layout/process1"/>
    <dgm:cxn modelId="{3364D13A-5392-4527-B395-EC5B3E721E6E}" srcId="{2E9CF1E0-C32B-4963-A801-E516E3678528}" destId="{6B3D1414-9757-4724-AC19-C0B3BBBD7782}" srcOrd="4" destOrd="0" parTransId="{3FC3DECA-23BA-4D55-B457-9188B7FFC6A2}" sibTransId="{96EB9A67-F2F4-47BD-9EFF-CAD682110F4D}"/>
    <dgm:cxn modelId="{9AF0345D-566C-4555-A079-5C663957E77C}" type="presOf" srcId="{ACE88E35-7721-4E5F-BA5B-5C8A7AF51C5E}" destId="{AA248361-80DB-40B1-9AF6-281BF44BB162}" srcOrd="0" destOrd="0" presId="urn:microsoft.com/office/officeart/2005/8/layout/process1"/>
    <dgm:cxn modelId="{E1155E61-FAA8-4CD3-B02C-AAC429BBF245}" type="presOf" srcId="{931F1166-BFE8-477D-A051-E619D739C9B9}" destId="{AAABA70C-C41C-4FC5-91C9-1F5EB9FEE4B1}" srcOrd="0" destOrd="0" presId="urn:microsoft.com/office/officeart/2005/8/layout/process1"/>
    <dgm:cxn modelId="{1690CC61-98D9-435C-B2E1-F57C2B53189F}" srcId="{2E9CF1E0-C32B-4963-A801-E516E3678528}" destId="{8C750883-C309-4DA0-B4D9-4A29FD55FB99}" srcOrd="6" destOrd="0" parTransId="{5F076A3C-16C2-4CFA-ACD8-3A478D27F142}" sibTransId="{19BAF094-6FB3-4D72-B7E5-6505ABC9EBDB}"/>
    <dgm:cxn modelId="{1CA55B62-CC66-4AA2-937A-F4963E25D05E}" type="presOf" srcId="{EE914542-2C22-49E8-912B-CEBD9225A023}" destId="{953F972A-1AEC-44C4-9105-00DC371EB33A}" srcOrd="0" destOrd="0" presId="urn:microsoft.com/office/officeart/2005/8/layout/process1"/>
    <dgm:cxn modelId="{8B2D346D-F231-42BC-8ADA-17F46289543D}" type="presOf" srcId="{700A314B-84C4-4906-9E09-50E9BECBB3B6}" destId="{6FC91F23-E68D-439D-8E76-493F1F0CBC2E}" srcOrd="1" destOrd="0" presId="urn:microsoft.com/office/officeart/2005/8/layout/process1"/>
    <dgm:cxn modelId="{93B58572-88D7-433C-BDF0-15FC2D14EE1D}" type="presOf" srcId="{A85CC432-CD92-489C-8CB0-0A25F8160717}" destId="{777C3F0D-B7A2-47A4-8ECF-F8507EEC996B}" srcOrd="0" destOrd="0" presId="urn:microsoft.com/office/officeart/2005/8/layout/process1"/>
    <dgm:cxn modelId="{BA27C957-E179-4CA8-B69A-551C8823C943}" type="presOf" srcId="{F576F816-8D99-489C-931A-FE6960FBB428}" destId="{2AA3B208-BFE9-43D2-8CA6-8B0BEF3C857A}" srcOrd="1" destOrd="0" presId="urn:microsoft.com/office/officeart/2005/8/layout/process1"/>
    <dgm:cxn modelId="{E7344959-CE35-44C1-871E-2050702CEBE3}" type="presOf" srcId="{700A314B-84C4-4906-9E09-50E9BECBB3B6}" destId="{CF251683-9CB0-47F1-B555-EDC0E856FA0D}" srcOrd="0" destOrd="0" presId="urn:microsoft.com/office/officeart/2005/8/layout/process1"/>
    <dgm:cxn modelId="{EFF1505A-BAB3-4E3D-9616-B14F657F0979}" srcId="{2E9CF1E0-C32B-4963-A801-E516E3678528}" destId="{6C8083CD-7888-41DC-A960-0A8CC0C11F78}" srcOrd="0" destOrd="0" parTransId="{39A4464D-61B3-454D-9D0B-74FD26D4AEE2}" sibTransId="{F576F816-8D99-489C-931A-FE6960FBB428}"/>
    <dgm:cxn modelId="{3D7F2D86-DAA6-4262-B633-E890EE5114E8}" srcId="{2E9CF1E0-C32B-4963-A801-E516E3678528}" destId="{1FA15924-35CB-400B-AE5F-60093C28F16A}" srcOrd="2" destOrd="0" parTransId="{280D7362-6AE8-4694-A685-1684C35F18ED}" sibTransId="{EE914542-2C22-49E8-912B-CEBD9225A023}"/>
    <dgm:cxn modelId="{C98E478E-8B52-4557-B81A-59976303650F}" type="presOf" srcId="{CFFEA294-9242-478B-88B6-7408436859D1}" destId="{6D62F157-AB54-4575-809A-BAC30AAF7E64}" srcOrd="1" destOrd="0" presId="urn:microsoft.com/office/officeart/2005/8/layout/process1"/>
    <dgm:cxn modelId="{44A1FD90-59C0-41BF-9FDC-6748D7B81DE3}" type="presOf" srcId="{96EB9A67-F2F4-47BD-9EFF-CAD682110F4D}" destId="{6241895A-6C53-454D-AFF0-13CAAB69F59D}" srcOrd="1" destOrd="0" presId="urn:microsoft.com/office/officeart/2005/8/layout/process1"/>
    <dgm:cxn modelId="{DE139697-B1F6-48A2-B2E6-BC00F5997FCF}" type="presOf" srcId="{148AB78A-16CB-4932-AD8B-6A5D6D956A07}" destId="{8166741A-1F72-4D4C-8899-B2578AD18AD1}" srcOrd="0" destOrd="0" presId="urn:microsoft.com/office/officeart/2005/8/layout/process1"/>
    <dgm:cxn modelId="{995AF1AF-BF9D-4C50-9C73-BB150DB7D918}" type="presOf" srcId="{6C8083CD-7888-41DC-A960-0A8CC0C11F78}" destId="{212B9C9C-12F8-4D4F-BFC2-B6DE0F6F741C}" srcOrd="0" destOrd="0" presId="urn:microsoft.com/office/officeart/2005/8/layout/process1"/>
    <dgm:cxn modelId="{BF65AEB1-377A-4FC8-A16E-7F2FCF8EBE42}" type="presOf" srcId="{F576F816-8D99-489C-931A-FE6960FBB428}" destId="{BB17D0EA-0755-4C1D-977A-081CA7B26E1D}" srcOrd="0" destOrd="0" presId="urn:microsoft.com/office/officeart/2005/8/layout/process1"/>
    <dgm:cxn modelId="{6A1411B2-DC83-4D3F-9CC4-FE54AAAE6EF1}" srcId="{2E9CF1E0-C32B-4963-A801-E516E3678528}" destId="{A85CC432-CD92-489C-8CB0-0A25F8160717}" srcOrd="3" destOrd="0" parTransId="{94BABAB0-CCEE-4184-9947-72D36F4ABF0B}" sibTransId="{700A314B-84C4-4906-9E09-50E9BECBB3B6}"/>
    <dgm:cxn modelId="{2E479FBF-2500-49A9-A04E-2945B98A09C4}" srcId="{2E9CF1E0-C32B-4963-A801-E516E3678528}" destId="{931F1166-BFE8-477D-A051-E619D739C9B9}" srcOrd="5" destOrd="0" parTransId="{CF089F91-9325-46CB-980C-59ED14B2EFDF}" sibTransId="{CFFEA294-9242-478B-88B6-7408436859D1}"/>
    <dgm:cxn modelId="{78AD32C0-621C-45B7-BB98-AC2BBC7A224A}" type="presOf" srcId="{EE914542-2C22-49E8-912B-CEBD9225A023}" destId="{15D59284-BAB5-4588-886D-96B38E42C416}" srcOrd="1" destOrd="0" presId="urn:microsoft.com/office/officeart/2005/8/layout/process1"/>
    <dgm:cxn modelId="{F055AED1-40C8-4FEB-98AB-0BA063BD6EE9}" type="presOf" srcId="{2E9CF1E0-C32B-4963-A801-E516E3678528}" destId="{5F94E74D-FD43-4145-95D9-3F595FA57214}" srcOrd="0" destOrd="0" presId="urn:microsoft.com/office/officeart/2005/8/layout/process1"/>
    <dgm:cxn modelId="{ED2884DE-9E25-468C-8670-06E780D73908}" type="presOf" srcId="{1FA15924-35CB-400B-AE5F-60093C28F16A}" destId="{9D1B7A26-A6AC-46FB-9399-306473472FF9}" srcOrd="0" destOrd="0" presId="urn:microsoft.com/office/officeart/2005/8/layout/process1"/>
    <dgm:cxn modelId="{257DBAEC-D195-447A-AE4E-83784C06E1E4}" type="presOf" srcId="{8C750883-C309-4DA0-B4D9-4A29FD55FB99}" destId="{DFF44B8B-F0E2-47E9-9542-B497B05E6A06}" srcOrd="0" destOrd="0" presId="urn:microsoft.com/office/officeart/2005/8/layout/process1"/>
    <dgm:cxn modelId="{ECB202D5-4DC1-4C3B-9BFA-918DEC82CDA3}" type="presParOf" srcId="{5F94E74D-FD43-4145-95D9-3F595FA57214}" destId="{212B9C9C-12F8-4D4F-BFC2-B6DE0F6F741C}" srcOrd="0" destOrd="0" presId="urn:microsoft.com/office/officeart/2005/8/layout/process1"/>
    <dgm:cxn modelId="{0615E8C0-6B5D-4017-9A9A-25612BA5B5F4}" type="presParOf" srcId="{5F94E74D-FD43-4145-95D9-3F595FA57214}" destId="{BB17D0EA-0755-4C1D-977A-081CA7B26E1D}" srcOrd="1" destOrd="0" presId="urn:microsoft.com/office/officeart/2005/8/layout/process1"/>
    <dgm:cxn modelId="{A958FFCF-8CB1-4DB1-9398-8609FE787799}" type="presParOf" srcId="{BB17D0EA-0755-4C1D-977A-081CA7B26E1D}" destId="{2AA3B208-BFE9-43D2-8CA6-8B0BEF3C857A}" srcOrd="0" destOrd="0" presId="urn:microsoft.com/office/officeart/2005/8/layout/process1"/>
    <dgm:cxn modelId="{13B3735F-AF84-4F25-81A3-AE195799415A}" type="presParOf" srcId="{5F94E74D-FD43-4145-95D9-3F595FA57214}" destId="{AA248361-80DB-40B1-9AF6-281BF44BB162}" srcOrd="2" destOrd="0" presId="urn:microsoft.com/office/officeart/2005/8/layout/process1"/>
    <dgm:cxn modelId="{559BC31A-7587-4717-A5BE-FA88B2FC29C2}" type="presParOf" srcId="{5F94E74D-FD43-4145-95D9-3F595FA57214}" destId="{8166741A-1F72-4D4C-8899-B2578AD18AD1}" srcOrd="3" destOrd="0" presId="urn:microsoft.com/office/officeart/2005/8/layout/process1"/>
    <dgm:cxn modelId="{AA505660-3155-4B61-9DB4-AB6E2CCEF264}" type="presParOf" srcId="{8166741A-1F72-4D4C-8899-B2578AD18AD1}" destId="{80701505-F091-4AB0-BE92-AB26E8483029}" srcOrd="0" destOrd="0" presId="urn:microsoft.com/office/officeart/2005/8/layout/process1"/>
    <dgm:cxn modelId="{49AA4842-8A13-46C9-80E0-7D33C18B9D29}" type="presParOf" srcId="{5F94E74D-FD43-4145-95D9-3F595FA57214}" destId="{9D1B7A26-A6AC-46FB-9399-306473472FF9}" srcOrd="4" destOrd="0" presId="urn:microsoft.com/office/officeart/2005/8/layout/process1"/>
    <dgm:cxn modelId="{0B53C92D-BD43-4E49-94C4-FE85DFC6C218}" type="presParOf" srcId="{5F94E74D-FD43-4145-95D9-3F595FA57214}" destId="{953F972A-1AEC-44C4-9105-00DC371EB33A}" srcOrd="5" destOrd="0" presId="urn:microsoft.com/office/officeart/2005/8/layout/process1"/>
    <dgm:cxn modelId="{9D716D5A-D226-4408-9C29-AA4E1AE2B28C}" type="presParOf" srcId="{953F972A-1AEC-44C4-9105-00DC371EB33A}" destId="{15D59284-BAB5-4588-886D-96B38E42C416}" srcOrd="0" destOrd="0" presId="urn:microsoft.com/office/officeart/2005/8/layout/process1"/>
    <dgm:cxn modelId="{0FC2CC1E-4594-42B6-8B8E-634A07F1DF85}" type="presParOf" srcId="{5F94E74D-FD43-4145-95D9-3F595FA57214}" destId="{777C3F0D-B7A2-47A4-8ECF-F8507EEC996B}" srcOrd="6" destOrd="0" presId="urn:microsoft.com/office/officeart/2005/8/layout/process1"/>
    <dgm:cxn modelId="{2728416D-7C0D-4189-BD92-9113E0C50BB8}" type="presParOf" srcId="{5F94E74D-FD43-4145-95D9-3F595FA57214}" destId="{CF251683-9CB0-47F1-B555-EDC0E856FA0D}" srcOrd="7" destOrd="0" presId="urn:microsoft.com/office/officeart/2005/8/layout/process1"/>
    <dgm:cxn modelId="{8053886C-4C2E-494E-92F7-21B9D8A36662}" type="presParOf" srcId="{CF251683-9CB0-47F1-B555-EDC0E856FA0D}" destId="{6FC91F23-E68D-439D-8E76-493F1F0CBC2E}" srcOrd="0" destOrd="0" presId="urn:microsoft.com/office/officeart/2005/8/layout/process1"/>
    <dgm:cxn modelId="{BF058980-66E6-4842-BEAF-FAC7AC8310F5}" type="presParOf" srcId="{5F94E74D-FD43-4145-95D9-3F595FA57214}" destId="{A087C5AB-4769-4749-BD42-877505A06EB4}" srcOrd="8" destOrd="0" presId="urn:microsoft.com/office/officeart/2005/8/layout/process1"/>
    <dgm:cxn modelId="{BE6C80AF-0F0D-4D7C-A7DB-C2A3A625EA09}" type="presParOf" srcId="{5F94E74D-FD43-4145-95D9-3F595FA57214}" destId="{0FA50A67-3B91-4C63-9750-D3A76F4E2A19}" srcOrd="9" destOrd="0" presId="urn:microsoft.com/office/officeart/2005/8/layout/process1"/>
    <dgm:cxn modelId="{A8384543-61FC-4712-A202-E6839B12787C}" type="presParOf" srcId="{0FA50A67-3B91-4C63-9750-D3A76F4E2A19}" destId="{6241895A-6C53-454D-AFF0-13CAAB69F59D}" srcOrd="0" destOrd="0" presId="urn:microsoft.com/office/officeart/2005/8/layout/process1"/>
    <dgm:cxn modelId="{D90E95CA-8E90-4149-B510-A3829973DB3C}" type="presParOf" srcId="{5F94E74D-FD43-4145-95D9-3F595FA57214}" destId="{AAABA70C-C41C-4FC5-91C9-1F5EB9FEE4B1}" srcOrd="10" destOrd="0" presId="urn:microsoft.com/office/officeart/2005/8/layout/process1"/>
    <dgm:cxn modelId="{4F860D68-AAA1-40B7-9D4A-C1DF93059B1B}" type="presParOf" srcId="{5F94E74D-FD43-4145-95D9-3F595FA57214}" destId="{94B7AD20-0651-417A-A58B-BD4C3FEFCBF3}" srcOrd="11" destOrd="0" presId="urn:microsoft.com/office/officeart/2005/8/layout/process1"/>
    <dgm:cxn modelId="{67229741-7CA1-4EA2-94B4-74510A81BDCD}" type="presParOf" srcId="{94B7AD20-0651-417A-A58B-BD4C3FEFCBF3}" destId="{6D62F157-AB54-4575-809A-BAC30AAF7E64}" srcOrd="0" destOrd="0" presId="urn:microsoft.com/office/officeart/2005/8/layout/process1"/>
    <dgm:cxn modelId="{064FA386-2E33-4DEE-8161-8764757FB5ED}" type="presParOf" srcId="{5F94E74D-FD43-4145-95D9-3F595FA57214}" destId="{DFF44B8B-F0E2-47E9-9542-B497B05E6A0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B9C9C-12F8-4D4F-BFC2-B6DE0F6F741C}">
      <dsp:nvSpPr>
        <dsp:cNvPr id="0" name=""/>
        <dsp:cNvSpPr/>
      </dsp:nvSpPr>
      <dsp:spPr>
        <a:xfrm>
          <a:off x="0" y="622438"/>
          <a:ext cx="2021968" cy="142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Fase I: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Identificación de problemas, oportunidades y objetivos</a:t>
          </a:r>
        </a:p>
      </dsp:txBody>
      <dsp:txXfrm>
        <a:off x="41743" y="664181"/>
        <a:ext cx="1938482" cy="1341708"/>
      </dsp:txXfrm>
    </dsp:sp>
    <dsp:sp modelId="{BB17D0EA-0755-4C1D-977A-081CA7B26E1D}">
      <dsp:nvSpPr>
        <dsp:cNvPr id="0" name=""/>
        <dsp:cNvSpPr/>
      </dsp:nvSpPr>
      <dsp:spPr>
        <a:xfrm rot="71783">
          <a:off x="2143670" y="1260090"/>
          <a:ext cx="258124" cy="2025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2143677" y="1299974"/>
        <a:ext cx="197347" cy="121555"/>
      </dsp:txXfrm>
    </dsp:sp>
    <dsp:sp modelId="{AA248361-80DB-40B1-9AF6-281BF44BB162}">
      <dsp:nvSpPr>
        <dsp:cNvPr id="0" name=""/>
        <dsp:cNvSpPr/>
      </dsp:nvSpPr>
      <dsp:spPr>
        <a:xfrm>
          <a:off x="2508889" y="603270"/>
          <a:ext cx="1363293" cy="1554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Fase II: </a:t>
          </a:r>
          <a:r>
            <a:rPr lang="es-VE" sz="1600" b="1" kern="1200" dirty="0"/>
            <a:t>Planificación</a:t>
          </a:r>
          <a:endParaRPr lang="es-MX" sz="1600" b="1" kern="1200" dirty="0"/>
        </a:p>
      </dsp:txBody>
      <dsp:txXfrm>
        <a:off x="2548818" y="643199"/>
        <a:ext cx="1283435" cy="1474707"/>
      </dsp:txXfrm>
    </dsp:sp>
    <dsp:sp modelId="{8166741A-1F72-4D4C-8899-B2578AD18AD1}">
      <dsp:nvSpPr>
        <dsp:cNvPr id="0" name=""/>
        <dsp:cNvSpPr/>
      </dsp:nvSpPr>
      <dsp:spPr>
        <a:xfrm>
          <a:off x="3973002" y="1279257"/>
          <a:ext cx="213737" cy="2025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3973002" y="1319775"/>
        <a:ext cx="152960" cy="121555"/>
      </dsp:txXfrm>
    </dsp:sp>
    <dsp:sp modelId="{9D1B7A26-A6AC-46FB-9399-306473472FF9}">
      <dsp:nvSpPr>
        <dsp:cNvPr id="0" name=""/>
        <dsp:cNvSpPr/>
      </dsp:nvSpPr>
      <dsp:spPr>
        <a:xfrm>
          <a:off x="4275460" y="603270"/>
          <a:ext cx="1030087" cy="1554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Fase III: </a:t>
          </a:r>
          <a:r>
            <a:rPr lang="es-VE" sz="1600" b="1" kern="1200" dirty="0"/>
            <a:t>Análisis</a:t>
          </a:r>
          <a:endParaRPr lang="es-MX" sz="1600" b="1" kern="1200" dirty="0"/>
        </a:p>
      </dsp:txBody>
      <dsp:txXfrm>
        <a:off x="4305630" y="633440"/>
        <a:ext cx="969747" cy="1494225"/>
      </dsp:txXfrm>
    </dsp:sp>
    <dsp:sp modelId="{953F972A-1AEC-44C4-9105-00DC371EB33A}">
      <dsp:nvSpPr>
        <dsp:cNvPr id="0" name=""/>
        <dsp:cNvSpPr/>
      </dsp:nvSpPr>
      <dsp:spPr>
        <a:xfrm rot="43229">
          <a:off x="5415887" y="1288593"/>
          <a:ext cx="233956" cy="2025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5415889" y="1328729"/>
        <a:ext cx="173179" cy="121555"/>
      </dsp:txXfrm>
    </dsp:sp>
    <dsp:sp modelId="{777C3F0D-B7A2-47A4-8ECF-F8507EEC996B}">
      <dsp:nvSpPr>
        <dsp:cNvPr id="0" name=""/>
        <dsp:cNvSpPr/>
      </dsp:nvSpPr>
      <dsp:spPr>
        <a:xfrm>
          <a:off x="5746941" y="622438"/>
          <a:ext cx="1135574" cy="1554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Fase IV: Diseño</a:t>
          </a:r>
        </a:p>
      </dsp:txBody>
      <dsp:txXfrm>
        <a:off x="5780201" y="655698"/>
        <a:ext cx="1069054" cy="1488045"/>
      </dsp:txXfrm>
    </dsp:sp>
    <dsp:sp modelId="{CF251683-9CB0-47F1-B555-EDC0E856FA0D}">
      <dsp:nvSpPr>
        <dsp:cNvPr id="0" name=""/>
        <dsp:cNvSpPr/>
      </dsp:nvSpPr>
      <dsp:spPr>
        <a:xfrm rot="21563311">
          <a:off x="6987462" y="1290058"/>
          <a:ext cx="222513" cy="2025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6987464" y="1330900"/>
        <a:ext cx="161736" cy="121555"/>
      </dsp:txXfrm>
    </dsp:sp>
    <dsp:sp modelId="{A087C5AB-4769-4749-BD42-877505A06EB4}">
      <dsp:nvSpPr>
        <dsp:cNvPr id="0" name=""/>
        <dsp:cNvSpPr/>
      </dsp:nvSpPr>
      <dsp:spPr>
        <a:xfrm>
          <a:off x="7302329" y="603270"/>
          <a:ext cx="1616737" cy="1554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Fase V: Implementación</a:t>
          </a:r>
        </a:p>
      </dsp:txBody>
      <dsp:txXfrm>
        <a:off x="7347861" y="648802"/>
        <a:ext cx="1525673" cy="1463501"/>
      </dsp:txXfrm>
    </dsp:sp>
    <dsp:sp modelId="{0FA50A67-3B91-4C63-9750-D3A76F4E2A19}">
      <dsp:nvSpPr>
        <dsp:cNvPr id="0" name=""/>
        <dsp:cNvSpPr/>
      </dsp:nvSpPr>
      <dsp:spPr>
        <a:xfrm rot="21581364">
          <a:off x="9053213" y="1273377"/>
          <a:ext cx="284401" cy="2025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9053213" y="1314060"/>
        <a:ext cx="223624" cy="121555"/>
      </dsp:txXfrm>
    </dsp:sp>
    <dsp:sp modelId="{AAABA70C-C41C-4FC5-91C9-1F5EB9FEE4B1}">
      <dsp:nvSpPr>
        <dsp:cNvPr id="0" name=""/>
        <dsp:cNvSpPr/>
      </dsp:nvSpPr>
      <dsp:spPr>
        <a:xfrm>
          <a:off x="9455664" y="593492"/>
          <a:ext cx="917535" cy="1554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Fase VI: Pruebas</a:t>
          </a:r>
        </a:p>
      </dsp:txBody>
      <dsp:txXfrm>
        <a:off x="9482538" y="620366"/>
        <a:ext cx="863787" cy="1500817"/>
      </dsp:txXfrm>
    </dsp:sp>
    <dsp:sp modelId="{94B7AD20-0651-417A-A58B-BD4C3FEFCBF3}">
      <dsp:nvSpPr>
        <dsp:cNvPr id="0" name=""/>
        <dsp:cNvSpPr/>
      </dsp:nvSpPr>
      <dsp:spPr>
        <a:xfrm rot="3845858">
          <a:off x="10282186" y="2159177"/>
          <a:ext cx="128609" cy="2025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10293050" y="2182342"/>
        <a:ext cx="90026" cy="121555"/>
      </dsp:txXfrm>
    </dsp:sp>
    <dsp:sp modelId="{DFF44B8B-F0E2-47E9-9542-B497B05E6A06}">
      <dsp:nvSpPr>
        <dsp:cNvPr id="0" name=""/>
        <dsp:cNvSpPr/>
      </dsp:nvSpPr>
      <dsp:spPr>
        <a:xfrm>
          <a:off x="9995377" y="2366340"/>
          <a:ext cx="1559986" cy="1554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Fase VII: Mantenimiento</a:t>
          </a:r>
        </a:p>
      </dsp:txBody>
      <dsp:txXfrm>
        <a:off x="10040909" y="2411872"/>
        <a:ext cx="1468922" cy="1463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584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204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1235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144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831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9395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972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39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777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979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02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93B3-78E7-4D0E-B000-D87CC73AA55D}" type="datetimeFigureOut">
              <a:rPr lang="es-VE" smtClean="0"/>
              <a:t>29/6/2024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649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2466349-38A3-1536-C1EA-9CBC487D1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271848"/>
            <a:ext cx="12192000" cy="6895957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611FB61E-D775-84E2-9867-4C425391ECFA}"/>
              </a:ext>
            </a:extLst>
          </p:cNvPr>
          <p:cNvSpPr txBox="1">
            <a:spLocks/>
          </p:cNvSpPr>
          <p:nvPr/>
        </p:nvSpPr>
        <p:spPr>
          <a:xfrm>
            <a:off x="1187809" y="3469794"/>
            <a:ext cx="9144000" cy="500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effectLst/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Aplicación web para el aprendizaje de la lectoescritura de la catedra de lenguaje en niños con dislexia en etapa primaria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FBD65A5F-9CA5-60CE-C1A1-CC5BD57889D6}"/>
              </a:ext>
            </a:extLst>
          </p:cNvPr>
          <p:cNvSpPr txBox="1">
            <a:spLocks/>
          </p:cNvSpPr>
          <p:nvPr/>
        </p:nvSpPr>
        <p:spPr>
          <a:xfrm>
            <a:off x="1454509" y="4359668"/>
            <a:ext cx="8877300" cy="384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0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Autora: Yaneri Perdomo C.I.: 31.048.726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05258" y="6488668"/>
            <a:ext cx="24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ABRIL DE 2024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6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2C6F5F-A5C2-8453-69A3-8E290D2EA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-37957"/>
            <a:ext cx="12192000" cy="689595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31494" y="2218427"/>
            <a:ext cx="924641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latin typeface="Arial Rounded MT Bold" panose="020F0704030504030204" pitchFamily="34" charset="0"/>
              </a:rPr>
              <a:t>Planteamiento del Problema</a:t>
            </a:r>
          </a:p>
          <a:p>
            <a:endParaRPr lang="es-VE" dirty="0">
              <a:latin typeface="Arial Rounded MT Bold" panose="020F0704030504030204" pitchFamily="34" charset="0"/>
            </a:endParaRPr>
          </a:p>
          <a:p>
            <a:endParaRPr lang="es-VE" dirty="0">
              <a:latin typeface="Arial Rounded MT Bold" panose="020F0704030504030204" pitchFamily="34" charset="0"/>
            </a:endParaRPr>
          </a:p>
          <a:p>
            <a:endParaRPr lang="es-VE" dirty="0">
              <a:latin typeface="Arial Rounded MT Bold" panose="020F0704030504030204" pitchFamily="34" charset="0"/>
            </a:endParaRPr>
          </a:p>
          <a:p>
            <a:endParaRPr lang="es-VE" dirty="0">
              <a:latin typeface="Arial Rounded MT Bold" panose="020F0704030504030204" pitchFamily="34" charset="0"/>
            </a:endParaRPr>
          </a:p>
          <a:p>
            <a:endParaRPr lang="es-VE" dirty="0">
              <a:latin typeface="Arial Rounded MT Bold" panose="020F0704030504030204" pitchFamily="34" charset="0"/>
            </a:endParaRPr>
          </a:p>
          <a:p>
            <a:endParaRPr lang="es-VE" dirty="0">
              <a:latin typeface="Arial Rounded MT Bold" panose="020F0704030504030204" pitchFamily="34" charset="0"/>
            </a:endParaRPr>
          </a:p>
          <a:p>
            <a:endParaRPr lang="es-VE" dirty="0">
              <a:latin typeface="Arial Rounded MT Bold" panose="020F0704030504030204" pitchFamily="34" charset="0"/>
            </a:endParaRPr>
          </a:p>
          <a:p>
            <a:endParaRPr lang="es-VE" dirty="0">
              <a:latin typeface="Arial Rounded MT Bold" panose="020F0704030504030204" pitchFamily="34" charset="0"/>
            </a:endParaRPr>
          </a:p>
          <a:p>
            <a:endParaRPr lang="es-VE" dirty="0">
              <a:latin typeface="Arial Rounded MT Bold" panose="020F0704030504030204" pitchFamily="34" charset="0"/>
            </a:endParaRPr>
          </a:p>
          <a:p>
            <a:r>
              <a:rPr lang="es-ES" sz="2000" dirty="0">
                <a:latin typeface="Arial Rounded MT Bold" panose="020F0704030504030204" pitchFamily="34" charset="0"/>
              </a:rPr>
              <a:t>Crecimiento exponencial </a:t>
            </a:r>
          </a:p>
          <a:p>
            <a:r>
              <a:rPr lang="es-ES" sz="2000" dirty="0">
                <a:latin typeface="Arial Rounded MT Bold" panose="020F0704030504030204" pitchFamily="34" charset="0"/>
              </a:rPr>
              <a:t>de la tecnología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05258" y="6488668"/>
            <a:ext cx="24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ABRIL DE 2024</a:t>
            </a:r>
            <a:endParaRPr lang="es-419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15 aplicaciones web gratuitas y muy interesantes (Vol. 2) - El Androide ...">
            <a:extLst>
              <a:ext uri="{FF2B5EF4-FFF2-40B4-BE49-F238E27FC236}">
                <a16:creationId xmlns:a16="http://schemas.microsoft.com/office/drawing/2014/main" id="{883B4F1B-7CB1-4ECA-A816-89C0E5CB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62" y="3661276"/>
            <a:ext cx="1802476" cy="124371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15BC9CC-2ABF-4C25-BAE7-F3E74009D139}"/>
              </a:ext>
            </a:extLst>
          </p:cNvPr>
          <p:cNvSpPr txBox="1"/>
          <p:nvPr/>
        </p:nvSpPr>
        <p:spPr>
          <a:xfrm>
            <a:off x="4018409" y="5140250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atin typeface="Arial Rounded MT Bold" panose="020F0704030504030204" pitchFamily="34" charset="0"/>
              </a:rPr>
              <a:t>La educación                </a:t>
            </a:r>
          </a:p>
        </p:txBody>
      </p:sp>
      <p:pic>
        <p:nvPicPr>
          <p:cNvPr id="1030" name="Picture 6" descr="Beneficios de la educación infantil profesional - La Aurora y La Senyera">
            <a:extLst>
              <a:ext uri="{FF2B5EF4-FFF2-40B4-BE49-F238E27FC236}">
                <a16:creationId xmlns:a16="http://schemas.microsoft.com/office/drawing/2014/main" id="{2F1F3FF0-A221-41C8-ACEB-47785BA8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33" y="3661276"/>
            <a:ext cx="2201832" cy="1243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12022DC-A47C-42C8-8289-5F5B53ADA0B1}"/>
              </a:ext>
            </a:extLst>
          </p:cNvPr>
          <p:cNvSpPr txBox="1"/>
          <p:nvPr/>
        </p:nvSpPr>
        <p:spPr>
          <a:xfrm>
            <a:off x="6967226" y="5140249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atin typeface="Arial Rounded MT Bold" panose="020F0704030504030204" pitchFamily="34" charset="0"/>
              </a:rPr>
              <a:t>Propuesta sobre</a:t>
            </a:r>
          </a:p>
          <a:p>
            <a:r>
              <a:rPr lang="es-ES" sz="2000" dirty="0">
                <a:latin typeface="Arial Rounded MT Bold" panose="020F0704030504030204" pitchFamily="34" charset="0"/>
              </a:rPr>
              <a:t>la aplicación web.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F03ED-CB9E-4E27-B129-F367A784D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360" y="3661275"/>
            <a:ext cx="2295775" cy="124371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F2817F8-ED2F-91B9-28AE-EAC660DCD41C}"/>
              </a:ext>
            </a:extLst>
          </p:cNvPr>
          <p:cNvSpPr/>
          <p:nvPr/>
        </p:nvSpPr>
        <p:spPr>
          <a:xfrm>
            <a:off x="3153513" y="4040815"/>
            <a:ext cx="420445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14ACF74-1651-E176-D281-779E93D5BF0E}"/>
              </a:ext>
            </a:extLst>
          </p:cNvPr>
          <p:cNvSpPr/>
          <p:nvPr/>
        </p:nvSpPr>
        <p:spPr>
          <a:xfrm>
            <a:off x="6343082" y="4132440"/>
            <a:ext cx="420445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41D9F7-4BD9-6BF9-C1EF-F3D673BEB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0"/>
            <a:ext cx="12192000" cy="689595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294636" y="5108081"/>
            <a:ext cx="12053244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endParaRPr lang="es-ES" sz="2000" dirty="0">
              <a:latin typeface="Arial Rounded MT Bold" panose="020F0704030504030204" pitchFamily="34" charset="0"/>
            </a:endParaRPr>
          </a:p>
          <a:p>
            <a:r>
              <a:rPr lang="es-ES" sz="2000" b="1" dirty="0">
                <a:latin typeface="Arial Rounded MT Bold" panose="020F0704030504030204" pitchFamily="34" charset="0"/>
              </a:rPr>
              <a:t> </a:t>
            </a:r>
            <a:endParaRPr lang="es-ES" sz="2000" dirty="0">
              <a:latin typeface="Arial Rounded MT Bold" panose="020F0704030504030204" pitchFamily="34" charset="0"/>
            </a:endParaRPr>
          </a:p>
          <a:p>
            <a:endParaRPr lang="es-ES" sz="2000" dirty="0">
              <a:latin typeface="Arial Rounded MT Bold" panose="020F07040305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5258" y="6488668"/>
            <a:ext cx="24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ABRIL DE 2024</a:t>
            </a:r>
            <a:endParaRPr lang="es-419" b="1" dirty="0">
              <a:solidFill>
                <a:schemeClr val="bg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E929624-B7CC-2A5D-CBDC-DDD42734E885}"/>
              </a:ext>
            </a:extLst>
          </p:cNvPr>
          <p:cNvSpPr/>
          <p:nvPr/>
        </p:nvSpPr>
        <p:spPr>
          <a:xfrm>
            <a:off x="205258" y="2314839"/>
            <a:ext cx="2652765" cy="15474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Rounded MT Bold" panose="020F0704030504030204" pitchFamily="34" charset="0"/>
              </a:rPr>
              <a:t>Desarrollar una aplicación web para el aprendizaje de la lectoescritura de la catedra  de lenguaje en niños con dislexia en etapa primaria.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F9F597-A7ED-3F20-8981-D29AC516AF31}"/>
              </a:ext>
            </a:extLst>
          </p:cNvPr>
          <p:cNvSpPr txBox="1"/>
          <p:nvPr/>
        </p:nvSpPr>
        <p:spPr>
          <a:xfrm>
            <a:off x="437846" y="1876507"/>
            <a:ext cx="2343045" cy="45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b="1" dirty="0">
                <a:latin typeface="Arial Rounded MT Bold" panose="020F0704030504030204" pitchFamily="34" charset="0"/>
              </a:rPr>
              <a:t>Objetivo General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7AC202F-ADB9-C776-5E0B-9772BAE0C9F7}"/>
              </a:ext>
            </a:extLst>
          </p:cNvPr>
          <p:cNvSpPr/>
          <p:nvPr/>
        </p:nvSpPr>
        <p:spPr>
          <a:xfrm>
            <a:off x="4402308" y="2588150"/>
            <a:ext cx="2735486" cy="13586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1.</a:t>
            </a:r>
            <a:r>
              <a:rPr lang="es-ES" sz="1200" dirty="0">
                <a:latin typeface="Arial Rounded MT Bold" panose="020F0704030504030204" pitchFamily="34" charset="0"/>
              </a:rPr>
              <a:t> Analizar el proceso de aprendizaje de la lectoescritura de la catedra de lenguaje en niños con dislexia en etapa primaria.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0D1A68-2EE1-BF2F-D991-5417461E52F6}"/>
              </a:ext>
            </a:extLst>
          </p:cNvPr>
          <p:cNvSpPr txBox="1"/>
          <p:nvPr/>
        </p:nvSpPr>
        <p:spPr>
          <a:xfrm>
            <a:off x="6353834" y="1878171"/>
            <a:ext cx="2735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Objetivos Específicos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588292B-3F62-AC48-239D-B5165AF2A14D}"/>
              </a:ext>
            </a:extLst>
          </p:cNvPr>
          <p:cNvSpPr/>
          <p:nvPr/>
        </p:nvSpPr>
        <p:spPr>
          <a:xfrm>
            <a:off x="7962106" y="2576658"/>
            <a:ext cx="2940647" cy="1370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2. </a:t>
            </a:r>
            <a:r>
              <a:rPr lang="es-ES" sz="1200" dirty="0">
                <a:latin typeface="Arial Rounded MT Bold" panose="020F0704030504030204" pitchFamily="34" charset="0"/>
              </a:rPr>
              <a:t>Establecer los requerimientos básicos para el desarrollo de la aplicación web para el aprendizaje de la lectoescritura de la catedra de lenguaje en niños con dislexia en etapa primaria.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39C2004-4EE6-651F-40F5-5865ECD8A1B6}"/>
              </a:ext>
            </a:extLst>
          </p:cNvPr>
          <p:cNvSpPr/>
          <p:nvPr/>
        </p:nvSpPr>
        <p:spPr>
          <a:xfrm>
            <a:off x="8167267" y="4486313"/>
            <a:ext cx="2735486" cy="1370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b="1" dirty="0"/>
              <a:t>3. </a:t>
            </a:r>
            <a:r>
              <a:rPr lang="es-ES" sz="1200" dirty="0">
                <a:latin typeface="Arial Rounded MT Bold" panose="020F0704030504030204" pitchFamily="34" charset="0"/>
              </a:rPr>
              <a:t>Diseñar una interfaz de usuario para la aplicación web para el aprendizaje de lectoescritura de la catedra de lenguaje en niños con dislexia en la etapa primaria.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E6D63B0C-3709-F805-07D9-D9CB52A5D689}"/>
              </a:ext>
            </a:extLst>
          </p:cNvPr>
          <p:cNvSpPr/>
          <p:nvPr/>
        </p:nvSpPr>
        <p:spPr>
          <a:xfrm>
            <a:off x="4299728" y="4492516"/>
            <a:ext cx="2940646" cy="15474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 Rounded MT Bold" panose="020F0704030504030204" pitchFamily="34" charset="0"/>
              </a:rPr>
              <a:t>4. Crear la aplicación web para el aprendizaje de la lectoescritura de la catedra de lenguaje en niños con dislexia en la etapa primaria funcional para el uso educativo previsto.</a:t>
            </a:r>
            <a:endParaRPr lang="es-VE" sz="1200" dirty="0">
              <a:effectLst/>
              <a:latin typeface="Arial Rounded MT Bold" panose="020F0704030504030204" pitchFamily="34" charset="0"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A942E73-60B2-C0ED-4588-F8C358D79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-1"/>
            <a:ext cx="12192000" cy="68959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5258" y="6488668"/>
            <a:ext cx="24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ABRIL DE 2024</a:t>
            </a:r>
            <a:endParaRPr lang="es-419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4998D6-356C-3633-A7A7-2A03AF14EEAC}"/>
              </a:ext>
            </a:extLst>
          </p:cNvPr>
          <p:cNvSpPr txBox="1"/>
          <p:nvPr/>
        </p:nvSpPr>
        <p:spPr>
          <a:xfrm>
            <a:off x="572094" y="1685507"/>
            <a:ext cx="7349181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3100" b="1" dirty="0">
                <a:latin typeface="Arial Rounded MT Bold" panose="020F0704030504030204" pitchFamily="34" charset="0"/>
              </a:rPr>
              <a:t>Metodología de la Investigación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4252CE0-AD5E-F79C-0E6D-1790DF905F2B}"/>
              </a:ext>
            </a:extLst>
          </p:cNvPr>
          <p:cNvSpPr/>
          <p:nvPr/>
        </p:nvSpPr>
        <p:spPr>
          <a:xfrm>
            <a:off x="1717587" y="2485195"/>
            <a:ext cx="1486621" cy="140542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/>
              <a:t>Tipo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611DD99-39B7-1216-FD34-CD999BDA1A9C}"/>
              </a:ext>
            </a:extLst>
          </p:cNvPr>
          <p:cNvSpPr/>
          <p:nvPr/>
        </p:nvSpPr>
        <p:spPr>
          <a:xfrm>
            <a:off x="1303746" y="4476342"/>
            <a:ext cx="2314302" cy="119361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dirty="0">
                <a:latin typeface="Arial Rounded MT Bold" panose="020F0704030504030204" pitchFamily="34" charset="0"/>
              </a:rPr>
              <a:t>Proyecto Factible, </a:t>
            </a:r>
            <a:r>
              <a:rPr lang="es-ES" sz="1800" dirty="0">
                <a:effectLst/>
                <a:latin typeface="Arial Rounded MT Bold" panose="020F0704030504030204" pitchFamily="34" charset="0"/>
                <a:ea typeface="Arial" panose="020B0604020202020204" pitchFamily="34" charset="0"/>
              </a:rPr>
              <a:t>Mateo, E. (2023)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FD804B-6DCA-33FB-C6BE-BE703384AD14}"/>
              </a:ext>
            </a:extLst>
          </p:cNvPr>
          <p:cNvSpPr/>
          <p:nvPr/>
        </p:nvSpPr>
        <p:spPr>
          <a:xfrm>
            <a:off x="5128362" y="2366078"/>
            <a:ext cx="1486621" cy="140542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/>
              <a:t>Diseño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9D5FEFB-F7AC-BC3F-DB4E-BDACC74A944E}"/>
              </a:ext>
            </a:extLst>
          </p:cNvPr>
          <p:cNvSpPr/>
          <p:nvPr/>
        </p:nvSpPr>
        <p:spPr>
          <a:xfrm>
            <a:off x="4049702" y="4243094"/>
            <a:ext cx="3643940" cy="19044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latin typeface="Arial Rounded MT Bold" panose="020F0704030504030204" pitchFamily="34" charset="0"/>
              </a:rPr>
              <a:t>Diseño: Transeccional, Padilla J. (2021), No Experimental </a:t>
            </a:r>
            <a:r>
              <a:rPr lang="es-ES" dirty="0">
                <a:effectLst/>
                <a:latin typeface="Arial Rounded MT Bold" panose="020F0704030504030204" pitchFamily="34" charset="0"/>
                <a:ea typeface="Microsoft Sans Serif" panose="020B0604020202020204" pitchFamily="34" charset="0"/>
              </a:rPr>
              <a:t>Hernández, R. et al. (2014), </a:t>
            </a:r>
            <a:r>
              <a:rPr lang="es-VE" dirty="0">
                <a:latin typeface="Arial Rounded MT Bold" panose="020F0704030504030204" pitchFamily="34" charset="0"/>
              </a:rPr>
              <a:t>Investigación de campo de </a:t>
            </a:r>
            <a:r>
              <a:rPr lang="es-ES" dirty="0">
                <a:effectLst/>
                <a:latin typeface="Arial Rounded MT Bold" panose="020F0704030504030204" pitchFamily="34" charset="0"/>
                <a:ea typeface="Arial" panose="020B0604020202020204" pitchFamily="34" charset="0"/>
              </a:rPr>
              <a:t>Cajal. M (2024)</a:t>
            </a:r>
            <a:r>
              <a:rPr lang="es-ES" dirty="0">
                <a:effectLst/>
                <a:latin typeface="Arial Rounded MT Bold" panose="020F0704030504030204" pitchFamily="34" charset="0"/>
                <a:ea typeface="Microsoft Sans Serif" panose="020B0604020202020204" pitchFamily="34" charset="0"/>
              </a:rPr>
              <a:t> </a:t>
            </a:r>
            <a:r>
              <a:rPr lang="es-ES" dirty="0">
                <a:effectLst/>
                <a:latin typeface="Arial Rounded MT Bold" panose="020F0704030504030204" pitchFamily="34" charset="0"/>
                <a:ea typeface="Arial" panose="020B0604020202020204" pitchFamily="34" charset="0"/>
              </a:rPr>
              <a:t> </a:t>
            </a:r>
            <a:endParaRPr lang="es-VE" dirty="0">
              <a:latin typeface="Arial Rounded MT Bold" panose="020F0704030504030204" pitchFamily="34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8FF99CD-E9B6-0B15-52C3-02522339AFFD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460897" y="3890615"/>
            <a:ext cx="1" cy="585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5FF643C-9D9B-74AA-0A96-1D084E7DF48A}"/>
              </a:ext>
            </a:extLst>
          </p:cNvPr>
          <p:cNvCxnSpPr>
            <a:cxnSpLocks/>
          </p:cNvCxnSpPr>
          <p:nvPr/>
        </p:nvCxnSpPr>
        <p:spPr>
          <a:xfrm flipH="1">
            <a:off x="5871672" y="3653344"/>
            <a:ext cx="1" cy="585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BD00BD72-E49B-E7B0-12FD-E624158A35DE}"/>
              </a:ext>
            </a:extLst>
          </p:cNvPr>
          <p:cNvSpPr/>
          <p:nvPr/>
        </p:nvSpPr>
        <p:spPr>
          <a:xfrm>
            <a:off x="8539137" y="2310258"/>
            <a:ext cx="2464939" cy="168995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latin typeface="Arial Rounded MT Bold" panose="020F0704030504030204" pitchFamily="34" charset="0"/>
              </a:rPr>
              <a:t>Técnicas e Instrumento</a:t>
            </a:r>
            <a:endParaRPr lang="es-VE" sz="2000" b="1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9437C27-3282-9668-1092-50AC51B8A1F8}"/>
              </a:ext>
            </a:extLst>
          </p:cNvPr>
          <p:cNvSpPr/>
          <p:nvPr/>
        </p:nvSpPr>
        <p:spPr>
          <a:xfrm>
            <a:off x="8397127" y="4405398"/>
            <a:ext cx="2748957" cy="10812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dirty="0">
                <a:latin typeface="Arial Rounded MT Bold" panose="020F0704030504030204" pitchFamily="34" charset="0"/>
              </a:rPr>
              <a:t>Entrevista estructurada Diaz, Ortega. C (2021)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317A919-6CB9-A704-D885-0D70E1E28739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9771606" y="4000209"/>
            <a:ext cx="1" cy="405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0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8160DD-585A-9155-9BCB-A99FE97A0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-37957"/>
            <a:ext cx="12192000" cy="689595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21673" y="1701862"/>
            <a:ext cx="878921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latin typeface="Arial Rounded MT Bold" panose="020F0704030504030204" pitchFamily="34" charset="0"/>
              </a:rPr>
              <a:t>Metodología de Desarrollo</a:t>
            </a:r>
            <a:endParaRPr lang="es-VE" sz="25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000" dirty="0">
                <a:latin typeface="Arial Rounded MT Bold" panose="020F0704030504030204" pitchFamily="34" charset="0"/>
              </a:rPr>
              <a:t>Metodología mezclada: Metodología </a:t>
            </a:r>
            <a:r>
              <a:rPr lang="es-ES" sz="2000" dirty="0">
                <a:effectLst/>
                <a:latin typeface="Arial Rounded MT Bold" panose="020F0704030504030204" pitchFamily="34" charset="0"/>
                <a:ea typeface="Arial" panose="020B0604020202020204" pitchFamily="34" charset="0"/>
              </a:rPr>
              <a:t>Kendall y Kendall (1997) y Pressman (2010)</a:t>
            </a:r>
            <a:endParaRPr lang="es-VE" sz="2000" dirty="0">
              <a:latin typeface="Arial Rounded MT Bold" panose="020F07040305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5258" y="6488668"/>
            <a:ext cx="24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ABRIL DE 2024</a:t>
            </a:r>
            <a:endParaRPr lang="es-419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56B2481-C207-49B1-9A1E-80FCFEC4C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684432"/>
              </p:ext>
            </p:extLst>
          </p:nvPr>
        </p:nvGraphicFramePr>
        <p:xfrm>
          <a:off x="372747" y="2356326"/>
          <a:ext cx="11629505" cy="392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4462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328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Asist. Decanato FING</dc:creator>
  <cp:lastModifiedBy>lab01-16</cp:lastModifiedBy>
  <cp:revision>25</cp:revision>
  <dcterms:created xsi:type="dcterms:W3CDTF">2023-09-14T17:26:26Z</dcterms:created>
  <dcterms:modified xsi:type="dcterms:W3CDTF">2024-06-29T18:21:20Z</dcterms:modified>
</cp:coreProperties>
</file>