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91BA-7445-4395-98D3-76D83B6126E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5D82-2EE0-40F6-B284-F8FB8B5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1" y="5372027"/>
            <a:ext cx="9144000" cy="917938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SuperSoftUni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4" name="Picture 2" descr="C:\Users\Wengchucon\Desktop\bat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70" y="2053720"/>
            <a:ext cx="4373563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6306" y="987462"/>
            <a:ext cx="9065493" cy="802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Team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Darpa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1147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SuperSoftUni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?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generally nice people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 bunch of guys having just some daily super powers (not evil at all)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 special supernatural squad determined to educate as many regular people as possible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 team on a mission to make Bulgaria the silicone Gotham City of Eastern Europe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URL’s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SuperSoftUni</a:t>
            </a:r>
            <a:r>
              <a:rPr lang="en-US" sz="3600" u="sng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Site: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0" indent="0">
              <a:buNone/>
            </a:pPr>
            <a:r>
              <a:rPr lang="en-US" sz="3600" u="sng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GitHub</a:t>
            </a:r>
            <a:r>
              <a:rPr lang="en-US" sz="3600" u="sng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https://github.com/DarpaSoftUni/TeamDarpaHtmlCss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Darpa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Members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330450"/>
            <a:ext cx="10515600" cy="34321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Asen Santev 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trysth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Damyan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Grancharov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dgrancharov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Kiril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Mavrov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kmavrov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Metodi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Shopov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metodi.shopov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Tihomir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Pelev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tpelev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Darpa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Contributions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330450"/>
            <a:ext cx="10515600" cy="34321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Asen Santev (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trysth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 – content, photo processing, design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Damyan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Grancharov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dgrancharov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 - 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Kiril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Mavrov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kmavrov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 – content, html/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css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js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design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Metodi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Shopov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metodi.shopov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 - html/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css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js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design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Tihomir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Pelev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tpelev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)</a:t>
            </a:r>
            <a:r>
              <a:rPr lang="bg-BG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–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bootstrap implementation, project skeleton,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html/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css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js</a:t>
            </a:r>
            <a:r>
              <a:rPr lang="bg-BG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design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New Tai Lue</vt:lpstr>
      <vt:lpstr>Office Theme</vt:lpstr>
      <vt:lpstr>PowerPoint Presentation</vt:lpstr>
      <vt:lpstr>What is SuperSoftUni ?</vt:lpstr>
      <vt:lpstr>URL’s</vt:lpstr>
      <vt:lpstr>Team Darpa Members</vt:lpstr>
      <vt:lpstr>Team Darpa 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Asen Santev</dc:creator>
  <cp:lastModifiedBy>Asen Santev</cp:lastModifiedBy>
  <cp:revision>15</cp:revision>
  <dcterms:created xsi:type="dcterms:W3CDTF">2016-01-05T21:06:16Z</dcterms:created>
  <dcterms:modified xsi:type="dcterms:W3CDTF">2016-01-05T23:09:20Z</dcterms:modified>
</cp:coreProperties>
</file>