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81" d="100"/>
          <a:sy n="81" d="100"/>
        </p:scale>
        <p:origin x="9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AD3F-193E-5149-82CF-0A29B95F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2CA36-79C3-4B48-A879-B5D6AB725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07F4-38AD-C648-8727-3FF4295D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4888-03A2-3349-92A0-A178E800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62A1-BDB4-FE40-B4E0-0CC182E1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44D-0CCD-AD48-B58B-D08CA1FD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E1A34-D0F1-4343-A294-EAE297E6E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41E3-1852-864E-9908-73865062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BFEE-C5A3-844D-996D-936F02F1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4540-39CD-4B4C-A141-5D65248A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F6913-537D-514E-9901-38A87D81C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DC37-2B82-924D-B55B-F74B7ED9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91B0-A771-F744-8C6D-CB7A993A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F740-232D-3043-AAE8-23C1DF8D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B0D6-8604-074E-9109-CFC6689F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5275-F8B9-A348-B850-C69BE0D4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FF9F-B992-864C-9E40-C27BF60A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DD9E-ED84-2348-8FF3-5D0E5D9F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B5D1-5C41-D84F-848F-7921B2A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AAB8-447C-6942-B941-A480967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64A-F5A0-D740-AACC-CA4F085E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F7F4-6A01-7C45-A5CB-D0F70C3D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9532-3987-1C47-860F-CC17476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9393-DAFA-B94B-AD37-C0DE7551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51BC-0112-D64E-AA9C-1A1F1793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8657-24DD-9244-84BB-E16C7E2D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F75D-C145-2542-A59A-9A7E75FC1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566D-8A94-4744-86FA-B912970D8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EE09-3C42-7A40-874C-A3478A0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6973-5A29-B047-9679-743841CB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8261-0E0C-334A-B96C-0E5E74FA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F659-128F-1743-B9FF-FCA8104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60FD-A65B-664F-925F-012CDB9B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30F5-BA9C-4C41-8975-CBF2101B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8C34-071C-4A4B-AB85-FC28FAAF6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3B490-671C-F546-95BA-124599FA8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9712B-DC9F-6042-8154-EEEE5297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73970-E519-D347-BF47-E00899EA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316F-B917-EB4A-B6BD-809ABFA7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BC82-FCED-904C-9D1E-F4D1693B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F37F1-BB81-984B-B49D-2F3DF9C5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27189-655D-4142-802A-B7D3B810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384C0-86AE-5D49-A504-59E52D3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9D8A1-D84D-2E4D-B620-FC04E665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9782A-FD09-1A4A-BAEA-33B74BA5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FEE66-4E82-3A42-8651-1A879497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4591-1E4F-D341-8059-B992039E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D8D8-204E-1347-9BE1-CFFB8381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A1D3-C4C2-C74D-A448-F1DD8E020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9FFB-07B5-3347-BC26-68F40FB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A3D9-BD4C-D243-A1CD-F8C2F86A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FDD4-B325-9F4B-A41D-ED3FFB7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ED58-95B6-B34D-9B3A-2854BB41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5B8A8-D88A-3247-9B54-806107A99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A7C6-FE22-6748-818F-89CCBBA07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D6F39-A8B0-FD4F-9E26-E21D5310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88FF-0D55-AD43-85F3-76723B06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4AC67-8E1A-014C-A66A-8AC886BC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5BC2A-1143-DF4E-81CF-8487A82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7837-C900-564A-9D2C-9E6F1026C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BA82-F074-AB4F-AE08-5B1121D7C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5CFA-8150-7840-A00C-6632C06B4BB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5067-7D09-D341-ACBB-14A370E38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D569-AF07-5E41-A150-685A9EDF2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00FE-1D18-2B4B-9026-77716D85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5EA46DB8-5079-DB48-8F36-3ED4F041B5E0}"/>
              </a:ext>
            </a:extLst>
          </p:cNvPr>
          <p:cNvGrpSpPr/>
          <p:nvPr/>
        </p:nvGrpSpPr>
        <p:grpSpPr>
          <a:xfrm>
            <a:off x="-614903" y="1271362"/>
            <a:ext cx="13421805" cy="5360178"/>
            <a:chOff x="28827333" y="1271362"/>
            <a:chExt cx="13421805" cy="53601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C88D5A-A5A6-624F-9681-05888D5F9B56}"/>
                </a:ext>
              </a:extLst>
            </p:cNvPr>
            <p:cNvSpPr/>
            <p:nvPr/>
          </p:nvSpPr>
          <p:spPr>
            <a:xfrm>
              <a:off x="31681752" y="1271362"/>
              <a:ext cx="4610282" cy="47285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2206C1-E67F-6149-9474-D1FC84BA2FF3}"/>
                </a:ext>
              </a:extLst>
            </p:cNvPr>
            <p:cNvSpPr/>
            <p:nvPr/>
          </p:nvSpPr>
          <p:spPr>
            <a:xfrm>
              <a:off x="36629089" y="1271384"/>
              <a:ext cx="4606593" cy="47285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9B5916B-E005-D54D-BBDD-F2E3F20A01F3}"/>
                </a:ext>
              </a:extLst>
            </p:cNvPr>
            <p:cNvSpPr/>
            <p:nvPr/>
          </p:nvSpPr>
          <p:spPr>
            <a:xfrm>
              <a:off x="32873718" y="3589273"/>
              <a:ext cx="2546967" cy="13658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evaluation unit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29F6427-BA6E-C84F-8E48-EAD9BF66B405}"/>
                </a:ext>
              </a:extLst>
            </p:cNvPr>
            <p:cNvSpPr/>
            <p:nvPr/>
          </p:nvSpPr>
          <p:spPr>
            <a:xfrm>
              <a:off x="31998963" y="1419220"/>
              <a:ext cx="2501890" cy="1995249"/>
            </a:xfrm>
            <a:prstGeom prst="roundRect">
              <a:avLst/>
            </a:prstGeom>
            <a:solidFill>
              <a:srgbClr val="61AD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</a:t>
              </a:r>
              <a:r>
                <a:rPr lang="en-US" sz="2000" baseline="-250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N-1 </a:t>
              </a:r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MACHINE</a:t>
              </a:r>
              <a:endParaRPr lang="en-US" sz="2000" baseline="-25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520DE3-25D5-D244-89FC-D63F4DA3D766}"/>
                </a:ext>
              </a:extLst>
            </p:cNvPr>
            <p:cNvGrpSpPr/>
            <p:nvPr/>
          </p:nvGrpSpPr>
          <p:grpSpPr>
            <a:xfrm>
              <a:off x="32581071" y="2233928"/>
              <a:ext cx="1304005" cy="1030131"/>
              <a:chOff x="1604623" y="5116676"/>
              <a:chExt cx="1026508" cy="81094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3002AB4-CBF1-A242-996B-5AB2608158BA}"/>
                  </a:ext>
                </a:extLst>
              </p:cNvPr>
              <p:cNvSpPr/>
              <p:nvPr/>
            </p:nvSpPr>
            <p:spPr>
              <a:xfrm>
                <a:off x="1620742" y="5123202"/>
                <a:ext cx="296344" cy="307660"/>
              </a:xfrm>
              <a:prstGeom prst="ellipse">
                <a:avLst/>
              </a:prstGeom>
              <a:solidFill>
                <a:srgbClr val="FFDE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S1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6E49F77-BF2A-8249-AF2B-6188D462FFAB}"/>
                  </a:ext>
                </a:extLst>
              </p:cNvPr>
              <p:cNvSpPr/>
              <p:nvPr/>
            </p:nvSpPr>
            <p:spPr>
              <a:xfrm>
                <a:off x="2334787" y="5116676"/>
                <a:ext cx="296344" cy="307660"/>
              </a:xfrm>
              <a:prstGeom prst="ellipse">
                <a:avLst/>
              </a:prstGeom>
              <a:solidFill>
                <a:srgbClr val="FFDE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S2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FE3EE3E-BD87-9F40-B8B7-6F03BC4C5E81}"/>
                  </a:ext>
                </a:extLst>
              </p:cNvPr>
              <p:cNvSpPr/>
              <p:nvPr/>
            </p:nvSpPr>
            <p:spPr>
              <a:xfrm>
                <a:off x="1604623" y="5619956"/>
                <a:ext cx="296344" cy="307660"/>
              </a:xfrm>
              <a:prstGeom prst="ellipse">
                <a:avLst/>
              </a:prstGeom>
              <a:solidFill>
                <a:srgbClr val="FFC000"/>
              </a:solidFill>
              <a:ln w="44450" cap="flat">
                <a:gradFill>
                  <a:gsLst>
                    <a:gs pos="0">
                      <a:srgbClr val="FFDE2D"/>
                    </a:gs>
                    <a:gs pos="74000">
                      <a:srgbClr val="FFC000">
                        <a:lumMod val="98000"/>
                      </a:srgbClr>
                    </a:gs>
                    <a:gs pos="83000">
                      <a:srgbClr val="FFC000"/>
                    </a:gs>
                    <a:gs pos="100000">
                      <a:srgbClr val="D4A00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S3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4F4EA9-586F-DC41-BDD9-A4C9234771DD}"/>
                  </a:ext>
                </a:extLst>
              </p:cNvPr>
              <p:cNvSpPr/>
              <p:nvPr/>
            </p:nvSpPr>
            <p:spPr>
              <a:xfrm>
                <a:off x="2332460" y="5619962"/>
                <a:ext cx="296345" cy="307660"/>
              </a:xfrm>
              <a:prstGeom prst="ellipse">
                <a:avLst/>
              </a:prstGeom>
              <a:solidFill>
                <a:srgbClr val="FFDE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S4</a:t>
                </a:r>
              </a:p>
            </p:txBody>
          </p:sp>
          <p:cxnSp>
            <p:nvCxnSpPr>
              <p:cNvPr id="13" name="Curved Connector 12">
                <a:extLst>
                  <a:ext uri="{FF2B5EF4-FFF2-40B4-BE49-F238E27FC236}">
                    <a16:creationId xmlns:a16="http://schemas.microsoft.com/office/drawing/2014/main" id="{B35C47C7-29E1-8346-8BFE-566B18A03AD1}"/>
                  </a:ext>
                </a:extLst>
              </p:cNvPr>
              <p:cNvCxnSpPr>
                <a:cxnSpLocks/>
                <a:stCxn id="9" idx="5"/>
                <a:endCxn id="12" idx="0"/>
              </p:cNvCxnSpPr>
              <p:nvPr/>
            </p:nvCxnSpPr>
            <p:spPr>
              <a:xfrm rot="16200000" flipH="1">
                <a:off x="2060082" y="5199411"/>
                <a:ext cx="234157" cy="606944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EC83E5A4-8E51-3D4E-B464-BCC3EBE5C60E}"/>
                  </a:ext>
                </a:extLst>
              </p:cNvPr>
              <p:cNvCxnSpPr>
                <a:cxnSpLocks/>
                <a:stCxn id="9" idx="7"/>
                <a:endCxn id="10" idx="1"/>
              </p:cNvCxnSpPr>
              <p:nvPr/>
            </p:nvCxnSpPr>
            <p:spPr>
              <a:xfrm rot="5400000" flipH="1" flipV="1">
                <a:off x="2122674" y="4912747"/>
                <a:ext cx="6526" cy="504498"/>
              </a:xfrm>
              <a:prstGeom prst="curvedConnector3">
                <a:avLst>
                  <a:gd name="adj1" fmla="val 1411923"/>
                </a:avLst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>
                <a:extLst>
                  <a:ext uri="{FF2B5EF4-FFF2-40B4-BE49-F238E27FC236}">
                    <a16:creationId xmlns:a16="http://schemas.microsoft.com/office/drawing/2014/main" id="{0E7BF245-7CBD-A34F-A9F9-B135CA2375E3}"/>
                  </a:ext>
                </a:extLst>
              </p:cNvPr>
              <p:cNvCxnSpPr>
                <a:cxnSpLocks/>
                <a:stCxn id="11" idx="2"/>
                <a:endCxn id="9" idx="2"/>
              </p:cNvCxnSpPr>
              <p:nvPr/>
            </p:nvCxnSpPr>
            <p:spPr>
              <a:xfrm rot="10800000" flipH="1">
                <a:off x="1604623" y="5277032"/>
                <a:ext cx="16119" cy="496754"/>
              </a:xfrm>
              <a:prstGeom prst="curvedConnector3">
                <a:avLst>
                  <a:gd name="adj1" fmla="val -922667"/>
                </a:avLst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903DDAD5-DB76-C04B-997F-DE8F41F25572}"/>
                  </a:ext>
                </a:extLst>
              </p:cNvPr>
              <p:cNvCxnSpPr>
                <a:cxnSpLocks/>
                <a:stCxn id="10" idx="4"/>
                <a:endCxn id="12" idx="6"/>
              </p:cNvCxnSpPr>
              <p:nvPr/>
            </p:nvCxnSpPr>
            <p:spPr>
              <a:xfrm rot="16200000" flipH="1">
                <a:off x="2381154" y="5526141"/>
                <a:ext cx="349456" cy="145845"/>
              </a:xfrm>
              <a:prstGeom prst="curvedConnector4">
                <a:avLst>
                  <a:gd name="adj1" fmla="val 27990"/>
                  <a:gd name="adj2" fmla="val 203567"/>
                </a:avLst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5AA49249-61C0-6442-8175-32A40688C1DA}"/>
                  </a:ext>
                </a:extLst>
              </p:cNvPr>
              <p:cNvCxnSpPr>
                <a:cxnSpLocks/>
                <a:stCxn id="12" idx="3"/>
                <a:endCxn id="11" idx="5"/>
              </p:cNvCxnSpPr>
              <p:nvPr/>
            </p:nvCxnSpPr>
            <p:spPr>
              <a:xfrm rot="5400000" flipH="1">
                <a:off x="2116711" y="5623419"/>
                <a:ext cx="6" cy="518290"/>
              </a:xfrm>
              <a:prstGeom prst="curvedConnector3">
                <a:avLst>
                  <a:gd name="adj1" fmla="val -1554566667"/>
                </a:avLst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0E705E-7543-7745-97D7-150D2A7ABE50}"/>
                </a:ext>
              </a:extLst>
            </p:cNvPr>
            <p:cNvSpPr txBox="1"/>
            <p:nvPr/>
          </p:nvSpPr>
          <p:spPr>
            <a:xfrm rot="16200000">
              <a:off x="28740805" y="3955634"/>
              <a:ext cx="34451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Level N Infinite tape memory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58C771-4656-8645-8EA3-6DD28F14A37B}"/>
                </a:ext>
              </a:extLst>
            </p:cNvPr>
            <p:cNvSpPr/>
            <p:nvPr/>
          </p:nvSpPr>
          <p:spPr>
            <a:xfrm>
              <a:off x="34951030" y="2425545"/>
              <a:ext cx="908786" cy="943449"/>
            </a:xfrm>
            <a:prstGeom prst="ellipse">
              <a:avLst/>
            </a:prstGeom>
            <a:solidFill>
              <a:srgbClr val="FFC000"/>
            </a:solidFill>
            <a:ln w="44450">
              <a:gradFill>
                <a:gsLst>
                  <a:gs pos="0">
                    <a:srgbClr val="FFDE2D"/>
                  </a:gs>
                  <a:gs pos="74000">
                    <a:srgbClr val="FFC000"/>
                  </a:gs>
                  <a:gs pos="83000">
                    <a:srgbClr val="FFC000"/>
                  </a:gs>
                  <a:gs pos="100000">
                    <a:srgbClr val="D4A0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58D871-B3BA-EC4C-8A2C-D275213D9B5C}"/>
                </a:ext>
              </a:extLst>
            </p:cNvPr>
            <p:cNvSpPr txBox="1"/>
            <p:nvPr/>
          </p:nvSpPr>
          <p:spPr>
            <a:xfrm>
              <a:off x="34351794" y="1286939"/>
              <a:ext cx="2137779" cy="7885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Current state L</a:t>
              </a:r>
              <a:r>
                <a:rPr lang="en-US" sz="2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N-1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FF7EF8-3E88-254D-805A-99595C988EA2}"/>
                </a:ext>
              </a:extLst>
            </p:cNvPr>
            <p:cNvSpPr/>
            <p:nvPr/>
          </p:nvSpPr>
          <p:spPr>
            <a:xfrm>
              <a:off x="30472097" y="1309930"/>
              <a:ext cx="998431" cy="1036516"/>
            </a:xfrm>
            <a:prstGeom prst="ellipse">
              <a:avLst/>
            </a:prstGeom>
            <a:solidFill>
              <a:srgbClr val="3DACFF"/>
            </a:soli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/>
                  </a:gs>
                  <a:gs pos="83000">
                    <a:schemeClr val="accent5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58C79D-78F7-9741-B23F-C0488524A054}"/>
                </a:ext>
              </a:extLst>
            </p:cNvPr>
            <p:cNvSpPr/>
            <p:nvPr/>
          </p:nvSpPr>
          <p:spPr>
            <a:xfrm>
              <a:off x="30281699" y="1516554"/>
              <a:ext cx="1353101" cy="58477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A077BB-6FB8-E74B-A054-D00382000DA0}"/>
                </a:ext>
              </a:extLst>
            </p:cNvPr>
            <p:cNvSpPr/>
            <p:nvPr/>
          </p:nvSpPr>
          <p:spPr>
            <a:xfrm>
              <a:off x="32616009" y="5465690"/>
              <a:ext cx="36728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Level N-1 Infinite tape memory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9C35FB-9E49-BE40-89DF-4CB50BAF9A47}"/>
                </a:ext>
              </a:extLst>
            </p:cNvPr>
            <p:cNvSpPr txBox="1"/>
            <p:nvPr/>
          </p:nvSpPr>
          <p:spPr>
            <a:xfrm>
              <a:off x="30073754" y="6092636"/>
              <a:ext cx="1647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LEVEL 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209DB5-B1B7-B247-90D7-368A8DD8E00C}"/>
                </a:ext>
              </a:extLst>
            </p:cNvPr>
            <p:cNvSpPr txBox="1"/>
            <p:nvPr/>
          </p:nvSpPr>
          <p:spPr>
            <a:xfrm>
              <a:off x="33189730" y="6089530"/>
              <a:ext cx="19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LEVEL N-1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810B99B-0E2A-134E-B5BB-AF50FBA0AE92}"/>
                </a:ext>
              </a:extLst>
            </p:cNvPr>
            <p:cNvSpPr/>
            <p:nvPr/>
          </p:nvSpPr>
          <p:spPr>
            <a:xfrm>
              <a:off x="37834749" y="3589273"/>
              <a:ext cx="2536358" cy="136586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evaluation unit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059B7-68B4-ED48-9318-C45B03FD8714}"/>
                </a:ext>
              </a:extLst>
            </p:cNvPr>
            <p:cNvSpPr/>
            <p:nvPr/>
          </p:nvSpPr>
          <p:spPr>
            <a:xfrm>
              <a:off x="37426094" y="5458267"/>
              <a:ext cx="36728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Level N-2 Infinite tape memory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021447-B887-DD42-BADB-ACBAFEDA8D3D}"/>
                </a:ext>
              </a:extLst>
            </p:cNvPr>
            <p:cNvSpPr txBox="1"/>
            <p:nvPr/>
          </p:nvSpPr>
          <p:spPr>
            <a:xfrm>
              <a:off x="38136958" y="6108320"/>
              <a:ext cx="19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LEVEL N-2</a:t>
              </a:r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7DB82F16-EB34-F646-ADA7-18E9F2235272}"/>
                </a:ext>
              </a:extLst>
            </p:cNvPr>
            <p:cNvSpPr/>
            <p:nvPr/>
          </p:nvSpPr>
          <p:spPr>
            <a:xfrm rot="16200000">
              <a:off x="35845864" y="3675696"/>
              <a:ext cx="356121" cy="1206471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D31AAD8F-84CA-084A-92CA-F55B6BD6CFD8}"/>
                </a:ext>
              </a:extLst>
            </p:cNvPr>
            <p:cNvSpPr/>
            <p:nvPr/>
          </p:nvSpPr>
          <p:spPr>
            <a:xfrm rot="16200000">
              <a:off x="36149910" y="2435978"/>
              <a:ext cx="327994" cy="908784"/>
            </a:xfrm>
            <a:prstGeom prst="downArrow">
              <a:avLst>
                <a:gd name="adj1" fmla="val 50000"/>
                <a:gd name="adj2" fmla="val 6695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6D8C7933-91B3-6340-A2D7-78E7D82FD88F}"/>
                </a:ext>
              </a:extLst>
            </p:cNvPr>
            <p:cNvSpPr/>
            <p:nvPr/>
          </p:nvSpPr>
          <p:spPr>
            <a:xfrm rot="16200000">
              <a:off x="40793825" y="3678155"/>
              <a:ext cx="356120" cy="1201557"/>
            </a:xfrm>
            <a:prstGeom prst="down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FBE429-6155-2B4E-AC82-1D7F1C209F0D}"/>
                </a:ext>
              </a:extLst>
            </p:cNvPr>
            <p:cNvSpPr/>
            <p:nvPr/>
          </p:nvSpPr>
          <p:spPr>
            <a:xfrm>
              <a:off x="39750100" y="2539787"/>
              <a:ext cx="873614" cy="90693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4445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74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D6ED96-1A50-2843-9543-BB0933D14B2A}"/>
                </a:ext>
              </a:extLst>
            </p:cNvPr>
            <p:cNvSpPr txBox="1"/>
            <p:nvPr/>
          </p:nvSpPr>
          <p:spPr>
            <a:xfrm>
              <a:off x="39323268" y="1332073"/>
              <a:ext cx="1824922" cy="7885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Current state L</a:t>
              </a:r>
              <a:r>
                <a:rPr lang="en-US" sz="2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N-2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55FF836-6883-3143-B8A3-8299133F21B6}"/>
                </a:ext>
              </a:extLst>
            </p:cNvPr>
            <p:cNvSpPr/>
            <p:nvPr/>
          </p:nvSpPr>
          <p:spPr>
            <a:xfrm>
              <a:off x="36821378" y="1419220"/>
              <a:ext cx="2501890" cy="1995249"/>
            </a:xfrm>
            <a:prstGeom prst="roundRect">
              <a:avLst/>
            </a:prstGeom>
            <a:solidFill>
              <a:srgbClr val="FFC00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</a:t>
              </a:r>
              <a:r>
                <a:rPr lang="en-US" sz="2000" baseline="-250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N-2 </a:t>
              </a:r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MACHINE</a:t>
              </a:r>
              <a:endParaRPr lang="en-US" sz="2000" baseline="-25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F9E0B2C-952F-6A40-B325-D5CEF8050DC7}"/>
                </a:ext>
              </a:extLst>
            </p:cNvPr>
            <p:cNvGrpSpPr/>
            <p:nvPr/>
          </p:nvGrpSpPr>
          <p:grpSpPr>
            <a:xfrm>
              <a:off x="37341248" y="2454206"/>
              <a:ext cx="1595803" cy="1002390"/>
              <a:chOff x="1528528" y="5071882"/>
              <a:chExt cx="1268667" cy="79689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D3AC4D-4322-0048-BA74-A3E5ECADB8AC}"/>
                  </a:ext>
                </a:extLst>
              </p:cNvPr>
              <p:cNvSpPr/>
              <p:nvPr/>
            </p:nvSpPr>
            <p:spPr>
              <a:xfrm>
                <a:off x="1528528" y="5071882"/>
                <a:ext cx="325978" cy="30764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4445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80003">
                      <a:srgbClr val="A856C6"/>
                    </a:gs>
                    <a:gs pos="74000">
                      <a:schemeClr val="accent6">
                        <a:lumMod val="60000"/>
                        <a:lumOff val="40000"/>
                      </a:schemeClr>
                    </a:gs>
                    <a:gs pos="96005">
                      <a:schemeClr val="accent6">
                        <a:lumMod val="50000"/>
                      </a:schemeClr>
                    </a:gs>
                    <a:gs pos="83000">
                      <a:schemeClr val="accent6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B652D62-CDF6-E54D-A76E-41AE7783B8D1}"/>
                  </a:ext>
                </a:extLst>
              </p:cNvPr>
              <p:cNvSpPr/>
              <p:nvPr/>
            </p:nvSpPr>
            <p:spPr>
              <a:xfrm>
                <a:off x="2471217" y="5080867"/>
                <a:ext cx="325978" cy="33841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K2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17842D7-F6AD-D645-9806-C502F0C609A1}"/>
                  </a:ext>
                </a:extLst>
              </p:cNvPr>
              <p:cNvSpPr/>
              <p:nvPr/>
            </p:nvSpPr>
            <p:spPr>
              <a:xfrm>
                <a:off x="1925836" y="5530368"/>
                <a:ext cx="325978" cy="33841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K3</a:t>
                </a:r>
              </a:p>
            </p:txBody>
          </p: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7558C614-57A2-A041-93ED-6CEBF989042D}"/>
                  </a:ext>
                </a:extLst>
              </p:cNvPr>
              <p:cNvCxnSpPr>
                <a:cxnSpLocks/>
                <a:stCxn id="37" idx="0"/>
                <a:endCxn id="38" idx="1"/>
              </p:cNvCxnSpPr>
              <p:nvPr/>
            </p:nvCxnSpPr>
            <p:spPr>
              <a:xfrm rot="16200000" flipH="1">
                <a:off x="2075964" y="4687435"/>
                <a:ext cx="58544" cy="827438"/>
              </a:xfrm>
              <a:prstGeom prst="curvedConnector3">
                <a:avLst>
                  <a:gd name="adj1" fmla="val -271310"/>
                </a:avLst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DED47CBE-B653-894A-934E-58C4C923300D}"/>
                  </a:ext>
                </a:extLst>
              </p:cNvPr>
              <p:cNvCxnSpPr>
                <a:cxnSpLocks/>
                <a:stCxn id="37" idx="6"/>
                <a:endCxn id="39" idx="0"/>
              </p:cNvCxnSpPr>
              <p:nvPr/>
            </p:nvCxnSpPr>
            <p:spPr>
              <a:xfrm>
                <a:off x="1854506" y="5225706"/>
                <a:ext cx="234319" cy="304662"/>
              </a:xfrm>
              <a:prstGeom prst="curvedConnector2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397D2B62-D3F3-2C4F-9A11-AE9BB225A552}"/>
                  </a:ext>
                </a:extLst>
              </p:cNvPr>
              <p:cNvCxnSpPr>
                <a:cxnSpLocks/>
                <a:stCxn id="38" idx="4"/>
                <a:endCxn id="39" idx="6"/>
              </p:cNvCxnSpPr>
              <p:nvPr/>
            </p:nvCxnSpPr>
            <p:spPr>
              <a:xfrm rot="5400000">
                <a:off x="2302863" y="5368230"/>
                <a:ext cx="280296" cy="382392"/>
              </a:xfrm>
              <a:prstGeom prst="curvedConnector2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2426659-E7FD-024A-8467-9C527E20F649}"/>
                </a:ext>
              </a:extLst>
            </p:cNvPr>
            <p:cNvGrpSpPr/>
            <p:nvPr/>
          </p:nvGrpSpPr>
          <p:grpSpPr>
            <a:xfrm>
              <a:off x="30739587" y="2497739"/>
              <a:ext cx="398551" cy="3389426"/>
              <a:chOff x="573121" y="3266418"/>
              <a:chExt cx="338042" cy="287484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B8E6ACE-E921-DA41-9248-B23EBA9598B6}"/>
                  </a:ext>
                </a:extLst>
              </p:cNvPr>
              <p:cNvSpPr/>
              <p:nvPr/>
            </p:nvSpPr>
            <p:spPr>
              <a:xfrm>
                <a:off x="573122" y="3266418"/>
                <a:ext cx="338041" cy="477927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1D5D7B-F975-9346-A955-B72A9A702290}"/>
                  </a:ext>
                </a:extLst>
              </p:cNvPr>
              <p:cNvSpPr/>
              <p:nvPr/>
            </p:nvSpPr>
            <p:spPr>
              <a:xfrm>
                <a:off x="573122" y="3747357"/>
                <a:ext cx="338041" cy="4779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7EC012A-E656-594A-849B-5D99B5170058}"/>
                  </a:ext>
                </a:extLst>
              </p:cNvPr>
              <p:cNvSpPr/>
              <p:nvPr/>
            </p:nvSpPr>
            <p:spPr>
              <a:xfrm>
                <a:off x="573122" y="4228296"/>
                <a:ext cx="338041" cy="4779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ℌ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27198ED-8A7C-F341-A555-36A67BC2EE03}"/>
                  </a:ext>
                </a:extLst>
              </p:cNvPr>
              <p:cNvSpPr/>
              <p:nvPr/>
            </p:nvSpPr>
            <p:spPr>
              <a:xfrm>
                <a:off x="573122" y="4709235"/>
                <a:ext cx="338041" cy="4779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℥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6EADF59-4CCE-D244-A8E2-826A69038ABA}"/>
                  </a:ext>
                </a:extLst>
              </p:cNvPr>
              <p:cNvSpPr/>
              <p:nvPr/>
            </p:nvSpPr>
            <p:spPr>
              <a:xfrm>
                <a:off x="573122" y="5190174"/>
                <a:ext cx="338041" cy="4779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90F3786-7675-0044-84C6-222192FD2DB9}"/>
                  </a:ext>
                </a:extLst>
              </p:cNvPr>
              <p:cNvSpPr/>
              <p:nvPr/>
            </p:nvSpPr>
            <p:spPr>
              <a:xfrm rot="10800000">
                <a:off x="573121" y="5663333"/>
                <a:ext cx="338041" cy="477927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9318077-52BB-454A-838C-93287DD614FD}"/>
                </a:ext>
              </a:extLst>
            </p:cNvPr>
            <p:cNvGrpSpPr/>
            <p:nvPr/>
          </p:nvGrpSpPr>
          <p:grpSpPr>
            <a:xfrm rot="5400000">
              <a:off x="34545221" y="3681524"/>
              <a:ext cx="320065" cy="3184687"/>
              <a:chOff x="573121" y="3266418"/>
              <a:chExt cx="338042" cy="336356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6B85519-872B-874A-9A6B-868648AAE47D}"/>
                  </a:ext>
                </a:extLst>
              </p:cNvPr>
              <p:cNvSpPr/>
              <p:nvPr/>
            </p:nvSpPr>
            <p:spPr>
              <a:xfrm>
                <a:off x="573122" y="3266418"/>
                <a:ext cx="338041" cy="477927"/>
              </a:xfrm>
              <a:prstGeom prst="rect">
                <a:avLst/>
              </a:prstGeom>
              <a:gradFill>
                <a:gsLst>
                  <a:gs pos="0">
                    <a:srgbClr val="CFD98D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841858-C0DD-2D47-BD77-6AA8D0CC8E8B}"/>
                  </a:ext>
                </a:extLst>
              </p:cNvPr>
              <p:cNvSpPr/>
              <p:nvPr/>
            </p:nvSpPr>
            <p:spPr>
              <a:xfrm>
                <a:off x="573122" y="3747357"/>
                <a:ext cx="338041" cy="47792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ℌ</a:t>
                </a:r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9BEDE6C-789B-544C-A8CC-5D320A37799A}"/>
                  </a:ext>
                </a:extLst>
              </p:cNvPr>
              <p:cNvSpPr/>
              <p:nvPr/>
            </p:nvSpPr>
            <p:spPr>
              <a:xfrm>
                <a:off x="573122" y="4228296"/>
                <a:ext cx="338041" cy="47792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℥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60B83E-752B-6341-BEFC-D8997241EB54}"/>
                  </a:ext>
                </a:extLst>
              </p:cNvPr>
              <p:cNvSpPr/>
              <p:nvPr/>
            </p:nvSpPr>
            <p:spPr>
              <a:xfrm>
                <a:off x="573122" y="4709235"/>
                <a:ext cx="338041" cy="47792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07C902F-743B-6842-9CE8-83A04B47DE31}"/>
                  </a:ext>
                </a:extLst>
              </p:cNvPr>
              <p:cNvSpPr/>
              <p:nvPr/>
            </p:nvSpPr>
            <p:spPr>
              <a:xfrm>
                <a:off x="573122" y="5190174"/>
                <a:ext cx="338041" cy="47792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ℌ</a:t>
                </a:r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7E7AEE-C2B2-D34D-A8EC-1DDDDBD23FF9}"/>
                  </a:ext>
                </a:extLst>
              </p:cNvPr>
              <p:cNvSpPr/>
              <p:nvPr/>
            </p:nvSpPr>
            <p:spPr>
              <a:xfrm>
                <a:off x="573122" y="5671113"/>
                <a:ext cx="338041" cy="477927"/>
              </a:xfrm>
              <a:prstGeom prst="rect">
                <a:avLst/>
              </a:prstGeom>
              <a:solidFill>
                <a:srgbClr val="CFD98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℥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536BFD-D970-114E-A29D-1BCF11E0D845}"/>
                  </a:ext>
                </a:extLst>
              </p:cNvPr>
              <p:cNvSpPr/>
              <p:nvPr/>
            </p:nvSpPr>
            <p:spPr>
              <a:xfrm rot="10800000">
                <a:off x="573121" y="6152052"/>
                <a:ext cx="338041" cy="477927"/>
              </a:xfrm>
              <a:prstGeom prst="rect">
                <a:avLst/>
              </a:prstGeom>
              <a:gradFill>
                <a:gsLst>
                  <a:gs pos="0">
                    <a:srgbClr val="CFD98D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F3393EF-C52F-7E44-AB4D-8078C46150AE}"/>
                </a:ext>
              </a:extLst>
            </p:cNvPr>
            <p:cNvGrpSpPr/>
            <p:nvPr/>
          </p:nvGrpSpPr>
          <p:grpSpPr>
            <a:xfrm rot="5400000">
              <a:off x="39441796" y="3681524"/>
              <a:ext cx="320065" cy="3184687"/>
              <a:chOff x="573121" y="3266418"/>
              <a:chExt cx="338042" cy="336356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1307AB5-FC83-0A4F-AE41-B84570CA6780}"/>
                  </a:ext>
                </a:extLst>
              </p:cNvPr>
              <p:cNvSpPr/>
              <p:nvPr/>
            </p:nvSpPr>
            <p:spPr>
              <a:xfrm>
                <a:off x="573122" y="3266418"/>
                <a:ext cx="338041" cy="477927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51D44B9-1E8B-3B4A-8722-861676BFEA3C}"/>
                  </a:ext>
                </a:extLst>
              </p:cNvPr>
              <p:cNvSpPr/>
              <p:nvPr/>
            </p:nvSpPr>
            <p:spPr>
              <a:xfrm>
                <a:off x="573122" y="3747357"/>
                <a:ext cx="338041" cy="4779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47EE48-5015-8344-A94D-371DC0DAEF17}"/>
                  </a:ext>
                </a:extLst>
              </p:cNvPr>
              <p:cNvSpPr/>
              <p:nvPr/>
            </p:nvSpPr>
            <p:spPr>
              <a:xfrm>
                <a:off x="573122" y="4228296"/>
                <a:ext cx="338041" cy="4779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℥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CF4F72-4EDD-A841-9BB5-40C5EF82DC5D}"/>
                  </a:ext>
                </a:extLst>
              </p:cNvPr>
              <p:cNvSpPr/>
              <p:nvPr/>
            </p:nvSpPr>
            <p:spPr>
              <a:xfrm>
                <a:off x="573122" y="4709235"/>
                <a:ext cx="338041" cy="4779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℥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1ED7CA2-A1AA-1D4D-89E7-FACFBCBF6722}"/>
                  </a:ext>
                </a:extLst>
              </p:cNvPr>
              <p:cNvSpPr/>
              <p:nvPr/>
            </p:nvSpPr>
            <p:spPr>
              <a:xfrm>
                <a:off x="573122" y="5190174"/>
                <a:ext cx="338041" cy="4779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ECC55B-92FC-364D-8E21-6EFD7D72C7D9}"/>
                  </a:ext>
                </a:extLst>
              </p:cNvPr>
              <p:cNvSpPr/>
              <p:nvPr/>
            </p:nvSpPr>
            <p:spPr>
              <a:xfrm>
                <a:off x="573122" y="5671113"/>
                <a:ext cx="338041" cy="4779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ℌ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196225C-5E06-3B4A-9A13-90C85CBBC9AA}"/>
                  </a:ext>
                </a:extLst>
              </p:cNvPr>
              <p:cNvSpPr/>
              <p:nvPr/>
            </p:nvSpPr>
            <p:spPr>
              <a:xfrm rot="10800000">
                <a:off x="573121" y="6152052"/>
                <a:ext cx="338041" cy="477927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FB37888-0B9B-D84F-8544-3EE33150CB7C}"/>
                </a:ext>
              </a:extLst>
            </p:cNvPr>
            <p:cNvGrpSpPr/>
            <p:nvPr/>
          </p:nvGrpSpPr>
          <p:grpSpPr>
            <a:xfrm rot="16200000">
              <a:off x="30475014" y="3674299"/>
              <a:ext cx="2161828" cy="1892525"/>
              <a:chOff x="2026805" y="1074749"/>
              <a:chExt cx="1198370" cy="2183191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4BB1C2E-0909-B843-93F8-B68216728893}"/>
                  </a:ext>
                </a:extLst>
              </p:cNvPr>
              <p:cNvSpPr/>
              <p:nvPr/>
            </p:nvSpPr>
            <p:spPr>
              <a:xfrm>
                <a:off x="2487042" y="1074749"/>
                <a:ext cx="444213" cy="755177"/>
              </a:xfrm>
              <a:prstGeom prst="roundRect">
                <a:avLst/>
              </a:prstGeom>
              <a:noFill/>
              <a:ln w="508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592E9FD-8DF7-4F4D-BC67-705EA96F017D}"/>
                  </a:ext>
                </a:extLst>
              </p:cNvPr>
              <p:cNvCxnSpPr>
                <a:cxnSpLocks/>
                <a:stCxn id="68" idx="3"/>
                <a:endCxn id="71" idx="3"/>
              </p:cNvCxnSpPr>
              <p:nvPr/>
            </p:nvCxnSpPr>
            <p:spPr>
              <a:xfrm rot="5400000" flipV="1">
                <a:off x="2293729" y="2089863"/>
                <a:ext cx="1568971" cy="293920"/>
              </a:xfrm>
              <a:prstGeom prst="line">
                <a:avLst/>
              </a:prstGeom>
              <a:ln w="444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CA238C8-7314-7F48-8879-1E58F9D40306}"/>
                  </a:ext>
                </a:extLst>
              </p:cNvPr>
              <p:cNvCxnSpPr>
                <a:cxnSpLocks/>
                <a:stCxn id="68" idx="1"/>
                <a:endCxn id="71" idx="1"/>
              </p:cNvCxnSpPr>
              <p:nvPr/>
            </p:nvCxnSpPr>
            <p:spPr>
              <a:xfrm rot="5400000">
                <a:off x="1472438" y="2006705"/>
                <a:ext cx="1568971" cy="460237"/>
              </a:xfrm>
              <a:prstGeom prst="line">
                <a:avLst/>
              </a:prstGeom>
              <a:ln w="444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60A90CB-8FD5-BD48-84A3-0763F1767EB8}"/>
                  </a:ext>
                </a:extLst>
              </p:cNvPr>
              <p:cNvSpPr/>
              <p:nvPr/>
            </p:nvSpPr>
            <p:spPr>
              <a:xfrm>
                <a:off x="2026805" y="2784677"/>
                <a:ext cx="1198370" cy="4732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READING HEAD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AD8ED7-3C87-C94D-8A8F-630CC81E4CE2}"/>
                </a:ext>
              </a:extLst>
            </p:cNvPr>
            <p:cNvGrpSpPr/>
            <p:nvPr/>
          </p:nvGrpSpPr>
          <p:grpSpPr>
            <a:xfrm rot="16200000">
              <a:off x="35020033" y="3353053"/>
              <a:ext cx="2161830" cy="2537735"/>
              <a:chOff x="2268966" y="-494504"/>
              <a:chExt cx="1198370" cy="2927498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B060611-FACD-D641-A1DC-7DB0C6F83E31}"/>
                  </a:ext>
                </a:extLst>
              </p:cNvPr>
              <p:cNvSpPr/>
              <p:nvPr/>
            </p:nvSpPr>
            <p:spPr>
              <a:xfrm>
                <a:off x="2357093" y="-494504"/>
                <a:ext cx="303403" cy="755178"/>
              </a:xfrm>
              <a:prstGeom prst="roundRect">
                <a:avLst/>
              </a:prstGeom>
              <a:noFill/>
              <a:ln w="508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0C79DDA-D85F-3C48-8B55-FEEA4655E38D}"/>
                  </a:ext>
                </a:extLst>
              </p:cNvPr>
              <p:cNvCxnSpPr>
                <a:cxnSpLocks/>
                <a:stCxn id="73" idx="3"/>
                <a:endCxn id="76" idx="3"/>
              </p:cNvCxnSpPr>
              <p:nvPr/>
            </p:nvCxnSpPr>
            <p:spPr>
              <a:xfrm rot="5400000" flipV="1">
                <a:off x="1907277" y="636305"/>
                <a:ext cx="2313278" cy="806840"/>
              </a:xfrm>
              <a:prstGeom prst="line">
                <a:avLst/>
              </a:prstGeom>
              <a:ln w="444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174B9BE-25F4-B54A-BC07-C46385742757}"/>
                  </a:ext>
                </a:extLst>
              </p:cNvPr>
              <p:cNvCxnSpPr>
                <a:cxnSpLocks/>
                <a:stCxn id="73" idx="1"/>
                <a:endCxn id="76" idx="1"/>
              </p:cNvCxnSpPr>
              <p:nvPr/>
            </p:nvCxnSpPr>
            <p:spPr>
              <a:xfrm rot="5400000">
                <a:off x="1156390" y="995662"/>
                <a:ext cx="2313278" cy="88126"/>
              </a:xfrm>
              <a:prstGeom prst="line">
                <a:avLst/>
              </a:prstGeom>
              <a:ln w="444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CF40F21-8760-074E-AF40-4A393E1B54A9}"/>
                  </a:ext>
                </a:extLst>
              </p:cNvPr>
              <p:cNvSpPr/>
              <p:nvPr/>
            </p:nvSpPr>
            <p:spPr>
              <a:xfrm>
                <a:off x="2268966" y="1959731"/>
                <a:ext cx="1198370" cy="473263"/>
              </a:xfrm>
              <a:prstGeom prst="rect">
                <a:avLst/>
              </a:prstGeom>
              <a:solidFill>
                <a:srgbClr val="0041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READING HEAD</a:t>
                </a:r>
              </a:p>
            </p:txBody>
          </p:sp>
        </p:grpSp>
        <p:sp>
          <p:nvSpPr>
            <p:cNvPr id="77" name="Down Arrow 76">
              <a:extLst>
                <a:ext uri="{FF2B5EF4-FFF2-40B4-BE49-F238E27FC236}">
                  <a16:creationId xmlns:a16="http://schemas.microsoft.com/office/drawing/2014/main" id="{6991DC9F-E727-7347-A09A-EEFC399B29C3}"/>
                </a:ext>
              </a:extLst>
            </p:cNvPr>
            <p:cNvSpPr/>
            <p:nvPr/>
          </p:nvSpPr>
          <p:spPr>
            <a:xfrm rot="16200000">
              <a:off x="31540261" y="1555464"/>
              <a:ext cx="360145" cy="540832"/>
            </a:xfrm>
            <a:prstGeom prst="downArrow">
              <a:avLst>
                <a:gd name="adj1" fmla="val 50000"/>
                <a:gd name="adj2" fmla="val 66955"/>
              </a:avLst>
            </a:prstGeom>
            <a:solidFill>
              <a:srgbClr val="3D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Down Arrow 77">
              <a:extLst>
                <a:ext uri="{FF2B5EF4-FFF2-40B4-BE49-F238E27FC236}">
                  <a16:creationId xmlns:a16="http://schemas.microsoft.com/office/drawing/2014/main" id="{A3FC01E0-A69E-5A46-B337-8A4B7264AA7D}"/>
                </a:ext>
              </a:extLst>
            </p:cNvPr>
            <p:cNvSpPr/>
            <p:nvPr/>
          </p:nvSpPr>
          <p:spPr>
            <a:xfrm rot="16200000">
              <a:off x="40875671" y="2556707"/>
              <a:ext cx="356120" cy="860029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FF5BB1-AB23-9840-BB73-3DFD9F85E5AF}"/>
                </a:ext>
              </a:extLst>
            </p:cNvPr>
            <p:cNvSpPr txBox="1"/>
            <p:nvPr/>
          </p:nvSpPr>
          <p:spPr>
            <a:xfrm>
              <a:off x="41551511" y="2514755"/>
              <a:ext cx="697627" cy="5850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06CAD0-6DEC-0C4D-A168-A101EDA8EAD3}"/>
                </a:ext>
              </a:extLst>
            </p:cNvPr>
            <p:cNvSpPr txBox="1"/>
            <p:nvPr/>
          </p:nvSpPr>
          <p:spPr>
            <a:xfrm>
              <a:off x="41551510" y="381370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14770E-9A6F-CA44-87AB-81D48B0B0087}"/>
                </a:ext>
              </a:extLst>
            </p:cNvPr>
            <p:cNvSpPr txBox="1"/>
            <p:nvPr/>
          </p:nvSpPr>
          <p:spPr>
            <a:xfrm>
              <a:off x="28827333" y="1290176"/>
              <a:ext cx="19236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Current state L</a:t>
              </a:r>
              <a:r>
                <a:rPr lang="en-US" sz="2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42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Monsalve Diaz, Jose</dc:creator>
  <cp:lastModifiedBy>Monsalve Diaz, Jose</cp:lastModifiedBy>
  <cp:revision>1</cp:revision>
  <dcterms:created xsi:type="dcterms:W3CDTF">2019-08-29T10:46:26Z</dcterms:created>
  <dcterms:modified xsi:type="dcterms:W3CDTF">2019-08-29T11:56:03Z</dcterms:modified>
</cp:coreProperties>
</file>