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75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D2109-B15C-48CE-9064-CEF0EDA2950E}" v="880" dt="2023-12-15T17:41:51.257"/>
    <p1510:client id="{6E03E782-3EBB-4FB4-BBD0-3B72FD916614}" v="18" dt="2024-01-09T10:28:11.324"/>
    <p1510:client id="{8C0FC83D-232B-CA40-9CCF-77783CAE29F2}" v="56" dt="2023-12-18T08:54:25.458"/>
    <p1510:client id="{C4D809CD-55DE-20A4-839F-BC82CCA34735}" v="378" dt="2023-12-20T16:05:42.345"/>
    <p1510:client id="{D8660F88-0983-417C-BC77-42D96B28BED7}" v="437" dt="2024-01-09T09:59:04.825"/>
    <p1510:client id="{DD090F00-9D6B-44EF-A5B6-991F9DED753B}" v="18" dt="2024-01-09T10:21:5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gner Márcio Bernardo Diogo" userId="S::a32673@aluno.filipa-vilhena.edu.pt::a9d56c33-5e9d-44b2-8a9e-b6837a38804b" providerId="AD" clId="Web-{C4D809CD-55DE-20A4-839F-BC82CCA34735}"/>
    <pc:docChg chg="addSld delSld modSld sldOrd">
      <pc:chgData name="Wagner Márcio Bernardo Diogo" userId="S::a32673@aluno.filipa-vilhena.edu.pt::a9d56c33-5e9d-44b2-8a9e-b6837a38804b" providerId="AD" clId="Web-{C4D809CD-55DE-20A4-839F-BC82CCA34735}" dt="2023-12-20T16:05:42.345" v="365" actId="1076"/>
      <pc:docMkLst>
        <pc:docMk/>
      </pc:docMkLst>
      <pc:sldChg chg="addSp modSp">
        <pc:chgData name="Wagner Márcio Bernardo Diogo" userId="S::a32673@aluno.filipa-vilhena.edu.pt::a9d56c33-5e9d-44b2-8a9e-b6837a38804b" providerId="AD" clId="Web-{C4D809CD-55DE-20A4-839F-BC82CCA34735}" dt="2023-12-20T16:05:42.345" v="365" actId="1076"/>
        <pc:sldMkLst>
          <pc:docMk/>
          <pc:sldMk cId="988977761" sldId="256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15:49:40.455" v="346" actId="20577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20T15:49:33.205" v="345" actId="20577"/>
          <ac:spMkLst>
            <pc:docMk/>
            <pc:sldMk cId="988977761" sldId="256"/>
            <ac:spMk id="3" creationId="{00000000-0000-0000-0000-000000000000}"/>
          </ac:spMkLst>
        </pc:spChg>
        <pc:picChg chg="add mod">
          <ac:chgData name="Wagner Márcio Bernardo Diogo" userId="S::a32673@aluno.filipa-vilhena.edu.pt::a9d56c33-5e9d-44b2-8a9e-b6837a38804b" providerId="AD" clId="Web-{C4D809CD-55DE-20A4-839F-BC82CCA34735}" dt="2023-12-19T11:04:39.166" v="135" actId="1076"/>
          <ac:picMkLst>
            <pc:docMk/>
            <pc:sldMk cId="988977761" sldId="256"/>
            <ac:picMk id="5" creationId="{1A35D190-BAB8-A660-59F7-9D452FBA3BE0}"/>
          </ac:picMkLst>
        </pc:picChg>
        <pc:picChg chg="add mod">
          <ac:chgData name="Wagner Márcio Bernardo Diogo" userId="S::a32673@aluno.filipa-vilhena.edu.pt::a9d56c33-5e9d-44b2-8a9e-b6837a38804b" providerId="AD" clId="Web-{C4D809CD-55DE-20A4-839F-BC82CCA34735}" dt="2023-12-20T16:05:42.345" v="365" actId="1076"/>
          <ac:picMkLst>
            <pc:docMk/>
            <pc:sldMk cId="988977761" sldId="256"/>
            <ac:picMk id="6" creationId="{28F65CBF-605E-A521-B188-A4CB4352758D}"/>
          </ac:picMkLst>
        </pc:picChg>
      </pc:sldChg>
      <pc:sldChg chg="modSp">
        <pc:chgData name="Wagner Márcio Bernardo Diogo" userId="S::a32673@aluno.filipa-vilhena.edu.pt::a9d56c33-5e9d-44b2-8a9e-b6837a38804b" providerId="AD" clId="Web-{C4D809CD-55DE-20A4-839F-BC82CCA34735}" dt="2023-12-20T10:48:00.805" v="232" actId="20577"/>
        <pc:sldMkLst>
          <pc:docMk/>
          <pc:sldMk cId="1661241160" sldId="258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10:47:32.304" v="227" actId="20577"/>
          <ac:spMkLst>
            <pc:docMk/>
            <pc:sldMk cId="1661241160" sldId="258"/>
            <ac:spMk id="2" creationId="{FFC56C2D-53EF-670F-3E6A-E133B2C02B3C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20T10:48:00.805" v="232" actId="20577"/>
          <ac:spMkLst>
            <pc:docMk/>
            <pc:sldMk cId="1661241160" sldId="258"/>
            <ac:spMk id="3" creationId="{933E3816-CE6A-93FE-08C2-894CEC9C8C1E}"/>
          </ac:spMkLst>
        </pc:spChg>
      </pc:sldChg>
      <pc:sldChg chg="modSp">
        <pc:chgData name="Wagner Márcio Bernardo Diogo" userId="S::a32673@aluno.filipa-vilhena.edu.pt::a9d56c33-5e9d-44b2-8a9e-b6837a38804b" providerId="AD" clId="Web-{C4D809CD-55DE-20A4-839F-BC82CCA34735}" dt="2023-12-20T09:54:26.210" v="191" actId="20577"/>
        <pc:sldMkLst>
          <pc:docMk/>
          <pc:sldMk cId="2195271785" sldId="259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09:54:26.210" v="191" actId="20577"/>
          <ac:spMkLst>
            <pc:docMk/>
            <pc:sldMk cId="2195271785" sldId="259"/>
            <ac:spMk id="3" creationId="{F3334A00-3B69-805C-B1EE-A60287DBC9A9}"/>
          </ac:spMkLst>
        </pc:spChg>
      </pc:sldChg>
      <pc:sldChg chg="modSp">
        <pc:chgData name="Wagner Márcio Bernardo Diogo" userId="S::a32673@aluno.filipa-vilhena.edu.pt::a9d56c33-5e9d-44b2-8a9e-b6837a38804b" providerId="AD" clId="Web-{C4D809CD-55DE-20A4-839F-BC82CCA34735}" dt="2023-12-20T11:19:12.762" v="280" actId="20577"/>
        <pc:sldMkLst>
          <pc:docMk/>
          <pc:sldMk cId="1864466164" sldId="260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11:19:12.762" v="280" actId="20577"/>
          <ac:spMkLst>
            <pc:docMk/>
            <pc:sldMk cId="1864466164" sldId="260"/>
            <ac:spMk id="3" creationId="{1123D1F8-A661-C5BF-1A8B-5851DBE01BF1}"/>
          </ac:spMkLst>
        </pc:spChg>
      </pc:sldChg>
      <pc:sldChg chg="modSp">
        <pc:chgData name="Wagner Márcio Bernardo Diogo" userId="S::a32673@aluno.filipa-vilhena.edu.pt::a9d56c33-5e9d-44b2-8a9e-b6837a38804b" providerId="AD" clId="Web-{C4D809CD-55DE-20A4-839F-BC82CCA34735}" dt="2023-12-20T10:51:09.046" v="249" actId="20577"/>
        <pc:sldMkLst>
          <pc:docMk/>
          <pc:sldMk cId="3181380820" sldId="262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10:51:09.046" v="249" actId="20577"/>
          <ac:spMkLst>
            <pc:docMk/>
            <pc:sldMk cId="3181380820" sldId="262"/>
            <ac:spMk id="2" creationId="{8BF4BEC5-0B03-5F6C-404B-0C5228E90817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18T10:06:10.828" v="81" actId="20577"/>
          <ac:spMkLst>
            <pc:docMk/>
            <pc:sldMk cId="3181380820" sldId="262"/>
            <ac:spMk id="3" creationId="{4A573301-4C94-1503-D894-E08A5EEF1C63}"/>
          </ac:spMkLst>
        </pc:spChg>
      </pc:sldChg>
      <pc:sldChg chg="modSp">
        <pc:chgData name="Wagner Márcio Bernardo Diogo" userId="S::a32673@aluno.filipa-vilhena.edu.pt::a9d56c33-5e9d-44b2-8a9e-b6837a38804b" providerId="AD" clId="Web-{C4D809CD-55DE-20A4-839F-BC82CCA34735}" dt="2023-12-20T10:52:08.892" v="254" actId="20577"/>
        <pc:sldMkLst>
          <pc:docMk/>
          <pc:sldMk cId="2209478554" sldId="263"/>
        </pc:sldMkLst>
        <pc:spChg chg="mod">
          <ac:chgData name="Wagner Márcio Bernardo Diogo" userId="S::a32673@aluno.filipa-vilhena.edu.pt::a9d56c33-5e9d-44b2-8a9e-b6837a38804b" providerId="AD" clId="Web-{C4D809CD-55DE-20A4-839F-BC82CCA34735}" dt="2023-12-20T10:52:08.892" v="254" actId="20577"/>
          <ac:spMkLst>
            <pc:docMk/>
            <pc:sldMk cId="2209478554" sldId="263"/>
            <ac:spMk id="3" creationId="{1721AF3C-06DF-4ECF-F711-2486365FE6F4}"/>
          </ac:spMkLst>
        </pc:spChg>
      </pc:sldChg>
      <pc:sldChg chg="del">
        <pc:chgData name="Wagner Márcio Bernardo Diogo" userId="S::a32673@aluno.filipa-vilhena.edu.pt::a9d56c33-5e9d-44b2-8a9e-b6837a38804b" providerId="AD" clId="Web-{C4D809CD-55DE-20A4-839F-BC82CCA34735}" dt="2023-12-18T10:05:57.640" v="79"/>
        <pc:sldMkLst>
          <pc:docMk/>
          <pc:sldMk cId="3807793586" sldId="264"/>
        </pc:sldMkLst>
      </pc:sldChg>
      <pc:sldChg chg="modSp">
        <pc:chgData name="Wagner Márcio Bernardo Diogo" userId="S::a32673@aluno.filipa-vilhena.edu.pt::a9d56c33-5e9d-44b2-8a9e-b6837a38804b" providerId="AD" clId="Web-{C4D809CD-55DE-20A4-839F-BC82CCA34735}" dt="2023-12-18T12:07:51.920" v="95" actId="20577"/>
        <pc:sldMkLst>
          <pc:docMk/>
          <pc:sldMk cId="1188433066" sldId="265"/>
        </pc:sldMkLst>
        <pc:spChg chg="mod">
          <ac:chgData name="Wagner Márcio Bernardo Diogo" userId="S::a32673@aluno.filipa-vilhena.edu.pt::a9d56c33-5e9d-44b2-8a9e-b6837a38804b" providerId="AD" clId="Web-{C4D809CD-55DE-20A4-839F-BC82CCA34735}" dt="2023-12-18T12:07:51.920" v="95" actId="20577"/>
          <ac:spMkLst>
            <pc:docMk/>
            <pc:sldMk cId="1188433066" sldId="265"/>
            <ac:spMk id="3" creationId="{3D17A0DE-276F-367E-D0B4-67A29C2F89E3}"/>
          </ac:spMkLst>
        </pc:spChg>
      </pc:sldChg>
      <pc:sldChg chg="modSp add del ord">
        <pc:chgData name="Wagner Márcio Bernardo Diogo" userId="S::a32673@aluno.filipa-vilhena.edu.pt::a9d56c33-5e9d-44b2-8a9e-b6837a38804b" providerId="AD" clId="Web-{C4D809CD-55DE-20A4-839F-BC82CCA34735}" dt="2023-12-20T09:45:45.910" v="174"/>
        <pc:sldMkLst>
          <pc:docMk/>
          <pc:sldMk cId="1729878541" sldId="268"/>
        </pc:sldMkLst>
        <pc:spChg chg="mod">
          <ac:chgData name="Wagner Márcio Bernardo Diogo" userId="S::a32673@aluno.filipa-vilhena.edu.pt::a9d56c33-5e9d-44b2-8a9e-b6837a38804b" providerId="AD" clId="Web-{C4D809CD-55DE-20A4-839F-BC82CCA34735}" dt="2023-12-18T09:24:41.608" v="43" actId="20577"/>
          <ac:spMkLst>
            <pc:docMk/>
            <pc:sldMk cId="1729878541" sldId="268"/>
            <ac:spMk id="3" creationId="{CAE96696-AECD-E1E6-49BB-89C564A97CFE}"/>
          </ac:spMkLst>
        </pc:spChg>
      </pc:sldChg>
      <pc:sldChg chg="modSp">
        <pc:chgData name="Wagner Márcio Bernardo Diogo" userId="S::a32673@aluno.filipa-vilhena.edu.pt::a9d56c33-5e9d-44b2-8a9e-b6837a38804b" providerId="AD" clId="Web-{C4D809CD-55DE-20A4-839F-BC82CCA34735}" dt="2023-12-20T10:02:22.728" v="222" actId="20577"/>
        <pc:sldMkLst>
          <pc:docMk/>
          <pc:sldMk cId="2662814670" sldId="271"/>
        </pc:sldMkLst>
        <pc:spChg chg="mod">
          <ac:chgData name="Wagner Márcio Bernardo Diogo" userId="S::a32673@aluno.filipa-vilhena.edu.pt::a9d56c33-5e9d-44b2-8a9e-b6837a38804b" providerId="AD" clId="Web-{C4D809CD-55DE-20A4-839F-BC82CCA34735}" dt="2023-12-18T09:43:20.279" v="68" actId="1076"/>
          <ac:spMkLst>
            <pc:docMk/>
            <pc:sldMk cId="2662814670" sldId="271"/>
            <ac:spMk id="2" creationId="{F4663FDC-B98F-DDD3-3034-8CDB2602FD23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20T10:02:22.728" v="222" actId="20577"/>
          <ac:spMkLst>
            <pc:docMk/>
            <pc:sldMk cId="2662814670" sldId="271"/>
            <ac:spMk id="3" creationId="{8612F96A-4149-47DF-19F9-7B30837F4EF2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18T09:43:04.951" v="66" actId="1076"/>
          <ac:spMkLst>
            <pc:docMk/>
            <pc:sldMk cId="2662814670" sldId="271"/>
            <ac:spMk id="5" creationId="{AA4286AB-7F69-EC94-7AFB-51E1BDA608F1}"/>
          </ac:spMkLst>
        </pc:spChg>
      </pc:sldChg>
      <pc:sldChg chg="modSp new del">
        <pc:chgData name="Wagner Márcio Bernardo Diogo" userId="S::a32673@aluno.filipa-vilhena.edu.pt::a9d56c33-5e9d-44b2-8a9e-b6837a38804b" providerId="AD" clId="Web-{C4D809CD-55DE-20A4-839F-BC82CCA34735}" dt="2023-12-20T12:08:10.618" v="308"/>
        <pc:sldMkLst>
          <pc:docMk/>
          <pc:sldMk cId="3175859174" sldId="272"/>
        </pc:sldMkLst>
        <pc:spChg chg="mod">
          <ac:chgData name="Wagner Márcio Bernardo Diogo" userId="S::a32673@aluno.filipa-vilhena.edu.pt::a9d56c33-5e9d-44b2-8a9e-b6837a38804b" providerId="AD" clId="Web-{C4D809CD-55DE-20A4-839F-BC82CCA34735}" dt="2023-12-18T09:15:27.381" v="8" actId="20577"/>
          <ac:spMkLst>
            <pc:docMk/>
            <pc:sldMk cId="3175859174" sldId="272"/>
            <ac:spMk id="2" creationId="{9F0D4055-61C3-A68C-F4D0-AF36009B0AA7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20T11:12:58.530" v="256" actId="20577"/>
          <ac:spMkLst>
            <pc:docMk/>
            <pc:sldMk cId="3175859174" sldId="272"/>
            <ac:spMk id="3" creationId="{50E9EE05-D176-7528-3EC7-465E056731D8}"/>
          </ac:spMkLst>
        </pc:spChg>
      </pc:sldChg>
      <pc:sldChg chg="modSp new">
        <pc:chgData name="Wagner Márcio Bernardo Diogo" userId="S::a32673@aluno.filipa-vilhena.edu.pt::a9d56c33-5e9d-44b2-8a9e-b6837a38804b" providerId="AD" clId="Web-{C4D809CD-55DE-20A4-839F-BC82CCA34735}" dt="2023-12-20T15:50:28.722" v="364" actId="20577"/>
        <pc:sldMkLst>
          <pc:docMk/>
          <pc:sldMk cId="786671947" sldId="273"/>
        </pc:sldMkLst>
        <pc:spChg chg="mod">
          <ac:chgData name="Wagner Márcio Bernardo Diogo" userId="S::a32673@aluno.filipa-vilhena.edu.pt::a9d56c33-5e9d-44b2-8a9e-b6837a38804b" providerId="AD" clId="Web-{C4D809CD-55DE-20A4-839F-BC82CCA34735}" dt="2023-12-19T09:50:54.691" v="103" actId="20577"/>
          <ac:spMkLst>
            <pc:docMk/>
            <pc:sldMk cId="786671947" sldId="273"/>
            <ac:spMk id="2" creationId="{AC3E54E4-A47A-E523-0AC6-DB186ECBDE5C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20T15:50:28.722" v="364" actId="20577"/>
          <ac:spMkLst>
            <pc:docMk/>
            <pc:sldMk cId="786671947" sldId="273"/>
            <ac:spMk id="3" creationId="{E7ECDF49-33A3-066A-F8F9-2345FC3D0F47}"/>
          </ac:spMkLst>
        </pc:spChg>
      </pc:sldChg>
      <pc:sldChg chg="addSp delSp modSp new">
        <pc:chgData name="Wagner Márcio Bernardo Diogo" userId="S::a32673@aluno.filipa-vilhena.edu.pt::a9d56c33-5e9d-44b2-8a9e-b6837a38804b" providerId="AD" clId="Web-{C4D809CD-55DE-20A4-839F-BC82CCA34735}" dt="2023-12-19T09:54:47.464" v="131"/>
        <pc:sldMkLst>
          <pc:docMk/>
          <pc:sldMk cId="3668858723" sldId="274"/>
        </pc:sldMkLst>
        <pc:spChg chg="mod">
          <ac:chgData name="Wagner Márcio Bernardo Diogo" userId="S::a32673@aluno.filipa-vilhena.edu.pt::a9d56c33-5e9d-44b2-8a9e-b6837a38804b" providerId="AD" clId="Web-{C4D809CD-55DE-20A4-839F-BC82CCA34735}" dt="2023-12-19T09:54:39.292" v="130"/>
          <ac:spMkLst>
            <pc:docMk/>
            <pc:sldMk cId="3668858723" sldId="274"/>
            <ac:spMk id="2" creationId="{6E1ADF54-F261-817D-2379-C8CDFD77009B}"/>
          </ac:spMkLst>
        </pc:spChg>
        <pc:spChg chg="del">
          <ac:chgData name="Wagner Márcio Bernardo Diogo" userId="S::a32673@aluno.filipa-vilhena.edu.pt::a9d56c33-5e9d-44b2-8a9e-b6837a38804b" providerId="AD" clId="Web-{C4D809CD-55DE-20A4-839F-BC82CCA34735}" dt="2023-12-19T09:54:31.667" v="129"/>
          <ac:spMkLst>
            <pc:docMk/>
            <pc:sldMk cId="3668858723" sldId="274"/>
            <ac:spMk id="3" creationId="{636B362A-B403-5059-D3F2-751D398AD082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19T09:54:39.292" v="130"/>
          <ac:spMkLst>
            <pc:docMk/>
            <pc:sldMk cId="3668858723" sldId="274"/>
            <ac:spMk id="4" creationId="{53A7D47A-AF31-1B1F-3385-3326B221C59D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19T09:54:39.292" v="130"/>
          <ac:spMkLst>
            <pc:docMk/>
            <pc:sldMk cId="3668858723" sldId="274"/>
            <ac:spMk id="5" creationId="{9DE028DB-B330-A699-2C6C-87E71B50B387}"/>
          </ac:spMkLst>
        </pc:spChg>
        <pc:spChg chg="mod">
          <ac:chgData name="Wagner Márcio Bernardo Diogo" userId="S::a32673@aluno.filipa-vilhena.edu.pt::a9d56c33-5e9d-44b2-8a9e-b6837a38804b" providerId="AD" clId="Web-{C4D809CD-55DE-20A4-839F-BC82CCA34735}" dt="2023-12-19T09:54:39.292" v="130"/>
          <ac:spMkLst>
            <pc:docMk/>
            <pc:sldMk cId="3668858723" sldId="274"/>
            <ac:spMk id="6" creationId="{5E592E0D-3331-3785-3BC1-DD90C29DAD2A}"/>
          </ac:spMkLst>
        </pc:spChg>
        <pc:spChg chg="add del">
          <ac:chgData name="Wagner Márcio Bernardo Diogo" userId="S::a32673@aluno.filipa-vilhena.edu.pt::a9d56c33-5e9d-44b2-8a9e-b6837a38804b" providerId="AD" clId="Web-{C4D809CD-55DE-20A4-839F-BC82CCA34735}" dt="2023-12-19T09:54:47.464" v="131"/>
          <ac:spMkLst>
            <pc:docMk/>
            <pc:sldMk cId="3668858723" sldId="274"/>
            <ac:spMk id="12" creationId="{425FFD11-A893-CB29-071C-F52B734E05C3}"/>
          </ac:spMkLst>
        </pc:spChg>
        <pc:picChg chg="add mod ord">
          <ac:chgData name="Wagner Márcio Bernardo Diogo" userId="S::a32673@aluno.filipa-vilhena.edu.pt::a9d56c33-5e9d-44b2-8a9e-b6837a38804b" providerId="AD" clId="Web-{C4D809CD-55DE-20A4-839F-BC82CCA34735}" dt="2023-12-19T09:54:39.292" v="130"/>
          <ac:picMkLst>
            <pc:docMk/>
            <pc:sldMk cId="3668858723" sldId="274"/>
            <ac:picMk id="7" creationId="{9C60EFD0-CC74-4C16-F649-14F11EF6C8B0}"/>
          </ac:picMkLst>
        </pc:picChg>
      </pc:sldChg>
    </pc:docChg>
  </pc:docChgLst>
  <pc:docChgLst>
    <pc:chgData name="Wagner Márcio Bernardo Diogo" userId="S::a32673@aluno.filipa-vilhena.edu.pt::a9d56c33-5e9d-44b2-8a9e-b6837a38804b" providerId="AD" clId="Web-{3D1D2109-B15C-48CE-9064-CEF0EDA2950E}"/>
    <pc:docChg chg="addSld modSld sldOrd addMainMaster delMainMaster">
      <pc:chgData name="Wagner Márcio Bernardo Diogo" userId="S::a32673@aluno.filipa-vilhena.edu.pt::a9d56c33-5e9d-44b2-8a9e-b6837a38804b" providerId="AD" clId="Web-{3D1D2109-B15C-48CE-9064-CEF0EDA2950E}" dt="2023-12-15T17:40:54.488" v="850" actId="20577"/>
      <pc:docMkLst>
        <pc:docMk/>
      </pc:docMkLst>
      <pc:sldChg chg="addSp delSp modSp mod setBg modClrScheme setClrOvrMap chgLayout">
        <pc:chgData name="Wagner Márcio Bernardo Diogo" userId="S::a32673@aluno.filipa-vilhena.edu.pt::a9d56c33-5e9d-44b2-8a9e-b6837a38804b" providerId="AD" clId="Web-{3D1D2109-B15C-48CE-9064-CEF0EDA2950E}" dt="2023-12-13T14:54:15.190" v="73" actId="20577"/>
        <pc:sldMkLst>
          <pc:docMk/>
          <pc:sldMk cId="988977761" sldId="256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4:54:11.721" v="70" actId="20577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4:54:15.190" v="73" actId="20577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3:15.125" v="61"/>
          <ac:spMkLst>
            <pc:docMk/>
            <pc:sldMk cId="988977761" sldId="256"/>
            <ac:spMk id="9" creationId="{71B2258F-86CA-4D4D-8270-BC05FCDEBFB3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3:49.611" v="66"/>
          <ac:spMkLst>
            <pc:docMk/>
            <pc:sldMk cId="988977761" sldId="256"/>
            <ac:spMk id="14" creationId="{C598E420-4FFC-4D35-B15F-045E166EE548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3:49.611" v="66"/>
          <ac:spMkLst>
            <pc:docMk/>
            <pc:sldMk cId="988977761" sldId="256"/>
            <ac:spMk id="16" creationId="{46DEAA51-8BA5-4C87-9448-75CBB18F0900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3:49.611" v="66"/>
          <ac:spMkLst>
            <pc:docMk/>
            <pc:sldMk cId="988977761" sldId="256"/>
            <ac:spMk id="18" creationId="{697104A3-01F9-4B74-A319-2D54DB3E0BC8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3:49.611" v="66"/>
          <ac:spMkLst>
            <pc:docMk/>
            <pc:sldMk cId="988977761" sldId="256"/>
            <ac:spMk id="20" creationId="{F527CF11-B26B-4BFF-A858-A93A6186EC05}"/>
          </ac:spMkLst>
        </pc:spChg>
        <pc:spChg chg="add">
          <ac:chgData name="Wagner Márcio Bernardo Diogo" userId="S::a32673@aluno.filipa-vilhena.edu.pt::a9d56c33-5e9d-44b2-8a9e-b6837a38804b" providerId="AD" clId="Web-{3D1D2109-B15C-48CE-9064-CEF0EDA2950E}" dt="2023-12-13T14:53:49.611" v="66"/>
          <ac:spMkLst>
            <pc:docMk/>
            <pc:sldMk cId="988977761" sldId="256"/>
            <ac:spMk id="25" creationId="{F08B39A7-5BF4-341C-12CB-5518793A2ABC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3T14:53:49.611" v="66"/>
          <ac:picMkLst>
            <pc:docMk/>
            <pc:sldMk cId="988977761" sldId="256"/>
            <ac:picMk id="4" creationId="{8C05A713-DD4D-1A57-B435-E3260F9B0F96}"/>
          </ac:picMkLst>
        </pc:picChg>
      </pc:sldChg>
      <pc:sldChg chg="addSp delSp modSp new">
        <pc:chgData name="Wagner Márcio Bernardo Diogo" userId="S::a32673@aluno.filipa-vilhena.edu.pt::a9d56c33-5e9d-44b2-8a9e-b6837a38804b" providerId="AD" clId="Web-{3D1D2109-B15C-48CE-9064-CEF0EDA2950E}" dt="2023-12-15T12:59:00.178" v="808" actId="20577"/>
        <pc:sldMkLst>
          <pc:docMk/>
          <pc:sldMk cId="455192273" sldId="257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4:59:38.248" v="79"/>
          <ac:spMkLst>
            <pc:docMk/>
            <pc:sldMk cId="455192273" sldId="257"/>
            <ac:spMk id="2" creationId="{563667BA-F769-65F7-E473-B3EEF06FA34B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9:38.248" v="79"/>
          <ac:spMkLst>
            <pc:docMk/>
            <pc:sldMk cId="455192273" sldId="257"/>
            <ac:spMk id="3" creationId="{C1078CDE-9C1D-FD46-8D01-A90BD148FFA3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4:59:38.248" v="79"/>
          <ac:spMkLst>
            <pc:docMk/>
            <pc:sldMk cId="455192273" sldId="257"/>
            <ac:spMk id="4" creationId="{A0818DAA-D648-1F4E-7662-A206EE694E23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4:59:38.248" v="79"/>
          <ac:spMkLst>
            <pc:docMk/>
            <pc:sldMk cId="455192273" sldId="257"/>
            <ac:spMk id="5" creationId="{3B1419C6-E1EF-5BEB-91A2-879A9EAF5915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4:59:38.248" v="79"/>
          <ac:spMkLst>
            <pc:docMk/>
            <pc:sldMk cId="455192273" sldId="257"/>
            <ac:spMk id="6" creationId="{72182197-F51D-832E-722D-ECA760708E69}"/>
          </ac:spMkLst>
        </pc:spChg>
        <pc:spChg chg="add del">
          <ac:chgData name="Wagner Márcio Bernardo Diogo" userId="S::a32673@aluno.filipa-vilhena.edu.pt::a9d56c33-5e9d-44b2-8a9e-b6837a38804b" providerId="AD" clId="Web-{3D1D2109-B15C-48CE-9064-CEF0EDA2950E}" dt="2023-12-13T14:59:38.248" v="78"/>
          <ac:spMkLst>
            <pc:docMk/>
            <pc:sldMk cId="455192273" sldId="257"/>
            <ac:spMk id="11" creationId="{78469A58-7580-1D9F-14EB-6F9CD55D5352}"/>
          </ac:spMkLst>
        </pc:spChg>
        <pc:spChg chg="add mod">
          <ac:chgData name="Wagner Márcio Bernardo Diogo" userId="S::a32673@aluno.filipa-vilhena.edu.pt::a9d56c33-5e9d-44b2-8a9e-b6837a38804b" providerId="AD" clId="Web-{3D1D2109-B15C-48CE-9064-CEF0EDA2950E}" dt="2023-12-15T12:59:00.178" v="808" actId="20577"/>
          <ac:spMkLst>
            <pc:docMk/>
            <pc:sldMk cId="455192273" sldId="257"/>
            <ac:spMk id="13" creationId="{78469A58-7580-1D9F-14EB-6F9CD55D5352}"/>
          </ac:spMkLst>
        </pc:sp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3T15:02:08.019" v="100" actId="1076"/>
        <pc:sldMkLst>
          <pc:docMk/>
          <pc:sldMk cId="1661241160" sldId="258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5:01:17.048" v="89" actId="20577"/>
          <ac:spMkLst>
            <pc:docMk/>
            <pc:sldMk cId="1661241160" sldId="258"/>
            <ac:spMk id="2" creationId="{FFC56C2D-53EF-670F-3E6A-E133B2C02B3C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01:25.486" v="93" actId="20577"/>
          <ac:spMkLst>
            <pc:docMk/>
            <pc:sldMk cId="1661241160" sldId="258"/>
            <ac:spMk id="3" creationId="{933E3816-CE6A-93FE-08C2-894CEC9C8C1E}"/>
          </ac:spMkLst>
        </pc:spChg>
        <pc:picChg chg="add mod">
          <ac:chgData name="Wagner Márcio Bernardo Diogo" userId="S::a32673@aluno.filipa-vilhena.edu.pt::a9d56c33-5e9d-44b2-8a9e-b6837a38804b" providerId="AD" clId="Web-{3D1D2109-B15C-48CE-9064-CEF0EDA2950E}" dt="2023-12-13T15:02:08.019" v="100" actId="1076"/>
          <ac:picMkLst>
            <pc:docMk/>
            <pc:sldMk cId="1661241160" sldId="258"/>
            <ac:picMk id="7" creationId="{EEAF859F-8AC0-A069-297A-E69DE7F2BC68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3T15:04:23.851" v="130" actId="20577"/>
        <pc:sldMkLst>
          <pc:docMk/>
          <pc:sldMk cId="2195271785" sldId="259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5:04:17.476" v="129"/>
          <ac:spMkLst>
            <pc:docMk/>
            <pc:sldMk cId="2195271785" sldId="259"/>
            <ac:spMk id="2" creationId="{045B2C82-996B-8A64-D70F-9CBD7E3443E9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3T15:04:23.851" v="130" actId="20577"/>
          <ac:spMkLst>
            <pc:docMk/>
            <pc:sldMk cId="2195271785" sldId="259"/>
            <ac:spMk id="3" creationId="{F3334A00-3B69-805C-B1EE-A60287DBC9A9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04:17.476" v="129"/>
          <ac:spMkLst>
            <pc:docMk/>
            <pc:sldMk cId="2195271785" sldId="259"/>
            <ac:spMk id="4" creationId="{4A990F97-9B93-A085-1E33-4BD211507155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04:17.476" v="129"/>
          <ac:spMkLst>
            <pc:docMk/>
            <pc:sldMk cId="2195271785" sldId="259"/>
            <ac:spMk id="5" creationId="{14949E4C-7406-06D4-F03C-6B681615915A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04:17.476" v="129"/>
          <ac:spMkLst>
            <pc:docMk/>
            <pc:sldMk cId="2195271785" sldId="259"/>
            <ac:spMk id="6" creationId="{38305E0A-4E8D-FE22-4884-A5C8538E4226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3T15:04:17.476" v="129"/>
          <ac:picMkLst>
            <pc:docMk/>
            <pc:sldMk cId="2195271785" sldId="259"/>
            <ac:picMk id="7" creationId="{78B4B084-1BF2-C1BA-9DD8-5F91756BC9F4}"/>
          </ac:picMkLst>
        </pc:picChg>
      </pc:sldChg>
      <pc:sldChg chg="addSp modSp new ord">
        <pc:chgData name="Wagner Márcio Bernardo Diogo" userId="S::a32673@aluno.filipa-vilhena.edu.pt::a9d56c33-5e9d-44b2-8a9e-b6837a38804b" providerId="AD" clId="Web-{3D1D2109-B15C-48CE-9064-CEF0EDA2950E}" dt="2023-12-15T17:39:55.438" v="833" actId="20577"/>
        <pc:sldMkLst>
          <pc:docMk/>
          <pc:sldMk cId="1864466164" sldId="260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5:15:23.327" v="210"/>
          <ac:spMkLst>
            <pc:docMk/>
            <pc:sldMk cId="1864466164" sldId="260"/>
            <ac:spMk id="2" creationId="{EF0E61BA-0A13-0D32-B3F2-B24BBE130BDB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5T17:39:55.438" v="833" actId="20577"/>
          <ac:spMkLst>
            <pc:docMk/>
            <pc:sldMk cId="1864466164" sldId="260"/>
            <ac:spMk id="3" creationId="{1123D1F8-A661-C5BF-1A8B-5851DBE01BF1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15:23.327" v="210"/>
          <ac:spMkLst>
            <pc:docMk/>
            <pc:sldMk cId="1864466164" sldId="260"/>
            <ac:spMk id="4" creationId="{001E66CC-EA18-CE23-F8DF-F89EE2A2503B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15:23.327" v="210"/>
          <ac:spMkLst>
            <pc:docMk/>
            <pc:sldMk cId="1864466164" sldId="260"/>
            <ac:spMk id="5" creationId="{0E9A058B-DCE4-3E00-A18E-ED050EE9FC64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15:23.327" v="210"/>
          <ac:spMkLst>
            <pc:docMk/>
            <pc:sldMk cId="1864466164" sldId="260"/>
            <ac:spMk id="6" creationId="{49FA1700-FB31-8402-34C3-66CCBD9806E6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3T15:15:23.327" v="210"/>
          <ac:picMkLst>
            <pc:docMk/>
            <pc:sldMk cId="1864466164" sldId="260"/>
            <ac:picMk id="7" creationId="{BE5B85CC-6321-2BEC-DFE0-B663047252B8}"/>
          </ac:picMkLst>
        </pc:picChg>
      </pc:sldChg>
      <pc:sldChg chg="addSp delSp modSp new">
        <pc:chgData name="Wagner Márcio Bernardo Diogo" userId="S::a32673@aluno.filipa-vilhena.edu.pt::a9d56c33-5e9d-44b2-8a9e-b6837a38804b" providerId="AD" clId="Web-{3D1D2109-B15C-48CE-9064-CEF0EDA2950E}" dt="2023-12-15T17:40:54.488" v="850" actId="20577"/>
        <pc:sldMkLst>
          <pc:docMk/>
          <pc:sldMk cId="786950038" sldId="261"/>
        </pc:sldMkLst>
        <pc:spChg chg="del">
          <ac:chgData name="Wagner Márcio Bernardo Diogo" userId="S::a32673@aluno.filipa-vilhena.edu.pt::a9d56c33-5e9d-44b2-8a9e-b6837a38804b" providerId="AD" clId="Web-{3D1D2109-B15C-48CE-9064-CEF0EDA2950E}" dt="2023-12-13T15:21:31.653" v="342"/>
          <ac:spMkLst>
            <pc:docMk/>
            <pc:sldMk cId="786950038" sldId="261"/>
            <ac:spMk id="2" creationId="{D2CE96A4-26C1-A063-679D-EDBB4DD5D0E3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5T17:40:54.488" v="850" actId="20577"/>
          <ac:spMkLst>
            <pc:docMk/>
            <pc:sldMk cId="786950038" sldId="261"/>
            <ac:spMk id="3" creationId="{A398E04D-4D9A-90E0-8D4C-81F976BF9026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21:31.653" v="342"/>
          <ac:spMkLst>
            <pc:docMk/>
            <pc:sldMk cId="786950038" sldId="261"/>
            <ac:spMk id="4" creationId="{82C1127E-21FA-8C97-908B-F3D88DDA79AE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21:31.653" v="342"/>
          <ac:spMkLst>
            <pc:docMk/>
            <pc:sldMk cId="786950038" sldId="261"/>
            <ac:spMk id="5" creationId="{2F80BEA5-D4C5-2038-A8CD-293981C5E8F2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3T15:21:31.653" v="342"/>
          <ac:spMkLst>
            <pc:docMk/>
            <pc:sldMk cId="786950038" sldId="261"/>
            <ac:spMk id="6" creationId="{82DC3164-7519-86FF-3AB9-671E810CE494}"/>
          </ac:spMkLst>
        </pc:spChg>
        <pc:spChg chg="add del mod">
          <ac:chgData name="Wagner Márcio Bernardo Diogo" userId="S::a32673@aluno.filipa-vilhena.edu.pt::a9d56c33-5e9d-44b2-8a9e-b6837a38804b" providerId="AD" clId="Web-{3D1D2109-B15C-48CE-9064-CEF0EDA2950E}" dt="2023-12-13T15:22:06.560" v="347"/>
          <ac:spMkLst>
            <pc:docMk/>
            <pc:sldMk cId="786950038" sldId="261"/>
            <ac:spMk id="12" creationId="{9978D177-87E6-FEFA-B3DC-669ABD7255EB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3T15:21:31.653" v="342"/>
          <ac:picMkLst>
            <pc:docMk/>
            <pc:sldMk cId="786950038" sldId="261"/>
            <ac:picMk id="7" creationId="{D3EAB913-2027-1223-21A2-FEDAE6C86125}"/>
          </ac:picMkLst>
        </pc:picChg>
      </pc:sldChg>
      <pc:sldChg chg="addSp delSp modSp new">
        <pc:chgData name="Wagner Márcio Bernardo Diogo" userId="S::a32673@aluno.filipa-vilhena.edu.pt::a9d56c33-5e9d-44b2-8a9e-b6837a38804b" providerId="AD" clId="Web-{3D1D2109-B15C-48CE-9064-CEF0EDA2950E}" dt="2023-12-14T09:10:02.820" v="476" actId="20577"/>
        <pc:sldMkLst>
          <pc:docMk/>
          <pc:sldMk cId="3181380820" sldId="262"/>
        </pc:sldMkLst>
        <pc:spChg chg="mod">
          <ac:chgData name="Wagner Márcio Bernardo Diogo" userId="S::a32673@aluno.filipa-vilhena.edu.pt::a9d56c33-5e9d-44b2-8a9e-b6837a38804b" providerId="AD" clId="Web-{3D1D2109-B15C-48CE-9064-CEF0EDA2950E}" dt="2023-12-13T15:24:08.361" v="364" actId="20577"/>
          <ac:spMkLst>
            <pc:docMk/>
            <pc:sldMk cId="3181380820" sldId="262"/>
            <ac:spMk id="2" creationId="{8BF4BEC5-0B03-5F6C-404B-0C5228E90817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0:02.820" v="476" actId="20577"/>
          <ac:spMkLst>
            <pc:docMk/>
            <pc:sldMk cId="3181380820" sldId="262"/>
            <ac:spMk id="3" creationId="{4A573301-4C94-1503-D894-E08A5EEF1C63}"/>
          </ac:spMkLst>
        </pc:spChg>
        <pc:picChg chg="add del mod">
          <ac:chgData name="Wagner Márcio Bernardo Diogo" userId="S::a32673@aluno.filipa-vilhena.edu.pt::a9d56c33-5e9d-44b2-8a9e-b6837a38804b" providerId="AD" clId="Web-{3D1D2109-B15C-48CE-9064-CEF0EDA2950E}" dt="2023-12-14T09:08:55.505" v="442"/>
          <ac:picMkLst>
            <pc:docMk/>
            <pc:sldMk cId="3181380820" sldId="262"/>
            <ac:picMk id="7" creationId="{DDE4EF1D-443F-4565-C01E-49AF56468DAF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09:13:44.109" v="494" actId="1076"/>
        <pc:sldMkLst>
          <pc:docMk/>
          <pc:sldMk cId="2209478554" sldId="263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13:33.797" v="493"/>
          <ac:spMkLst>
            <pc:docMk/>
            <pc:sldMk cId="2209478554" sldId="263"/>
            <ac:spMk id="2" creationId="{A4E39DD2-67E2-9BC6-BE69-7671F42AFD88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13:44.109" v="494" actId="1076"/>
          <ac:spMkLst>
            <pc:docMk/>
            <pc:sldMk cId="2209478554" sldId="263"/>
            <ac:spMk id="3" creationId="{1721AF3C-06DF-4ECF-F711-2486365FE6F4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3:33.797" v="493"/>
          <ac:spMkLst>
            <pc:docMk/>
            <pc:sldMk cId="2209478554" sldId="263"/>
            <ac:spMk id="4" creationId="{5534EDD5-CD13-FB57-D712-9714781583D5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3:33.797" v="493"/>
          <ac:spMkLst>
            <pc:docMk/>
            <pc:sldMk cId="2209478554" sldId="263"/>
            <ac:spMk id="5" creationId="{07822D89-B986-C858-3507-42736927928D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3:33.797" v="493"/>
          <ac:spMkLst>
            <pc:docMk/>
            <pc:sldMk cId="2209478554" sldId="263"/>
            <ac:spMk id="6" creationId="{2A4EDB01-ECAB-D6A6-0236-182B9578DD25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4T09:13:33.797" v="493"/>
          <ac:picMkLst>
            <pc:docMk/>
            <pc:sldMk cId="2209478554" sldId="263"/>
            <ac:picMk id="7" creationId="{3FD56676-5DEB-37A3-D5AB-5FBB87259D0E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09:17:17.055" v="518" actId="1076"/>
        <pc:sldMkLst>
          <pc:docMk/>
          <pc:sldMk cId="3807793586" sldId="264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17:09.930" v="517"/>
          <ac:spMkLst>
            <pc:docMk/>
            <pc:sldMk cId="3807793586" sldId="264"/>
            <ac:spMk id="2" creationId="{7360E830-3ACE-D75C-540A-BE714F88A289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17:17.055" v="518" actId="1076"/>
          <ac:spMkLst>
            <pc:docMk/>
            <pc:sldMk cId="3807793586" sldId="264"/>
            <ac:spMk id="3" creationId="{5AFF2B4F-F34C-031F-696C-7E33A90D0BB8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7:09.930" v="517"/>
          <ac:spMkLst>
            <pc:docMk/>
            <pc:sldMk cId="3807793586" sldId="264"/>
            <ac:spMk id="4" creationId="{F6295556-2B21-BD6D-C3AB-BA770688A69D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7:09.930" v="517"/>
          <ac:spMkLst>
            <pc:docMk/>
            <pc:sldMk cId="3807793586" sldId="264"/>
            <ac:spMk id="5" creationId="{65707373-C222-5C3F-2979-7D477E9DB53E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17:09.930" v="517"/>
          <ac:spMkLst>
            <pc:docMk/>
            <pc:sldMk cId="3807793586" sldId="264"/>
            <ac:spMk id="6" creationId="{063E649E-492D-CC3A-ADEB-590AC5C9E0CD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4T09:17:09.930" v="517"/>
          <ac:picMkLst>
            <pc:docMk/>
            <pc:sldMk cId="3807793586" sldId="264"/>
            <ac:picMk id="7" creationId="{1816440B-5AA8-8224-FD63-EE064F60F4E7}"/>
          </ac:picMkLst>
        </pc:picChg>
      </pc:sldChg>
      <pc:sldChg chg="addSp delSp modSp new">
        <pc:chgData name="Wagner Márcio Bernardo Diogo" userId="S::a32673@aluno.filipa-vilhena.edu.pt::a9d56c33-5e9d-44b2-8a9e-b6837a38804b" providerId="AD" clId="Web-{3D1D2109-B15C-48CE-9064-CEF0EDA2950E}" dt="2023-12-14T09:22:13.550" v="567"/>
        <pc:sldMkLst>
          <pc:docMk/>
          <pc:sldMk cId="1188433066" sldId="265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21:19.955" v="559"/>
          <ac:spMkLst>
            <pc:docMk/>
            <pc:sldMk cId="1188433066" sldId="265"/>
            <ac:spMk id="2" creationId="{140195D3-1ACC-56A5-7033-E699E5B0FB00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21:19.955" v="559"/>
          <ac:spMkLst>
            <pc:docMk/>
            <pc:sldMk cId="1188433066" sldId="265"/>
            <ac:spMk id="3" creationId="{3D17A0DE-276F-367E-D0B4-67A29C2F89E3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1:19.955" v="559"/>
          <ac:spMkLst>
            <pc:docMk/>
            <pc:sldMk cId="1188433066" sldId="265"/>
            <ac:spMk id="4" creationId="{10555FF5-2E7F-06BF-5627-01A23440F9A3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1:19.955" v="559"/>
          <ac:spMkLst>
            <pc:docMk/>
            <pc:sldMk cId="1188433066" sldId="265"/>
            <ac:spMk id="5" creationId="{042FCE41-DABC-7630-7814-C82E5D1B7F7D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1:19.955" v="559"/>
          <ac:spMkLst>
            <pc:docMk/>
            <pc:sldMk cId="1188433066" sldId="265"/>
            <ac:spMk id="6" creationId="{421E0189-D491-2AC4-100A-DE713AB46B8B}"/>
          </ac:spMkLst>
        </pc:spChg>
        <pc:picChg chg="add del mod ord">
          <ac:chgData name="Wagner Márcio Bernardo Diogo" userId="S::a32673@aluno.filipa-vilhena.edu.pt::a9d56c33-5e9d-44b2-8a9e-b6837a38804b" providerId="AD" clId="Web-{3D1D2109-B15C-48CE-9064-CEF0EDA2950E}" dt="2023-12-14T09:22:13.550" v="567"/>
          <ac:picMkLst>
            <pc:docMk/>
            <pc:sldMk cId="1188433066" sldId="265"/>
            <ac:picMk id="7" creationId="{80422EF8-FF62-E4E5-19C2-5E25FB53D28C}"/>
          </ac:picMkLst>
        </pc:picChg>
        <pc:picChg chg="add del mod">
          <ac:chgData name="Wagner Márcio Bernardo Diogo" userId="S::a32673@aluno.filipa-vilhena.edu.pt::a9d56c33-5e9d-44b2-8a9e-b6837a38804b" providerId="AD" clId="Web-{3D1D2109-B15C-48CE-9064-CEF0EDA2950E}" dt="2023-12-14T09:21:51.878" v="562"/>
          <ac:picMkLst>
            <pc:docMk/>
            <pc:sldMk cId="1188433066" sldId="265"/>
            <ac:picMk id="8" creationId="{3F15CACB-6584-DF71-7CF3-44DF0B601B37}"/>
          </ac:picMkLst>
        </pc:picChg>
        <pc:picChg chg="add del mod ord">
          <ac:chgData name="Wagner Márcio Bernardo Diogo" userId="S::a32673@aluno.filipa-vilhena.edu.pt::a9d56c33-5e9d-44b2-8a9e-b6837a38804b" providerId="AD" clId="Web-{3D1D2109-B15C-48CE-9064-CEF0EDA2950E}" dt="2023-12-14T09:22:12.082" v="566"/>
          <ac:picMkLst>
            <pc:docMk/>
            <pc:sldMk cId="1188433066" sldId="265"/>
            <ac:picMk id="9" creationId="{2D7809F2-83B7-CCDB-EB45-93DFECCD2810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09:25:45.480" v="588"/>
        <pc:sldMkLst>
          <pc:docMk/>
          <pc:sldMk cId="3275957893" sldId="266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25:45.480" v="588"/>
          <ac:spMkLst>
            <pc:docMk/>
            <pc:sldMk cId="3275957893" sldId="266"/>
            <ac:spMk id="2" creationId="{7CCCD3B6-EE7B-F10F-1FEA-0C483E4AA116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25:45.480" v="588"/>
          <ac:spMkLst>
            <pc:docMk/>
            <pc:sldMk cId="3275957893" sldId="266"/>
            <ac:spMk id="3" creationId="{45DECE5D-7926-B30B-C055-F55022A81546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5:45.480" v="588"/>
          <ac:spMkLst>
            <pc:docMk/>
            <pc:sldMk cId="3275957893" sldId="266"/>
            <ac:spMk id="4" creationId="{165598EA-A883-D434-25EC-8526C5E72D90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5:45.480" v="588"/>
          <ac:spMkLst>
            <pc:docMk/>
            <pc:sldMk cId="3275957893" sldId="266"/>
            <ac:spMk id="5" creationId="{66793D6E-29E5-E090-456C-5C9119694121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25:45.480" v="588"/>
          <ac:spMkLst>
            <pc:docMk/>
            <pc:sldMk cId="3275957893" sldId="266"/>
            <ac:spMk id="6" creationId="{60B2F2FF-3455-811E-EC0A-45ADA2ABE523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4T09:25:45.480" v="588"/>
          <ac:picMkLst>
            <pc:docMk/>
            <pc:sldMk cId="3275957893" sldId="266"/>
            <ac:picMk id="7" creationId="{539CF83D-BE14-E423-B7DD-4F76265A835F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09:34:06.827" v="659" actId="20577"/>
        <pc:sldMkLst>
          <pc:docMk/>
          <pc:sldMk cId="2191271371" sldId="267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32:39.402" v="647"/>
          <ac:spMkLst>
            <pc:docMk/>
            <pc:sldMk cId="2191271371" sldId="267"/>
            <ac:spMk id="2" creationId="{5F21703B-D148-55EB-9A75-4CD9D96C71A9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34:06.827" v="659" actId="20577"/>
          <ac:spMkLst>
            <pc:docMk/>
            <pc:sldMk cId="2191271371" sldId="267"/>
            <ac:spMk id="3" creationId="{760F50AE-295C-FCA4-0C7E-C35804937D42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32:39.402" v="647"/>
          <ac:spMkLst>
            <pc:docMk/>
            <pc:sldMk cId="2191271371" sldId="267"/>
            <ac:spMk id="4" creationId="{BD5B53A6-D221-CC3B-14A9-7D4E1919F9F6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32:39.402" v="647"/>
          <ac:spMkLst>
            <pc:docMk/>
            <pc:sldMk cId="2191271371" sldId="267"/>
            <ac:spMk id="5" creationId="{BD8555AF-CC73-D138-4BF8-B56524DFB2B5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32:39.402" v="647"/>
          <ac:spMkLst>
            <pc:docMk/>
            <pc:sldMk cId="2191271371" sldId="267"/>
            <ac:spMk id="6" creationId="{B12DBE2F-FA38-AEA2-7B7B-39608434B4B8}"/>
          </ac:spMkLst>
        </pc:spChg>
        <pc:picChg chg="add mod">
          <ac:chgData name="Wagner Márcio Bernardo Diogo" userId="S::a32673@aluno.filipa-vilhena.edu.pt::a9d56c33-5e9d-44b2-8a9e-b6837a38804b" providerId="AD" clId="Web-{3D1D2109-B15C-48CE-9064-CEF0EDA2950E}" dt="2023-12-14T09:32:39.402" v="647"/>
          <ac:picMkLst>
            <pc:docMk/>
            <pc:sldMk cId="2191271371" sldId="267"/>
            <ac:picMk id="7" creationId="{4472B429-458D-3F0D-D4BF-4A49323BE813}"/>
          </ac:picMkLst>
        </pc:picChg>
        <pc:picChg chg="add mod">
          <ac:chgData name="Wagner Márcio Bernardo Diogo" userId="S::a32673@aluno.filipa-vilhena.edu.pt::a9d56c33-5e9d-44b2-8a9e-b6837a38804b" providerId="AD" clId="Web-{3D1D2109-B15C-48CE-9064-CEF0EDA2950E}" dt="2023-12-14T09:32:39.402" v="647"/>
          <ac:picMkLst>
            <pc:docMk/>
            <pc:sldMk cId="2191271371" sldId="267"/>
            <ac:picMk id="8" creationId="{83B30F3F-4A1F-0317-B8C3-10080C9FAA54}"/>
          </ac:picMkLst>
        </pc:picChg>
        <pc:picChg chg="add mod ord">
          <ac:chgData name="Wagner Márcio Bernardo Diogo" userId="S::a32673@aluno.filipa-vilhena.edu.pt::a9d56c33-5e9d-44b2-8a9e-b6837a38804b" providerId="AD" clId="Web-{3D1D2109-B15C-48CE-9064-CEF0EDA2950E}" dt="2023-12-14T09:32:39.402" v="647"/>
          <ac:picMkLst>
            <pc:docMk/>
            <pc:sldMk cId="2191271371" sldId="267"/>
            <ac:picMk id="9" creationId="{8F4AC915-35EE-EADA-3D24-51B820CB4D90}"/>
          </ac:picMkLst>
        </pc:picChg>
        <pc:picChg chg="add mod ord">
          <ac:chgData name="Wagner Márcio Bernardo Diogo" userId="S::a32673@aluno.filipa-vilhena.edu.pt::a9d56c33-5e9d-44b2-8a9e-b6837a38804b" providerId="AD" clId="Web-{3D1D2109-B15C-48CE-9064-CEF0EDA2950E}" dt="2023-12-14T09:32:44.793" v="648" actId="14100"/>
          <ac:picMkLst>
            <pc:docMk/>
            <pc:sldMk cId="2191271371" sldId="267"/>
            <ac:picMk id="10" creationId="{081D493D-6BDE-8B78-7F6F-28DE0B72A726}"/>
          </ac:picMkLst>
        </pc:picChg>
      </pc:sldChg>
      <pc:sldChg chg="addSp delSp modSp new">
        <pc:chgData name="Wagner Márcio Bernardo Diogo" userId="S::a32673@aluno.filipa-vilhena.edu.pt::a9d56c33-5e9d-44b2-8a9e-b6837a38804b" providerId="AD" clId="Web-{3D1D2109-B15C-48CE-9064-CEF0EDA2950E}" dt="2023-12-14T09:41:04.749" v="688"/>
        <pc:sldMkLst>
          <pc:docMk/>
          <pc:sldMk cId="1729878541" sldId="268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09:36:41.348" v="674"/>
          <ac:spMkLst>
            <pc:docMk/>
            <pc:sldMk cId="1729878541" sldId="268"/>
            <ac:spMk id="2" creationId="{63FD7052-46CF-636E-F6A5-482F34D5806F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09:41:04.749" v="688"/>
          <ac:spMkLst>
            <pc:docMk/>
            <pc:sldMk cId="1729878541" sldId="268"/>
            <ac:spMk id="3" creationId="{CAE96696-AECD-E1E6-49BB-89C564A97CFE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36:41.348" v="674"/>
          <ac:spMkLst>
            <pc:docMk/>
            <pc:sldMk cId="1729878541" sldId="268"/>
            <ac:spMk id="4" creationId="{05FC2D6C-D8B6-6FBF-9CC7-171C95B5A5AA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41:04.749" v="688"/>
          <ac:spMkLst>
            <pc:docMk/>
            <pc:sldMk cId="1729878541" sldId="268"/>
            <ac:spMk id="5" creationId="{C12ACEA7-A20B-FF88-EE90-65E59DC7B5D1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09:41:04.749" v="688"/>
          <ac:spMkLst>
            <pc:docMk/>
            <pc:sldMk cId="1729878541" sldId="268"/>
            <ac:spMk id="6" creationId="{CBDBD85F-C4EB-8F56-AA63-DB217E7A3D9B}"/>
          </ac:spMkLst>
        </pc:spChg>
        <pc:picChg chg="add del mod ord">
          <ac:chgData name="Wagner Márcio Bernardo Diogo" userId="S::a32673@aluno.filipa-vilhena.edu.pt::a9d56c33-5e9d-44b2-8a9e-b6837a38804b" providerId="AD" clId="Web-{3D1D2109-B15C-48CE-9064-CEF0EDA2950E}" dt="2023-12-14T09:41:02.171" v="687"/>
          <ac:picMkLst>
            <pc:docMk/>
            <pc:sldMk cId="1729878541" sldId="268"/>
            <ac:picMk id="7" creationId="{833E9AC6-E3B8-C606-A306-6D98E91FFA70}"/>
          </ac:picMkLst>
        </pc:picChg>
        <pc:picChg chg="add mod ord">
          <ac:chgData name="Wagner Márcio Bernardo Diogo" userId="S::a32673@aluno.filipa-vilhena.edu.pt::a9d56c33-5e9d-44b2-8a9e-b6837a38804b" providerId="AD" clId="Web-{3D1D2109-B15C-48CE-9064-CEF0EDA2950E}" dt="2023-12-14T09:41:04.749" v="688"/>
          <ac:picMkLst>
            <pc:docMk/>
            <pc:sldMk cId="1729878541" sldId="268"/>
            <ac:picMk id="8" creationId="{F8F8B52D-C6A3-4197-01D0-4EDF6E40B9D6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10:05:55.560" v="722"/>
        <pc:sldMkLst>
          <pc:docMk/>
          <pc:sldMk cId="1926673581" sldId="269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10:05:55.560" v="722"/>
          <ac:spMkLst>
            <pc:docMk/>
            <pc:sldMk cId="1926673581" sldId="269"/>
            <ac:spMk id="2" creationId="{4E621BEA-134B-1719-994B-F58393BE7B5E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10:05:55.560" v="722"/>
          <ac:spMkLst>
            <pc:docMk/>
            <pc:sldMk cId="1926673581" sldId="269"/>
            <ac:spMk id="3" creationId="{3A909422-5AD5-55E9-89AB-8817F2E8979B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05:55.560" v="722"/>
          <ac:spMkLst>
            <pc:docMk/>
            <pc:sldMk cId="1926673581" sldId="269"/>
            <ac:spMk id="4" creationId="{EEC4FF53-A326-038C-3EA4-C1692E332683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05:55.560" v="722"/>
          <ac:spMkLst>
            <pc:docMk/>
            <pc:sldMk cId="1926673581" sldId="269"/>
            <ac:spMk id="5" creationId="{E7E1E369-0B43-3228-88B6-1DBE464FDF5C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05:55.560" v="722"/>
          <ac:spMkLst>
            <pc:docMk/>
            <pc:sldMk cId="1926673581" sldId="269"/>
            <ac:spMk id="6" creationId="{22321BEF-D09E-46ED-4E81-665A0A678795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4T10:05:55.560" v="722"/>
          <ac:picMkLst>
            <pc:docMk/>
            <pc:sldMk cId="1926673581" sldId="269"/>
            <ac:picMk id="7" creationId="{150CA1CA-1372-348A-5CB5-816B4DC2512C}"/>
          </ac:picMkLst>
        </pc:picChg>
      </pc:sldChg>
      <pc:sldChg chg="addSp modSp new">
        <pc:chgData name="Wagner Márcio Bernardo Diogo" userId="S::a32673@aluno.filipa-vilhena.edu.pt::a9d56c33-5e9d-44b2-8a9e-b6837a38804b" providerId="AD" clId="Web-{3D1D2109-B15C-48CE-9064-CEF0EDA2950E}" dt="2023-12-14T10:15:28.359" v="745" actId="1076"/>
        <pc:sldMkLst>
          <pc:docMk/>
          <pc:sldMk cId="768972364" sldId="270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10:15:23.359" v="743"/>
          <ac:spMkLst>
            <pc:docMk/>
            <pc:sldMk cId="768972364" sldId="270"/>
            <ac:spMk id="2" creationId="{007E3CB6-19FA-B1D9-8368-997DFB68D0E4}"/>
          </ac:spMkLst>
        </pc:spChg>
        <pc:spChg chg="mod ord">
          <ac:chgData name="Wagner Márcio Bernardo Diogo" userId="S::a32673@aluno.filipa-vilhena.edu.pt::a9d56c33-5e9d-44b2-8a9e-b6837a38804b" providerId="AD" clId="Web-{3D1D2109-B15C-48CE-9064-CEF0EDA2950E}" dt="2023-12-14T10:15:23.359" v="743"/>
          <ac:spMkLst>
            <pc:docMk/>
            <pc:sldMk cId="768972364" sldId="270"/>
            <ac:spMk id="3" creationId="{D84ED328-8909-11E5-1ADB-9E4511462DFB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15:23.359" v="743"/>
          <ac:spMkLst>
            <pc:docMk/>
            <pc:sldMk cId="768972364" sldId="270"/>
            <ac:spMk id="4" creationId="{2F8137B0-8E9D-2B55-1E74-1AA1DA365492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15:23.359" v="743"/>
          <ac:spMkLst>
            <pc:docMk/>
            <pc:sldMk cId="768972364" sldId="270"/>
            <ac:spMk id="5" creationId="{2B1A5BBC-9673-9700-E883-50D38B483494}"/>
          </ac:spMkLst>
        </pc:spChg>
        <pc:spChg chg="mod">
          <ac:chgData name="Wagner Márcio Bernardo Diogo" userId="S::a32673@aluno.filipa-vilhena.edu.pt::a9d56c33-5e9d-44b2-8a9e-b6837a38804b" providerId="AD" clId="Web-{3D1D2109-B15C-48CE-9064-CEF0EDA2950E}" dt="2023-12-14T10:15:23.359" v="743"/>
          <ac:spMkLst>
            <pc:docMk/>
            <pc:sldMk cId="768972364" sldId="270"/>
            <ac:spMk id="6" creationId="{38B6BEEC-8380-329F-9E0A-DFEA60F6EBD4}"/>
          </ac:spMkLst>
        </pc:spChg>
        <pc:picChg chg="add mod ord">
          <ac:chgData name="Wagner Márcio Bernardo Diogo" userId="S::a32673@aluno.filipa-vilhena.edu.pt::a9d56c33-5e9d-44b2-8a9e-b6837a38804b" providerId="AD" clId="Web-{3D1D2109-B15C-48CE-9064-CEF0EDA2950E}" dt="2023-12-14T10:15:28.359" v="745" actId="1076"/>
          <ac:picMkLst>
            <pc:docMk/>
            <pc:sldMk cId="768972364" sldId="270"/>
            <ac:picMk id="7" creationId="{6D21FE4E-0231-3636-172F-85219EA445E9}"/>
          </ac:picMkLst>
        </pc:picChg>
      </pc:sldChg>
      <pc:sldChg chg="modSp new">
        <pc:chgData name="Wagner Márcio Bernardo Diogo" userId="S::a32673@aluno.filipa-vilhena.edu.pt::a9d56c33-5e9d-44b2-8a9e-b6837a38804b" providerId="AD" clId="Web-{3D1D2109-B15C-48CE-9064-CEF0EDA2950E}" dt="2023-12-14T10:15:53.141" v="749" actId="20577"/>
        <pc:sldMkLst>
          <pc:docMk/>
          <pc:sldMk cId="2662814670" sldId="271"/>
        </pc:sldMkLst>
        <pc:spChg chg="mod">
          <ac:chgData name="Wagner Márcio Bernardo Diogo" userId="S::a32673@aluno.filipa-vilhena.edu.pt::a9d56c33-5e9d-44b2-8a9e-b6837a38804b" providerId="AD" clId="Web-{3D1D2109-B15C-48CE-9064-CEF0EDA2950E}" dt="2023-12-14T10:15:53.141" v="749" actId="20577"/>
          <ac:spMkLst>
            <pc:docMk/>
            <pc:sldMk cId="2662814670" sldId="271"/>
            <ac:spMk id="2" creationId="{F4663FDC-B98F-DDD3-3034-8CDB2602FD23}"/>
          </ac:spMkLst>
        </pc:spChg>
      </pc:sldChg>
      <pc:sldMasterChg chg="del delSldLayout">
        <pc:chgData name="Wagner Márcio Bernardo Diogo" userId="S::a32673@aluno.filipa-vilhena.edu.pt::a9d56c33-5e9d-44b2-8a9e-b6837a38804b" providerId="AD" clId="Web-{3D1D2109-B15C-48CE-9064-CEF0EDA2950E}" dt="2023-12-13T14:53:15.125" v="61"/>
        <pc:sldMasterMkLst>
          <pc:docMk/>
          <pc:sldMasterMk cId="3132066477" sldId="2147483648"/>
        </pc:sldMasterMkLst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Wagner Márcio Bernardo Diogo" userId="S::a32673@aluno.filipa-vilhena.edu.pt::a9d56c33-5e9d-44b2-8a9e-b6837a38804b" providerId="AD" clId="Web-{3D1D2109-B15C-48CE-9064-CEF0EDA2950E}" dt="2023-12-13T14:53:15.125" v="61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del addSldLayout delSldLayout">
        <pc:chgData name="Wagner Márcio Bernardo Diogo" userId="S::a32673@aluno.filipa-vilhena.edu.pt::a9d56c33-5e9d-44b2-8a9e-b6837a38804b" providerId="AD" clId="Web-{3D1D2109-B15C-48CE-9064-CEF0EDA2950E}" dt="2023-12-13T14:53:49.611" v="66"/>
        <pc:sldMasterMkLst>
          <pc:docMk/>
          <pc:sldMasterMk cId="1405162834" sldId="2147483673"/>
        </pc:sldMasterMkLst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3916262486" sldId="2147483662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38945126" sldId="2147483663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162900108" sldId="2147483664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3870552981" sldId="2147483665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818850320" sldId="2147483666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306547950" sldId="2147483667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111438175" sldId="2147483668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259439370" sldId="2147483669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535288890" sldId="2147483670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2955615476" sldId="2147483671"/>
          </pc:sldLayoutMkLst>
        </pc:sldLayoutChg>
        <pc:sldLayoutChg chg="add del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1405162834" sldId="2147483673"/>
            <pc:sldLayoutMk cId="1688495537" sldId="2147483672"/>
          </pc:sldLayoutMkLst>
        </pc:sldLayoutChg>
      </pc:sldMasterChg>
      <pc:sldMasterChg chg="add addSldLayout">
        <pc:chgData name="Wagner Márcio Bernardo Diogo" userId="S::a32673@aluno.filipa-vilhena.edu.pt::a9d56c33-5e9d-44b2-8a9e-b6837a38804b" providerId="AD" clId="Web-{3D1D2109-B15C-48CE-9064-CEF0EDA2950E}" dt="2023-12-13T14:53:49.611" v="66"/>
        <pc:sldMasterMkLst>
          <pc:docMk/>
          <pc:sldMasterMk cId="21599973" sldId="2147483724"/>
        </pc:sldMasterMkLst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182065110" sldId="2147483713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3565458249" sldId="2147483714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849054395" sldId="2147483715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2093263405" sldId="2147483716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2979571908" sldId="2147483717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2814143202" sldId="2147483718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3568270083" sldId="2147483719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1578121221" sldId="2147483720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2410826609" sldId="2147483721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3669798136" sldId="2147483722"/>
          </pc:sldLayoutMkLst>
        </pc:sldLayoutChg>
        <pc:sldLayoutChg chg="add">
          <pc:chgData name="Wagner Márcio Bernardo Diogo" userId="S::a32673@aluno.filipa-vilhena.edu.pt::a9d56c33-5e9d-44b2-8a9e-b6837a38804b" providerId="AD" clId="Web-{3D1D2109-B15C-48CE-9064-CEF0EDA2950E}" dt="2023-12-13T14:53:49.611" v="66"/>
          <pc:sldLayoutMkLst>
            <pc:docMk/>
            <pc:sldMasterMk cId="21599973" sldId="2147483724"/>
            <pc:sldLayoutMk cId="159821039" sldId="2147483723"/>
          </pc:sldLayoutMkLst>
        </pc:sldLayoutChg>
      </pc:sldMasterChg>
    </pc:docChg>
  </pc:docChgLst>
  <pc:docChgLst>
    <pc:chgData name="Wagner Márcio Bernardo Diogo" userId="S::a32673@aluno.filipa-vilhena.edu.pt::a9d56c33-5e9d-44b2-8a9e-b6837a38804b" providerId="AD" clId="Web-{6E03E782-3EBB-4FB4-BBD0-3B72FD916614}"/>
    <pc:docChg chg="modSld">
      <pc:chgData name="Wagner Márcio Bernardo Diogo" userId="S::a32673@aluno.filipa-vilhena.edu.pt::a9d56c33-5e9d-44b2-8a9e-b6837a38804b" providerId="AD" clId="Web-{6E03E782-3EBB-4FB4-BBD0-3B72FD916614}" dt="2024-01-09T10:28:11.324" v="14" actId="14100"/>
      <pc:docMkLst>
        <pc:docMk/>
      </pc:docMkLst>
      <pc:sldChg chg="addSp delSp modSp">
        <pc:chgData name="Wagner Márcio Bernardo Diogo" userId="S::a32673@aluno.filipa-vilhena.edu.pt::a9d56c33-5e9d-44b2-8a9e-b6837a38804b" providerId="AD" clId="Web-{6E03E782-3EBB-4FB4-BBD0-3B72FD916614}" dt="2024-01-09T10:27:47.839" v="9" actId="14100"/>
        <pc:sldMkLst>
          <pc:docMk/>
          <pc:sldMk cId="1926673581" sldId="269"/>
        </pc:sldMkLst>
        <pc:spChg chg="mod">
          <ac:chgData name="Wagner Márcio Bernardo Diogo" userId="S::a32673@aluno.filipa-vilhena.edu.pt::a9d56c33-5e9d-44b2-8a9e-b6837a38804b" providerId="AD" clId="Web-{6E03E782-3EBB-4FB4-BBD0-3B72FD916614}" dt="2024-01-09T10:27:20.136" v="4" actId="20577"/>
          <ac:spMkLst>
            <pc:docMk/>
            <pc:sldMk cId="1926673581" sldId="269"/>
            <ac:spMk id="3" creationId="{3A909422-5AD5-55E9-89AB-8817F2E8979B}"/>
          </ac:spMkLst>
        </pc:spChg>
        <pc:picChg chg="del">
          <ac:chgData name="Wagner Márcio Bernardo Diogo" userId="S::a32673@aluno.filipa-vilhena.edu.pt::a9d56c33-5e9d-44b2-8a9e-b6837a38804b" providerId="AD" clId="Web-{6E03E782-3EBB-4FB4-BBD0-3B72FD916614}" dt="2024-01-09T10:27:25.885" v="5"/>
          <ac:picMkLst>
            <pc:docMk/>
            <pc:sldMk cId="1926673581" sldId="269"/>
            <ac:picMk id="7" creationId="{150CA1CA-1372-348A-5CB5-816B4DC2512C}"/>
          </ac:picMkLst>
        </pc:picChg>
        <pc:picChg chg="add mod">
          <ac:chgData name="Wagner Márcio Bernardo Diogo" userId="S::a32673@aluno.filipa-vilhena.edu.pt::a9d56c33-5e9d-44b2-8a9e-b6837a38804b" providerId="AD" clId="Web-{6E03E782-3EBB-4FB4-BBD0-3B72FD916614}" dt="2024-01-09T10:27:47.839" v="9" actId="14100"/>
          <ac:picMkLst>
            <pc:docMk/>
            <pc:sldMk cId="1926673581" sldId="269"/>
            <ac:picMk id="8" creationId="{AC8160FE-D245-0585-C1F4-8A4B1965C2B9}"/>
          </ac:picMkLst>
        </pc:picChg>
      </pc:sldChg>
      <pc:sldChg chg="addSp delSp modSp">
        <pc:chgData name="Wagner Márcio Bernardo Diogo" userId="S::a32673@aluno.filipa-vilhena.edu.pt::a9d56c33-5e9d-44b2-8a9e-b6837a38804b" providerId="AD" clId="Web-{6E03E782-3EBB-4FB4-BBD0-3B72FD916614}" dt="2024-01-09T10:28:11.324" v="14" actId="14100"/>
        <pc:sldMkLst>
          <pc:docMk/>
          <pc:sldMk cId="768972364" sldId="270"/>
        </pc:sldMkLst>
        <pc:picChg chg="del">
          <ac:chgData name="Wagner Márcio Bernardo Diogo" userId="S::a32673@aluno.filipa-vilhena.edu.pt::a9d56c33-5e9d-44b2-8a9e-b6837a38804b" providerId="AD" clId="Web-{6E03E782-3EBB-4FB4-BBD0-3B72FD916614}" dt="2024-01-09T10:27:52.698" v="10"/>
          <ac:picMkLst>
            <pc:docMk/>
            <pc:sldMk cId="768972364" sldId="270"/>
            <ac:picMk id="7" creationId="{6D21FE4E-0231-3636-172F-85219EA445E9}"/>
          </ac:picMkLst>
        </pc:picChg>
        <pc:picChg chg="add mod">
          <ac:chgData name="Wagner Márcio Bernardo Diogo" userId="S::a32673@aluno.filipa-vilhena.edu.pt::a9d56c33-5e9d-44b2-8a9e-b6837a38804b" providerId="AD" clId="Web-{6E03E782-3EBB-4FB4-BBD0-3B72FD916614}" dt="2024-01-09T10:28:11.324" v="14" actId="14100"/>
          <ac:picMkLst>
            <pc:docMk/>
            <pc:sldMk cId="768972364" sldId="270"/>
            <ac:picMk id="8" creationId="{C1DC6489-ED5C-C715-D2C6-B6509961A523}"/>
          </ac:picMkLst>
        </pc:picChg>
      </pc:sldChg>
    </pc:docChg>
  </pc:docChgLst>
  <pc:docChgLst>
    <pc:chgData name="Wagner Márcio Bernardo Diogo" userId="S::a32673@aluno.filipa-vilhena.edu.pt::a9d56c33-5e9d-44b2-8a9e-b6837a38804b" providerId="AD" clId="Web-{8C0FC83D-232B-CA40-9CCF-77783CAE29F2}"/>
    <pc:docChg chg="delSld modSld">
      <pc:chgData name="Wagner Márcio Bernardo Diogo" userId="S::a32673@aluno.filipa-vilhena.edu.pt::a9d56c33-5e9d-44b2-8a9e-b6837a38804b" providerId="AD" clId="Web-{8C0FC83D-232B-CA40-9CCF-77783CAE29F2}" dt="2023-12-18T08:54:25.458" v="55"/>
      <pc:docMkLst>
        <pc:docMk/>
      </pc:docMkLst>
      <pc:sldChg chg="modSp">
        <pc:chgData name="Wagner Márcio Bernardo Diogo" userId="S::a32673@aluno.filipa-vilhena.edu.pt::a9d56c33-5e9d-44b2-8a9e-b6837a38804b" providerId="AD" clId="Web-{8C0FC83D-232B-CA40-9CCF-77783CAE29F2}" dt="2023-12-18T08:54:14.364" v="54" actId="20577"/>
        <pc:sldMkLst>
          <pc:docMk/>
          <pc:sldMk cId="1864466164" sldId="260"/>
        </pc:sldMkLst>
        <pc:spChg chg="mod">
          <ac:chgData name="Wagner Márcio Bernardo Diogo" userId="S::a32673@aluno.filipa-vilhena.edu.pt::a9d56c33-5e9d-44b2-8a9e-b6837a38804b" providerId="AD" clId="Web-{8C0FC83D-232B-CA40-9CCF-77783CAE29F2}" dt="2023-12-18T08:54:14.364" v="54" actId="20577"/>
          <ac:spMkLst>
            <pc:docMk/>
            <pc:sldMk cId="1864466164" sldId="260"/>
            <ac:spMk id="3" creationId="{1123D1F8-A661-C5BF-1A8B-5851DBE01BF1}"/>
          </ac:spMkLst>
        </pc:spChg>
      </pc:sldChg>
      <pc:sldChg chg="modSp del">
        <pc:chgData name="Wagner Márcio Bernardo Diogo" userId="S::a32673@aluno.filipa-vilhena.edu.pt::a9d56c33-5e9d-44b2-8a9e-b6837a38804b" providerId="AD" clId="Web-{8C0FC83D-232B-CA40-9CCF-77783CAE29F2}" dt="2023-12-18T08:54:25.458" v="55"/>
        <pc:sldMkLst>
          <pc:docMk/>
          <pc:sldMk cId="786950038" sldId="261"/>
        </pc:sldMkLst>
        <pc:spChg chg="mod">
          <ac:chgData name="Wagner Márcio Bernardo Diogo" userId="S::a32673@aluno.filipa-vilhena.edu.pt::a9d56c33-5e9d-44b2-8a9e-b6837a38804b" providerId="AD" clId="Web-{8C0FC83D-232B-CA40-9CCF-77783CAE29F2}" dt="2023-12-18T08:53:19.128" v="46" actId="20577"/>
          <ac:spMkLst>
            <pc:docMk/>
            <pc:sldMk cId="786950038" sldId="261"/>
            <ac:spMk id="3" creationId="{A398E04D-4D9A-90E0-8D4C-81F976BF9026}"/>
          </ac:spMkLst>
        </pc:spChg>
      </pc:sldChg>
    </pc:docChg>
  </pc:docChgLst>
  <pc:docChgLst>
    <pc:chgData name="Daniela Paula da Silva Garcia Cervan" userId="S::f747@prof.filipa-vilhena.edu.pt::d8b88294-a47f-4abe-bd1a-45adc25bad36" providerId="AD" clId="Web-{D8660F88-0983-417C-BC77-42D96B28BED7}"/>
    <pc:docChg chg="addSld delSld modSld sldOrd">
      <pc:chgData name="Daniela Paula da Silva Garcia Cervan" userId="S::f747@prof.filipa-vilhena.edu.pt::d8b88294-a47f-4abe-bd1a-45adc25bad36" providerId="AD" clId="Web-{D8660F88-0983-417C-BC77-42D96B28BED7}" dt="2024-01-09T09:59:04.825" v="418" actId="20577"/>
      <pc:docMkLst>
        <pc:docMk/>
      </pc:docMkLst>
      <pc:sldChg chg="modSp">
        <pc:chgData name="Daniela Paula da Silva Garcia Cervan" userId="S::f747@prof.filipa-vilhena.edu.pt::d8b88294-a47f-4abe-bd1a-45adc25bad36" providerId="AD" clId="Web-{D8660F88-0983-417C-BC77-42D96B28BED7}" dt="2024-01-09T09:23:43.790" v="10" actId="20577"/>
        <pc:sldMkLst>
          <pc:docMk/>
          <pc:sldMk cId="988977761" sldId="256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23:43.790" v="10" actId="20577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Daniela Paula da Silva Garcia Cervan" userId="S::f747@prof.filipa-vilhena.edu.pt::d8b88294-a47f-4abe-bd1a-45adc25bad36" providerId="AD" clId="Web-{D8660F88-0983-417C-BC77-42D96B28BED7}" dt="2024-01-09T09:23:35.478" v="7" actId="20577"/>
          <ac:spMkLst>
            <pc:docMk/>
            <pc:sldMk cId="988977761" sldId="256"/>
            <ac:spMk id="3" creationId="{00000000-0000-0000-0000-000000000000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59:04.825" v="418" actId="20577"/>
        <pc:sldMkLst>
          <pc:docMk/>
          <pc:sldMk cId="455192273" sldId="257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25:18.886" v="17" actId="20577"/>
          <ac:spMkLst>
            <pc:docMk/>
            <pc:sldMk cId="455192273" sldId="257"/>
            <ac:spMk id="2" creationId="{563667BA-F769-65F7-E473-B3EEF06FA34B}"/>
          </ac:spMkLst>
        </pc:spChg>
        <pc:spChg chg="mod">
          <ac:chgData name="Daniela Paula da Silva Garcia Cervan" userId="S::f747@prof.filipa-vilhena.edu.pt::d8b88294-a47f-4abe-bd1a-45adc25bad36" providerId="AD" clId="Web-{D8660F88-0983-417C-BC77-42D96B28BED7}" dt="2024-01-09T09:59:04.825" v="418" actId="20577"/>
          <ac:spMkLst>
            <pc:docMk/>
            <pc:sldMk cId="455192273" sldId="257"/>
            <ac:spMk id="13" creationId="{78469A58-7580-1D9F-14EB-6F9CD55D5352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27:54.437" v="58" actId="20577"/>
        <pc:sldMkLst>
          <pc:docMk/>
          <pc:sldMk cId="1661241160" sldId="258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27:54.437" v="58" actId="20577"/>
          <ac:spMkLst>
            <pc:docMk/>
            <pc:sldMk cId="1661241160" sldId="258"/>
            <ac:spMk id="3" creationId="{933E3816-CE6A-93FE-08C2-894CEC9C8C1E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31:24.489" v="117" actId="20577"/>
        <pc:sldMkLst>
          <pc:docMk/>
          <pc:sldMk cId="2195271785" sldId="259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28:58.907" v="70" actId="20577"/>
          <ac:spMkLst>
            <pc:docMk/>
            <pc:sldMk cId="2195271785" sldId="259"/>
            <ac:spMk id="2" creationId="{045B2C82-996B-8A64-D70F-9CBD7E3443E9}"/>
          </ac:spMkLst>
        </pc:spChg>
        <pc:spChg chg="mod">
          <ac:chgData name="Daniela Paula da Silva Garcia Cervan" userId="S::f747@prof.filipa-vilhena.edu.pt::d8b88294-a47f-4abe-bd1a-45adc25bad36" providerId="AD" clId="Web-{D8660F88-0983-417C-BC77-42D96B28BED7}" dt="2024-01-09T09:31:24.489" v="117" actId="20577"/>
          <ac:spMkLst>
            <pc:docMk/>
            <pc:sldMk cId="2195271785" sldId="259"/>
            <ac:spMk id="3" creationId="{F3334A00-3B69-805C-B1EE-A60287DBC9A9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52:31.160" v="374" actId="20577"/>
        <pc:sldMkLst>
          <pc:docMk/>
          <pc:sldMk cId="1864466164" sldId="260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52:31.160" v="374" actId="20577"/>
          <ac:spMkLst>
            <pc:docMk/>
            <pc:sldMk cId="1864466164" sldId="260"/>
            <ac:spMk id="3" creationId="{1123D1F8-A661-C5BF-1A8B-5851DBE01BF1}"/>
          </ac:spMkLst>
        </pc:spChg>
      </pc:sldChg>
      <pc:sldChg chg="addSp modSp">
        <pc:chgData name="Daniela Paula da Silva Garcia Cervan" userId="S::f747@prof.filipa-vilhena.edu.pt::d8b88294-a47f-4abe-bd1a-45adc25bad36" providerId="AD" clId="Web-{D8660F88-0983-417C-BC77-42D96B28BED7}" dt="2024-01-09T09:39:29.938" v="179" actId="1076"/>
        <pc:sldMkLst>
          <pc:docMk/>
          <pc:sldMk cId="3181380820" sldId="262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35:45.558" v="158" actId="20577"/>
          <ac:spMkLst>
            <pc:docMk/>
            <pc:sldMk cId="3181380820" sldId="262"/>
            <ac:spMk id="3" creationId="{4A573301-4C94-1503-D894-E08A5EEF1C63}"/>
          </ac:spMkLst>
        </pc:spChg>
        <pc:picChg chg="add mod">
          <ac:chgData name="Daniela Paula da Silva Garcia Cervan" userId="S::f747@prof.filipa-vilhena.edu.pt::d8b88294-a47f-4abe-bd1a-45adc25bad36" providerId="AD" clId="Web-{D8660F88-0983-417C-BC77-42D96B28BED7}" dt="2024-01-09T09:36:07.277" v="163" actId="1076"/>
          <ac:picMkLst>
            <pc:docMk/>
            <pc:sldMk cId="3181380820" sldId="262"/>
            <ac:picMk id="8" creationId="{52B59454-E94B-BA7C-EE2F-BB36E044BDE7}"/>
          </ac:picMkLst>
        </pc:picChg>
        <pc:picChg chg="add mod">
          <ac:chgData name="Daniela Paula da Silva Garcia Cervan" userId="S::f747@prof.filipa-vilhena.edu.pt::d8b88294-a47f-4abe-bd1a-45adc25bad36" providerId="AD" clId="Web-{D8660F88-0983-417C-BC77-42D96B28BED7}" dt="2024-01-09T09:38:07.983" v="166" actId="1076"/>
          <ac:picMkLst>
            <pc:docMk/>
            <pc:sldMk cId="3181380820" sldId="262"/>
            <ac:picMk id="9" creationId="{C19BCEBF-E9A4-37AF-D7EB-E98918F27C5E}"/>
          </ac:picMkLst>
        </pc:picChg>
        <pc:picChg chg="add mod">
          <ac:chgData name="Daniela Paula da Silva Garcia Cervan" userId="S::f747@prof.filipa-vilhena.edu.pt::d8b88294-a47f-4abe-bd1a-45adc25bad36" providerId="AD" clId="Web-{D8660F88-0983-417C-BC77-42D96B28BED7}" dt="2024-01-09T09:39:29.938" v="179" actId="1076"/>
          <ac:picMkLst>
            <pc:docMk/>
            <pc:sldMk cId="3181380820" sldId="262"/>
            <ac:picMk id="10" creationId="{EF960356-3F20-09B5-6D22-036BDA4E2282}"/>
          </ac:picMkLst>
        </pc:pic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53:42.677" v="377" actId="20577"/>
        <pc:sldMkLst>
          <pc:docMk/>
          <pc:sldMk cId="2209478554" sldId="263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53:42.677" v="377" actId="20577"/>
          <ac:spMkLst>
            <pc:docMk/>
            <pc:sldMk cId="2209478554" sldId="263"/>
            <ac:spMk id="3" creationId="{1721AF3C-06DF-4ECF-F711-2486365FE6F4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38:54.750" v="177" actId="1076"/>
        <pc:sldMkLst>
          <pc:docMk/>
          <pc:sldMk cId="1188433066" sldId="265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38:54.750" v="177" actId="1076"/>
          <ac:spMkLst>
            <pc:docMk/>
            <pc:sldMk cId="1188433066" sldId="265"/>
            <ac:spMk id="3" creationId="{3D17A0DE-276F-367E-D0B4-67A29C2F89E3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40:06.673" v="186" actId="1076"/>
        <pc:sldMkLst>
          <pc:docMk/>
          <pc:sldMk cId="3275957893" sldId="266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39:49.220" v="182" actId="1076"/>
          <ac:spMkLst>
            <pc:docMk/>
            <pc:sldMk cId="3275957893" sldId="266"/>
            <ac:spMk id="3" creationId="{45DECE5D-7926-B30B-C055-F55022A81546}"/>
          </ac:spMkLst>
        </pc:spChg>
        <pc:picChg chg="mod">
          <ac:chgData name="Daniela Paula da Silva Garcia Cervan" userId="S::f747@prof.filipa-vilhena.edu.pt::d8b88294-a47f-4abe-bd1a-45adc25bad36" providerId="AD" clId="Web-{D8660F88-0983-417C-BC77-42D96B28BED7}" dt="2024-01-09T09:40:06.673" v="186" actId="1076"/>
          <ac:picMkLst>
            <pc:docMk/>
            <pc:sldMk cId="3275957893" sldId="266"/>
            <ac:picMk id="7" creationId="{539CF83D-BE14-E423-B7DD-4F76265A835F}"/>
          </ac:picMkLst>
        </pc:pic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40:22.033" v="187" actId="20577"/>
        <pc:sldMkLst>
          <pc:docMk/>
          <pc:sldMk cId="2191271371" sldId="267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40:22.033" v="187" actId="20577"/>
          <ac:spMkLst>
            <pc:docMk/>
            <pc:sldMk cId="2191271371" sldId="267"/>
            <ac:spMk id="3" creationId="{760F50AE-295C-FCA4-0C7E-C35804937D42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41:59.301" v="212" actId="1076"/>
        <pc:sldMkLst>
          <pc:docMk/>
          <pc:sldMk cId="1926673581" sldId="269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41:11.815" v="201" actId="14100"/>
          <ac:spMkLst>
            <pc:docMk/>
            <pc:sldMk cId="1926673581" sldId="269"/>
            <ac:spMk id="2" creationId="{4E621BEA-134B-1719-994B-F58393BE7B5E}"/>
          </ac:spMkLst>
        </pc:spChg>
        <pc:spChg chg="mod">
          <ac:chgData name="Daniela Paula da Silva Garcia Cervan" userId="S::f747@prof.filipa-vilhena.edu.pt::d8b88294-a47f-4abe-bd1a-45adc25bad36" providerId="AD" clId="Web-{D8660F88-0983-417C-BC77-42D96B28BED7}" dt="2024-01-09T09:41:52.004" v="210" actId="1076"/>
          <ac:spMkLst>
            <pc:docMk/>
            <pc:sldMk cId="1926673581" sldId="269"/>
            <ac:spMk id="3" creationId="{3A909422-5AD5-55E9-89AB-8817F2E8979B}"/>
          </ac:spMkLst>
        </pc:spChg>
        <pc:picChg chg="mod">
          <ac:chgData name="Daniela Paula da Silva Garcia Cervan" userId="S::f747@prof.filipa-vilhena.edu.pt::d8b88294-a47f-4abe-bd1a-45adc25bad36" providerId="AD" clId="Web-{D8660F88-0983-417C-BC77-42D96B28BED7}" dt="2024-01-09T09:41:59.301" v="212" actId="1076"/>
          <ac:picMkLst>
            <pc:docMk/>
            <pc:sldMk cId="1926673581" sldId="269"/>
            <ac:picMk id="7" creationId="{150CA1CA-1372-348A-5CB5-816B4DC2512C}"/>
          </ac:picMkLst>
        </pc:pic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55:53.743" v="380" actId="20577"/>
        <pc:sldMkLst>
          <pc:docMk/>
          <pc:sldMk cId="768972364" sldId="270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42:24.755" v="219" actId="14100"/>
          <ac:spMkLst>
            <pc:docMk/>
            <pc:sldMk cId="768972364" sldId="270"/>
            <ac:spMk id="2" creationId="{007E3CB6-19FA-B1D9-8368-997DFB68D0E4}"/>
          </ac:spMkLst>
        </pc:spChg>
        <pc:spChg chg="mod">
          <ac:chgData name="Daniela Paula da Silva Garcia Cervan" userId="S::f747@prof.filipa-vilhena.edu.pt::d8b88294-a47f-4abe-bd1a-45adc25bad36" providerId="AD" clId="Web-{D8660F88-0983-417C-BC77-42D96B28BED7}" dt="2024-01-09T09:55:53.743" v="380" actId="20577"/>
          <ac:spMkLst>
            <pc:docMk/>
            <pc:sldMk cId="768972364" sldId="270"/>
            <ac:spMk id="3" creationId="{D84ED328-8909-11E5-1ADB-9E4511462DFB}"/>
          </ac:spMkLst>
        </pc:spChg>
      </pc:sldChg>
      <pc:sldChg chg="modSp">
        <pc:chgData name="Daniela Paula da Silva Garcia Cervan" userId="S::f747@prof.filipa-vilhena.edu.pt::d8b88294-a47f-4abe-bd1a-45adc25bad36" providerId="AD" clId="Web-{D8660F88-0983-417C-BC77-42D96B28BED7}" dt="2024-01-09T09:58:20.418" v="410" actId="20577"/>
        <pc:sldMkLst>
          <pc:docMk/>
          <pc:sldMk cId="2662814670" sldId="271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58:20.418" v="410" actId="20577"/>
          <ac:spMkLst>
            <pc:docMk/>
            <pc:sldMk cId="2662814670" sldId="271"/>
            <ac:spMk id="3" creationId="{8612F96A-4149-47DF-19F9-7B30837F4EF2}"/>
          </ac:spMkLst>
        </pc:spChg>
      </pc:sldChg>
      <pc:sldChg chg="modSp new ord">
        <pc:chgData name="Daniela Paula da Silva Garcia Cervan" userId="S::f747@prof.filipa-vilhena.edu.pt::d8b88294-a47f-4abe-bd1a-45adc25bad36" providerId="AD" clId="Web-{D8660F88-0983-417C-BC77-42D96B28BED7}" dt="2024-01-09T09:56:09.993" v="382"/>
        <pc:sldMkLst>
          <pc:docMk/>
          <pc:sldMk cId="3133137045" sldId="275"/>
        </pc:sldMkLst>
        <pc:spChg chg="mod">
          <ac:chgData name="Daniela Paula da Silva Garcia Cervan" userId="S::f747@prof.filipa-vilhena.edu.pt::d8b88294-a47f-4abe-bd1a-45adc25bad36" providerId="AD" clId="Web-{D8660F88-0983-417C-BC77-42D96B28BED7}" dt="2024-01-09T09:45:07.212" v="280" actId="20577"/>
          <ac:spMkLst>
            <pc:docMk/>
            <pc:sldMk cId="3133137045" sldId="275"/>
            <ac:spMk id="2" creationId="{FB3371FA-9EBC-2271-324A-756927069090}"/>
          </ac:spMkLst>
        </pc:spChg>
      </pc:sldChg>
      <pc:sldChg chg="new del">
        <pc:chgData name="Daniela Paula da Silva Garcia Cervan" userId="S::f747@prof.filipa-vilhena.edu.pt::d8b88294-a47f-4abe-bd1a-45adc25bad36" providerId="AD" clId="Web-{D8660F88-0983-417C-BC77-42D96B28BED7}" dt="2024-01-09T09:50:21.641" v="356"/>
        <pc:sldMkLst>
          <pc:docMk/>
          <pc:sldMk cId="588742933" sldId="276"/>
        </pc:sldMkLst>
      </pc:sldChg>
    </pc:docChg>
  </pc:docChgLst>
  <pc:docChgLst>
    <pc:chgData name="Wagner Márcio Bernardo Diogo" userId="S::a32673@aluno.filipa-vilhena.edu.pt::a9d56c33-5e9d-44b2-8a9e-b6837a38804b" providerId="AD" clId="Web-{DD090F00-9D6B-44EF-A5B6-991F9DED753B}"/>
    <pc:docChg chg="modSld">
      <pc:chgData name="Wagner Márcio Bernardo Diogo" userId="S::a32673@aluno.filipa-vilhena.edu.pt::a9d56c33-5e9d-44b2-8a9e-b6837a38804b" providerId="AD" clId="Web-{DD090F00-9D6B-44EF-A5B6-991F9DED753B}" dt="2024-01-09T10:21:58.151" v="15"/>
      <pc:docMkLst>
        <pc:docMk/>
      </pc:docMkLst>
      <pc:sldChg chg="addSp delSp modSp">
        <pc:chgData name="Wagner Márcio Bernardo Diogo" userId="S::a32673@aluno.filipa-vilhena.edu.pt::a9d56c33-5e9d-44b2-8a9e-b6837a38804b" providerId="AD" clId="Web-{DD090F00-9D6B-44EF-A5B6-991F9DED753B}" dt="2024-01-09T10:21:58.151" v="15"/>
        <pc:sldMkLst>
          <pc:docMk/>
          <pc:sldMk cId="3133137045" sldId="275"/>
        </pc:sldMkLst>
        <pc:spChg chg="mod">
          <ac:chgData name="Wagner Márcio Bernardo Diogo" userId="S::a32673@aluno.filipa-vilhena.edu.pt::a9d56c33-5e9d-44b2-8a9e-b6837a38804b" providerId="AD" clId="Web-{DD090F00-9D6B-44EF-A5B6-991F9DED753B}" dt="2024-01-09T10:21:58.151" v="15"/>
          <ac:spMkLst>
            <pc:docMk/>
            <pc:sldMk cId="3133137045" sldId="275"/>
            <ac:spMk id="2" creationId="{FB3371FA-9EBC-2271-324A-756927069090}"/>
          </ac:spMkLst>
        </pc:spChg>
        <pc:spChg chg="del">
          <ac:chgData name="Wagner Márcio Bernardo Diogo" userId="S::a32673@aluno.filipa-vilhena.edu.pt::a9d56c33-5e9d-44b2-8a9e-b6837a38804b" providerId="AD" clId="Web-{DD090F00-9D6B-44EF-A5B6-991F9DED753B}" dt="2024-01-09T10:20:04.366" v="0"/>
          <ac:spMkLst>
            <pc:docMk/>
            <pc:sldMk cId="3133137045" sldId="275"/>
            <ac:spMk id="3" creationId="{F9DF0E63-624A-A7CD-0183-3071C1A79087}"/>
          </ac:spMkLst>
        </pc:spChg>
        <pc:spChg chg="mod">
          <ac:chgData name="Wagner Márcio Bernardo Diogo" userId="S::a32673@aluno.filipa-vilhena.edu.pt::a9d56c33-5e9d-44b2-8a9e-b6837a38804b" providerId="AD" clId="Web-{DD090F00-9D6B-44EF-A5B6-991F9DED753B}" dt="2024-01-09T10:21:58.151" v="15"/>
          <ac:spMkLst>
            <pc:docMk/>
            <pc:sldMk cId="3133137045" sldId="275"/>
            <ac:spMk id="4" creationId="{03991240-C817-70C2-7879-467A31C5BFBD}"/>
          </ac:spMkLst>
        </pc:spChg>
        <pc:spChg chg="mod">
          <ac:chgData name="Wagner Márcio Bernardo Diogo" userId="S::a32673@aluno.filipa-vilhena.edu.pt::a9d56c33-5e9d-44b2-8a9e-b6837a38804b" providerId="AD" clId="Web-{DD090F00-9D6B-44EF-A5B6-991F9DED753B}" dt="2024-01-09T10:21:58.151" v="15"/>
          <ac:spMkLst>
            <pc:docMk/>
            <pc:sldMk cId="3133137045" sldId="275"/>
            <ac:spMk id="5" creationId="{10FBCBA7-93ED-4788-4640-C669E4BA24D8}"/>
          </ac:spMkLst>
        </pc:spChg>
        <pc:spChg chg="mod">
          <ac:chgData name="Wagner Márcio Bernardo Diogo" userId="S::a32673@aluno.filipa-vilhena.edu.pt::a9d56c33-5e9d-44b2-8a9e-b6837a38804b" providerId="AD" clId="Web-{DD090F00-9D6B-44EF-A5B6-991F9DED753B}" dt="2024-01-09T10:21:58.151" v="15"/>
          <ac:spMkLst>
            <pc:docMk/>
            <pc:sldMk cId="3133137045" sldId="275"/>
            <ac:spMk id="6" creationId="{C32C22DB-D121-EC8E-40EF-7B1609A29EF7}"/>
          </ac:spMkLst>
        </pc:spChg>
        <pc:spChg chg="add del mod">
          <ac:chgData name="Wagner Márcio Bernardo Diogo" userId="S::a32673@aluno.filipa-vilhena.edu.pt::a9d56c33-5e9d-44b2-8a9e-b6837a38804b" providerId="AD" clId="Web-{DD090F00-9D6B-44EF-A5B6-991F9DED753B}" dt="2024-01-09T10:21:00.930" v="5"/>
          <ac:spMkLst>
            <pc:docMk/>
            <pc:sldMk cId="3133137045" sldId="275"/>
            <ac:spMk id="9" creationId="{3522E30D-52A0-A186-25EC-9843B6BAA5BD}"/>
          </ac:spMkLst>
        </pc:spChg>
        <pc:spChg chg="add del">
          <ac:chgData name="Wagner Márcio Bernardo Diogo" userId="S::a32673@aluno.filipa-vilhena.edu.pt::a9d56c33-5e9d-44b2-8a9e-b6837a38804b" providerId="AD" clId="Web-{DD090F00-9D6B-44EF-A5B6-991F9DED753B}" dt="2024-01-09T10:21:58.151" v="15"/>
          <ac:spMkLst>
            <pc:docMk/>
            <pc:sldMk cId="3133137045" sldId="275"/>
            <ac:spMk id="10" creationId="{78469A58-7580-1D9F-14EB-6F9CD55D5352}"/>
          </ac:spMkLst>
        </pc:spChg>
        <pc:spChg chg="add del">
          <ac:chgData name="Wagner Márcio Bernardo Diogo" userId="S::a32673@aluno.filipa-vilhena.edu.pt::a9d56c33-5e9d-44b2-8a9e-b6837a38804b" providerId="AD" clId="Web-{DD090F00-9D6B-44EF-A5B6-991F9DED753B}" dt="2024-01-09T10:21:03.165" v="8"/>
          <ac:spMkLst>
            <pc:docMk/>
            <pc:sldMk cId="3133137045" sldId="275"/>
            <ac:spMk id="12" creationId="{425FFD11-A893-CB29-071C-F52B734E05C3}"/>
          </ac:spMkLst>
        </pc:spChg>
        <pc:picChg chg="add del mod ord">
          <ac:chgData name="Wagner Márcio Bernardo Diogo" userId="S::a32673@aluno.filipa-vilhena.edu.pt::a9d56c33-5e9d-44b2-8a9e-b6837a38804b" providerId="AD" clId="Web-{DD090F00-9D6B-44EF-A5B6-991F9DED753B}" dt="2024-01-09T10:21:58.151" v="15"/>
          <ac:picMkLst>
            <pc:docMk/>
            <pc:sldMk cId="3133137045" sldId="275"/>
            <ac:picMk id="7" creationId="{35FE69C8-A732-2D25-B027-156D153456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2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7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openai.com/c/f02eef45-12bf-424c-964a-118a55edfb5f" TargetMode="External"/><Relationship Id="rId3" Type="http://schemas.openxmlformats.org/officeDocument/2006/relationships/hyperlink" Target="https://www.grandepremio.com.br/f1/" TargetMode="External"/><Relationship Id="rId7" Type="http://schemas.openxmlformats.org/officeDocument/2006/relationships/hyperlink" Target="https://www.f1mania.net/formula-1-pilotos-e-equipes/" TargetMode="External"/><Relationship Id="rId2" Type="http://schemas.openxmlformats.org/officeDocument/2006/relationships/hyperlink" Target="https://www.formula1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torsport.uol.com.br/f1/drivers/" TargetMode="External"/><Relationship Id="rId5" Type="http://schemas.openxmlformats.org/officeDocument/2006/relationships/hyperlink" Target="https://ge.globo.com/motor/formula-1/noticia/veja-a-lista-de-equipes-e-pilotos-da-formula-1-para-a-temporada-2020.ghtml" TargetMode="External"/><Relationship Id="rId4" Type="http://schemas.openxmlformats.org/officeDocument/2006/relationships/hyperlink" Target="https://pt.wikipedia.org/wiki/F%C3%B3rmula_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pessoa, vestuário, percurso, ar livre&#10;&#10;Descrição gerada automaticamente">
            <a:extLst>
              <a:ext uri="{FF2B5EF4-FFF2-40B4-BE49-F238E27FC236}">
                <a16:creationId xmlns:a16="http://schemas.microsoft.com/office/drawing/2014/main" id="{8C05A713-DD4D-1A57-B435-E3260F9B0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1" r="22123" b="-1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400">
                <a:cs typeface="Calibri Light"/>
              </a:rPr>
              <a:t>Prova de Aptidão Profissional </a:t>
            </a:r>
            <a:br>
              <a:rPr lang="pt-PT" sz="3400">
                <a:cs typeface="Calibri Light"/>
              </a:rPr>
            </a:br>
            <a:br>
              <a:rPr lang="pt-PT" sz="3400">
                <a:cs typeface="Calibri Light"/>
              </a:rPr>
            </a:br>
            <a:r>
              <a:rPr lang="pt-PT" sz="3400">
                <a:cs typeface="Calibri Light"/>
              </a:rPr>
              <a:t>"Formula1 </a:t>
            </a:r>
            <a:r>
              <a:rPr lang="pt-PT" sz="3400" err="1">
                <a:cs typeface="Calibri Light"/>
              </a:rPr>
              <a:t>Passionados</a:t>
            </a:r>
            <a:r>
              <a:rPr lang="pt-PT" sz="3400">
                <a:cs typeface="Calibri Light"/>
              </a:rPr>
              <a:t>"</a:t>
            </a:r>
            <a:br>
              <a:rPr lang="en-US" sz="3400"/>
            </a:br>
            <a:endParaRPr lang="pt-PT" sz="340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1611" y="5495368"/>
            <a:ext cx="3698627" cy="125767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z="1600" b="1"/>
              <a:t>Wagner Diogo </a:t>
            </a:r>
          </a:p>
          <a:p>
            <a:r>
              <a:rPr lang="pt-PT" sz="1600" b="1"/>
              <a:t>12 J - Nº 20</a:t>
            </a:r>
            <a:br>
              <a:rPr lang="pt-PT" sz="1600" b="1"/>
            </a:br>
            <a:r>
              <a:rPr lang="pt-PT" sz="1600" b="1"/>
              <a:t>Curso: TGPSI</a:t>
            </a:r>
            <a:endParaRPr lang="pt-PT" sz="1600"/>
          </a:p>
          <a:p>
            <a:r>
              <a:rPr lang="pt-PT" sz="1600" b="1"/>
              <a:t>Escola Secundária Filipa de Vilhena</a:t>
            </a:r>
          </a:p>
          <a:p>
            <a:endParaRPr lang="pt-PT" sz="3400" b="1"/>
          </a:p>
        </p:txBody>
      </p:sp>
      <p:pic>
        <p:nvPicPr>
          <p:cNvPr id="5" name="Imagem 4" descr="POCH | Comunicação e marca PO CH">
            <a:extLst>
              <a:ext uri="{FF2B5EF4-FFF2-40B4-BE49-F238E27FC236}">
                <a16:creationId xmlns:a16="http://schemas.microsoft.com/office/drawing/2014/main" id="{1A35D190-BAB8-A660-59F7-9D452FBA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6025118"/>
            <a:ext cx="4525991" cy="731237"/>
          </a:xfrm>
          <a:prstGeom prst="rect">
            <a:avLst/>
          </a:prstGeom>
        </p:spPr>
      </p:pic>
      <p:pic>
        <p:nvPicPr>
          <p:cNvPr id="6" name="Imagem 5" descr="Escola Secundária Filipa de Vilhena">
            <a:extLst>
              <a:ext uri="{FF2B5EF4-FFF2-40B4-BE49-F238E27FC236}">
                <a16:creationId xmlns:a16="http://schemas.microsoft.com/office/drawing/2014/main" id="{28F65CBF-605E-A521-B188-A4CB43527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5094" y="59263"/>
            <a:ext cx="1376717" cy="139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1703B-D148-55EB-9A75-4CD9D96C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4797012" cy="1805607"/>
          </a:xfrm>
        </p:spPr>
        <p:txBody>
          <a:bodyPr anchor="t">
            <a:normAutofit/>
          </a:bodyPr>
          <a:lstStyle/>
          <a:p>
            <a:r>
              <a:rPr lang="pt-PT"/>
              <a:t>Linguagens Utilizadas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D5B53A6-D221-CC3B-14A9-7D4E1919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0F50AE-295C-FCA4-0C7E-C3580493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69464"/>
            <a:ext cx="4765263" cy="3537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pt-PT"/>
              <a:t>As Linguagens que utilizei foram:</a:t>
            </a:r>
          </a:p>
          <a:p>
            <a:r>
              <a:rPr lang="pt-PT"/>
              <a:t>PHP</a:t>
            </a:r>
          </a:p>
          <a:p>
            <a:r>
              <a:rPr lang="pt-PT"/>
              <a:t>CSS</a:t>
            </a:r>
          </a:p>
          <a:p>
            <a:r>
              <a:rPr lang="pt-PT"/>
              <a:t>HTML</a:t>
            </a:r>
          </a:p>
          <a:p>
            <a:r>
              <a:rPr lang="pt-PT"/>
              <a:t>JavaScript</a:t>
            </a:r>
          </a:p>
          <a:p>
            <a:r>
              <a:rPr lang="pt-PT"/>
              <a:t>SQL</a:t>
            </a:r>
          </a:p>
          <a:p>
            <a:endParaRPr lang="pt-PT"/>
          </a:p>
        </p:txBody>
      </p:sp>
      <p:pic>
        <p:nvPicPr>
          <p:cNvPr id="10" name="Imagem 9" descr="Uma imagem com logótipo, Gráficos, símbolo, Tipo de letra&#10;&#10;Descrição gerada automaticamente">
            <a:extLst>
              <a:ext uri="{FF2B5EF4-FFF2-40B4-BE49-F238E27FC236}">
                <a16:creationId xmlns:a16="http://schemas.microsoft.com/office/drawing/2014/main" id="{081D493D-6BDE-8B78-7F6F-28DE0B72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03" y="637963"/>
            <a:ext cx="2267573" cy="2095046"/>
          </a:xfrm>
          <a:prstGeom prst="rect">
            <a:avLst/>
          </a:prstGeom>
          <a:noFill/>
        </p:spPr>
      </p:pic>
      <p:pic>
        <p:nvPicPr>
          <p:cNvPr id="9" name="Imagem 8" descr="Uma imagem com logótipo, símbolo, amarelo, design&#10;&#10;Descrição gerada automaticamente">
            <a:extLst>
              <a:ext uri="{FF2B5EF4-FFF2-40B4-BE49-F238E27FC236}">
                <a16:creationId xmlns:a16="http://schemas.microsoft.com/office/drawing/2014/main" id="{8F4AC915-35EE-EADA-3D24-51B820CB4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016" y="1052115"/>
            <a:ext cx="2253196" cy="1261789"/>
          </a:xfrm>
          <a:prstGeom prst="rect">
            <a:avLst/>
          </a:prstGeom>
          <a:noFill/>
        </p:spPr>
      </p:pic>
      <p:pic>
        <p:nvPicPr>
          <p:cNvPr id="7" name="Imagem 6" descr="Uma imagem com símbolo, Tipo de letra, círculo, logótipo&#10;&#10;Descrição gerada automaticamente">
            <a:extLst>
              <a:ext uri="{FF2B5EF4-FFF2-40B4-BE49-F238E27FC236}">
                <a16:creationId xmlns:a16="http://schemas.microsoft.com/office/drawing/2014/main" id="{4472B429-458D-3F0D-D4BF-4A49323B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255" y="4485960"/>
            <a:ext cx="2253196" cy="1214958"/>
          </a:xfrm>
          <a:prstGeom prst="rect">
            <a:avLst/>
          </a:prstGeom>
          <a:noFill/>
        </p:spPr>
      </p:pic>
      <p:pic>
        <p:nvPicPr>
          <p:cNvPr id="8" name="Imagem 7" descr="Uma imagem com Tipo de letra, logótipo, design, tipografia&#10;&#10;Descrição gerada automaticamente">
            <a:extLst>
              <a:ext uri="{FF2B5EF4-FFF2-40B4-BE49-F238E27FC236}">
                <a16:creationId xmlns:a16="http://schemas.microsoft.com/office/drawing/2014/main" id="{83B30F3F-4A1F-0317-B8C3-10080C9F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6212" y="4569520"/>
            <a:ext cx="2253196" cy="1047838"/>
          </a:xfrm>
          <a:prstGeom prst="rect">
            <a:avLst/>
          </a:prstGeom>
          <a:noFill/>
        </p:spPr>
      </p:pic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2DBE2F-FA38-AEA2-7B7B-39608434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8555AF-CC73-D138-4BF8-B56524D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19127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71FA-9EBC-2271-324A-7569270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23" y="275145"/>
            <a:ext cx="9956747" cy="1438780"/>
          </a:xfrm>
        </p:spPr>
        <p:txBody>
          <a:bodyPr/>
          <a:lstStyle/>
          <a:p>
            <a:r>
              <a:rPr lang="pt-PT"/>
              <a:t>Diagrama de Casos de Uso</a:t>
            </a:r>
          </a:p>
        </p:txBody>
      </p:sp>
      <p:pic>
        <p:nvPicPr>
          <p:cNvPr id="7" name="Marcador de Posição de Conteúdo 6" descr="Uma imagem com texto, diagrama, captura de ecrã, círculo&#10;&#10;Descrição gerada automaticamente">
            <a:extLst>
              <a:ext uri="{FF2B5EF4-FFF2-40B4-BE49-F238E27FC236}">
                <a16:creationId xmlns:a16="http://schemas.microsoft.com/office/drawing/2014/main" id="{35FE69C8-A732-2D25-B027-156D15345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730" y="1968812"/>
            <a:ext cx="3735430" cy="4689894"/>
          </a:xfrm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3991240-C817-70C2-7879-467A31C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0FBCBA7-93ED-4788-4640-C669E4BA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2C22DB-D121-EC8E-40EF-7B1609A2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21BEA-134B-1719-994B-F58393BE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5973174" cy="1799665"/>
          </a:xfrm>
        </p:spPr>
        <p:txBody>
          <a:bodyPr anchor="t">
            <a:normAutofit/>
          </a:bodyPr>
          <a:lstStyle/>
          <a:p>
            <a:r>
              <a:rPr lang="pt-PT" sz="3700"/>
              <a:t>Base De Dados: Tabelas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C4FF53-A326-038C-3EA4-C1692E33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909422-5AD5-55E9-89AB-8817F2E89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8" y="2303976"/>
            <a:ext cx="4256263" cy="4119991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pt-PT" sz="2400" dirty="0"/>
              <a:t>A base de dados do meu projeto é composta por oito tabelas cruciais que armazenam informações vitais .</a:t>
            </a:r>
          </a:p>
          <a:p>
            <a:pPr marL="0" indent="0">
              <a:buNone/>
            </a:pPr>
            <a:endParaRPr lang="pt-PT" sz="2400"/>
          </a:p>
          <a:p>
            <a:pPr marL="0" indent="0">
              <a:buNone/>
            </a:pPr>
            <a:r>
              <a:rPr lang="pt-PT" sz="2400" dirty="0"/>
              <a:t> Cada tabela desempenha um papel fundamental na organização e gestão dos dados relacionados ao site.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7E1E369-0B43-3228-88B6-1DBE464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2321BEF-D09E-46ED-4E81-665A0A67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Imagem 7" descr="Uma imagem com texto, captura de ecrã, Tipo de letra, Ícone de computador&#10;&#10;Descrição gerada automaticamente">
            <a:extLst>
              <a:ext uri="{FF2B5EF4-FFF2-40B4-BE49-F238E27FC236}">
                <a16:creationId xmlns:a16="http://schemas.microsoft.com/office/drawing/2014/main" id="{AC8160FE-D245-0585-C1F4-8A4B1965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854" y="2563285"/>
            <a:ext cx="6599207" cy="307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E3CB6-19FA-B1D9-8368-997DFB68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80" y="750162"/>
            <a:ext cx="6996202" cy="1812183"/>
          </a:xfrm>
        </p:spPr>
        <p:txBody>
          <a:bodyPr anchor="t">
            <a:normAutofit/>
          </a:bodyPr>
          <a:lstStyle/>
          <a:p>
            <a:r>
              <a:rPr lang="pt-PT" sz="4100"/>
              <a:t> Base de Dados: Esquema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8137B0-8E9D-2B55-1E74-1AA1DA36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4ED328-8909-11E5-1ADB-9E451146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86" y="3505085"/>
            <a:ext cx="4774909" cy="178999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 sz="2400"/>
              <a:t>A estrutura  da minha base de dados é sustentada por relacionamentos entre as sete tabelas principais, permitindo uma gestão eficiente dos dados.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B1A5BBC-9673-9700-E883-50D38B48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B6BEEC-8380-329F-9E0A-DFEA60F6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Imagem 7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C1DC6489-ED5C-C715-D2C6-B6509961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24" y="2174622"/>
            <a:ext cx="6225396" cy="32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7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3FDC-B98F-DDD3-3034-8CDB2602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2" y="217636"/>
            <a:ext cx="9956747" cy="1438780"/>
          </a:xfrm>
        </p:spPr>
        <p:txBody>
          <a:bodyPr/>
          <a:lstStyle/>
          <a:p>
            <a:r>
              <a:rPr lang="pt-PT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12F96A-4149-47DF-19F9-7B30837F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81" y="2134253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PT"/>
              <a:t>Explorar este projeto foi uma experiência reveladora. </a:t>
            </a:r>
          </a:p>
          <a:p>
            <a:pPr marL="0" indent="0">
              <a:buNone/>
            </a:pPr>
            <a:r>
              <a:rPr lang="pt-PT"/>
              <a:t>Percebi a importância de manter a usabilidade e relevância do conteúdo, bem como a necessidade de uma abordagem proativa  na interação com os utilizadores. </a:t>
            </a:r>
          </a:p>
          <a:p>
            <a:pPr marL="0" indent="0">
              <a:buNone/>
            </a:pPr>
            <a:r>
              <a:rPr lang="pt-PT"/>
              <a:t>Comprometo-me a aprimorar continuamente o meu projeto tornando-o, cada vez mais, um espaço interativo e agradável para os fãs da Fórmula 1. </a:t>
            </a:r>
          </a:p>
          <a:p>
            <a:pPr marL="0" indent="0">
              <a:buNone/>
            </a:pPr>
            <a:r>
              <a:rPr lang="pt-PT"/>
              <a:t>Sinto que este trabalho inspirou-me a continuar a procurar a excelência e a inovação onde investi tanto tempo e paixão.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19EF689-E686-CD53-5F59-4CB3F408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A4286AB-7F69-EC94-7AFB-51E1BDA6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59676" y="6496648"/>
            <a:ext cx="4059936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44F693E-5EF3-E313-635B-1A1A7745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1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E54E4-A47A-E523-0AC6-DB186ECB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Webgrafia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ECDF49-33A3-066A-F8F9-2345FC3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>
                <a:ea typeface="+mn-lt"/>
                <a:cs typeface="+mn-lt"/>
                <a:hlinkClick r:id="rId2"/>
              </a:rPr>
              <a:t>https://www.formula1.com/</a:t>
            </a:r>
            <a:r>
              <a:rPr lang="pt-PT">
                <a:ea typeface="+mn-lt"/>
                <a:cs typeface="+mn-lt"/>
              </a:rPr>
              <a:t> 18/10/2023</a:t>
            </a:r>
            <a:endParaRPr lang="pt-PT"/>
          </a:p>
          <a:p>
            <a:r>
              <a:rPr lang="pt-PT">
                <a:ea typeface="+mn-lt"/>
                <a:cs typeface="+mn-lt"/>
                <a:hlinkClick r:id="rId3"/>
              </a:rPr>
              <a:t>https://www.grandepremio.com.br/f1/</a:t>
            </a:r>
            <a:r>
              <a:rPr lang="pt-PT">
                <a:ea typeface="+mn-lt"/>
                <a:cs typeface="+mn-lt"/>
              </a:rPr>
              <a:t>08/09/2023</a:t>
            </a:r>
          </a:p>
          <a:p>
            <a:r>
              <a:rPr lang="pt-PT">
                <a:ea typeface="+mn-lt"/>
                <a:cs typeface="+mn-lt"/>
                <a:hlinkClick r:id="rId4"/>
              </a:rPr>
              <a:t>https://pt.wikipedia.org/wiki/F%C3%B3rmula_1</a:t>
            </a:r>
            <a:r>
              <a:rPr lang="pt-PT">
                <a:ea typeface="+mn-lt"/>
                <a:cs typeface="+mn-lt"/>
              </a:rPr>
              <a:t>22/09/2023</a:t>
            </a:r>
          </a:p>
          <a:p>
            <a:r>
              <a:rPr lang="pt-PT">
                <a:ea typeface="+mn-lt"/>
                <a:cs typeface="+mn-lt"/>
                <a:hlinkClick r:id="rId5"/>
              </a:rPr>
              <a:t>https://ge.globo.com/motor/formula-1/noticia/veja-a-lista-de-equipes-e-pilotos-da-formula-1-para-a-temporada-2020.ghtml</a:t>
            </a:r>
            <a:r>
              <a:rPr lang="pt-PT">
                <a:ea typeface="+mn-lt"/>
                <a:cs typeface="+mn-lt"/>
              </a:rPr>
              <a:t>18/12/2023</a:t>
            </a:r>
          </a:p>
          <a:p>
            <a:r>
              <a:rPr lang="pt-PT">
                <a:ea typeface="+mn-lt"/>
                <a:cs typeface="+mn-lt"/>
                <a:hlinkClick r:id="rId6"/>
              </a:rPr>
              <a:t>https://motorsport.uol.com.br/f1/drivers/</a:t>
            </a:r>
            <a:r>
              <a:rPr lang="pt-PT">
                <a:ea typeface="+mn-lt"/>
                <a:cs typeface="+mn-lt"/>
              </a:rPr>
              <a:t> 18/12/2023</a:t>
            </a:r>
          </a:p>
          <a:p>
            <a:r>
              <a:rPr lang="pt-PT">
                <a:ea typeface="+mn-lt"/>
                <a:cs typeface="+mn-lt"/>
                <a:hlinkClick r:id="rId7"/>
              </a:rPr>
              <a:t>https://www.f1mania.net/formula-1-pilotos-e-equipes/</a:t>
            </a:r>
            <a:r>
              <a:rPr lang="pt-PT">
                <a:ea typeface="+mn-lt"/>
                <a:cs typeface="+mn-lt"/>
              </a:rPr>
              <a:t> 18/12/2023 </a:t>
            </a:r>
          </a:p>
          <a:p>
            <a:r>
              <a:rPr lang="pt-PT">
                <a:ea typeface="+mn-lt"/>
                <a:cs typeface="+mn-lt"/>
                <a:hlinkClick r:id="rId8"/>
              </a:rPr>
              <a:t>https://chat.openai.com/c/f02eef45-12bf-424c-964a-118a55edfb5f</a:t>
            </a:r>
            <a:r>
              <a:rPr lang="pt-PT">
                <a:ea typeface="+mn-lt"/>
                <a:cs typeface="+mn-lt"/>
              </a:rPr>
              <a:t> 17/12/2023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186FE4-636F-EE03-36FD-0225A340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2EC1499-EAC6-4C0E-8C4F-D86D51A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08FC12-5A0B-B602-F866-C05992EF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7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DF54-F261-817D-2379-C8CDFD77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4128247"/>
            <a:ext cx="4797012" cy="2068887"/>
          </a:xfrm>
        </p:spPr>
        <p:txBody>
          <a:bodyPr anchor="b">
            <a:normAutofit/>
          </a:bodyPr>
          <a:lstStyle/>
          <a:p>
            <a:r>
              <a:rPr lang="pt-PT"/>
              <a:t>Fim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A7D47A-AF31-1B1F-3385-3326B221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pic>
        <p:nvPicPr>
          <p:cNvPr id="7" name="Marcador de Posição de Conteúdo 6" descr="Exclua o slide de &quot;Muito obrigado!&quot; - Como terminar a sua apresentação">
            <a:extLst>
              <a:ext uri="{FF2B5EF4-FFF2-40B4-BE49-F238E27FC236}">
                <a16:creationId xmlns:a16="http://schemas.microsoft.com/office/drawing/2014/main" id="{9C60EFD0-CC74-4C16-F649-14F11EF6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40" r="6002" b="3"/>
          <a:stretch/>
        </p:blipFill>
        <p:spPr>
          <a:xfrm>
            <a:off x="6096000" y="837145"/>
            <a:ext cx="5257800" cy="3028018"/>
          </a:xfr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028DB-B330-A699-2C6C-87E71B50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592E0D-3331-3785-3BC1-DD90C29D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67BA-F769-65F7-E473-B3EEF06F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1629883"/>
            <a:ext cx="4281577" cy="4519046"/>
          </a:xfrm>
        </p:spPr>
        <p:txBody>
          <a:bodyPr anchor="t">
            <a:normAutofit/>
          </a:bodyPr>
          <a:lstStyle/>
          <a:p>
            <a:r>
              <a:rPr lang="pt-PT" b="0"/>
              <a:t>Índice</a:t>
            </a:r>
          </a:p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818DAA-D648-1F4E-7662-A206EE69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8469A58-7580-1D9F-14EB-6F9CD55D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9268"/>
            <a:ext cx="5143130" cy="4549661"/>
          </a:xfrm>
        </p:spPr>
        <p:txBody>
          <a:bodyPr anchor="t">
            <a:normAutofit/>
          </a:bodyPr>
          <a:lstStyle/>
          <a:p>
            <a:pPr marL="285750" indent="-285750"/>
            <a:r>
              <a:rPr lang="en-US" sz="2000" err="1">
                <a:cs typeface="Arial"/>
              </a:rPr>
              <a:t>Ideia</a:t>
            </a:r>
            <a:endParaRPr lang="en-US" sz="2000">
              <a:cs typeface="Arial"/>
            </a:endParaRPr>
          </a:p>
          <a:p>
            <a:pPr marL="285750" indent="-285750"/>
            <a:r>
              <a:rPr lang="en-US" sz="2000" err="1">
                <a:solidFill>
                  <a:srgbClr val="FFFFFF"/>
                </a:solidFill>
                <a:latin typeface="Neue Haas Grotesk Text Pro"/>
                <a:cs typeface="Arial"/>
              </a:rPr>
              <a:t>Objetivos</a:t>
            </a:r>
            <a:endParaRPr lang="en-US" sz="2000">
              <a:solidFill>
                <a:srgbClr val="FFFFFF"/>
              </a:solidFill>
              <a:latin typeface="Neue Haas Grotesk Text Pro"/>
              <a:cs typeface="Arial"/>
            </a:endParaRPr>
          </a:p>
          <a:p>
            <a:pPr marL="285750" indent="-285750"/>
            <a:r>
              <a:rPr lang="en-US" sz="2000" err="1">
                <a:solidFill>
                  <a:srgbClr val="FFFFFF"/>
                </a:solidFill>
                <a:latin typeface="Neue Haas Grotesk Text Pro"/>
                <a:cs typeface="Arial"/>
              </a:rPr>
              <a:t>Metodologia</a:t>
            </a:r>
            <a:endParaRPr lang="en-US" sz="2000">
              <a:solidFill>
                <a:srgbClr val="FFFFFF"/>
              </a:solidFill>
              <a:latin typeface="Neue Haas Grotesk Text Pro"/>
              <a:cs typeface="Arial"/>
            </a:endParaRPr>
          </a:p>
          <a:p>
            <a:pPr marL="285750" indent="-285750"/>
            <a:r>
              <a:rPr lang="en-US" sz="2000">
                <a:solidFill>
                  <a:srgbClr val="FFFFFF"/>
                </a:solidFill>
                <a:latin typeface="Neue Haas Grotesk Text Pro"/>
                <a:cs typeface="Arial"/>
              </a:rPr>
              <a:t>Ferramentas</a:t>
            </a:r>
          </a:p>
          <a:p>
            <a:pPr marL="285750" indent="-285750"/>
            <a:r>
              <a:rPr lang="en-US" sz="2000" err="1">
                <a:cs typeface="Arial"/>
              </a:rPr>
              <a:t>Linguagens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Utilizadas</a:t>
            </a:r>
            <a:endParaRPr lang="en-US" sz="2000">
              <a:cs typeface="Arial"/>
            </a:endParaRPr>
          </a:p>
          <a:p>
            <a:pPr marL="285750" indent="-285750"/>
            <a:r>
              <a:rPr lang="en-US" sz="2000" err="1">
                <a:ea typeface="+mn-lt"/>
                <a:cs typeface="+mn-lt"/>
              </a:rPr>
              <a:t>Diagrama</a:t>
            </a:r>
            <a:r>
              <a:rPr lang="en-US" sz="2000">
                <a:ea typeface="+mn-lt"/>
                <a:cs typeface="+mn-lt"/>
              </a:rPr>
              <a:t> de Casos de </a:t>
            </a:r>
            <a:r>
              <a:rPr lang="en-US" sz="2000" err="1">
                <a:ea typeface="+mn-lt"/>
                <a:cs typeface="+mn-lt"/>
              </a:rPr>
              <a:t>Uso</a:t>
            </a:r>
            <a:endParaRPr lang="en-US" sz="2000">
              <a:cs typeface="Arial"/>
            </a:endParaRPr>
          </a:p>
          <a:p>
            <a:pPr marL="285750" indent="-285750"/>
            <a:r>
              <a:rPr lang="en-US" sz="2000">
                <a:cs typeface="Arial"/>
              </a:rPr>
              <a:t>Base de Dados – </a:t>
            </a:r>
            <a:r>
              <a:rPr lang="en-US" sz="2000" err="1">
                <a:cs typeface="Arial"/>
              </a:rPr>
              <a:t>Tabelas</a:t>
            </a:r>
            <a:r>
              <a:rPr lang="en-US" sz="2000">
                <a:cs typeface="Arial"/>
              </a:rPr>
              <a:t> e </a:t>
            </a:r>
            <a:r>
              <a:rPr lang="en-US" sz="2000" err="1">
                <a:cs typeface="Arial"/>
              </a:rPr>
              <a:t>Esquema</a:t>
            </a:r>
            <a:endParaRPr lang="en-US" sz="2000">
              <a:cs typeface="Arial"/>
            </a:endParaRPr>
          </a:p>
          <a:p>
            <a:r>
              <a:rPr lang="en-US" sz="2000">
                <a:cs typeface="Arial"/>
              </a:rPr>
              <a:t> </a:t>
            </a:r>
            <a:r>
              <a:rPr lang="en-US" sz="2000" err="1">
                <a:cs typeface="Arial"/>
              </a:rPr>
              <a:t>Conclusão</a:t>
            </a:r>
          </a:p>
          <a:p>
            <a:r>
              <a:rPr lang="en-US" sz="2000">
                <a:cs typeface="Arial"/>
              </a:rPr>
              <a:t>Webgrafia</a:t>
            </a:r>
          </a:p>
          <a:p>
            <a:pPr marL="285750" indent="-285750"/>
            <a:endParaRPr lang="en-US" sz="2000">
              <a:cs typeface="Arial"/>
            </a:endParaRP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1419C6-E1EF-5BEB-91A2-879A9EAF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182197-F51D-832E-722D-ECA76070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56C2D-53EF-670F-3E6A-E133B2C0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Ideia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3E3816-CE6A-93FE-08C2-894CEC9C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936" y="2247250"/>
            <a:ext cx="9956747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sz="2000">
                <a:solidFill>
                  <a:srgbClr val="FFFFFF"/>
                </a:solidFill>
                <a:ea typeface="+mn-lt"/>
                <a:cs typeface="Arial"/>
              </a:rPr>
              <a:t>A minha ideia ao criar este projeto foi: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PT" sz="2000">
                <a:solidFill>
                  <a:srgbClr val="FFFFFF"/>
                </a:solidFill>
                <a:ea typeface="+mn-lt"/>
                <a:cs typeface="Arial"/>
              </a:rPr>
              <a:t>oferecer aos aficionados da Fórmula 1 uma experiência digital envolvente e emocionante;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pt-PT" sz="2000">
                <a:solidFill>
                  <a:srgbClr val="FFFFFF"/>
                </a:solidFill>
                <a:ea typeface="+mn-lt"/>
                <a:cs typeface="Arial"/>
              </a:rPr>
              <a:t>proporcionar não apenas dados frios sobre corridas, equipas e pilotos, mas sim uma imersão total no fascinante mundo das competições de automobilismo.</a:t>
            </a:r>
            <a:endParaRPr lang="pt-PT" sz="2000">
              <a:solidFill>
                <a:srgbClr val="FFFFFF"/>
              </a:solidFill>
              <a:latin typeface="Neue Haas Grotesk Text Pro"/>
              <a:cs typeface="Arial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5A8BF7-D1D3-E722-D931-6EDB4981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F1DFA47-9E40-3CE9-37A4-6ED60BF1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91DF87-7CA6-3881-257A-CCF6F44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 descr="Uma imagem com Tipo de letra, texto, Gráficos, logótipo&#10;&#10;Descrição gerada automaticamente">
            <a:extLst>
              <a:ext uri="{FF2B5EF4-FFF2-40B4-BE49-F238E27FC236}">
                <a16:creationId xmlns:a16="http://schemas.microsoft.com/office/drawing/2014/main" id="{EEAF859F-8AC0-A069-297A-E69DE7F2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02" y="-6703"/>
            <a:ext cx="5618671" cy="107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4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B2C82-996B-8A64-D70F-9CBD7E34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64" y="1018517"/>
            <a:ext cx="5015852" cy="1805607"/>
          </a:xfrm>
        </p:spPr>
        <p:txBody>
          <a:bodyPr anchor="t">
            <a:normAutofit/>
          </a:bodyPr>
          <a:lstStyle/>
          <a:p>
            <a:r>
              <a:rPr lang="pt-PT"/>
              <a:t>Objetivos 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990F97-9B93-A085-1E33-4BD21150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334A00-3B69-805C-B1EE-A60287DBC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Os objetivos principais do meu projeto são:</a:t>
            </a:r>
            <a:endParaRPr lang="pt-PT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criar uma plataforma interativa e informativa dedicada à Temporada  2023 da Fórmula 1. </a:t>
            </a:r>
            <a:endParaRPr lang="pt-PT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oferecer aos fãs da F1 e entusiastas do automobilismo uma experiência envolvente, dando informações detalhadas sobre corridas, equipes, pilotos e estatísticas relevantes.</a:t>
            </a: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endParaRPr lang="pt-PT" sz="1500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§"/>
            </a:pPr>
            <a:endParaRPr lang="pt-PT" sz="1500"/>
          </a:p>
        </p:txBody>
      </p:sp>
      <p:pic>
        <p:nvPicPr>
          <p:cNvPr id="7" name="Imagem 6" descr="Presentato il nuovo logo della Formula 1 - Sport Business Management">
            <a:extLst>
              <a:ext uri="{FF2B5EF4-FFF2-40B4-BE49-F238E27FC236}">
                <a16:creationId xmlns:a16="http://schemas.microsoft.com/office/drawing/2014/main" id="{78B4B084-1BF2-C1BA-9DD8-5F91756B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03" y="1922974"/>
            <a:ext cx="4512438" cy="3012052"/>
          </a:xfrm>
          <a:prstGeom prst="rect">
            <a:avLst/>
          </a:prstGeo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949E4C-7406-06D4-F03C-6B681615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305E0A-4E8D-FE22-4884-A5C8538E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E61BA-0A13-0D32-B3F2-B24BBE13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anchor="t">
            <a:normAutofit/>
          </a:bodyPr>
          <a:lstStyle/>
          <a:p>
            <a:r>
              <a:rPr lang="pt-PT"/>
              <a:t>Metodologia 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E66CC-EA18-CE23-F8DF-F89EE2A2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3D1F8-A661-C5BF-1A8B-5851DBE0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82" y="4079087"/>
            <a:ext cx="4765264" cy="262241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pt-PT" sz="1600">
                <a:solidFill>
                  <a:srgbClr val="FFFFFF"/>
                </a:solidFill>
              </a:rPr>
              <a:t>Pesquisas: Realizei</a:t>
            </a: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 uma pesquisa detalhada sobre a Fórmula 1, identificando as preferências e necessidades dos apaixonados por este desporto motorizado.</a:t>
            </a:r>
            <a:endParaRPr lang="pt-PT" sz="16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pt-PT" sz="1600">
                <a:ea typeface="+mn-lt"/>
                <a:cs typeface="+mn-lt"/>
              </a:rPr>
              <a:t>Recolha de Conteúdos e Definição de Funcionalidades: </a:t>
            </a:r>
            <a:r>
              <a:rPr lang="pt-PT" sz="1600">
                <a:solidFill>
                  <a:srgbClr val="FFFFFF"/>
                </a:solidFill>
                <a:ea typeface="+mn-lt"/>
                <a:cs typeface="+mn-lt"/>
              </a:rPr>
              <a:t>Identifiquei os tipos de conteúdos relevantes para os entusiastas da Fórmula 1, como informações sobre equipas, pilotos, corridas, regulamentos, etc. </a:t>
            </a:r>
            <a:endParaRPr lang="pt-PT" sz="1600"/>
          </a:p>
          <a:p>
            <a:pPr>
              <a:lnSpc>
                <a:spcPct val="110000"/>
              </a:lnSpc>
            </a:pPr>
            <a:r>
              <a:rPr lang="pt-PT" sz="1600"/>
              <a:t>Testes do Site: Realizei testes individuais e com os meus colegas para garantir que todas as expectativas sejam atendidas.</a:t>
            </a:r>
          </a:p>
          <a:p>
            <a:pPr>
              <a:lnSpc>
                <a:spcPct val="110000"/>
              </a:lnSpc>
            </a:pPr>
            <a:r>
              <a:rPr lang="pt-PT" sz="1600"/>
              <a:t>Elaborei o relatório Final.</a:t>
            </a:r>
          </a:p>
          <a:p>
            <a:pPr>
              <a:lnSpc>
                <a:spcPct val="110000"/>
              </a:lnSpc>
            </a:pPr>
            <a:endParaRPr lang="pt-PT" sz="1600"/>
          </a:p>
        </p:txBody>
      </p:sp>
      <p:pic>
        <p:nvPicPr>
          <p:cNvPr id="7" name="Imagem 6" descr="SMED : metodologia single minute exchange of dye">
            <a:extLst>
              <a:ext uri="{FF2B5EF4-FFF2-40B4-BE49-F238E27FC236}">
                <a16:creationId xmlns:a16="http://schemas.microsoft.com/office/drawing/2014/main" id="{BE5B85CC-6321-2BEC-DFE0-B66304725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48" r="13692" b="1"/>
          <a:stretch/>
        </p:blipFill>
        <p:spPr>
          <a:xfrm>
            <a:off x="6109274" y="838201"/>
            <a:ext cx="5244527" cy="5181600"/>
          </a:xfrm>
          <a:custGeom>
            <a:avLst/>
            <a:gdLst/>
            <a:ahLst/>
            <a:cxnLst/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9A058B-DCE4-3E00-A18E-ED050EE9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FA1700-FB31-8402-34C3-66CCBD98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4BEC5-0B03-5F6C-404B-0C5228E9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Ferramentas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A573301-4C94-1503-D894-E08A5EEF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>
              <a:cs typeface="Arial"/>
            </a:endParaRPr>
          </a:p>
          <a:p>
            <a:pPr marL="0" indent="0">
              <a:buNone/>
            </a:pPr>
            <a:r>
              <a:rPr lang="pt-PT" sz="2000">
                <a:cs typeface="Arial"/>
              </a:rPr>
              <a:t>As ferramentas que eu utilizei para desenvolver o meu projeto foram:</a:t>
            </a:r>
          </a:p>
          <a:p>
            <a:pPr marL="0" indent="0">
              <a:buNone/>
            </a:pPr>
            <a:endParaRPr lang="pt-PT">
              <a:solidFill>
                <a:srgbClr val="FFFFFF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>
                <a:solidFill>
                  <a:srgbClr val="FFFFFF"/>
                </a:solidFill>
              </a:rPr>
              <a:t> XAMPP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>
                <a:cs typeface="Arial"/>
              </a:rPr>
              <a:t>Visual  </a:t>
            </a:r>
            <a:r>
              <a:rPr lang="pt-PT" err="1">
                <a:cs typeface="Arial"/>
              </a:rPr>
              <a:t>Studio</a:t>
            </a:r>
            <a:r>
              <a:rPr lang="pt-PT">
                <a:cs typeface="Arial"/>
              </a:rPr>
              <a:t> </a:t>
            </a:r>
            <a:r>
              <a:rPr lang="pt-PT" err="1">
                <a:cs typeface="Arial"/>
              </a:rPr>
              <a:t>Code</a:t>
            </a:r>
            <a:endParaRPr lang="pt-PT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>
                <a:cs typeface="Arial"/>
              </a:rPr>
              <a:t>Ferramenta de Recortes Windows</a:t>
            </a:r>
          </a:p>
          <a:p>
            <a:pPr>
              <a:buFont typeface="Wingdings" panose="020B0604020202020204" pitchFamily="34" charset="0"/>
              <a:buChar char="ü"/>
            </a:pPr>
            <a:endParaRPr lang="pt-PT" sz="1200" b="1"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PT"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PT">
              <a:cs typeface="Arial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pt-PT">
              <a:cs typeface="Arial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C754F52-0FB6-B567-D6ED-E1300BEE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6D27847-3D3D-4185-B372-D42DD9A1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4A83CC-85BF-6EEF-AFF7-A148453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  <p:pic>
        <p:nvPicPr>
          <p:cNvPr id="8" name="Imagem 7" descr="Desenvolvimento Web: Apresentamos o XAMPP – Blog – Esolute Brasil">
            <a:extLst>
              <a:ext uri="{FF2B5EF4-FFF2-40B4-BE49-F238E27FC236}">
                <a16:creationId xmlns:a16="http://schemas.microsoft.com/office/drawing/2014/main" id="{52B59454-E94B-BA7C-EE2F-BB36E044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017" y="3516709"/>
            <a:ext cx="2085402" cy="1174792"/>
          </a:xfrm>
          <a:prstGeom prst="rect">
            <a:avLst/>
          </a:prstGeom>
          <a:noFill/>
        </p:spPr>
      </p:pic>
      <p:pic>
        <p:nvPicPr>
          <p:cNvPr id="9" name="Imagem 8" descr="Uma imagem com Retângulo, símbolo, Azul elétrico, file&#10;&#10;Descrição gerada automaticamente">
            <a:extLst>
              <a:ext uri="{FF2B5EF4-FFF2-40B4-BE49-F238E27FC236}">
                <a16:creationId xmlns:a16="http://schemas.microsoft.com/office/drawing/2014/main" id="{C19BCEBF-E9A4-37AF-D7EB-E98918F2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33" y="4243327"/>
            <a:ext cx="1745125" cy="1660485"/>
          </a:xfrm>
          <a:prstGeom prst="rect">
            <a:avLst/>
          </a:prstGeom>
        </p:spPr>
      </p:pic>
      <p:pic>
        <p:nvPicPr>
          <p:cNvPr id="10" name="Imagem 9" descr="Uma imagem com símbolo, captura de ecrã, logótipo, Gráficos&#10;&#10;Descrição gerada automaticamente">
            <a:extLst>
              <a:ext uri="{FF2B5EF4-FFF2-40B4-BE49-F238E27FC236}">
                <a16:creationId xmlns:a16="http://schemas.microsoft.com/office/drawing/2014/main" id="{EF960356-3F20-09B5-6D22-036BDA4E2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29" y="5068988"/>
            <a:ext cx="17716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39DD2-67E2-9BC6-BE69-7671F42A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pt-PT" err="1"/>
              <a:t>Xampp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34EDD5-CD13-FB57-D712-9714781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721AF3C-06DF-4ECF-F711-2486365FE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30" y="2484146"/>
            <a:ext cx="4256263" cy="1525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pt-PT"/>
              <a:t>O XAMPP é um pacote de software que fornece um ambiente de desenvolvimento local para criar e testar aplicações web.</a:t>
            </a:r>
          </a:p>
        </p:txBody>
      </p:sp>
      <p:pic>
        <p:nvPicPr>
          <p:cNvPr id="7" name="Imagem 6" descr="Desenvolvimento Web: Apresentamos o XAMPP – Blog – Esolute Brasil">
            <a:extLst>
              <a:ext uri="{FF2B5EF4-FFF2-40B4-BE49-F238E27FC236}">
                <a16:creationId xmlns:a16="http://schemas.microsoft.com/office/drawing/2014/main" id="{3FD56676-5DEB-37A3-D5AB-5FBB87259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46" y="1905625"/>
            <a:ext cx="5467230" cy="3061648"/>
          </a:xfrm>
          <a:prstGeom prst="rect">
            <a:avLst/>
          </a:prstGeo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7822D89-B986-C858-3507-42736927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4EDB01-ECAB-D6A6-0236-182B9578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7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195D3-1ACC-56A5-7033-E699E5B0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anchor="t">
            <a:normAutofit/>
          </a:bodyPr>
          <a:lstStyle/>
          <a:p>
            <a:r>
              <a:rPr lang="pt-PT"/>
              <a:t>Visual </a:t>
            </a:r>
            <a:r>
              <a:rPr lang="pt-PT" err="1"/>
              <a:t>Studio</a:t>
            </a:r>
            <a:r>
              <a:rPr lang="pt-PT"/>
              <a:t> </a:t>
            </a:r>
            <a:r>
              <a:rPr lang="pt-PT" err="1"/>
              <a:t>Code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555FF5-2E7F-06BF-5627-01A23440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7A0DE-276F-367E-D0B4-67A29C2F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07" y="2608047"/>
            <a:ext cx="4784555" cy="2011847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indent="0">
              <a:buNone/>
            </a:pPr>
            <a:r>
              <a:rPr lang="pt-PT">
                <a:solidFill>
                  <a:srgbClr val="FFFFFF"/>
                </a:solidFill>
                <a:ea typeface="+mn-lt"/>
                <a:cs typeface="+mn-lt"/>
              </a:rPr>
              <a:t>Visual </a:t>
            </a:r>
            <a:r>
              <a:rPr lang="pt-PT" err="1">
                <a:solidFill>
                  <a:srgbClr val="FFFFFF"/>
                </a:solidFill>
                <a:ea typeface="+mn-lt"/>
                <a:cs typeface="+mn-lt"/>
              </a:rPr>
              <a:t>Studio</a:t>
            </a:r>
            <a:r>
              <a:rPr lang="pt-PT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PT" err="1">
                <a:solidFill>
                  <a:srgbClr val="FFFFFF"/>
                </a:solidFill>
                <a:ea typeface="+mn-lt"/>
                <a:cs typeface="+mn-lt"/>
              </a:rPr>
              <a:t>Code</a:t>
            </a:r>
            <a:r>
              <a:rPr lang="pt-PT">
                <a:solidFill>
                  <a:srgbClr val="FFFFFF"/>
                </a:solidFill>
                <a:ea typeface="+mn-lt"/>
                <a:cs typeface="+mn-lt"/>
              </a:rPr>
              <a:t> é um editor de código-fonte leve e de código aberto desenvolvido pela Microsoft. Ele é projetado para ser altamente extensível, oferecendo suporte a uma ampla variedade de linguagens de programação e </a:t>
            </a:r>
            <a:r>
              <a:rPr lang="pt-PT" err="1">
                <a:solidFill>
                  <a:srgbClr val="FFFFFF"/>
                </a:solidFill>
                <a:ea typeface="+mn-lt"/>
                <a:cs typeface="+mn-lt"/>
              </a:rPr>
              <a:t>frameworks</a:t>
            </a:r>
            <a:r>
              <a:rPr lang="pt-PT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PT">
              <a:solidFill>
                <a:srgbClr val="FFFFFF"/>
              </a:solidFill>
            </a:endParaRPr>
          </a:p>
        </p:txBody>
      </p:sp>
      <p:pic>
        <p:nvPicPr>
          <p:cNvPr id="7" name="Imagem 6" descr="upload.wikimedia.org/wikipedia/commons/thumb/9/9a/...">
            <a:extLst>
              <a:ext uri="{FF2B5EF4-FFF2-40B4-BE49-F238E27FC236}">
                <a16:creationId xmlns:a16="http://schemas.microsoft.com/office/drawing/2014/main" id="{80422EF8-FF62-E4E5-19C2-5E25FB53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42" y="1559809"/>
            <a:ext cx="3738382" cy="3738382"/>
          </a:xfrm>
          <a:prstGeom prst="rect">
            <a:avLst/>
          </a:prstGeo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42FCE41-DABC-7630-7814-C82E5D1B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1E0189-D491-2AC4-100A-DE713AB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CD3B6-EE7B-F10F-1FEA-0C483E4A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162"/>
            <a:ext cx="4797012" cy="1802538"/>
          </a:xfrm>
        </p:spPr>
        <p:txBody>
          <a:bodyPr anchor="t">
            <a:normAutofit/>
          </a:bodyPr>
          <a:lstStyle/>
          <a:p>
            <a:r>
              <a:rPr lang="pt-PT" sz="4100"/>
              <a:t>Ferramenta de Recorte Windows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65598EA-A883-D434-25EC-8526C5E7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1/9/2024</a:t>
            </a:fld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ECE5D-7926-B30B-C055-F55022A8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80" y="2608046"/>
            <a:ext cx="4784555" cy="278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pt-PT"/>
              <a:t>A "Ferramenta de Recorte" no Windows é um aplicativo integrado que permite aos utilizadores capturar e recortar partes específicas da tela do computador. Ela oferece recursos básicos de captura de tela e edição para facilitar a criação de imagens de áreas específicas do desktop.   </a:t>
            </a:r>
          </a:p>
        </p:txBody>
      </p:sp>
      <p:pic>
        <p:nvPicPr>
          <p:cNvPr id="7" name="Imagem 6" descr="Recorte y boceto: aplicación en Microsoft Store.">
            <a:extLst>
              <a:ext uri="{FF2B5EF4-FFF2-40B4-BE49-F238E27FC236}">
                <a16:creationId xmlns:a16="http://schemas.microsoft.com/office/drawing/2014/main" id="{539CF83D-BE14-E423-B7DD-4F76265A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08" y="624189"/>
            <a:ext cx="6767090" cy="6767090"/>
          </a:xfrm>
          <a:prstGeom prst="rect">
            <a:avLst/>
          </a:prstGeom>
          <a:noFill/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793D6E-29E5-E090-456C-5C91196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B2F2FF-3455-811E-EC0A-45ADA2AB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5789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40C274A486E4790FAF6BAAC72F1C6" ma:contentTypeVersion="3" ma:contentTypeDescription="Criar um novo documento." ma:contentTypeScope="" ma:versionID="3f7a7e35f830f0c400fad8d22b2721be">
  <xsd:schema xmlns:xsd="http://www.w3.org/2001/XMLSchema" xmlns:xs="http://www.w3.org/2001/XMLSchema" xmlns:p="http://schemas.microsoft.com/office/2006/metadata/properties" xmlns:ns2="7d3d343c-a6aa-4d88-b846-d587ef00287f" targetNamespace="http://schemas.microsoft.com/office/2006/metadata/properties" ma:root="true" ma:fieldsID="553b113d820c54c3050873b96d9c75d0" ns2:_="">
    <xsd:import namespace="7d3d343c-a6aa-4d88-b846-d587ef0028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3d343c-a6aa-4d88-b846-d587ef0028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8A6258-490B-4884-ABBB-E4A7D6B2E2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B71F53-FDC4-422B-B140-58A932CE1AA2}">
  <ds:schemaRefs>
    <ds:schemaRef ds:uri="7d3d343c-a6aa-4d88-b846-d587ef0028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DBFA47-004B-4D74-B72A-15F82133E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DylanVTI</vt:lpstr>
      <vt:lpstr>Prova de Aptidão Profissional   "Formula1 Passionados" </vt:lpstr>
      <vt:lpstr>Índice </vt:lpstr>
      <vt:lpstr>Ideia</vt:lpstr>
      <vt:lpstr>Objetivos </vt:lpstr>
      <vt:lpstr>Metodologia </vt:lpstr>
      <vt:lpstr>Ferramentas</vt:lpstr>
      <vt:lpstr>Xampp</vt:lpstr>
      <vt:lpstr>Visual Studio Code</vt:lpstr>
      <vt:lpstr>Ferramenta de Recorte Windows</vt:lpstr>
      <vt:lpstr>Linguagens Utilizadas</vt:lpstr>
      <vt:lpstr>Diagrama de Casos de Uso</vt:lpstr>
      <vt:lpstr>Base De Dados: Tabelas</vt:lpstr>
      <vt:lpstr> Base de Dados: Esquema</vt:lpstr>
      <vt:lpstr>Conclusão</vt:lpstr>
      <vt:lpstr>Webgrafia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10</cp:revision>
  <dcterms:created xsi:type="dcterms:W3CDTF">2023-12-13T14:50:01Z</dcterms:created>
  <dcterms:modified xsi:type="dcterms:W3CDTF">2024-01-09T10:28:13Z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0x0101007EB40C274A486E4790FAF6BAAC72F1C6</vt:lpwstr>
  </property>
</Properties>
</file>