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9" r:id="rId5"/>
    <p:sldId id="270" r:id="rId6"/>
    <p:sldId id="263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53AE93-6B56-463A-95D1-7E288ECDC46C}">
          <p14:sldIdLst>
            <p14:sldId id="256"/>
            <p14:sldId id="260"/>
            <p14:sldId id="257"/>
            <p14:sldId id="269"/>
            <p14:sldId id="270"/>
            <p14:sldId id="263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77179-34EA-4267-8856-EEA35CC0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85" y="609601"/>
            <a:ext cx="10348855" cy="2510117"/>
          </a:xfrm>
        </p:spPr>
        <p:txBody>
          <a:bodyPr>
            <a:normAutofit/>
          </a:bodyPr>
          <a:lstStyle/>
          <a:p>
            <a:r>
              <a:rPr lang="en-US" altLang="zh-CN" sz="4400" dirty="0" err="1"/>
              <a:t>PythoN</a:t>
            </a:r>
            <a:r>
              <a:rPr lang="zh-CN" altLang="en-US" sz="4400" dirty="0"/>
              <a:t>多重继承</a:t>
            </a:r>
            <a:r>
              <a:rPr lang="en-US" altLang="zh-CN" sz="4400" dirty="0"/>
              <a:t>(MRO)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A7D04-2F31-4110-8064-A8AA8F1E2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2019.09.20</a:t>
            </a:r>
          </a:p>
          <a:p>
            <a:endParaRPr lang="en-US" altLang="zh-CN" dirty="0"/>
          </a:p>
          <a:p>
            <a:r>
              <a:rPr lang="zh-CN" altLang="en-US" dirty="0"/>
              <a:t>周涛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8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F8FC5-468C-4E3C-BA02-5E82419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41" y="323166"/>
            <a:ext cx="9905998" cy="1450848"/>
          </a:xfrm>
        </p:spPr>
        <p:txBody>
          <a:bodyPr>
            <a:normAutofit/>
          </a:bodyPr>
          <a:lstStyle/>
          <a:p>
            <a:r>
              <a:rPr lang="en-US" altLang="zh-CN" sz="4400" cap="none" dirty="0"/>
              <a:t>MRO</a:t>
            </a:r>
            <a:r>
              <a:rPr lang="zh-CN" altLang="en-US" sz="4400" cap="none" dirty="0"/>
              <a:t>发展史</a:t>
            </a:r>
            <a:endParaRPr lang="zh-CN" altLang="en-US" sz="44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9048D13-DB3F-4458-83DE-728C587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AA377D7-B5CF-4A2D-B3BB-F002573C8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350" y="1645232"/>
            <a:ext cx="102843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Python2.2</a:t>
            </a:r>
            <a:r>
              <a:rPr lang="zh-CN" alt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以前的版本：经典类</a:t>
            </a:r>
            <a:endParaRPr lang="en-US" altLang="zh-CN" sz="1800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MRO</a:t>
            </a:r>
            <a:r>
              <a:rPr lang="zh-CN" alt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算法依据</a:t>
            </a:r>
            <a:r>
              <a:rPr lang="en-US" altLang="zh-CN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:DFS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2DB3C5-5FA0-4203-8290-CAB2B2ED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1" y="2431161"/>
            <a:ext cx="8587803" cy="329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BCFB837D-D35B-4F49-89D9-BCEB2F95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41" y="6018055"/>
            <a:ext cx="914863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inspect.getmro</a:t>
            </a:r>
            <a:r>
              <a:rPr lang="en-US" altLang="zh-CN" dirty="0"/>
              <a:t>(A)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3831A25-12CD-4B1C-8313-9E5A8A7F2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4" y="1371930"/>
            <a:ext cx="102843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Python2.2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：经典类    新式类</a:t>
            </a:r>
            <a:endParaRPr lang="en-US" altLang="zh-CN" sz="1800" b="1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MRO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算法依据</a:t>
            </a: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:DFS  BFS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1319A8-A839-49AE-94DF-AFF9147C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16784"/>
            <a:ext cx="8453691" cy="3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D313223-F3AA-4DE9-8282-A5835DA99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5969287"/>
            <a:ext cx="914863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A.__</a:t>
            </a:r>
            <a:r>
              <a:rPr lang="en-US" altLang="zh-CN" dirty="0" err="1"/>
              <a:t>mro</a:t>
            </a:r>
            <a:r>
              <a:rPr lang="en-US" altLang="zh-CN" dirty="0"/>
              <a:t>__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3831A25-12CD-4B1C-8313-9E5A8A7F2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845" y="786430"/>
            <a:ext cx="102843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Python2.3~2.7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：经典类    新式类</a:t>
            </a:r>
            <a:endParaRPr lang="en-US" altLang="zh-CN" sz="1800" b="1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MRO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算法依据</a:t>
            </a: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DFS       C3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8132EF-9426-428E-8FB1-161BAB51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45" y="1724315"/>
            <a:ext cx="8320156" cy="31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321343A-FDD6-4FD0-86DB-0C3EB9FF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44" y="5425239"/>
            <a:ext cx="102843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Python3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：新式类</a:t>
            </a:r>
            <a:endParaRPr lang="en-US" altLang="zh-CN" sz="1800" b="1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</a:pP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MRO</a:t>
            </a:r>
            <a:r>
              <a:rPr lang="zh-CN" altLang="en-US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算法依据</a:t>
            </a:r>
            <a:r>
              <a:rPr lang="en-US" altLang="zh-CN" sz="1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C3</a:t>
            </a:r>
            <a:endParaRPr lang="zh-CN" altLang="zh-CN" sz="1800" b="1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203291-D3F0-4EDC-8BAB-94A86DEA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78" y="258901"/>
            <a:ext cx="4799346" cy="55707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C(D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B(E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A(B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__mro__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16214C18-8EE5-400F-A558-D8A96573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63" y="272057"/>
            <a:ext cx="6152769" cy="55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54811C-CBA2-4496-8D82-277ABED5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" y="6111122"/>
            <a:ext cx="11558016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AB74-595A-4759-B369-74300FFF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70" y="414528"/>
            <a:ext cx="9905998" cy="892552"/>
          </a:xfrm>
        </p:spPr>
        <p:txBody>
          <a:bodyPr/>
          <a:lstStyle/>
          <a:p>
            <a:r>
              <a:rPr lang="en-US" altLang="zh-CN" cap="none" dirty="0"/>
              <a:t>C3 </a:t>
            </a:r>
            <a:r>
              <a:rPr lang="zh-CN" altLang="en-US" cap="none" dirty="0"/>
              <a:t>线性算法原理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EE55F0-E534-4C45-9D41-42F3DB1D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1" y="3779426"/>
            <a:ext cx="931745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该操作可以分为以下几个步骤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选取 </a:t>
            </a:r>
            <a:r>
              <a:rPr lang="en-US" altLang="zh-CN" dirty="0"/>
              <a:t>merge </a:t>
            </a:r>
            <a:r>
              <a:rPr lang="zh-CN" altLang="en-US" dirty="0"/>
              <a:t>中的第一个列表记为当前列表 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令 </a:t>
            </a:r>
            <a:r>
              <a:rPr lang="en-US" altLang="zh-CN" dirty="0"/>
              <a:t>h=head(K) </a:t>
            </a:r>
            <a:r>
              <a:rPr lang="zh-CN" altLang="en-US" dirty="0"/>
              <a:t>，如果 </a:t>
            </a:r>
            <a:r>
              <a:rPr lang="en-US" altLang="zh-CN" dirty="0"/>
              <a:t>h</a:t>
            </a:r>
            <a:r>
              <a:rPr lang="zh-CN" altLang="en-US" dirty="0"/>
              <a:t>没有出现在其他任何列表的 </a:t>
            </a:r>
            <a:r>
              <a:rPr lang="en-US" altLang="zh-CN" dirty="0"/>
              <a:t>tail </a:t>
            </a:r>
            <a:r>
              <a:rPr lang="zh-CN" altLang="en-US" dirty="0"/>
              <a:t>当中，那么将其加入到类 </a:t>
            </a:r>
            <a:r>
              <a:rPr lang="en-US" altLang="zh-CN" dirty="0"/>
              <a:t>C </a:t>
            </a:r>
            <a:r>
              <a:rPr lang="zh-CN" altLang="en-US" dirty="0"/>
              <a:t>的线性化列表中，并将其从 </a:t>
            </a:r>
            <a:r>
              <a:rPr lang="en-US" altLang="zh-CN" dirty="0"/>
              <a:t>merge </a:t>
            </a:r>
            <a:r>
              <a:rPr lang="zh-CN" altLang="en-US" dirty="0"/>
              <a:t>中所有列表中移除，之后重复步骤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否则，设置 </a:t>
            </a:r>
            <a:r>
              <a:rPr lang="en-US" altLang="zh-CN" dirty="0"/>
              <a:t>KK </a:t>
            </a:r>
            <a:r>
              <a:rPr lang="zh-CN" altLang="en-US" dirty="0"/>
              <a:t>为 </a:t>
            </a:r>
            <a:r>
              <a:rPr lang="en-US" altLang="zh-CN" dirty="0"/>
              <a:t>merge </a:t>
            </a:r>
            <a:r>
              <a:rPr lang="zh-CN" altLang="en-US" dirty="0"/>
              <a:t>中的下一个列表，并重复 </a:t>
            </a:r>
            <a:r>
              <a:rPr lang="en-US" altLang="zh-CN" dirty="0"/>
              <a:t>2 </a:t>
            </a:r>
            <a:r>
              <a:rPr lang="zh-CN" altLang="en-US" dirty="0"/>
              <a:t>中的操作。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如果 </a:t>
            </a:r>
            <a:r>
              <a:rPr lang="en-US" altLang="zh-CN" dirty="0"/>
              <a:t>merge </a:t>
            </a:r>
            <a:r>
              <a:rPr lang="zh-CN" altLang="en-US" dirty="0"/>
              <a:t>中所有的类都被移除，则输出类创建成功；如果不能找到下一个 </a:t>
            </a:r>
            <a:r>
              <a:rPr lang="en-US" altLang="zh-CN" dirty="0"/>
              <a:t>h</a:t>
            </a:r>
            <a:r>
              <a:rPr lang="zh-CN" altLang="en-US" dirty="0"/>
              <a:t>，则输出拒绝创建类 </a:t>
            </a:r>
            <a:r>
              <a:rPr lang="en-US" altLang="zh-CN" dirty="0"/>
              <a:t>CC </a:t>
            </a:r>
            <a:r>
              <a:rPr lang="zh-CN" altLang="en-US" dirty="0"/>
              <a:t>并抛出异常。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ABD09DA-F996-4EC2-9243-3BCF52BE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1" y="1324248"/>
            <a:ext cx="939095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我们用 </a:t>
            </a:r>
            <a:r>
              <a:rPr lang="en-US" altLang="zh-CN" dirty="0"/>
              <a:t>C1C2⋯CN</a:t>
            </a:r>
            <a:r>
              <a:rPr lang="zh-CN" altLang="en-US" dirty="0"/>
              <a:t>表示包含 </a:t>
            </a:r>
            <a:r>
              <a:rPr lang="en-US" altLang="zh-CN" dirty="0"/>
              <a:t>N </a:t>
            </a:r>
            <a:r>
              <a:rPr lang="zh-CN" altLang="en-US" dirty="0"/>
              <a:t>个类的列表，并令</a:t>
            </a:r>
          </a:p>
          <a:p>
            <a:r>
              <a:rPr lang="en-US" altLang="zh-CN" dirty="0"/>
              <a:t>head(C1C2⋯CN)=C1 </a:t>
            </a:r>
          </a:p>
          <a:p>
            <a:r>
              <a:rPr lang="en-US" altLang="zh-CN" dirty="0"/>
              <a:t>tail(C1C2⋯CN)=C2C3⋯CN</a:t>
            </a:r>
          </a:p>
          <a:p>
            <a:r>
              <a:rPr lang="zh-CN" altLang="en-US" dirty="0"/>
              <a:t>假设类 </a:t>
            </a:r>
            <a:r>
              <a:rPr lang="en-US" altLang="zh-CN" dirty="0"/>
              <a:t>C</a:t>
            </a:r>
            <a:r>
              <a:rPr lang="zh-CN" altLang="en-US" dirty="0"/>
              <a:t>继承自父类 </a:t>
            </a:r>
            <a:r>
              <a:rPr lang="en-US" altLang="zh-CN" dirty="0"/>
              <a:t>B1,⋯,BNB1,⋯,BN</a:t>
            </a:r>
            <a:r>
              <a:rPr lang="zh-CN" altLang="en-US" dirty="0"/>
              <a:t>，那么根据 </a:t>
            </a:r>
            <a:r>
              <a:rPr lang="en-US" altLang="zh-CN" dirty="0"/>
              <a:t>C3 </a:t>
            </a:r>
            <a:r>
              <a:rPr lang="zh-CN" altLang="en-US" dirty="0"/>
              <a:t>线性化，类 </a:t>
            </a:r>
            <a:r>
              <a:rPr lang="en-US" altLang="zh-CN" dirty="0"/>
              <a:t>C</a:t>
            </a:r>
            <a:r>
              <a:rPr lang="zh-CN" altLang="en-US" dirty="0"/>
              <a:t>的方法解析列表通过如下公式确定：</a:t>
            </a:r>
          </a:p>
          <a:p>
            <a:r>
              <a:rPr lang="en-US" altLang="zh-CN" dirty="0"/>
              <a:t>L[C(B1⋯BN)]=</a:t>
            </a:r>
            <a:r>
              <a:rPr lang="en-US" altLang="zh-CN" dirty="0" err="1"/>
              <a:t>C+merge</a:t>
            </a:r>
            <a:r>
              <a:rPr lang="en-US" altLang="zh-CN" dirty="0"/>
              <a:t>(L[B1],⋯,L[BN],B1⋯BN)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16214C18-8EE5-400F-A558-D8A96573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7" y="272057"/>
            <a:ext cx="6152769" cy="55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E1B165C3-8842-49F8-8F0B-2CB7DC64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" y="6155056"/>
            <a:ext cx="11753088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'__main__.A'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'__main__.B'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'__main__.E'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'__main__.C'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'__main__.D'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'__main__.F'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'object'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)   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9C093F2-CB59-4BFA-BEDD-63189A07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792" y="272057"/>
            <a:ext cx="5120640" cy="34932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L[E] = L[E(O)] 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E + merge(L[O]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O) 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L[D] = [D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L[F] = [F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L[B] = B + merge(L[E]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L[D]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D) 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 + merge([E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D) </a:t>
            </a:r>
            <a:endParaRPr lang="en-US" altLang="zh-CN" sz="1300" dirty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L[C] = C + merge(L[D]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L[F]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F) 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L[A] = A + merge([B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C) 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2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C0D8-2FE2-4301-97A0-5EDB20B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1539"/>
            <a:ext cx="9905998" cy="1905000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5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1937</TotalTime>
  <Words>193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网状</vt:lpstr>
      <vt:lpstr>PythoN多重继承(MRO)</vt:lpstr>
      <vt:lpstr>MRO发展史</vt:lpstr>
      <vt:lpstr>PowerPoint 演示文稿</vt:lpstr>
      <vt:lpstr>PowerPoint 演示文稿</vt:lpstr>
      <vt:lpstr>PowerPoint 演示文稿</vt:lpstr>
      <vt:lpstr>C3 线性算法原理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python内置语法让你的代码pythonic</dc:title>
  <dc:creator>714970206@qq.com</dc:creator>
  <cp:lastModifiedBy>714970206@qq.com</cp:lastModifiedBy>
  <cp:revision>38</cp:revision>
  <dcterms:created xsi:type="dcterms:W3CDTF">2019-08-01T03:07:08Z</dcterms:created>
  <dcterms:modified xsi:type="dcterms:W3CDTF">2019-09-19T11:30:46Z</dcterms:modified>
</cp:coreProperties>
</file>