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53.1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370 318 0,'53'26'203,"-26"1"-171,-1-27 14,-26 26-46,27-26 16,-27 27-16,26-27 16,-26 53 15,27-27-15,-27 27 77,0-27-61,-27 27-17,1-53 1,26 27-1,-27-27 17,1 0-32,-1 0 15,-26 26 1,27-26 0,0 0-1,-1 0 16,1 0-15,-27 0 47,53-26-48,-27-1-15,27 1 16,0-27-1,0 0 1,0 27-16,0-27 16,0 26-1,0-26 1,0 27 0,0-27 15,0 26-16,0 1 1,0 0 15,27 26-15,-1-27 0,1 27-1,-1 0 1,27 0-1,-27 0 1,1 0 0,-1 0-1,1 0 1,-1 0 0,1 0-1,-1 0 16,1 0 1,-1 0-32,1 0 15,-1 27 1,-26 25 15,27-52-31,-27 27 16,0-1-1,26 1 1,0-1 0,1 1-1,-27-1 1,0 1 0,26-1 15,-26 1-16,0-1 1,0 1 15,0 25-15,-26-52 0,26 27-1,0 26 1,-27-53-1,1 26 1,0 1-16,-1-1 63,1-26-63,-1 0 31,1 0-16,-27 27 1,0-27 31,26 0-31,-26 0-1,27 0 48,-27 0-32,27 0 0,-1-27-15,1 27-1,-1-26 1,27-1 0,0 1-16,0-1 31,-26 1-15,26-1-16,-27 1 15,27 0 1,0-1-16,-26-26 15,26 27 1,0-1 0,0 1-16,0-1 15,0 1 1,0-1 0,0 1-1,0-1 1,0 1-1,0 0 1,0-1 0,0 1 15,26 26-15,-26-27-1,27 27-15,-1 0 16,1 0 15,-1 0-31,1 0 16,-1 0-1,1 0 1,-1 0 0,27 0 15,-27 0-16,1 0 1,-1 0 0,1 0-16,-1 27 47,1-27-32,-1 0-15,-26 26 16,27-26-16,-27 27 15,53-1 1,-53 0 0,0 1 15,26-1-31,-26 1 31,26-1-15,1-26-16,-27 27 15,0-1 17,0 1-17,26-27-15,-26 26 16,0 1 0,0-1-1,0 1 16,0-1 1,0 0-17,-26 1 1,26-1-16,-27-26 16,27 27-1,-26-27-15,26 26 16,-26-26-1,-1 0-15,1 53 16,-1-53 0,-26 27-1,27-27 1,26 26 0,-27-26-1,1 0 1,26 27-16,-27-27 15,1 0 17,-1 0-17,1 26 1,0-26 46,-1-26-46,1 26 0,-1 0-1,1-27 1,-1 27 0,27-26-1,-26-1 1,-1 1-1,27-1-15,0 1 16,0-1 0,-26 27-16,26-26 15,0-1 1,0 1 0,0 0-16,-27 26 15,27-27-15,-26-26 31,26 27 16,0-1-47,0 1 16,-27-27 0,1 26-1,26 1 1,0-1-1,0 1-15,0 0 16,0-1 15,0 1-31,0-1 16,0 1 0,0-1-1,0 1 63,0-1-78,26 27 32,27 0-17,-26 0-15,26 0 16,-27 0 15,27 0 0,-26 0-15,26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2.9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373 67 0,'26'0'125,"1"0"-110,-1 0-15,-26 26 16,27 1-1,-1-1 17,-26 1-32,0-1 15,27 1-15,-27-1 16,0 27-16,0 0 16,0-27-1,0 27 16,0-26-15,-53-27 15,0 0-31,26 26 16,1-26-16,-1 0 16,-26 0-16,27 0 15,0 0 1,-27 0-16,26 0 15,1 0 1,-1-26 15,27-1-15,-26 1-16,26-27 16,-53 26-1,26-26-15,27 27 16,0 0-1,0-1-15,0 1 32,0-1-32,0 1 15,27-1 1,-1 27-16,1-26 16,-1-1-16,1 1 31,-1 26-16,1 0 1,-1 0 0,27 0-16,0 0 15,-27 0-15,1 0 16,-1 0-16,1 0 16,26 0 30,-27 0-30,1 0 31,-1 26-31,-26 1-1,0-1-15,0 1 31,0-1-31,0 27 16,-26-53-16,-1 27 16,-26-27 15,27 0-15,-1 0 15,1 0-31,-1 0 15,1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4.9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278 0 0,'26'0'109,"27"0"-93,0 0-16,0 0 15,26 0-15,-52 27 16,26-27-16,-27 0 15,1 0-15,26 26 16,-27 1 31,-26-1-16,0 1-31,0-1 31,0 1-31,0-1 16,0 0 0,-26 27-1,-1-26 17,1-27-17,-1 0 16,1 0-15,-1 53-16,1-53 16,-1 0-1,1 0-15,0 0 16,-1 0 0,1 0-1,-1 26-15,-26-26 16,27 0-1,-1 0 1,1 0-16,-1 0 16,-26 0-1,27 0 1,0 0 0,-1 0-1,1 0 1,-1 0-1,-26-26-15,53-1 63,0-26-47,0 27 15,0-1-31,0 1 15,0 0-15,27 26 16,-27-53 0,26 53-16,27-27 15,-26 1 1,25 26-16,-25-27 16,-1 27-16,-26-26 15,27 26 1,-1 0-16,1 0 31,-1 0-15,1 0-16,-1 0 15,1 0 1,26 0 15,-27 0-15,0 0-16,-26 26 15,27 27 1,-27-26 0,26 26-1,-26-27-15,0 27 16,0-27-16,0 1 16,0-1-1,0 1 1,0 26 15,-26-27-15,-1 1-1,1-27-15,0 0 16,-27 26-16,26-26 16,1 0 15,-1 0 0,-26-26-15,53-1-16,-53 1 15,53-1 1,0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7.5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767 324 0,'-26'-27'31,"26"1"-15,26 0 0,1 26-16,-27-27 15,26 27 17,1 0-17,-1 0-15,1 0 16,26 0-16,0 0 15,-27 0 1,0 0-16,1 0 16,-1 0-16,1 0 31,-1 0-15,1 0-16,-27 53 15,26 0 1,-26-27-1,0 1-15,0-1 16,0 27 0,0-26-16,0-1 31,0 1-15,0-1-1,0 27 1,-53 0-1,0 0 1,27 0-16,-1-27 16,1 27-16,0-26 31,-27-27-15,26 0-1,-26 0 16,27 0-15,-27 0-16,26 0 16,-26 0-1,1 0 1,-54-27-16,26-26 16,1 27-16,-27-27 15,80 0-15,-80 0 16,79 26-16,1 27 15,-1 0-15,1-52 16,0 52 0,26-27-1,0 1-15,0-1 16,-27-52 0,27 52-1,0 1 1,0-27-1,27 27 1,-1 26 0,0-27-16,1 27 15,-1-26-15,1 26 16,-27-27 0,26 1-16,1 26 15,26-53-15,-27 53 16,1 0-1,-1-27-15,0 27 16,-26-26 0,27 26-1,-27-27-15,26 27 16,1 0 0,-1 0-16,27 0 15,-26 0-15,-1 0 16,1 0-1,-1 0 1,27 0 0,-27 0-1,1 0 1,-1 0-16,27 27 16,-26-27-16,-1 26 15,1-26 1,-1 0-1,1 53 1,-1-26 0,-26-1 31,0 1-47,0-1 15,0 27 1,0 0-1,0-27-15,0 1 16,-26-1 0,26 1 46,-27-27-46,-26 0-16,27 0 15,-27 0-15,0 0 16,26-27-16,1 27 16,0-26-1,-1-27 32,1 53-31,26-27-16,0 1 15,0 0 1,0-1-16,0 1 16,0-1-1,0 1 1,0-1-16,0 1 16,53 26 15,-27 0-31,27 0 15,-27 0-15,27-53 16,-26 53 0,-1 0-1,1 0 1,-1 0 0,-26 53-1,0-27-15,0 1 16,0 26-16,0-27 15,0 1 1,0-1-16,0 0 16,-53-26-1,27 0-15,-54 53 16,54-53-16,-27 0 16,27 0-1,-1 0 1,1 0-16,-1 0 31,1 0-31,26-26 16,0-1 15,0-25-15,0 25-16,0 1 15,0-27-15,26 0 16,1 53-16,-27-27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30.8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159 714 0,'26'-26'16,"1"26"0,-1 0-1,1-27-15,-1 1 16,1-1 15,-1 27-15,1 0-16,-1 0 15,1 0 48,25 0-47,-25 0-16,-1 0 15,1 0-15,-27 27 47,0 26-31,0-27-1,0 27-15,0 0 16,0-27 0,0 1-1,0-1-15,0 1 31,-53-27 1,26 0-32,-25 0 15,25 0-15,-26 0 16,53 26-16,-26-26 16,-27 0 15,26 0 0,27-26-15,0-1-16,0 1 15,0-27-15,0 0 16,0 0-16,0 0 16,0-26-16,0-1 15,0 1-15,0 53 16,0-80-16,-26 26 15,26 54 1,0-27-16,0 27 31,0-1-15,0 1-16,0-1 16,26 1-1,1 26 32,26 0-31,0 26-1,-53 1-15,26-27 16,-26 26-16,53 1 16,-53-1-1,26-26 1,-26 26-16,27-26 15,-27 27-15,26-1 16,1 1 0,-27-1-16,0 54 15,0-54 1,0 27-16,0-26 16,0 25-16,0-25 15,0-1 1,0 1-16,0-1 15,-27 1 1,1-1 0,-1-26-16,27 27 15,-52-1 1,25-26-16,1 0 16,-1 0-16,1 0 15,-1 0-15,1 0 16,-27 0 15,26 0-31,1 0 16,-1 0-1,1 0-15,0 0 16,-1-26-16,1-1 31,-1 27-15,27-26-1,0-27 17,27 53-32,26-53 15,-27 53-15,27-27 16,-27 1-16,54 26 16,-54-26-1,1 26-15,-1-27 16,1 27-1,26-26-15,-27 26 16,27-27-16,-53 1 16,26 26-16,27 0 15,-26 0 17,26 0-1,-27 0-31,27 0 31,-27 26-31,1 1 16,-27-1-1,0 1 1,0-1-16,0 27 16,0 0-1,0-27 1,0 27-1,0-26-15,0-1 16,0 1 0,-27-1-16,1 0 15,-27-26 1,27 0 0,-1 0-1,-26 53-15,27-53 16,-1 0-16,-26 0 15,27 0-15,0 0 16,-27 0-16,0 0 16,0-26-1,26 26 1,27-27 0,-26 27-16,-1-52 15,27 25 1,0 1-16,0-1 15,0 1-15,0-1 16,0 1 0,0-1-16,0 1 15,0-1-15,27 1 16,26 26-16,-53-26 16,53 26-16,0-27 15,-27 27 1,1-53-16,25 27 15,1-1-15,-26 1 16,52-1 0,-52 27-1,-1 0 17,1 0-17,-1 0 1,27 0-1,-27 53 17,-26 0-17,0-26-15,27 26 16,-27-27 0,0 27-16,0 0 31,0-27-31,-53 1 15,26-1 1,1 1-16,0-27 16,-1 0 15,1 0-15,-1 0-16,-26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33.8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423 240 0,'27'0'109,"25"0"-93,-25 0 15,-1 26 0,-26 1-31,27-1 16,-27 27-16,0-26 16,26 26-16,-26-27 15,0 27 1,0-27-1,0 1 1,0-1 0,0 1 15,0-1-15,-26-26-1,-27 27 1,26-27 15,1 0-31,0 0 16,-1 0-1,-26 0 1,53-27 0,-53 1-16,0-1 15,27 27 1,-1 0-1,27-26 1,-26-1 0,26 1-1,0-27 1,0 27 0,0-1-1,0-26-15,0 0 16,0 27-1,0-1 1,0 1-16,26 0 16,-26-1-16,53 27 15,-26-53-15,-1 53 16,1 0-16,-1-26 16,27-1-1,-26 27 1,-1 0-16,0 0 15,1 0 1,26 0 0,-27 0 15,1 0-15,-1 0-16,1 0 15,26 0 1,-53 27-1,26-1 1,-26 27 0,26-26-1,-26 25 1,0-25 0,0 26-1,0-27 1,0 27-1,0-26 1,0-1 0,0 1-1,-26-1-15,26 0 16,-26 1 0,26-1-16,-53 1 15,53-1 1,-53 1 15,26-27-15,1 0-1,-1 0-15,1 0 16,-1 0 0,1 0-16,-27-27 15,27 27-15,-1 0 16,1-26-16,-1-1 15,1 27 1,26-26-16,-27 26 16,27-27-16,-53 27 31,53-26-15,0 0-1,0-1-15,0 1 16,0-1-1,0 1-15,0-1 16,0 1-16,0-27 16,0 26-16,0-25 15,0-1-15,0 26 16,0-26 0,27 27 30,-27-1-46,26 1 16,1 26 0,-1 0-1,1 0-15,-1 0 16,1 0-16,-1 0 16,53 0-16,-52 0 15,26 0-15,-27 0 16,1 0-1,-1 0 1,1 0 0,-1 26-16,1-26 15,-1 53-15,0-53 16,-26 27-16,27-27 16,-27 26-16,26-26 15,-26 27-15,27-27 16,-27 26-1,0 1-15,0-1 16,0 27 0,0-27-16,0 27 15,0 0 1,0 0 0,0-26-16,-27 25 15,1-25-15,26 26 16,0-27-1,-27 1-15,1-1 16,0 1 31,26-1-31,-27-26-16,1 0 15,-1 0-15,-26 0 16,27 0-1,-1 0 1,-26 0-16,27 0 16,0 0-1,-1 0-15,1 0 16,-1 0 0,-26 0 15,0-26-31,0 26 31,53-27-15,-26 1-1,-1-1 1,27-26 0,-26 0-16,0 1 15,-1-28-15,1 27 16,26 0-16,-27 27 15,1-1-15,26-25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57.1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319 57 0,'26'-27'16,"1"27"15,-1 0 0,0-26-15,1 26 15,-1 0-15,1 0-16,-1 0 16,1 0-16,-1 0 31,1 26-16,-1 1 17,-26-1-17,27-26-15,-27 27 16,26-1-16,-26 0 31,0 1-15,0 26-1,27-53-15,-27 26 16,0 1 0,0-1-16,0 1 31,0 26-15,0-27-1,0 27 1,0-27-16,0 27 31,0-26 0,0 26-15,0-27 0,-27 1-16,27-1 15,-26 1 1,-1-27-16,27 26 15,-26 0 1,-1 1 0,1-27-1,-1 0 1,1 0 0,-1 0-1,1 0-15,-27 0 16,27 0-1,-1 0 1,1 0-16,-1 0 16,1 0-1,-1 0-15,1 0 16,-1 0-16,-26-27 31,27 1-15,-27 26-1,53-26 1,-26-1-16,-1 1 31,27-1 1,0 1-17,0-1 1,0 1-16,0-1 15,0 1 1,0-1-16,0 1 16,0-27-1,0 27 1,0-1-16,0 1 16,27 26-1,-27-27-15,0 1 47,26-1-31,1 1-1,-1-1 17,0 27-17,1-26-15,-1 26 16,1-27 15,-27 1 0,53 26-15,-27-26 0,1 26-1,-1 0 32,1 0-31,-1 0 31,0 0-47,1 0 15,26 0 16,-27 0-31,1 52 47,-27-25-31,26-1-16,1 27 16,-1-26-1,-26-1 1,0 1-1,0-1 1,0 1 0,0-1-1,0 1-15,0-1 16,-26 0 0,-1 1-16,1-27 15,-1 0 1,1 26-16,26 1 15,-53-27 1,26 0 15,1 0 1,0 0-32,-27-27 15,0 1 1,53-1-1,-27 27-15,27-26 16,0 0 0,0-1-1,0 1 1,0-27 0,0 26-1,0 1-15,0-1 16,0 1-16,0-27 15,0 26 1,0-25 15,0 25 1,27 27-17,-1-26 16,1 26-15,-1 0 15,1 0 1,-1 0-32,0 0 31,1 0-16,-1 0 1,1 0 0,-1 0-1,1 0-15,-1 0 47,1 0-31,-1 53-16,1-27 31,-1 0-31,-26 1 16,0-1-1,27 27-15,-27 0 16,0-26 15,0 26-15,0-27 15,0 27 16,0-27-31,-27-26 30,1 0-14,-1 0-17,1 0 1,-1 0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1.7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509 245 0,'0'-27'16,"53"-25"15,-26 25-15,26 27-1,-27 0 32,27 0-16,-27 0-15,1 53 0,-27-27-1,0 1-15,26 26 16,-26-27-1,0 1-15,27-1 16,-27 1-16,0-1 16,0 1-1,0-1 1,0 0-16,0 1 16,26-1-1,-26 27 16,0-26 1,0 26-17,-26 0 1,26-27-16,0 0 16,0 1-16,0-1 15,-27-26-15,1 53 16,-1-53-16,27 27 15,-26-1 1,-1 1-16,1-27 31,0 0-15,-1 0-16,-26 0 16,27 0-1,-1 53-15,1-53 16,-27 0-1,0 0 32,26-27 31,27 1-78,0-1 16,0-26 0,0 27-16,0-27 15,0 0-15,0 0 16,0 27-16,-26-1 16,26-26-16,-26 0 15,-1 0 1,1-26-1,-1 53 1,27-1-16,0 1 16,-26-1-16,26 1 15,0-1-15,-27 1 16,27-1-16,0 1 16,0 0-1,0-1-15,0 1 16,0-1 15,0 1-15,27-1-1,26 27-15,-27 0 16,27-26 0,-27 26-16,1 0 15,-1 0-15,1 0 16,-1 0-16,1 0 15,-1 0 32,1 0-31,-1 0-16,1 0 16,26 0 15,-27 0-16,-26 26 17,0 27-32,26-26 15,1 52 1,-1-26 0,-26-27-16,0 1 15,0-1 16,0 27 16,-26-26-15,-1-27-32,-25 26 15,25 1 1,1-27-16,-27 0 31,0 0-31,0 0 16,26 0-1,-26 0 1,27 0 0,-27 0-1,27 0 1,-1 0-1,80 26 173,-53 0-172,0 1-1,0-1-15,0 27 16,0-26-16,0 26 15,-26 0-15,26-27 16,0 0 0,0 1-1,0-1 17,0 1-17,0-1 1,0 27-1,26-26 17,27-1-32,0 1 15,-27-27 17,1 0-17,-1 0 1,1 0-1,52-80 1,-52 80 0,-27-26 15,0-1-15,0-26 15,-27 53 0,1 0-15,-1 0 15,-26 0-15,27 0-1,-27 0 16,26 0 32,-25-26-47,25-1-1,27 1 1,-26-27-16,-27 0 15,53 27 1,-27-27-16,1-27 16,26 54-16,-27-27 15,27 0 1,0 27-16,0-1 31,0 1-31,0-1 16,27 1 15,-1-27-15,1 53-1,-54 0 157,1 26-156,-1 1-1,1-1-15,26 1 16,-27-27-16,1 53 16,26-27-1,-27 27-15,27 0 32,0-27-32,0 1 15,0-1 1,0 1-16,0-1 31,0 1-31,0-1 16,0 27 31,0-26-32,0-1-15,27 0 16,-1 1-1,-26-1 1,27 1 0,-1-27-1,1 26 1,-1-26 0,1 27-1,-1-1 1,1-26-16,-1 27 15,1-27 1,25 26 0,-52 1-1,53-27 1,-26 0 0,26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6.39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745 61 0,'0'26'110,"0"1"-95,0-1-15,-26-26 16,26 26-1,-53 1 1,53-1-16,-27-26 16,-26 27-1,53-1 1,-53-26 0,53 27-16,-26-27 15,-27 26 1,27-26-1,26 27-15,-27-27 16,1 0 0,-1 0-16,1 0 15,-1 26-15,1-26 16,-1 0-16,-26 0 16,27 0-16,-1 0 31,1 0 0,0 0-15,-27 0-16,53-53 62,0 27-46,53-1 15,-27 1-15,-26-1-1,26 1 1,1-1 0,-1 27 15,-26-26-16,27 0 17,-1-1-1,1 27 0,-1 0-31,27-26 16,-26 26-1,-1 0 1,1 0-16,-1 0 31,0 0-31,27 0 32,0 0-17,-26 26 16,-27 1-31,0-1 16,0 0 0,0 1-16,0-1 15,0 1 1,0-1-16,0 1 16,0-1 15,0 1 0,-27-1-15,27 1-1,-26-27 1,-1 0-16,1 0 16,-1 0 15,1 0-31,0 0 15,-27 0-15,26 0 16,1 0-16,-27 0 16,26 0-16,-26 0 15,27 0 1,-27-27 0,27 1 46,26-1-31,0-26-15,0 27 0,0-1-16,0 1 31,0-1-31,0 1 15,26 0 1,0-1 0,1 1-1,-1 26 17,-26-27-17,27 27 1,-1 0-16,1 0 15,26 0 1,-27 0-16,1 0 16,-1 0-1,1 0-15,-1 0 32,0 0-17,1 0 1,-1 0-1,1 27 1,-1-1 15,-26 1-15,0-1 0,0 0-1,0 27-15,0-26 16,0-1-1,0 1-15,27-27 16,-27 26-16,0 1 16,0-1-16,26 1 31,-26-1-15,0 1 15,0-1-16,0 0 1,0 1 15,0-1-15,-53-26 0,27 0-1,-1 27 1,1-27-1,-1 0 1,-25 0 0,25 0-1,1 0-15,-1 0 16,1 0 15,-1 0-15,1 0 15,-1 0 0,1 0-31,26-27 16,-27 1-16,1-1 16,-1 27-16,27-52 15,0 25 1,0-26 31,0 27-32,0-1 1,0 1-16,0-1 16,0-26-1,27 27-15,-1-1 31,-26 1-31,27 0 16,-1 26 0,1-27-1,-1 1 1,1 26 0,-1 0-1,1 0 1,26 0-1,-27 0-15,0 0 16,27 0-16,-26 0 16,-1 0-1,1 0 1,-1 0-16,1 0 47,-1 26-32,27 1-15,-53-1 16,26-26-16,1 26 16,-1-26-1,-26 27 1,0-1 0,0 1-1,0-1-15,0 1 16,0-1-16,0 27 15,0 0 1,0-26 15,-26-27-15,26 26-16,0 0 16,-27 1-1,1-27 1,0 0-1,-1 26-15,1-26 16,-1 27-16,-26-1 16,0 1 15,27-27-15,-1 0-16,1 0 15,0 0 1,-1 0-1,1 0-15,-27 0 16,26 0 0,1 0-1,-1 0 17,1 0-17,-1 0-15,1 0 16,-27 0-1,27 0 17,26-27-17,-27 1 17,27-1-17,0 1 1,0-1-1,0 1 1,0 0 0,0-1-16,-26-26 15,26 27 1,0-27 0,0 26-1,0 1 1,0-1-1,0 1 17,0-1-32,-27 1 15,27-27 32,27 27-16,-1 26-15,1 0-16,-1 0 16,27 0-16,-53-27 15,26 27-15,1 0 16,-1 0 0,1 0-1,-1 0-15,1 0 16,26-26-1,-27 26 1,1 0 0,-1 0-16,0 0 15,1 0 17,-1 0-17,1 0 1,-1 0 31,1 0-16,-1 0-31,-26 26 16,0 1-1,0 26 16,0-27-15,0 0 0,0 1-1,0-1 1,0 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8.6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321 143 0,'26'0'109,"1"0"-93,26 0-16,-27 0 15,1 0-15,-1 0 16,1 0-16,26 0 15,-27 27 1,0-27 15,27 26-15,-26 0 0,-1 1-16,1-1 15,-27 1-15,26-27 16,-26 26-16,0 27 15,0-26 1,0 26 0,0-27-1,0 1 1,0-1-16,0 0 16,0 1-16,0-1 15,0 1 1,0-1 15,-26 1-15,-1-1-1,27 1-15,-26-27 16,-1 0-16,-52 26 16,26 1-1,27-27 1,-27 0-1,26 0 1,-26 0 0,0 0-16,1 0 15,25-27-15,-26 27 16,27 0 15,26-26 0,-53-1-15,53 1 0,-27 26-1,27-27 1,0 1-16,0-1 16,0 1-16,-26-27 15,26 0-15,-27 27 16,27-27-1,-26 0-15,26 0 16,0 26-16,0 1 16,-26-27-16,26 0 15,0 27 1,0-1 15,0 1 0,0-1-15,52 1 15,-25 26-15,26 0 0,-27 0-16,1 0 15,-1 0-15,1 0 16,-1 0-16,1 0 15,25 0 1,-25 0 0,-1 0 15,1 0 31,-1 0-62,1 0 47,-27 26-31,0 27 31,26-26-16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1.5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220 28 0,'27'0'0,"-1"0"16,1 0 15,-1 0-15,1 0-16,26 0 16,-27 0-1,1 0 1,26 0-1,-27 0 1,27 0-16,0 26 16,-27-26-1,1 0 1,26 0 0,-27 26-16,1-26 15,-27 27 1,0-1-16,26 1 31,0-27-15,-26 26 31,0 1-32,0-1-15,0 1 16,0 26-1,0-27 1,-26 1 0,0 25-1,26-25-15,-27-1 16,1 27 0,26-26-1,-27-27 16,27 26-15,-26-26 0,-27 27-16,26-27 15,1 0 1,-1 26 0,1-26-1,0 0 16,-1 0-15,1 0 0,-1 0-1,1 0 17,-1 0-32,1 0 15,-1 0 1,1 0-1,-1 0-15,1-26 16,-1 26-16,-25-53 16,25 53-1,1-27 1,-1 1-16,-26-1 31,53 1-15,-26-1 15,26 1-15,0 0 15,0-1-15,0 1 15,0-1 0,0 1-15,0-1-1,26 1 1,1-1 15,-1 27-15,-26-26-16,27-1 15,-1 1 1,1 26 0,-27-27-16,26 27 15,-26-26 1,26 26 0,-26-26-16,27 26 15,-1 0 1,1-27-1,-1 27 17,1 0-17,-1 0 17,1 0-17,-1 0 1,1 0 15,-1 0-15,1 0-1,-1 0 17,27 27-1,-53-1-16,0 0 1,-27 1 0,27-1-16,0 1 47,0-1-16,0 1-16,0-1 1,-26 1 0,0-1 15,26 1 0,0-1 0,-27 27-15,1-53 62,-1 0-62,1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4.6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378 117 0,'26'0'79,"1"0"-64,-1 0 1,1 0-1,-1 0-15,0 0 16,1 0 0,-1 0-16,1 0 15,-1 0 1,1 0 0,-1 27-1,1-1 1,-1 1-1,1-1 1,-1 1 0,1-1-1,-1 27 1,0-53 15,-26 27 16,0-1-31,0 0-1,0 1 1,0-1-16,-26 1 16,26-1-1,-26-26-15,26 27 16,-53-1-16,26 1 31,1-27-15,26 26 15,-27-26-15,1 0 15,-1 0-16,1 0-15,-1 0 32,1 0-17,-1 0 1,1 0 0,0 0-16,-1 0 15,1 0 1,-1 0-16,1 0 15,-1 0 1,1 0 0,-1 0-1,1-26 17,26-1-1,-53 1-16,53-54 1,-26 54-16,-1-1 16,1-25-16,-1 25 15,27 1 1,-26-1 0,-1 1-1,1-1 1,-1 1-16,27-1 15,0 1 1,0-1 15,0 1 16,27 0-16,-1-1-15,27 27 0,-26-26-1,-1 26 1,1 0 0,25 0-16,-25 0 15,-1 0 16,1 0-31,26 0 32,-27 0-17,1 0-15,-1 0 32,1 0-17,-1 0 1,0 0 15,1 0-15,-1 0-1,1 0 1,-27 26 0,26 1-1,1-1 16,-1-26-31,-26 26 16,0 1 0,0-1-1,0 1 1,0 26 0,0-27-1,0 27 1,0-26-1,0-1 17,0 0-17,-26-26 1,-1 0 0,1 0-1,-1 0-15,1 0 16,-1 0-16,1 0 15,-27 0 1,27 0 15,-1 0 1,-26 0-17,27-26 32,26 0-31,0-27 15,0 26 0,0 1-15,0-1-1,0 1 1,26 26 0,-26-27-1,0 1 17,27 26-17,-1-53 1,1 53-1,26-53-15,-27 53 16,0 0 0,1 0-1,-1 0 1,1 0 0,-1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7.3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345 612 0,'-27'0'172,"1"0"-156,-1 0 0,1 0-16,0 0 15,-27 0 1,26-26-1,-26 26 17,27-27-1,26 1 0,-27-1-31,27 1 47,0-1-31,0 1-1,0-1 17,0 1-32,0-1 15,0 1 1,0 0-1,0-1 1,0 1 0,27-1-16,-1 1 15,-26-1 1,0 1 0,27 26-16,-27-27 15,26 1 1,1-1-1,-1 27 1,-26-26 0,27 26-1,-1 0 1,-26-26 0,26 26-1,1 0 1,-1 0-1,1 0 1,-1 0 0,1 0-1,-1 0 1,1 0 0,-1 0-1,27 0-15,-27 52 16,27-52 15,-53 27-15,27-27-1,-27 26 1,0 1 15,0-1-31,0 27 16,0-26 15,0-1-15,0 1-1,0-1-15,0 0 16,0 1-16,0-1 16,0 1-16,0-1 31,0 27 0,0-26 0,0 26-15,0-27 15,0 0-15,-53 1-1,26-27 1,1 0 31,0 0-47,-1 0 16,1 0-1,-1 0-15,1 0 16,-27 0-1,26 0-15,1 0 47,-1 0-31,1 0 15,0 0-15,26-27-16,-27 1 15,1 0 1,-1 26 0,1-53-1,-1 26 1,1 27 0,26-26-1,-27-27 16,1 26-15,26 1 15,0-1-15,0 1 0,0 0 15,0-27 31,26 26-46,1 27 15,-1 0-15,1 0-1,-1-26-15,1 26 16,-1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1.0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459 57 0,'53'0'31,"-27"0"-15,1 0 0,-1 0-16,1 0 47,25 27-32,-25-27-15,26 26 16,-27 1-1,1-27-15,-1 26 16,-26 1 31,0 26-31,0-27-16,0 1 31,0-1-31,0 0 31,0 1-31,0 26 16,0-27-1,0 27 1,0-26 15,0-1-31,-26 1 16,-27 25-16,53-25 15,-27 26 1,1-27 0,-1 1 15,-25-27-15,-1 0-1,26 0-15,1 0 16,-1 0-16,1 0 15,-1 0-15,1 0 16,-1 0-16,-25 0 16,25 0-1,-26 0-15,27 0 16,-1 0-16,1 0 16,-27-27-16,53 1 15,-27 26-15,27-27 16,-26 27-16,0-53 15,-1 1 1,27-1 15,0 26-31,0 1 16,0-1 0,0 1-1,0-1 1,0 1-1,0-1-15,0 1 16,0 0-16,0-1 16,0 1-16,0-27 31,27 26-15,-1 27-1,-26-26 1,26 26-16,1-27 15,-27 1-15,26 26 16,1-27 0,-27 1-1,26-1 1,1 27 15,-1 0-31,1 0 31,-1 0-15,1 0 0,-1 0-1,0 0-15,1 0 32,-1 0-1,1 0-16,-1 0 1,27 0 15,-26 0-31,-1 27 16,27-1 0,-27 1-1,1-1 16,-1-26-31,27 53 32,-26-26-17,-1-1-15,1-26 32,-27 27-32,0-1 31,26-26-16,-26 53 17,0-27-17,0 27 1,0-26 0,-26-27-1,26 53 1,-53-27-1,26 1 17,1-27-32,-27 0 15,26 0 1,1 0-16,0 0 16,-1 0-16,1 0 15,-1 0-15,1 0 16,-1 0-1,1 0 1,26-27 0,-53 27-16,53-26 15,-27 26 1,27-27 15,0 1-15,0-1-1,0 1-15,0-1 16,0 1-16,27-27 16,-1 27 15,1 26-15,-1 0-16,1 0 15,-1 0 1,1 0-1,-1 0 1,1 0-16,-27 26 78,0 27-47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E9D-E706-479D-91CA-2FF13F8A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5D469-DF24-4F3F-B033-BD93F69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D985-9D35-4AD4-A5CA-2F6ADAE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16B7-C89A-43C3-B883-6D8FAE1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C21C-1E75-4BB6-939C-236836B5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1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813-6767-4E27-A55C-2D50F022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F1FA-01F5-4F08-A709-4DDBF90B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662A-97AC-4D1B-853C-D104D44D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B674-49A3-491C-B830-1DF4D5EA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9E1C-E7B8-4B9E-90E8-F955CD1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4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2F7F-0185-4B4D-A860-109614F81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DF9C-6AFB-489E-960E-918A1215E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4599-55E1-45EB-833B-4BCCF43B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14D8-F79A-4CEB-AC92-8E51D960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844F-A672-494E-9395-F075203C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EC3F-3FF5-4B09-AC45-C8DC65A9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1164-4A41-42D9-A333-B196BDA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AB50-94E2-4DA5-B007-5AA9984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EFDA-A13E-4EB9-B24A-BDD0BEB8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A175-A3F4-451B-9084-7EDF56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66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EEFB-0AC2-430F-852E-A32ABA71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2A7E-7313-43D1-A0BC-62A471B5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BCBE-E742-40A7-8A82-A7CEED6E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8638-4D6F-4214-B1AD-78D29CEE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E86E-5AF4-4AED-8A5D-7021A785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8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5536-2A43-4B79-821B-2D45424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6662-9B25-46C6-A9CE-BC0342868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AC41-62A6-43EE-B697-3D97CFA6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1A76-E0A1-4F0D-88C6-EC8A480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B701-B2FE-4621-978D-7D2C990A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8C8A-91C7-4CBC-B2F8-9FDEBBC7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4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5E5-6D57-4261-9B20-AECC982D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C31B-3072-4F76-AFCB-4A422832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F036-377F-4840-B50B-05C833A3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340D0-868C-4E2E-864C-5233A5D12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7F2D9-1C02-4783-AF49-D98A808D6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7F039-A74B-4D24-804B-09E4F399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FD41-3E8C-4617-8384-2B43E299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34B06-0966-46C5-BF80-C238194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2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7241-4D34-4CD0-9CB0-3B59113B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58673-0474-46C4-96DD-8C7CB18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61DF-286E-4AFD-B2F3-AC05E63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BAD7B-5462-4D3A-AC7C-EBDDEDF7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ABF82-58FF-4717-8E94-8A9E2007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2507F-D9A0-4CD6-89EA-184393B5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DD7D-083C-4F54-9A58-5083D3B5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15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936-5C4A-4198-9954-7BFC4EB7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C7C3-236B-49F4-B2C9-2ED4FBAF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3CBF-4F6E-4751-A525-DD2B2B58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FF52-A87B-4AB9-B2B8-A32EA961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CDBBC-CE40-469D-B768-22F34F7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3822-BBEA-4434-B6E7-647938CD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94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8FEB-B655-4AAB-B1A3-EE5076D6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C1EA3-4ED2-4B5A-9BE4-94BD08627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5C1B-0F8D-43B4-B07A-50EFC852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BBD7-1953-41CD-8AB6-4EC87A36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6AA7-8EDA-4342-A866-EEAF931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7FF4-3CCC-4392-8954-5E689912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C79B2-16A2-40A6-AE42-360C698B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0C3D-6A18-4403-B721-B09DE005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D3D2-8813-4BEA-9A2F-B53E45004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215F-9F7A-493B-A084-C44C8130E90A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9DAB-D3B3-4A5E-8ADD-B019B32E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D4A2-A497-4E8C-B3F6-123BA3DDB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0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D40DCE-DC49-4477-A4D2-FD6B606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-152749"/>
            <a:ext cx="5523002" cy="7163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F72E75-683B-4FA5-8518-E667230AB87C}"/>
                  </a:ext>
                </a:extLst>
              </p14:cNvPr>
              <p14:cNvContentPartPr/>
              <p14:nvPr/>
            </p14:nvContentPartPr>
            <p14:xfrm>
              <a:off x="2733660" y="190380"/>
              <a:ext cx="279720" cy="30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F72E75-683B-4FA5-8518-E667230AB8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7660" y="118380"/>
                <a:ext cx="3513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E3C5F8-BD64-4CFB-ACD8-C02C561B552D}"/>
                  </a:ext>
                </a:extLst>
              </p14:cNvPr>
              <p14:cNvContentPartPr/>
              <p14:nvPr/>
            </p14:nvContentPartPr>
            <p14:xfrm>
              <a:off x="6019380" y="217740"/>
              <a:ext cx="259920" cy="300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E3C5F8-BD64-4CFB-ACD8-C02C561B5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3380" y="145740"/>
                <a:ext cx="3315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CB5AB7-D846-4B54-BA6B-8B6A7DB7AC1F}"/>
                  </a:ext>
                </a:extLst>
              </p14:cNvPr>
              <p14:cNvContentPartPr/>
              <p14:nvPr/>
            </p14:nvContentPartPr>
            <p14:xfrm>
              <a:off x="7084260" y="1235820"/>
              <a:ext cx="308880" cy="374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CB5AB7-D846-4B54-BA6B-8B6A7DB7A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8260" y="1163820"/>
                <a:ext cx="380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A74232-C4AE-43C2-84E1-8A4D8C80D737}"/>
                  </a:ext>
                </a:extLst>
              </p14:cNvPr>
              <p14:cNvContentPartPr/>
              <p14:nvPr/>
            </p14:nvContentPartPr>
            <p14:xfrm>
              <a:off x="6018300" y="1921260"/>
              <a:ext cx="297720" cy="23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A74232-C4AE-43C2-84E1-8A4D8C80D7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2300" y="1849260"/>
                <a:ext cx="3693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482AB6-4D6F-4E26-8225-EDF905110E7F}"/>
                  </a:ext>
                </a:extLst>
              </p14:cNvPr>
              <p14:cNvContentPartPr/>
              <p14:nvPr/>
            </p14:nvContentPartPr>
            <p14:xfrm>
              <a:off x="5485140" y="1339140"/>
              <a:ext cx="291240" cy="290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482AB6-4D6F-4E26-8225-EDF905110E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9140" y="1267140"/>
                <a:ext cx="3628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1528A6-5D95-4C51-98CA-F1BDB256B772}"/>
                  </a:ext>
                </a:extLst>
              </p14:cNvPr>
              <p14:cNvContentPartPr/>
              <p14:nvPr/>
            </p14:nvContentPartPr>
            <p14:xfrm>
              <a:off x="4387860" y="1390260"/>
              <a:ext cx="308520" cy="233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1528A6-5D95-4C51-98CA-F1BDB256B7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51860" y="1318260"/>
                <a:ext cx="3801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FFEABA-2570-4088-A535-4C1A8D69DBD7}"/>
                  </a:ext>
                </a:extLst>
              </p14:cNvPr>
              <p14:cNvContentPartPr/>
              <p14:nvPr/>
            </p14:nvContentPartPr>
            <p14:xfrm>
              <a:off x="3235860" y="1376940"/>
              <a:ext cx="317880" cy="227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FFEABA-2570-4088-A535-4C1A8D69DB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9860" y="1304940"/>
                <a:ext cx="389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5193D5-F5DF-4257-81D7-C45286FBCFD9}"/>
                  </a:ext>
                </a:extLst>
              </p14:cNvPr>
              <p14:cNvContentPartPr/>
              <p14:nvPr/>
            </p14:nvContentPartPr>
            <p14:xfrm>
              <a:off x="2771460" y="836940"/>
              <a:ext cx="234360" cy="244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5193D5-F5DF-4257-81D7-C45286FBCF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5460" y="764940"/>
                <a:ext cx="306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FC6E8F-FAF7-4D00-88E5-2A762F6EC865}"/>
                  </a:ext>
                </a:extLst>
              </p14:cNvPr>
              <p14:cNvContentPartPr/>
              <p14:nvPr/>
            </p14:nvContentPartPr>
            <p14:xfrm>
              <a:off x="5930820" y="4618020"/>
              <a:ext cx="318240" cy="28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FC6E8F-FAF7-4D00-88E5-2A762F6EC8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4820" y="4546020"/>
                <a:ext cx="389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E4E120-C443-46BE-88C3-6EACDF6FBC89}"/>
                  </a:ext>
                </a:extLst>
              </p14:cNvPr>
              <p14:cNvContentPartPr/>
              <p14:nvPr/>
            </p14:nvContentPartPr>
            <p14:xfrm>
              <a:off x="5504580" y="5205180"/>
              <a:ext cx="204120" cy="180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E4E120-C443-46BE-88C3-6EACDF6FBC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8580" y="5133180"/>
                <a:ext cx="275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034D7B-E790-4A53-92B6-DA5500A3974A}"/>
                  </a:ext>
                </a:extLst>
              </p14:cNvPr>
              <p14:cNvContentPartPr/>
              <p14:nvPr/>
            </p14:nvContentPartPr>
            <p14:xfrm>
              <a:off x="4395780" y="5219580"/>
              <a:ext cx="272520" cy="182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034D7B-E790-4A53-92B6-DA5500A397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59780" y="5147580"/>
                <a:ext cx="344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628AB6-752B-4F24-A5C0-C75080CBCC37}"/>
                  </a:ext>
                </a:extLst>
              </p14:cNvPr>
              <p14:cNvContentPartPr/>
              <p14:nvPr/>
            </p14:nvContentPartPr>
            <p14:xfrm>
              <a:off x="6953220" y="5198340"/>
              <a:ext cx="439920" cy="31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628AB6-752B-4F24-A5C0-C75080CBCC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17220" y="5126340"/>
                <a:ext cx="5115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05E2B9-AF26-4596-9ABB-31E46A74C421}"/>
                  </a:ext>
                </a:extLst>
              </p14:cNvPr>
              <p14:cNvContentPartPr/>
              <p14:nvPr/>
            </p14:nvContentPartPr>
            <p14:xfrm>
              <a:off x="6019740" y="6162780"/>
              <a:ext cx="307440" cy="343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05E2B9-AF26-4596-9ABB-31E46A74C4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83740" y="6090780"/>
                <a:ext cx="3790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E72AE5-17FB-41FA-A5EE-6C01FB2A8EEF}"/>
                  </a:ext>
                </a:extLst>
              </p14:cNvPr>
              <p14:cNvContentPartPr/>
              <p14:nvPr/>
            </p14:nvContentPartPr>
            <p14:xfrm>
              <a:off x="3267180" y="6247740"/>
              <a:ext cx="317160" cy="279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E72AE5-17FB-41FA-A5EE-6C01FB2A8E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31180" y="6175740"/>
                <a:ext cx="388800" cy="42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B2324C-358B-458E-81D9-23C18F931580}"/>
              </a:ext>
            </a:extLst>
          </p:cNvPr>
          <p:cNvCxnSpPr>
            <a:cxnSpLocks/>
          </p:cNvCxnSpPr>
          <p:nvPr/>
        </p:nvCxnSpPr>
        <p:spPr>
          <a:xfrm flipV="1">
            <a:off x="1238250" y="368040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8E88A4-ACF0-4B88-9458-9EB74BC21D8D}"/>
              </a:ext>
            </a:extLst>
          </p:cNvPr>
          <p:cNvCxnSpPr>
            <a:cxnSpLocks/>
          </p:cNvCxnSpPr>
          <p:nvPr/>
        </p:nvCxnSpPr>
        <p:spPr>
          <a:xfrm flipV="1">
            <a:off x="1238250" y="941659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6E4529-65BA-4DFA-8595-B709F7694E89}"/>
              </a:ext>
            </a:extLst>
          </p:cNvPr>
          <p:cNvCxnSpPr>
            <a:cxnSpLocks/>
          </p:cNvCxnSpPr>
          <p:nvPr/>
        </p:nvCxnSpPr>
        <p:spPr>
          <a:xfrm flipV="1">
            <a:off x="1728925" y="1484273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9EEFE5-87D6-4537-8101-1B491118DF33}"/>
              </a:ext>
            </a:extLst>
          </p:cNvPr>
          <p:cNvCxnSpPr>
            <a:cxnSpLocks/>
          </p:cNvCxnSpPr>
          <p:nvPr/>
        </p:nvCxnSpPr>
        <p:spPr>
          <a:xfrm>
            <a:off x="1485900" y="6334680"/>
            <a:ext cx="1939860" cy="8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41FE59-A812-43D6-A82A-D9222F0ACBE9}"/>
              </a:ext>
            </a:extLst>
          </p:cNvPr>
          <p:cNvCxnSpPr>
            <a:cxnSpLocks/>
          </p:cNvCxnSpPr>
          <p:nvPr/>
        </p:nvCxnSpPr>
        <p:spPr>
          <a:xfrm>
            <a:off x="1870138" y="5106930"/>
            <a:ext cx="2684132" cy="1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048AA-B7BB-4364-BF83-2806FB63BB35}"/>
              </a:ext>
            </a:extLst>
          </p:cNvPr>
          <p:cNvCxnSpPr>
            <a:cxnSpLocks/>
          </p:cNvCxnSpPr>
          <p:nvPr/>
        </p:nvCxnSpPr>
        <p:spPr>
          <a:xfrm flipV="1">
            <a:off x="1870138" y="1473334"/>
            <a:ext cx="2649302" cy="119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5436418-3EC1-49AB-B009-525438A6B9D1}"/>
              </a:ext>
            </a:extLst>
          </p:cNvPr>
          <p:cNvSpPr txBox="1"/>
          <p:nvPr/>
        </p:nvSpPr>
        <p:spPr>
          <a:xfrm>
            <a:off x="317421" y="36804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(-4,5,0.5)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F09AB-047A-45D6-87DE-BCD13C955F78}"/>
              </a:ext>
            </a:extLst>
          </p:cNvPr>
          <p:cNvSpPr txBox="1"/>
          <p:nvPr/>
        </p:nvSpPr>
        <p:spPr>
          <a:xfrm>
            <a:off x="307444" y="95808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(-4,4,0.5)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2A94DB-645C-42C4-81DC-818CE0C21EBB}"/>
              </a:ext>
            </a:extLst>
          </p:cNvPr>
          <p:cNvSpPr txBox="1"/>
          <p:nvPr/>
        </p:nvSpPr>
        <p:spPr>
          <a:xfrm>
            <a:off x="808096" y="149088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(-3,3,0.5)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8CF33-3526-4683-B64B-ABB8E82591CF}"/>
              </a:ext>
            </a:extLst>
          </p:cNvPr>
          <p:cNvSpPr txBox="1"/>
          <p:nvPr/>
        </p:nvSpPr>
        <p:spPr>
          <a:xfrm>
            <a:off x="949309" y="248665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(-1,3,0.5)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B4EE26-CD8E-4F47-AB11-148FBDBE34B3}"/>
              </a:ext>
            </a:extLst>
          </p:cNvPr>
          <p:cNvSpPr txBox="1"/>
          <p:nvPr/>
        </p:nvSpPr>
        <p:spPr>
          <a:xfrm>
            <a:off x="949309" y="4953041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(-1,-4,0.5)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F48C4-ED1B-44DA-BA5D-6DD148655B55}"/>
              </a:ext>
            </a:extLst>
          </p:cNvPr>
          <p:cNvSpPr txBox="1"/>
          <p:nvPr/>
        </p:nvSpPr>
        <p:spPr>
          <a:xfrm>
            <a:off x="568579" y="6198803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(-3,-6,0.5)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3837F5-9322-431D-8D86-DD7C43AF5550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6149341" y="289302"/>
            <a:ext cx="2110336" cy="7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DA6E417-3040-45DD-8D5F-65B00933274D}"/>
              </a:ext>
            </a:extLst>
          </p:cNvPr>
          <p:cNvSpPr txBox="1"/>
          <p:nvPr/>
        </p:nvSpPr>
        <p:spPr>
          <a:xfrm>
            <a:off x="8259677" y="135413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(2,5,0.5)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1D6D9F-3FC8-4A88-B916-EC453BECDEA9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7242303" y="1455679"/>
            <a:ext cx="2020868" cy="30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33B172-216E-40C0-8F24-9E9FE51267EB}"/>
              </a:ext>
            </a:extLst>
          </p:cNvPr>
          <p:cNvSpPr txBox="1"/>
          <p:nvPr/>
        </p:nvSpPr>
        <p:spPr>
          <a:xfrm>
            <a:off x="9263171" y="160482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(4,3,0.5)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88025C-74FD-4728-AF68-7E4431097A7F}"/>
              </a:ext>
            </a:extLst>
          </p:cNvPr>
          <p:cNvCxnSpPr>
            <a:cxnSpLocks/>
          </p:cNvCxnSpPr>
          <p:nvPr/>
        </p:nvCxnSpPr>
        <p:spPr>
          <a:xfrm flipH="1" flipV="1">
            <a:off x="6167160" y="2046849"/>
            <a:ext cx="2092517" cy="2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273910-C1FA-406E-B344-A9D6323884A9}"/>
              </a:ext>
            </a:extLst>
          </p:cNvPr>
          <p:cNvSpPr txBox="1"/>
          <p:nvPr/>
        </p:nvSpPr>
        <p:spPr>
          <a:xfrm>
            <a:off x="8266858" y="212497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(2,2,0.5)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2399ED-0E3A-45A5-8B62-A7F6DCEB0181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651695" y="992931"/>
            <a:ext cx="2391034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43F43EE-BD04-47B7-ABAE-9EBA896844B1}"/>
              </a:ext>
            </a:extLst>
          </p:cNvPr>
          <p:cNvSpPr txBox="1"/>
          <p:nvPr/>
        </p:nvSpPr>
        <p:spPr>
          <a:xfrm>
            <a:off x="8042729" y="839042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(1,3,0.5)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97EEB3-5958-4958-8BD1-5230A12E9F54}"/>
              </a:ext>
            </a:extLst>
          </p:cNvPr>
          <p:cNvCxnSpPr>
            <a:cxnSpLocks/>
          </p:cNvCxnSpPr>
          <p:nvPr/>
        </p:nvCxnSpPr>
        <p:spPr>
          <a:xfrm flipH="1">
            <a:off x="6167160" y="3551616"/>
            <a:ext cx="2194983" cy="1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794D44-969C-427F-9182-BA8D8BEBDCA0}"/>
              </a:ext>
            </a:extLst>
          </p:cNvPr>
          <p:cNvSpPr txBox="1"/>
          <p:nvPr/>
        </p:nvSpPr>
        <p:spPr>
          <a:xfrm>
            <a:off x="8369323" y="3408444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(2,-3,0.5)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8CAE5E-CF45-4591-A02A-2D0CA8EB71E3}"/>
              </a:ext>
            </a:extLst>
          </p:cNvPr>
          <p:cNvCxnSpPr>
            <a:cxnSpLocks/>
          </p:cNvCxnSpPr>
          <p:nvPr/>
        </p:nvCxnSpPr>
        <p:spPr>
          <a:xfrm flipH="1">
            <a:off x="5618610" y="4227847"/>
            <a:ext cx="2594674" cy="107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7D6CD7A-0A12-4BD8-992A-63E9E43DB816}"/>
              </a:ext>
            </a:extLst>
          </p:cNvPr>
          <p:cNvSpPr txBox="1"/>
          <p:nvPr/>
        </p:nvSpPr>
        <p:spPr>
          <a:xfrm>
            <a:off x="8220463" y="408467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(1,-4,0.5)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3EAFDC-E315-45DE-9E6C-FD8AA255794D}"/>
              </a:ext>
            </a:extLst>
          </p:cNvPr>
          <p:cNvCxnSpPr>
            <a:cxnSpLocks/>
          </p:cNvCxnSpPr>
          <p:nvPr/>
        </p:nvCxnSpPr>
        <p:spPr>
          <a:xfrm flipH="1">
            <a:off x="7256797" y="5260818"/>
            <a:ext cx="1557044" cy="10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F428EF-5961-4D90-8C76-2E29594C0831}"/>
              </a:ext>
            </a:extLst>
          </p:cNvPr>
          <p:cNvSpPr txBox="1"/>
          <p:nvPr/>
        </p:nvSpPr>
        <p:spPr>
          <a:xfrm>
            <a:off x="8829737" y="511856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(4,-4,0.5)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8DAA6-7D1C-4542-9E93-1257CD6B6BC7}"/>
              </a:ext>
            </a:extLst>
          </p:cNvPr>
          <p:cNvCxnSpPr>
            <a:cxnSpLocks/>
          </p:cNvCxnSpPr>
          <p:nvPr/>
        </p:nvCxnSpPr>
        <p:spPr>
          <a:xfrm flipH="1">
            <a:off x="6167160" y="6326237"/>
            <a:ext cx="1960881" cy="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D2CAA9-F5C6-4AA3-A86F-648CBF1FFF1E}"/>
              </a:ext>
            </a:extLst>
          </p:cNvPr>
          <p:cNvSpPr txBox="1"/>
          <p:nvPr/>
        </p:nvSpPr>
        <p:spPr>
          <a:xfrm>
            <a:off x="8143937" y="6183984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(2,-6,0.5)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994717" y="65910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502206" y="122927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387375" y="9979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00208" y="98061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6819750" y="122977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6686696" y="491551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3491932" y="588926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5633161" y="589815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0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D40DCE-DC49-4477-A4D2-FD6B606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-152749"/>
            <a:ext cx="5523002" cy="716349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994717" y="65910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502206" y="122927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387375" y="9979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00208" y="98061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6819750" y="122977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6686696" y="491551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3491932" y="588926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5633161" y="589815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750CB-E111-485C-9C91-A41FFC7B982C}"/>
              </a:ext>
            </a:extLst>
          </p:cNvPr>
          <p:cNvCxnSpPr/>
          <p:nvPr/>
        </p:nvCxnSpPr>
        <p:spPr>
          <a:xfrm>
            <a:off x="3468962" y="1490880"/>
            <a:ext cx="1084509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589AEB-AEE0-40FA-BA43-383C69AACA29}"/>
              </a:ext>
            </a:extLst>
          </p:cNvPr>
          <p:cNvCxnSpPr>
            <a:cxnSpLocks/>
          </p:cNvCxnSpPr>
          <p:nvPr/>
        </p:nvCxnSpPr>
        <p:spPr>
          <a:xfrm>
            <a:off x="3468962" y="1473334"/>
            <a:ext cx="10696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3E60B-010F-4A3E-9602-DBF89914ED56}"/>
              </a:ext>
            </a:extLst>
          </p:cNvPr>
          <p:cNvCxnSpPr>
            <a:cxnSpLocks/>
          </p:cNvCxnSpPr>
          <p:nvPr/>
        </p:nvCxnSpPr>
        <p:spPr>
          <a:xfrm flipH="1" flipV="1">
            <a:off x="4538660" y="1490880"/>
            <a:ext cx="23681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CAE8C1-0A51-4F61-8254-9BD5ADCE5920}"/>
              </a:ext>
            </a:extLst>
          </p:cNvPr>
          <p:cNvCxnSpPr>
            <a:cxnSpLocks/>
          </p:cNvCxnSpPr>
          <p:nvPr/>
        </p:nvCxnSpPr>
        <p:spPr>
          <a:xfrm flipV="1">
            <a:off x="3445166" y="1441362"/>
            <a:ext cx="7636" cy="4971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FEDA85-4BF9-4FE3-B985-0F55CA28F95D}"/>
              </a:ext>
            </a:extLst>
          </p:cNvPr>
          <p:cNvCxnSpPr>
            <a:cxnSpLocks/>
          </p:cNvCxnSpPr>
          <p:nvPr/>
        </p:nvCxnSpPr>
        <p:spPr>
          <a:xfrm flipV="1">
            <a:off x="3460092" y="5335148"/>
            <a:ext cx="1050038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9C54D7-CF13-4149-BCBB-571C70C3D2BF}"/>
              </a:ext>
            </a:extLst>
          </p:cNvPr>
          <p:cNvCxnSpPr>
            <a:cxnSpLocks/>
          </p:cNvCxnSpPr>
          <p:nvPr/>
        </p:nvCxnSpPr>
        <p:spPr>
          <a:xfrm flipH="1" flipV="1">
            <a:off x="4546626" y="5335148"/>
            <a:ext cx="1637295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CB306-4150-42B5-B20C-F325704E3B8A}"/>
              </a:ext>
            </a:extLst>
          </p:cNvPr>
          <p:cNvCxnSpPr>
            <a:cxnSpLocks/>
          </p:cNvCxnSpPr>
          <p:nvPr/>
        </p:nvCxnSpPr>
        <p:spPr>
          <a:xfrm flipH="1" flipV="1">
            <a:off x="5616662" y="5296028"/>
            <a:ext cx="567259" cy="11253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0678C5-EC6A-480D-B294-0489AB09F684}"/>
              </a:ext>
            </a:extLst>
          </p:cNvPr>
          <p:cNvCxnSpPr>
            <a:cxnSpLocks/>
          </p:cNvCxnSpPr>
          <p:nvPr/>
        </p:nvCxnSpPr>
        <p:spPr>
          <a:xfrm flipH="1" flipV="1">
            <a:off x="5624717" y="5296028"/>
            <a:ext cx="1669278" cy="11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F41FAA-A79C-404F-9B80-47C6E078377A}"/>
              </a:ext>
            </a:extLst>
          </p:cNvPr>
          <p:cNvCxnSpPr>
            <a:cxnSpLocks/>
          </p:cNvCxnSpPr>
          <p:nvPr/>
        </p:nvCxnSpPr>
        <p:spPr>
          <a:xfrm flipH="1" flipV="1">
            <a:off x="6209607" y="4784009"/>
            <a:ext cx="1095476" cy="512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B7F8260-6ED7-4585-BC61-7E94C2E5CA47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6183921" y="1491383"/>
            <a:ext cx="1110074" cy="32824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0E8DDB-54E7-4D96-A75E-56EE8D67C33C}"/>
              </a:ext>
            </a:extLst>
          </p:cNvPr>
          <p:cNvCxnSpPr>
            <a:cxnSpLocks/>
          </p:cNvCxnSpPr>
          <p:nvPr/>
        </p:nvCxnSpPr>
        <p:spPr>
          <a:xfrm flipH="1">
            <a:off x="6161055" y="1550771"/>
            <a:ext cx="1063451" cy="494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B3993-76B1-4042-B146-D0DE7CDAE085}"/>
              </a:ext>
            </a:extLst>
          </p:cNvPr>
          <p:cNvCxnSpPr>
            <a:cxnSpLocks/>
          </p:cNvCxnSpPr>
          <p:nvPr/>
        </p:nvCxnSpPr>
        <p:spPr>
          <a:xfrm flipH="1">
            <a:off x="5607639" y="1490880"/>
            <a:ext cx="1686356" cy="116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73FD5-7C63-4293-A917-E252C9DF50EB}"/>
              </a:ext>
            </a:extLst>
          </p:cNvPr>
          <p:cNvCxnSpPr>
            <a:cxnSpLocks/>
          </p:cNvCxnSpPr>
          <p:nvPr/>
        </p:nvCxnSpPr>
        <p:spPr>
          <a:xfrm flipH="1">
            <a:off x="5607639" y="396240"/>
            <a:ext cx="553416" cy="1098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3ABF25E-E125-4865-B6EF-93E071BE8117}"/>
              </a:ext>
            </a:extLst>
          </p:cNvPr>
          <p:cNvCxnSpPr>
            <a:cxnSpLocks/>
          </p:cNvCxnSpPr>
          <p:nvPr/>
        </p:nvCxnSpPr>
        <p:spPr>
          <a:xfrm flipH="1">
            <a:off x="4510130" y="341600"/>
            <a:ext cx="1659948" cy="1146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E760D9-7504-43EC-9B85-58A60CCA7E46}"/>
              </a:ext>
            </a:extLst>
          </p:cNvPr>
          <p:cNvCxnSpPr>
            <a:cxnSpLocks/>
          </p:cNvCxnSpPr>
          <p:nvPr/>
        </p:nvCxnSpPr>
        <p:spPr>
          <a:xfrm>
            <a:off x="2899426" y="926578"/>
            <a:ext cx="1610704" cy="5893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506C2-C9D6-4C65-8978-155CFB731321}"/>
              </a:ext>
            </a:extLst>
          </p:cNvPr>
          <p:cNvCxnSpPr>
            <a:cxnSpLocks/>
          </p:cNvCxnSpPr>
          <p:nvPr/>
        </p:nvCxnSpPr>
        <p:spPr>
          <a:xfrm>
            <a:off x="2916461" y="399662"/>
            <a:ext cx="1637996" cy="1065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F059DB-EA19-41A5-ABEC-BC601EB52F3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906095" y="368892"/>
            <a:ext cx="3328700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B3703C-1653-4BD6-A21B-B877127CC879}"/>
              </a:ext>
            </a:extLst>
          </p:cNvPr>
          <p:cNvCxnSpPr>
            <a:cxnSpLocks/>
          </p:cNvCxnSpPr>
          <p:nvPr/>
        </p:nvCxnSpPr>
        <p:spPr>
          <a:xfrm>
            <a:off x="3410258" y="6397522"/>
            <a:ext cx="2773663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130A48-3FE3-4C85-9416-17B0137589AF}"/>
              </a:ext>
            </a:extLst>
          </p:cNvPr>
          <p:cNvCxnSpPr>
            <a:cxnSpLocks/>
          </p:cNvCxnSpPr>
          <p:nvPr/>
        </p:nvCxnSpPr>
        <p:spPr>
          <a:xfrm flipV="1">
            <a:off x="6183921" y="5325080"/>
            <a:ext cx="1099872" cy="1067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AB2F26-4A78-4C1C-A0B2-0D72F1B50794}"/>
              </a:ext>
            </a:extLst>
          </p:cNvPr>
          <p:cNvCxnSpPr>
            <a:cxnSpLocks/>
          </p:cNvCxnSpPr>
          <p:nvPr/>
        </p:nvCxnSpPr>
        <p:spPr>
          <a:xfrm flipH="1" flipV="1">
            <a:off x="7261151" y="1450256"/>
            <a:ext cx="22642" cy="3845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31D9C0-86F4-4695-974C-67D4110B3876}"/>
              </a:ext>
            </a:extLst>
          </p:cNvPr>
          <p:cNvCxnSpPr>
            <a:cxnSpLocks/>
            <a:stCxn id="88" idx="3"/>
          </p:cNvCxnSpPr>
          <p:nvPr/>
        </p:nvCxnSpPr>
        <p:spPr>
          <a:xfrm flipH="1" flipV="1">
            <a:off x="6197915" y="399881"/>
            <a:ext cx="1096080" cy="1091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9E47F12-AE39-434B-96FD-F3CD9C2BF416}"/>
              </a:ext>
            </a:extLst>
          </p:cNvPr>
          <p:cNvCxnSpPr>
            <a:cxnSpLocks/>
          </p:cNvCxnSpPr>
          <p:nvPr/>
        </p:nvCxnSpPr>
        <p:spPr>
          <a:xfrm flipH="1" flipV="1">
            <a:off x="2865009" y="924963"/>
            <a:ext cx="581087" cy="5252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A6C73C-617F-44CA-A425-0F39B4803401}"/>
              </a:ext>
            </a:extLst>
          </p:cNvPr>
          <p:cNvCxnSpPr>
            <a:cxnSpLocks/>
          </p:cNvCxnSpPr>
          <p:nvPr/>
        </p:nvCxnSpPr>
        <p:spPr>
          <a:xfrm flipH="1" flipV="1">
            <a:off x="2871716" y="362894"/>
            <a:ext cx="7885" cy="551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31709-EE6B-460B-83BA-1168E91C4A7D}"/>
              </a:ext>
            </a:extLst>
          </p:cNvPr>
          <p:cNvCxnSpPr>
            <a:cxnSpLocks/>
          </p:cNvCxnSpPr>
          <p:nvPr/>
        </p:nvCxnSpPr>
        <p:spPr>
          <a:xfrm flipH="1" flipV="1">
            <a:off x="5623170" y="1486109"/>
            <a:ext cx="583553" cy="523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09FEF6-2A9F-420F-AB32-960FA1DC35DF}"/>
              </a:ext>
            </a:extLst>
          </p:cNvPr>
          <p:cNvCxnSpPr>
            <a:cxnSpLocks/>
          </p:cNvCxnSpPr>
          <p:nvPr/>
        </p:nvCxnSpPr>
        <p:spPr>
          <a:xfrm flipV="1">
            <a:off x="6191925" y="2019853"/>
            <a:ext cx="3206" cy="27690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137658-6C70-4D84-912E-77E5D25AC7A0}"/>
              </a:ext>
            </a:extLst>
          </p:cNvPr>
          <p:cNvCxnSpPr>
            <a:cxnSpLocks/>
          </p:cNvCxnSpPr>
          <p:nvPr/>
        </p:nvCxnSpPr>
        <p:spPr>
          <a:xfrm flipV="1">
            <a:off x="4546626" y="5296028"/>
            <a:ext cx="1061013" cy="20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A28A8C-1AAE-4396-9AF9-C9DD985EDBC8}"/>
              </a:ext>
            </a:extLst>
          </p:cNvPr>
          <p:cNvCxnSpPr>
            <a:cxnSpLocks/>
          </p:cNvCxnSpPr>
          <p:nvPr/>
        </p:nvCxnSpPr>
        <p:spPr>
          <a:xfrm flipV="1">
            <a:off x="5613885" y="4790234"/>
            <a:ext cx="585520" cy="53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F1058A-2345-4166-A764-BBD775280A7A}"/>
              </a:ext>
            </a:extLst>
          </p:cNvPr>
          <p:cNvCxnSpPr>
            <a:cxnSpLocks/>
          </p:cNvCxnSpPr>
          <p:nvPr/>
        </p:nvCxnSpPr>
        <p:spPr>
          <a:xfrm flipV="1">
            <a:off x="4504346" y="1467474"/>
            <a:ext cx="1141780" cy="9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535159" y="834601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073044" y="128876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498482" y="1395267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40104" y="139749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7300989" y="118760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7268288" y="5105007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2910198" y="618136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6167111" y="6327987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750CB-E111-485C-9C91-A41FFC7B982C}"/>
              </a:ext>
            </a:extLst>
          </p:cNvPr>
          <p:cNvCxnSpPr/>
          <p:nvPr/>
        </p:nvCxnSpPr>
        <p:spPr>
          <a:xfrm>
            <a:off x="3468962" y="1490880"/>
            <a:ext cx="1084509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589AEB-AEE0-40FA-BA43-383C69AACA29}"/>
              </a:ext>
            </a:extLst>
          </p:cNvPr>
          <p:cNvCxnSpPr>
            <a:cxnSpLocks/>
          </p:cNvCxnSpPr>
          <p:nvPr/>
        </p:nvCxnSpPr>
        <p:spPr>
          <a:xfrm>
            <a:off x="3468962" y="1473334"/>
            <a:ext cx="10696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3E60B-010F-4A3E-9602-DBF89914ED56}"/>
              </a:ext>
            </a:extLst>
          </p:cNvPr>
          <p:cNvCxnSpPr>
            <a:cxnSpLocks/>
          </p:cNvCxnSpPr>
          <p:nvPr/>
        </p:nvCxnSpPr>
        <p:spPr>
          <a:xfrm flipH="1" flipV="1">
            <a:off x="4538660" y="1490880"/>
            <a:ext cx="23681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CAE8C1-0A51-4F61-8254-9BD5ADCE5920}"/>
              </a:ext>
            </a:extLst>
          </p:cNvPr>
          <p:cNvCxnSpPr>
            <a:cxnSpLocks/>
          </p:cNvCxnSpPr>
          <p:nvPr/>
        </p:nvCxnSpPr>
        <p:spPr>
          <a:xfrm flipV="1">
            <a:off x="3445166" y="1441362"/>
            <a:ext cx="7636" cy="4971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FEDA85-4BF9-4FE3-B985-0F55CA28F95D}"/>
              </a:ext>
            </a:extLst>
          </p:cNvPr>
          <p:cNvCxnSpPr>
            <a:cxnSpLocks/>
          </p:cNvCxnSpPr>
          <p:nvPr/>
        </p:nvCxnSpPr>
        <p:spPr>
          <a:xfrm flipV="1">
            <a:off x="3460092" y="5335148"/>
            <a:ext cx="1050038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9C54D7-CF13-4149-BCBB-571C70C3D2BF}"/>
              </a:ext>
            </a:extLst>
          </p:cNvPr>
          <p:cNvCxnSpPr>
            <a:cxnSpLocks/>
          </p:cNvCxnSpPr>
          <p:nvPr/>
        </p:nvCxnSpPr>
        <p:spPr>
          <a:xfrm flipH="1" flipV="1">
            <a:off x="4546626" y="5335148"/>
            <a:ext cx="1637295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CB306-4150-42B5-B20C-F325704E3B8A}"/>
              </a:ext>
            </a:extLst>
          </p:cNvPr>
          <p:cNvCxnSpPr>
            <a:cxnSpLocks/>
          </p:cNvCxnSpPr>
          <p:nvPr/>
        </p:nvCxnSpPr>
        <p:spPr>
          <a:xfrm flipH="1" flipV="1">
            <a:off x="5616662" y="5296028"/>
            <a:ext cx="567259" cy="11253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0678C5-EC6A-480D-B294-0489AB09F684}"/>
              </a:ext>
            </a:extLst>
          </p:cNvPr>
          <p:cNvCxnSpPr>
            <a:cxnSpLocks/>
          </p:cNvCxnSpPr>
          <p:nvPr/>
        </p:nvCxnSpPr>
        <p:spPr>
          <a:xfrm flipH="1" flipV="1">
            <a:off x="5624717" y="5296028"/>
            <a:ext cx="1669278" cy="11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F41FAA-A79C-404F-9B80-47C6E078377A}"/>
              </a:ext>
            </a:extLst>
          </p:cNvPr>
          <p:cNvCxnSpPr>
            <a:cxnSpLocks/>
          </p:cNvCxnSpPr>
          <p:nvPr/>
        </p:nvCxnSpPr>
        <p:spPr>
          <a:xfrm flipH="1" flipV="1">
            <a:off x="6209607" y="4784009"/>
            <a:ext cx="1095476" cy="512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B7F8260-6ED7-4585-BC61-7E94C2E5CA47}"/>
              </a:ext>
            </a:extLst>
          </p:cNvPr>
          <p:cNvCxnSpPr>
            <a:cxnSpLocks/>
          </p:cNvCxnSpPr>
          <p:nvPr/>
        </p:nvCxnSpPr>
        <p:spPr>
          <a:xfrm flipH="1">
            <a:off x="6200234" y="1582830"/>
            <a:ext cx="1050715" cy="32499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0E8DDB-54E7-4D96-A75E-56EE8D67C33C}"/>
              </a:ext>
            </a:extLst>
          </p:cNvPr>
          <p:cNvCxnSpPr>
            <a:cxnSpLocks/>
          </p:cNvCxnSpPr>
          <p:nvPr/>
        </p:nvCxnSpPr>
        <p:spPr>
          <a:xfrm flipH="1">
            <a:off x="6161055" y="1550771"/>
            <a:ext cx="1063451" cy="494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B3993-76B1-4042-B146-D0DE7CDAE085}"/>
              </a:ext>
            </a:extLst>
          </p:cNvPr>
          <p:cNvCxnSpPr>
            <a:cxnSpLocks/>
          </p:cNvCxnSpPr>
          <p:nvPr/>
        </p:nvCxnSpPr>
        <p:spPr>
          <a:xfrm flipH="1">
            <a:off x="5607639" y="1490880"/>
            <a:ext cx="1686356" cy="116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73FD5-7C63-4293-A917-E252C9DF50EB}"/>
              </a:ext>
            </a:extLst>
          </p:cNvPr>
          <p:cNvCxnSpPr>
            <a:cxnSpLocks/>
          </p:cNvCxnSpPr>
          <p:nvPr/>
        </p:nvCxnSpPr>
        <p:spPr>
          <a:xfrm flipH="1">
            <a:off x="5607639" y="396240"/>
            <a:ext cx="553416" cy="1098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3ABF25E-E125-4865-B6EF-93E071BE8117}"/>
              </a:ext>
            </a:extLst>
          </p:cNvPr>
          <p:cNvCxnSpPr>
            <a:cxnSpLocks/>
          </p:cNvCxnSpPr>
          <p:nvPr/>
        </p:nvCxnSpPr>
        <p:spPr>
          <a:xfrm flipH="1">
            <a:off x="4510130" y="341600"/>
            <a:ext cx="1659948" cy="1146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E760D9-7504-43EC-9B85-58A60CCA7E46}"/>
              </a:ext>
            </a:extLst>
          </p:cNvPr>
          <p:cNvCxnSpPr>
            <a:cxnSpLocks/>
          </p:cNvCxnSpPr>
          <p:nvPr/>
        </p:nvCxnSpPr>
        <p:spPr>
          <a:xfrm>
            <a:off x="2899426" y="926578"/>
            <a:ext cx="1590033" cy="550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506C2-C9D6-4C65-8978-155CFB731321}"/>
              </a:ext>
            </a:extLst>
          </p:cNvPr>
          <p:cNvCxnSpPr>
            <a:cxnSpLocks/>
          </p:cNvCxnSpPr>
          <p:nvPr/>
        </p:nvCxnSpPr>
        <p:spPr>
          <a:xfrm>
            <a:off x="2916461" y="399662"/>
            <a:ext cx="1637996" cy="1065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F059DB-EA19-41A5-ABEC-BC601EB52F3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906095" y="368892"/>
            <a:ext cx="3328700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B3703C-1653-4BD6-A21B-B877127CC879}"/>
              </a:ext>
            </a:extLst>
          </p:cNvPr>
          <p:cNvCxnSpPr>
            <a:cxnSpLocks/>
          </p:cNvCxnSpPr>
          <p:nvPr/>
        </p:nvCxnSpPr>
        <p:spPr>
          <a:xfrm>
            <a:off x="3410258" y="6397522"/>
            <a:ext cx="2773663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130A48-3FE3-4C85-9416-17B0137589AF}"/>
              </a:ext>
            </a:extLst>
          </p:cNvPr>
          <p:cNvCxnSpPr>
            <a:cxnSpLocks/>
          </p:cNvCxnSpPr>
          <p:nvPr/>
        </p:nvCxnSpPr>
        <p:spPr>
          <a:xfrm flipV="1">
            <a:off x="6183921" y="5325080"/>
            <a:ext cx="1099872" cy="1067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AB2F26-4A78-4C1C-A0B2-0D72F1B50794}"/>
              </a:ext>
            </a:extLst>
          </p:cNvPr>
          <p:cNvCxnSpPr>
            <a:cxnSpLocks/>
          </p:cNvCxnSpPr>
          <p:nvPr/>
        </p:nvCxnSpPr>
        <p:spPr>
          <a:xfrm flipH="1" flipV="1">
            <a:off x="7261151" y="1450256"/>
            <a:ext cx="22642" cy="3845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31D9C0-86F4-4695-974C-67D4110B3876}"/>
              </a:ext>
            </a:extLst>
          </p:cNvPr>
          <p:cNvCxnSpPr>
            <a:cxnSpLocks/>
          </p:cNvCxnSpPr>
          <p:nvPr/>
        </p:nvCxnSpPr>
        <p:spPr>
          <a:xfrm flipH="1" flipV="1">
            <a:off x="6176586" y="402717"/>
            <a:ext cx="1096080" cy="1091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9E47F12-AE39-434B-96FD-F3CD9C2BF416}"/>
              </a:ext>
            </a:extLst>
          </p:cNvPr>
          <p:cNvCxnSpPr>
            <a:cxnSpLocks/>
          </p:cNvCxnSpPr>
          <p:nvPr/>
        </p:nvCxnSpPr>
        <p:spPr>
          <a:xfrm flipH="1" flipV="1">
            <a:off x="2865009" y="924963"/>
            <a:ext cx="581087" cy="5252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A6C73C-617F-44CA-A425-0F39B4803401}"/>
              </a:ext>
            </a:extLst>
          </p:cNvPr>
          <p:cNvCxnSpPr>
            <a:cxnSpLocks/>
          </p:cNvCxnSpPr>
          <p:nvPr/>
        </p:nvCxnSpPr>
        <p:spPr>
          <a:xfrm flipH="1" flipV="1">
            <a:off x="2871716" y="362894"/>
            <a:ext cx="7885" cy="551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31709-EE6B-460B-83BA-1168E91C4A7D}"/>
              </a:ext>
            </a:extLst>
          </p:cNvPr>
          <p:cNvCxnSpPr>
            <a:cxnSpLocks/>
          </p:cNvCxnSpPr>
          <p:nvPr/>
        </p:nvCxnSpPr>
        <p:spPr>
          <a:xfrm flipH="1" flipV="1">
            <a:off x="5623170" y="1486109"/>
            <a:ext cx="583553" cy="523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09FEF6-2A9F-420F-AB32-960FA1DC35DF}"/>
              </a:ext>
            </a:extLst>
          </p:cNvPr>
          <p:cNvCxnSpPr>
            <a:cxnSpLocks/>
          </p:cNvCxnSpPr>
          <p:nvPr/>
        </p:nvCxnSpPr>
        <p:spPr>
          <a:xfrm flipV="1">
            <a:off x="6191925" y="2019853"/>
            <a:ext cx="3206" cy="27690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137658-6C70-4D84-912E-77E5D25AC7A0}"/>
              </a:ext>
            </a:extLst>
          </p:cNvPr>
          <p:cNvCxnSpPr>
            <a:cxnSpLocks/>
          </p:cNvCxnSpPr>
          <p:nvPr/>
        </p:nvCxnSpPr>
        <p:spPr>
          <a:xfrm flipV="1">
            <a:off x="4546626" y="5296028"/>
            <a:ext cx="1061013" cy="20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A28A8C-1AAE-4396-9AF9-C9DD985EDBC8}"/>
              </a:ext>
            </a:extLst>
          </p:cNvPr>
          <p:cNvCxnSpPr>
            <a:cxnSpLocks/>
          </p:cNvCxnSpPr>
          <p:nvPr/>
        </p:nvCxnSpPr>
        <p:spPr>
          <a:xfrm flipV="1">
            <a:off x="5613885" y="4790234"/>
            <a:ext cx="585520" cy="53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F1058A-2345-4166-A764-BBD775280A7A}"/>
              </a:ext>
            </a:extLst>
          </p:cNvPr>
          <p:cNvCxnSpPr>
            <a:cxnSpLocks/>
          </p:cNvCxnSpPr>
          <p:nvPr/>
        </p:nvCxnSpPr>
        <p:spPr>
          <a:xfrm flipV="1">
            <a:off x="4504346" y="1467474"/>
            <a:ext cx="1141780" cy="9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8FCFE-CCDA-43FF-B61D-0F42606A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3" y="-823950"/>
            <a:ext cx="10353676" cy="7664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5039E-03A5-41DE-8F00-43BA33BD63C0}"/>
              </a:ext>
            </a:extLst>
          </p:cNvPr>
          <p:cNvSpPr txBox="1"/>
          <p:nvPr/>
        </p:nvSpPr>
        <p:spPr>
          <a:xfrm>
            <a:off x="1184361" y="6528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9B72B-52B5-468A-A1EB-AAAAF93E6397}"/>
              </a:ext>
            </a:extLst>
          </p:cNvPr>
          <p:cNvSpPr txBox="1"/>
          <p:nvPr/>
        </p:nvSpPr>
        <p:spPr>
          <a:xfrm>
            <a:off x="4088512" y="3724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86814-8B1A-4076-AF30-4500A721252D}"/>
              </a:ext>
            </a:extLst>
          </p:cNvPr>
          <p:cNvSpPr txBox="1"/>
          <p:nvPr/>
        </p:nvSpPr>
        <p:spPr>
          <a:xfrm>
            <a:off x="1184360" y="78563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D9CD6-7884-452C-A222-778DD31FB20C}"/>
              </a:ext>
            </a:extLst>
          </p:cNvPr>
          <p:cNvSpPr txBox="1"/>
          <p:nvPr/>
        </p:nvSpPr>
        <p:spPr>
          <a:xfrm>
            <a:off x="1566255" y="121603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C48B1-599D-4B96-9E32-8C59403E3789}"/>
              </a:ext>
            </a:extLst>
          </p:cNvPr>
          <p:cNvSpPr txBox="1"/>
          <p:nvPr/>
        </p:nvSpPr>
        <p:spPr>
          <a:xfrm>
            <a:off x="2938928" y="142407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4F0CF-732F-4D98-8791-E537B04C14DE}"/>
              </a:ext>
            </a:extLst>
          </p:cNvPr>
          <p:cNvSpPr txBox="1"/>
          <p:nvPr/>
        </p:nvSpPr>
        <p:spPr>
          <a:xfrm>
            <a:off x="3953461" y="104724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999DD-BE05-4CA4-A96A-7FAAC7FFC748}"/>
              </a:ext>
            </a:extLst>
          </p:cNvPr>
          <p:cNvSpPr txBox="1"/>
          <p:nvPr/>
        </p:nvSpPr>
        <p:spPr>
          <a:xfrm>
            <a:off x="5172258" y="128660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69469-04EB-4C73-8EDF-43C6F1986200}"/>
              </a:ext>
            </a:extLst>
          </p:cNvPr>
          <p:cNvSpPr txBox="1"/>
          <p:nvPr/>
        </p:nvSpPr>
        <p:spPr>
          <a:xfrm>
            <a:off x="4273499" y="173925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45840-D870-4D21-A21F-18D6FEAC11E8}"/>
              </a:ext>
            </a:extLst>
          </p:cNvPr>
          <p:cNvSpPr txBox="1"/>
          <p:nvPr/>
        </p:nvSpPr>
        <p:spPr>
          <a:xfrm>
            <a:off x="4273499" y="390320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1EEA4-D30C-4675-A519-540285B43543}"/>
              </a:ext>
            </a:extLst>
          </p:cNvPr>
          <p:cNvSpPr txBox="1"/>
          <p:nvPr/>
        </p:nvSpPr>
        <p:spPr>
          <a:xfrm>
            <a:off x="2618084" y="442642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072D2-6646-41EF-84D4-73B29B588A37}"/>
              </a:ext>
            </a:extLst>
          </p:cNvPr>
          <p:cNvSpPr txBox="1"/>
          <p:nvPr/>
        </p:nvSpPr>
        <p:spPr>
          <a:xfrm>
            <a:off x="3674079" y="454249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79407-A002-42AD-A7D5-F0F85A769870}"/>
              </a:ext>
            </a:extLst>
          </p:cNvPr>
          <p:cNvSpPr txBox="1"/>
          <p:nvPr/>
        </p:nvSpPr>
        <p:spPr>
          <a:xfrm>
            <a:off x="4892876" y="468803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1EC04-6858-42A0-BA3A-BAAC99ECD69E}"/>
              </a:ext>
            </a:extLst>
          </p:cNvPr>
          <p:cNvSpPr txBox="1"/>
          <p:nvPr/>
        </p:nvSpPr>
        <p:spPr>
          <a:xfrm>
            <a:off x="1546259" y="5411510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16155-E6DE-4BF0-9B31-3EED172A0507}"/>
              </a:ext>
            </a:extLst>
          </p:cNvPr>
          <p:cNvSpPr txBox="1"/>
          <p:nvPr/>
        </p:nvSpPr>
        <p:spPr>
          <a:xfrm>
            <a:off x="3990239" y="554393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B0B79A-3D96-405E-905A-25711D579551}"/>
              </a:ext>
            </a:extLst>
          </p:cNvPr>
          <p:cNvSpPr txBox="1"/>
          <p:nvPr/>
        </p:nvSpPr>
        <p:spPr>
          <a:xfrm>
            <a:off x="9981464" y="4153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FA485-9017-4172-97B8-0BB999A3A2A9}"/>
              </a:ext>
            </a:extLst>
          </p:cNvPr>
          <p:cNvSpPr txBox="1"/>
          <p:nvPr/>
        </p:nvSpPr>
        <p:spPr>
          <a:xfrm>
            <a:off x="6900942" y="6772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61D68-8103-4709-8AEF-D28E261048FE}"/>
              </a:ext>
            </a:extLst>
          </p:cNvPr>
          <p:cNvSpPr txBox="1"/>
          <p:nvPr/>
        </p:nvSpPr>
        <p:spPr>
          <a:xfrm>
            <a:off x="9576207" y="128229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634EE-D781-43DF-94AB-B11A00E49950}"/>
              </a:ext>
            </a:extLst>
          </p:cNvPr>
          <p:cNvSpPr txBox="1"/>
          <p:nvPr/>
        </p:nvSpPr>
        <p:spPr>
          <a:xfrm>
            <a:off x="8566881" y="965802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16F21-8AD6-4DFC-BC5D-4C834128C6F6}"/>
              </a:ext>
            </a:extLst>
          </p:cNvPr>
          <p:cNvSpPr txBox="1"/>
          <p:nvPr/>
        </p:nvSpPr>
        <p:spPr>
          <a:xfrm>
            <a:off x="7348084" y="965802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1DBECD-23A0-42A0-9847-72419013DB6D}"/>
              </a:ext>
            </a:extLst>
          </p:cNvPr>
          <p:cNvSpPr txBox="1"/>
          <p:nvPr/>
        </p:nvSpPr>
        <p:spPr>
          <a:xfrm>
            <a:off x="5986735" y="95442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59F0C-C981-4FA4-A701-80C0BB833BED}"/>
              </a:ext>
            </a:extLst>
          </p:cNvPr>
          <p:cNvSpPr txBox="1"/>
          <p:nvPr/>
        </p:nvSpPr>
        <p:spPr>
          <a:xfrm>
            <a:off x="7370617" y="164554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1061A0-6A49-47B9-BBAF-819000A68744}"/>
              </a:ext>
            </a:extLst>
          </p:cNvPr>
          <p:cNvSpPr txBox="1"/>
          <p:nvPr/>
        </p:nvSpPr>
        <p:spPr>
          <a:xfrm>
            <a:off x="7368519" y="364464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F6887-10AB-4223-B425-8B5E5B2ABC29}"/>
              </a:ext>
            </a:extLst>
          </p:cNvPr>
          <p:cNvSpPr txBox="1"/>
          <p:nvPr/>
        </p:nvSpPr>
        <p:spPr>
          <a:xfrm>
            <a:off x="7340859" y="442642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B1750-D479-46B2-8925-DD17D2DE255A}"/>
              </a:ext>
            </a:extLst>
          </p:cNvPr>
          <p:cNvSpPr txBox="1"/>
          <p:nvPr/>
        </p:nvSpPr>
        <p:spPr>
          <a:xfrm>
            <a:off x="8682160" y="445164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14063-25DB-4DDC-B5DE-E5A595E31621}"/>
              </a:ext>
            </a:extLst>
          </p:cNvPr>
          <p:cNvSpPr txBox="1"/>
          <p:nvPr/>
        </p:nvSpPr>
        <p:spPr>
          <a:xfrm>
            <a:off x="5986735" y="445164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8B0E3D-53A6-4045-AF89-65DB605C9677}"/>
              </a:ext>
            </a:extLst>
          </p:cNvPr>
          <p:cNvSpPr txBox="1"/>
          <p:nvPr/>
        </p:nvSpPr>
        <p:spPr>
          <a:xfrm>
            <a:off x="6900942" y="543981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20A0E4-2429-47AF-BBF4-A099A73922CF}"/>
              </a:ext>
            </a:extLst>
          </p:cNvPr>
          <p:cNvSpPr txBox="1"/>
          <p:nvPr/>
        </p:nvSpPr>
        <p:spPr>
          <a:xfrm>
            <a:off x="9602288" y="5411510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A8C722-6F6F-4BC9-8C7F-24170A9A1EAE}"/>
              </a:ext>
            </a:extLst>
          </p:cNvPr>
          <p:cNvSpPr txBox="1"/>
          <p:nvPr/>
        </p:nvSpPr>
        <p:spPr>
          <a:xfrm>
            <a:off x="10015144" y="69281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AAFA02-B39E-4590-9E4F-6D2B8D8123FF}"/>
              </a:ext>
            </a:extLst>
          </p:cNvPr>
          <p:cNvSpPr txBox="1"/>
          <p:nvPr/>
        </p:nvSpPr>
        <p:spPr>
          <a:xfrm>
            <a:off x="7615453" y="69281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0878CC-B9F2-492E-AD48-C5D2E40AFF58}"/>
              </a:ext>
            </a:extLst>
          </p:cNvPr>
          <p:cNvSpPr txBox="1"/>
          <p:nvPr/>
        </p:nvSpPr>
        <p:spPr>
          <a:xfrm>
            <a:off x="8582845" y="67791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E7BCE-E966-4D0C-979B-CE890C368A4C}"/>
              </a:ext>
            </a:extLst>
          </p:cNvPr>
          <p:cNvSpPr txBox="1"/>
          <p:nvPr/>
        </p:nvSpPr>
        <p:spPr>
          <a:xfrm>
            <a:off x="9147684" y="1337331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40DBC9-9665-4C01-BF07-70D86BA2B7E6}"/>
              </a:ext>
            </a:extLst>
          </p:cNvPr>
          <p:cNvSpPr txBox="1"/>
          <p:nvPr/>
        </p:nvSpPr>
        <p:spPr>
          <a:xfrm>
            <a:off x="9147684" y="433140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D7329-70D5-4FF6-9021-300413848BE3}"/>
              </a:ext>
            </a:extLst>
          </p:cNvPr>
          <p:cNvSpPr txBox="1"/>
          <p:nvPr/>
        </p:nvSpPr>
        <p:spPr>
          <a:xfrm>
            <a:off x="8660740" y="491044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825E7-D157-47BB-93FD-CF7F9D6FA498}"/>
              </a:ext>
            </a:extLst>
          </p:cNvPr>
          <p:cNvSpPr txBox="1"/>
          <p:nvPr/>
        </p:nvSpPr>
        <p:spPr>
          <a:xfrm>
            <a:off x="7627466" y="495016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7BBC3-9AB1-4858-A5A9-EFB7590B49ED}"/>
              </a:ext>
            </a:extLst>
          </p:cNvPr>
          <p:cNvSpPr txBox="1"/>
          <p:nvPr/>
        </p:nvSpPr>
        <p:spPr>
          <a:xfrm>
            <a:off x="6668489" y="3962072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ED0C93-5401-4EA3-8216-9AB8038E6871}"/>
              </a:ext>
            </a:extLst>
          </p:cNvPr>
          <p:cNvSpPr txBox="1"/>
          <p:nvPr/>
        </p:nvSpPr>
        <p:spPr>
          <a:xfrm>
            <a:off x="6641786" y="16965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2AED0A-2CDB-4768-B13D-0DAA5A22DBFF}"/>
              </a:ext>
            </a:extLst>
          </p:cNvPr>
          <p:cNvSpPr txBox="1"/>
          <p:nvPr/>
        </p:nvSpPr>
        <p:spPr>
          <a:xfrm>
            <a:off x="5646503" y="431870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4F9F3-700A-4633-90BA-0A16FA3CDFE4}"/>
              </a:ext>
            </a:extLst>
          </p:cNvPr>
          <p:cNvSpPr txBox="1"/>
          <p:nvPr/>
        </p:nvSpPr>
        <p:spPr>
          <a:xfrm>
            <a:off x="5752287" y="135924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A21704-05ED-4F97-9889-C8C2AC2233A8}"/>
              </a:ext>
            </a:extLst>
          </p:cNvPr>
          <p:cNvSpPr txBox="1"/>
          <p:nvPr/>
        </p:nvSpPr>
        <p:spPr>
          <a:xfrm>
            <a:off x="7084121" y="5868842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44DDB4-28BB-4F06-88EB-A6EDD39E7A7E}"/>
              </a:ext>
            </a:extLst>
          </p:cNvPr>
          <p:cNvSpPr txBox="1"/>
          <p:nvPr/>
        </p:nvSpPr>
        <p:spPr>
          <a:xfrm>
            <a:off x="9280515" y="5902139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58E11C-1059-4A71-8060-26EF0F7C3089}"/>
              </a:ext>
            </a:extLst>
          </p:cNvPr>
          <p:cNvSpPr txBox="1"/>
          <p:nvPr/>
        </p:nvSpPr>
        <p:spPr>
          <a:xfrm>
            <a:off x="10109003" y="527263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238085-62F7-426A-AEDC-E1E608AC1370}"/>
              </a:ext>
            </a:extLst>
          </p:cNvPr>
          <p:cNvSpPr txBox="1"/>
          <p:nvPr/>
        </p:nvSpPr>
        <p:spPr>
          <a:xfrm>
            <a:off x="10056734" y="134409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91E6-BFF8-4796-8730-CF7FDBE3AE77}"/>
              </a:ext>
            </a:extLst>
          </p:cNvPr>
          <p:cNvSpPr txBox="1"/>
          <p:nvPr/>
        </p:nvSpPr>
        <p:spPr>
          <a:xfrm>
            <a:off x="10521639" y="28296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FD1C3-B4E7-47C6-92E4-52EAEEFAECC1}"/>
              </a:ext>
            </a:extLst>
          </p:cNvPr>
          <p:cNvSpPr txBox="1"/>
          <p:nvPr/>
        </p:nvSpPr>
        <p:spPr>
          <a:xfrm>
            <a:off x="10517692" y="80618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EC629-6643-434B-84EE-EAEFED7F7A8E}"/>
              </a:ext>
            </a:extLst>
          </p:cNvPr>
          <p:cNvSpPr txBox="1"/>
          <p:nvPr/>
        </p:nvSpPr>
        <p:spPr>
          <a:xfrm>
            <a:off x="9797891" y="30718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5D1-FEEF-462E-923E-7EEA5EA63003}"/>
              </a:ext>
            </a:extLst>
          </p:cNvPr>
          <p:cNvSpPr txBox="1"/>
          <p:nvPr/>
        </p:nvSpPr>
        <p:spPr>
          <a:xfrm>
            <a:off x="7343233" y="5939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49B07D-49E6-412D-9F5C-1D2BD6B48D07}"/>
              </a:ext>
            </a:extLst>
          </p:cNvPr>
          <p:cNvSpPr txBox="1"/>
          <p:nvPr/>
        </p:nvSpPr>
        <p:spPr>
          <a:xfrm>
            <a:off x="5176927" y="7811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AF5C2B-EA65-465F-9932-AB91168C9D55}"/>
              </a:ext>
            </a:extLst>
          </p:cNvPr>
          <p:cNvSpPr txBox="1"/>
          <p:nvPr/>
        </p:nvSpPr>
        <p:spPr>
          <a:xfrm>
            <a:off x="4470273" y="8832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4E906-E97A-42E2-A996-6ED9C131C05A}"/>
              </a:ext>
            </a:extLst>
          </p:cNvPr>
          <p:cNvSpPr txBox="1"/>
          <p:nvPr/>
        </p:nvSpPr>
        <p:spPr>
          <a:xfrm>
            <a:off x="3441626" y="227583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2254BB-3F56-4554-8864-96D6C711C93B}"/>
              </a:ext>
            </a:extLst>
          </p:cNvPr>
          <p:cNvSpPr txBox="1"/>
          <p:nvPr/>
        </p:nvSpPr>
        <p:spPr>
          <a:xfrm>
            <a:off x="2976721" y="17994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C20B01-E6ED-44BC-BCB8-3D19E1CBD993}"/>
              </a:ext>
            </a:extLst>
          </p:cNvPr>
          <p:cNvSpPr txBox="1"/>
          <p:nvPr/>
        </p:nvSpPr>
        <p:spPr>
          <a:xfrm>
            <a:off x="1255720" y="1828765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6A5C26-2B6E-4971-A241-B452B8628074}"/>
              </a:ext>
            </a:extLst>
          </p:cNvPr>
          <p:cNvSpPr txBox="1"/>
          <p:nvPr/>
        </p:nvSpPr>
        <p:spPr>
          <a:xfrm>
            <a:off x="673769" y="1313437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2D771D-BF4C-4C12-83F5-F7A70E1DE17F}"/>
              </a:ext>
            </a:extLst>
          </p:cNvPr>
          <p:cNvSpPr txBox="1"/>
          <p:nvPr/>
        </p:nvSpPr>
        <p:spPr>
          <a:xfrm>
            <a:off x="3623607" y="3393341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029311-08A7-474B-B4CA-94B632F46BF6}"/>
              </a:ext>
            </a:extLst>
          </p:cNvPr>
          <p:cNvSpPr txBox="1"/>
          <p:nvPr/>
        </p:nvSpPr>
        <p:spPr>
          <a:xfrm>
            <a:off x="2986838" y="3856258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9EFBB6-E6D6-40B9-8905-48BD6038C74D}"/>
              </a:ext>
            </a:extLst>
          </p:cNvPr>
          <p:cNvSpPr txBox="1"/>
          <p:nvPr/>
        </p:nvSpPr>
        <p:spPr>
          <a:xfrm>
            <a:off x="5519834" y="492171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37618E-4ECC-4080-A686-78F82CC8D1F8}"/>
              </a:ext>
            </a:extLst>
          </p:cNvPr>
          <p:cNvSpPr txBox="1"/>
          <p:nvPr/>
        </p:nvSpPr>
        <p:spPr>
          <a:xfrm>
            <a:off x="4715207" y="577837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56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152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Darragh M. Sweeney</dc:creator>
  <cp:lastModifiedBy>STUDENT Darragh M. Sweeney</cp:lastModifiedBy>
  <cp:revision>9</cp:revision>
  <dcterms:created xsi:type="dcterms:W3CDTF">2022-09-13T08:51:59Z</dcterms:created>
  <dcterms:modified xsi:type="dcterms:W3CDTF">2022-09-26T14:51:33Z</dcterms:modified>
</cp:coreProperties>
</file>