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B2B0DCC-A4B7-4D0C-B865-5604BF4BEE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Greenfield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150880" y="1769400"/>
            <a:ext cx="4425480" cy="2091600"/>
          </a:xfrm>
          <a:prstGeom prst="rect">
            <a:avLst/>
          </a:prstGeom>
          <a:solidFill>
            <a:srgbClr val="dddddd">
              <a:alpha val="50000"/>
            </a:srgbClr>
          </a:solidFill>
          <a:ln w="10080">
            <a:solidFill>
              <a:srgbClr val="3465a4"/>
            </a:solidFill>
            <a:round/>
          </a:ln>
        </p:spPr>
        <p:txBody>
          <a:bodyPr lIns="36720" rIns="36720" tIns="36720" bIns="3672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 Configuration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Greenfield comprises 360 cores and 18TB of memory in three nodes: two HP DL580s and an HP SuperDome X. Each DL580 contains 4 15-core processors and 3TB of memory. The SuperDome X has 16 15-core processors (for a total of 240 cores) and 12TB of memory.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5150880" y="4060080"/>
            <a:ext cx="4425480" cy="2091600"/>
          </a:xfrm>
          <a:prstGeom prst="rect">
            <a:avLst/>
          </a:prstGeom>
          <a:solidFill>
            <a:srgbClr val="dddddd">
              <a:alpha val="50000"/>
            </a:srgbClr>
          </a:solidFill>
          <a:ln w="10080">
            <a:solidFill>
              <a:srgbClr val="3465a4"/>
            </a:solidFill>
            <a:round/>
          </a:ln>
        </p:spPr>
        <p:txBody>
          <a:bodyPr lIns="5040" rIns="5040" tIns="5040" bIns="5040"/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Achievements/Challenges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up NFS/Torque/Env-Mod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Correctly configuring modulefiles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 to implement Passwordless-ssh and openMPI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2827440" y="2058840"/>
            <a:ext cx="1110600" cy="10159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CustomShape 5"/>
          <p:cNvSpPr/>
          <p:nvPr/>
        </p:nvSpPr>
        <p:spPr>
          <a:xfrm>
            <a:off x="501120" y="1737360"/>
            <a:ext cx="4297680" cy="438912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6"/>
          <p:cNvSpPr txBox="1"/>
          <p:nvPr/>
        </p:nvSpPr>
        <p:spPr>
          <a:xfrm>
            <a:off x="2591640" y="2880360"/>
            <a:ext cx="169920" cy="272160"/>
          </a:xfrm>
          <a:prstGeom prst="rect">
            <a:avLst/>
          </a:prstGeom>
          <a:noFill/>
          <a:ln>
            <a:noFill/>
          </a:ln>
        </p:spPr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-91440" y="2103120"/>
            <a:ext cx="5713200" cy="3840480"/>
          </a:xfrm>
          <a:prstGeom prst="rect">
            <a:avLst/>
          </a:prstGeom>
          <a:ln>
            <a:noFill/>
          </a:ln>
        </p:spPr>
      </p:pic>
      <p:sp>
        <p:nvSpPr>
          <p:cNvPr id="46" name="TextShape 7"/>
          <p:cNvSpPr txBox="1"/>
          <p:nvPr/>
        </p:nvSpPr>
        <p:spPr>
          <a:xfrm>
            <a:off x="1116000" y="1920240"/>
            <a:ext cx="2980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GREENFIELD 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2017-04-20T23:31:12Z</dcterms:created>
  <dc:creator/>
  <dc:description/>
  <dc:language>en-US</dc:language>
  <cp:lastModifiedBy/>
  <dcterms:modified xsi:type="dcterms:W3CDTF">2017-04-21T01:44:15Z</dcterms:modified>
  <cp:revision>5</cp:revision>
  <dc:subject/>
  <dc:title/>
</cp:coreProperties>
</file>