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69" r:id="rId4"/>
    <p:sldId id="257" r:id="rId5"/>
    <p:sldId id="259" r:id="rId6"/>
    <p:sldId id="275" r:id="rId7"/>
    <p:sldId id="260" r:id="rId8"/>
    <p:sldId id="261" r:id="rId9"/>
    <p:sldId id="274" r:id="rId10"/>
    <p:sldId id="262" r:id="rId11"/>
    <p:sldId id="263" r:id="rId12"/>
    <p:sldId id="276" r:id="rId13"/>
    <p:sldId id="264" r:id="rId14"/>
    <p:sldId id="265" r:id="rId15"/>
    <p:sldId id="267" r:id="rId16"/>
    <p:sldId id="266" r:id="rId17"/>
    <p:sldId id="271" r:id="rId18"/>
    <p:sldId id="272" r:id="rId19"/>
    <p:sldId id="27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8DD0-8A21-479A-B14C-895468A9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E948E-73A9-4546-99F0-86389459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C1A7-C572-4F32-AD4A-58BCC6CB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59D2-F079-41FC-B1D1-E7B5B54F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6457-A7EB-4982-8C74-1A210259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FCD4-6A1A-4048-9994-841B7893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BE5D-B631-4684-A60F-4758B81A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D78E-B09C-4649-A7D6-F6BA6357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9107-CA5D-4519-84D4-156A8F1F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BCCA-02A1-4773-B8E3-3938261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3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D18E9-85AE-4B83-A6C5-9EF1088B2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B9A16-39E1-4F65-A22A-64BFFF442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BBE8-0A32-4244-9F35-74EA078C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975D-40BC-44BA-9F52-2F7DE14C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3AEA-7352-4A43-98E6-8092501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5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61A-BD53-4EC7-A81A-6AD53671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7FF4-B52E-4F74-ADC7-1A5F5427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2ADB-D611-4C91-BD5E-9D9F2E83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8174-74CD-4EC8-BD2C-EA61A3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89E-B8EB-4CEB-BE25-888A4E10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E737-5A05-40D5-A30A-BF4C4D5C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FA736-D131-4EE8-82E4-80112DD4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56BF-CA68-4E05-ABFB-E59F4E46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B501-10BB-418B-AFC8-310CE19A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88AE-8F56-441A-83EC-0B444FBC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A69-0923-485C-83EA-A5409ADC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84C2-49A0-4AF1-978E-46A8585CD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AA4B-8200-4B10-B458-80C01926F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4BC2C-28E9-4C0B-B2DB-B2CF3DAA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DB30B-A66F-44C9-B826-B55F22B6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55DA2-CBF2-4297-BCD7-4963B2FE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7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83F3-1D0F-43F2-B34A-9ABCF13D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27EB-87FF-41A2-802D-1341091C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B195-8601-4FEE-9C20-9017B09A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82CB0-6329-43A9-A582-1047A2908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E9228-B578-4DCA-B739-BE9235CB1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295B4-3C72-4EC4-901D-27A4A3E8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3147C-3318-437E-8530-64BE2D27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95D41-3660-41C8-9EA4-35D7CF3C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B451-419B-4375-A738-B4C1ACA9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957F-B0F7-4413-B9C4-FB14DCC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91C74-6FC0-4238-AF4B-9C921E38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3A373-43E9-4038-BBF4-15384C57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8A4C-DB2E-4870-BC76-1BB5C36F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E28C-CB4C-40BB-BAA4-3E3A9248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B8E54-05C2-4192-81E3-FA0C2B83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9E7B-BB52-4774-8A04-23EFCB83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2FDE-AC6C-43D2-8522-D9DCD3EA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32DB-E490-4B83-9690-5CE0E9677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831C-7AF9-484F-B8BD-37F72049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2DC2-0C6A-4A4A-BED4-BA09B5E9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5056-28A4-4084-9B19-251C8CD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AA60-5B91-4154-A5D1-AD70897C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48C64-E8A7-4C21-A2F2-FD8A4D9E6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F73F5-A295-425B-96B6-6705E3B4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4D8B-C2F8-44BF-93A1-88F2C130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3FCA-DC26-4F61-BE0E-960B8A45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2AEB-637B-4544-AB58-7BC33B80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33A3A-4161-4513-A67E-2F582A85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8A1BA-7510-4E64-A4A3-FD233E64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9438-FA66-46BE-928C-EA5B9799F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7347-460C-4D17-A8F0-F37B0AA6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A5EE-99F5-44CE-9EC9-0AE52DF6A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9F59F-23E2-4786-993A-733488AE9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-466" t="-20465" r="-3032" b="-15831"/>
          <a:stretch/>
        </p:blipFill>
        <p:spPr>
          <a:xfrm>
            <a:off x="2915229" y="-522540"/>
            <a:ext cx="8981230" cy="5558775"/>
          </a:xfrm>
          <a:prstGeom prst="rect">
            <a:avLst/>
          </a:prstGeom>
          <a:ln w="952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210A29-001C-478C-86C5-1FCE47989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  <a:latin typeface="Copperplate Gothic Bold" panose="020E0705020206020404" pitchFamily="34" charset="0"/>
                <a:cs typeface="BeyondControl" panose="00000400000000000000" pitchFamily="2" charset="0"/>
              </a:rPr>
              <a:t>Airlink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52D1F-342C-40CB-941C-601791A0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57" y="1802297"/>
            <a:ext cx="3658053" cy="1185162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Darrell </a:t>
            </a:r>
            <a:r>
              <a:rPr lang="en-US" sz="1800" dirty="0" err="1">
                <a:solidFill>
                  <a:srgbClr val="FFFFFF"/>
                </a:solidFill>
                <a:latin typeface="Copperplate Gothic Bold" panose="020E0705020206020404" pitchFamily="34" charset="0"/>
              </a:rPr>
              <a:t>Yonathan</a:t>
            </a:r>
            <a:r>
              <a:rPr lang="en-US" sz="18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 (1706042825)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Ananda Rizky Duto P. (1706985905)</a:t>
            </a:r>
          </a:p>
        </p:txBody>
      </p:sp>
    </p:spTree>
    <p:extLst>
      <p:ext uri="{BB962C8B-B14F-4D97-AF65-F5344CB8AC3E}">
        <p14:creationId xmlns:p14="http://schemas.microsoft.com/office/powerpoint/2010/main" val="291594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5AB9F-7698-4BDA-B304-B82764502502}"/>
              </a:ext>
            </a:extLst>
          </p:cNvPr>
          <p:cNvSpPr/>
          <p:nvPr/>
        </p:nvSpPr>
        <p:spPr>
          <a:xfrm>
            <a:off x="-1" y="651752"/>
            <a:ext cx="12192001" cy="7365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FADBF-0841-457C-921B-78BF1621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</a:t>
            </a:r>
            <a:r>
              <a:rPr lang="en-US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cetak</a:t>
            </a:r>
            <a:endParaRPr lang="en-US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39B5-CBA4-4C6C-81F6-58FC8794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user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dipesan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2997D-070B-4BA7-89B7-7F1B0460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7" y="2759094"/>
            <a:ext cx="11742845" cy="32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F292F6-8BBF-4584-8ADE-053BB4A6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154292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Void </a:t>
            </a:r>
            <a:r>
              <a:rPr lang="en-US" sz="4800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pesan</a:t>
            </a:r>
            <a:endParaRPr lang="en-US" sz="480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2FDD-530F-445D-9643-2352D296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56" y="2985695"/>
            <a:ext cx="3658052" cy="195736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memesan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tiket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pesawat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menentukan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kursinya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C5FD8D1-17D2-4904-AF0A-8B5F12BD0A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5400000">
            <a:off x="-1707130" y="1437034"/>
            <a:ext cx="7800975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96C694-9596-457B-918C-BAB3A5CD2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08" y="1475579"/>
            <a:ext cx="7118650" cy="389746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7381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D4928-22C9-42ED-8150-05D414F4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328" y="559863"/>
            <a:ext cx="5691301" cy="57382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BA8608-754F-47D5-BBB3-F60AB445EBFF}"/>
              </a:ext>
            </a:extLst>
          </p:cNvPr>
          <p:cNvSpPr/>
          <p:nvPr/>
        </p:nvSpPr>
        <p:spPr>
          <a:xfrm>
            <a:off x="0" y="0"/>
            <a:ext cx="4426226" cy="6858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D12F23-CCD7-453D-8AC9-179A8A8840BF}"/>
              </a:ext>
            </a:extLst>
          </p:cNvPr>
          <p:cNvSpPr txBox="1">
            <a:spLocks/>
          </p:cNvSpPr>
          <p:nvPr/>
        </p:nvSpPr>
        <p:spPr>
          <a:xfrm>
            <a:off x="983974" y="1307822"/>
            <a:ext cx="2806148" cy="96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5E9D42-1171-4142-A53E-6DAC42E350B4}"/>
              </a:ext>
            </a:extLst>
          </p:cNvPr>
          <p:cNvSpPr txBox="1">
            <a:spLocks/>
          </p:cNvSpPr>
          <p:nvPr/>
        </p:nvSpPr>
        <p:spPr>
          <a:xfrm>
            <a:off x="439742" y="2272609"/>
            <a:ext cx="389461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open dan close file txt yang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6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122D1A-1105-4C1A-A9FB-9FE2096A634C}"/>
              </a:ext>
            </a:extLst>
          </p:cNvPr>
          <p:cNvSpPr/>
          <p:nvPr/>
        </p:nvSpPr>
        <p:spPr>
          <a:xfrm>
            <a:off x="7765774" y="0"/>
            <a:ext cx="442622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6B-A5EC-4F18-A41B-7A742B54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748" y="1307822"/>
            <a:ext cx="2806148" cy="964787"/>
          </a:xfrm>
        </p:spPr>
        <p:txBody>
          <a:bodyPr>
            <a:normAutofit/>
          </a:bodyPr>
          <a:lstStyle/>
          <a:p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</a:t>
            </a:r>
            <a:r>
              <a:rPr lang="en-US" sz="4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bayar</a:t>
            </a: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CC1D-5604-4D9C-A35E-34CE607F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516" y="2272609"/>
            <a:ext cx="3894612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dan juga </a:t>
            </a:r>
            <a:r>
              <a:rPr lang="en-US" dirty="0" err="1">
                <a:solidFill>
                  <a:schemeClr val="bg1"/>
                </a:solidFill>
              </a:rPr>
              <a:t>pencetakan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dipanggil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cetak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90329-E74E-49C7-A5DA-969EA412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2" y="733370"/>
            <a:ext cx="6808168" cy="57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4915AA-4FD7-4386-A00A-182F5C9282AE}"/>
              </a:ext>
            </a:extLst>
          </p:cNvPr>
          <p:cNvSpPr/>
          <p:nvPr/>
        </p:nvSpPr>
        <p:spPr>
          <a:xfrm>
            <a:off x="651224" y="345587"/>
            <a:ext cx="10959516" cy="1853306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BF04C6-7400-408E-A222-0205675287C9}"/>
              </a:ext>
            </a:extLst>
          </p:cNvPr>
          <p:cNvSpPr/>
          <p:nvPr/>
        </p:nvSpPr>
        <p:spPr>
          <a:xfrm>
            <a:off x="780074" y="466111"/>
            <a:ext cx="10720946" cy="15949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D02E3-24B1-4D7A-92F1-750EC091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598631"/>
            <a:ext cx="2491409" cy="819351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A110-E6F9-460A-8B27-56B892DD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178" y="1396093"/>
            <a:ext cx="8234599" cy="4656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pada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CEF72-B599-4038-B25C-48F6DB9C5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90" y="2858497"/>
            <a:ext cx="10285820" cy="3342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5004E-11BA-48BD-A48F-FF90D87617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53089" y="2347964"/>
            <a:ext cx="102858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9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0B9BCC-679E-48FF-9391-BAD89BC30A18}"/>
              </a:ext>
            </a:extLst>
          </p:cNvPr>
          <p:cNvSpPr/>
          <p:nvPr/>
        </p:nvSpPr>
        <p:spPr>
          <a:xfrm>
            <a:off x="419684" y="1995838"/>
            <a:ext cx="5289252" cy="3157587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A3A3ED-4242-405C-A5F4-E37E5B4DE7AD}"/>
              </a:ext>
            </a:extLst>
          </p:cNvPr>
          <p:cNvSpPr/>
          <p:nvPr/>
        </p:nvSpPr>
        <p:spPr>
          <a:xfrm>
            <a:off x="538953" y="2142682"/>
            <a:ext cx="5050714" cy="2871899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41B29-02B7-4021-ABFC-1D24F575CA23}"/>
              </a:ext>
            </a:extLst>
          </p:cNvPr>
          <p:cNvSpPr/>
          <p:nvPr/>
        </p:nvSpPr>
        <p:spPr>
          <a:xfrm>
            <a:off x="673109" y="2254245"/>
            <a:ext cx="4807651" cy="2651862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BD706-44AD-471C-A747-A70636F8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9" y="2387608"/>
            <a:ext cx="3114261" cy="1041392"/>
          </a:xfrm>
        </p:spPr>
        <p:txBody>
          <a:bodyPr>
            <a:normAutofit/>
          </a:bodyPr>
          <a:lstStyle/>
          <a:p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F4AE-D291-4CFA-833A-92C3F4A0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961" y="3484781"/>
            <a:ext cx="4481466" cy="12732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reset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file pada </a:t>
            </a:r>
            <a:r>
              <a:rPr lang="en-US" dirty="0" err="1">
                <a:solidFill>
                  <a:schemeClr val="bg1"/>
                </a:solidFill>
              </a:rPr>
              <a:t>kursi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sebelumnya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A08A7-96D1-4F7B-BAF2-D13166FF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615" y="685338"/>
            <a:ext cx="51816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1C721B-BB16-4179-BB12-EC529F03C0C6}"/>
              </a:ext>
            </a:extLst>
          </p:cNvPr>
          <p:cNvSpPr/>
          <p:nvPr/>
        </p:nvSpPr>
        <p:spPr>
          <a:xfrm>
            <a:off x="-1" y="651752"/>
            <a:ext cx="12192001" cy="73655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1B287-8D64-4EEF-A6B9-11F19138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A44A-5D70-453E-9740-7CA46508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493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2937C-383F-4824-9EB1-9FE35F65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23" y="2248346"/>
            <a:ext cx="7571754" cy="4273901"/>
          </a:xfrm>
          <a:prstGeom prst="rect">
            <a:avLst/>
          </a:prstGeom>
        </p:spPr>
      </p:pic>
      <p:pic>
        <p:nvPicPr>
          <p:cNvPr id="7" name="Picture 6" descr="A picture containing plane, outdoor, object, sky&#10;&#10;Description automatically generated">
            <a:extLst>
              <a:ext uri="{FF2B5EF4-FFF2-40B4-BE49-F238E27FC236}">
                <a16:creationId xmlns:a16="http://schemas.microsoft.com/office/drawing/2014/main" id="{435CF90B-7499-46E1-A8B6-1CF22023C3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683024" y="2827958"/>
            <a:ext cx="89849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79A6-5D23-475F-AD82-9551C64B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7"/>
            <a:ext cx="12192000" cy="1325563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Pembagian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tugas</a:t>
            </a:r>
            <a:endParaRPr lang="en-ID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6250-D940-4B64-8554-2DB9186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4426"/>
            <a:ext cx="6096000" cy="5224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Ananda Rizky Duto P.</a:t>
            </a:r>
            <a:endParaRPr lang="en-ID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9C1FF6-6F47-4E30-9398-3D301A7AFF85}"/>
              </a:ext>
            </a:extLst>
          </p:cNvPr>
          <p:cNvSpPr txBox="1">
            <a:spLocks/>
          </p:cNvSpPr>
          <p:nvPr/>
        </p:nvSpPr>
        <p:spPr>
          <a:xfrm>
            <a:off x="6096000" y="1624425"/>
            <a:ext cx="6096000" cy="522425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Darrell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Yonathan</a:t>
            </a:r>
            <a:endParaRPr lang="en-ID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6A8F45-8CD3-499D-BBB6-71D4EBA9CCE6}"/>
              </a:ext>
            </a:extLst>
          </p:cNvPr>
          <p:cNvSpPr txBox="1">
            <a:spLocks/>
          </p:cNvSpPr>
          <p:nvPr/>
        </p:nvSpPr>
        <p:spPr>
          <a:xfrm>
            <a:off x="6096000" y="2146850"/>
            <a:ext cx="6096000" cy="46179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50%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r>
              <a:rPr lang="en-US" dirty="0" err="1"/>
              <a:t>Membuat</a:t>
            </a:r>
            <a:r>
              <a:rPr lang="en-US" dirty="0"/>
              <a:t> user friendly</a:t>
            </a:r>
          </a:p>
          <a:p>
            <a:r>
              <a:rPr lang="en-US" dirty="0" err="1"/>
              <a:t>Membuat</a:t>
            </a:r>
            <a:r>
              <a:rPr lang="en-US" dirty="0"/>
              <a:t> user interface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cetak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loading</a:t>
            </a:r>
          </a:p>
          <a:p>
            <a:r>
              <a:rPr lang="en-US" dirty="0" err="1"/>
              <a:t>Membuat</a:t>
            </a:r>
            <a:r>
              <a:rPr lang="en-US" dirty="0"/>
              <a:t> Struct </a:t>
            </a:r>
            <a:r>
              <a:rPr lang="en-US" dirty="0" err="1"/>
              <a:t>dasar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 pada txt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B41D8-A238-4340-BF74-2F876EC3E01C}"/>
              </a:ext>
            </a:extLst>
          </p:cNvPr>
          <p:cNvSpPr txBox="1">
            <a:spLocks/>
          </p:cNvSpPr>
          <p:nvPr/>
        </p:nvSpPr>
        <p:spPr>
          <a:xfrm>
            <a:off x="0" y="2146850"/>
            <a:ext cx="6096000" cy="4617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50%</a:t>
            </a:r>
          </a:p>
          <a:p>
            <a:r>
              <a:rPr lang="en-US" dirty="0" err="1"/>
              <a:t>Membuat</a:t>
            </a:r>
            <a:r>
              <a:rPr lang="en-US" dirty="0"/>
              <a:t> flowchart</a:t>
            </a:r>
          </a:p>
          <a:p>
            <a:r>
              <a:rPr lang="en-US" dirty="0"/>
              <a:t>Error troubleshooting program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bayar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 dan write pada file txt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memori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admin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Cancel</a:t>
            </a:r>
          </a:p>
          <a:p>
            <a:r>
              <a:rPr lang="en-US" dirty="0" err="1"/>
              <a:t>Membuat</a:t>
            </a:r>
            <a:r>
              <a:rPr lang="en-US" dirty="0"/>
              <a:t> Linked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1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ED8078-74CE-4141-9CBE-AD297369E455}"/>
              </a:ext>
            </a:extLst>
          </p:cNvPr>
          <p:cNvSpPr/>
          <p:nvPr/>
        </p:nvSpPr>
        <p:spPr>
          <a:xfrm>
            <a:off x="6730994" y="123330"/>
            <a:ext cx="5289252" cy="651191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9EDFBA-E771-4700-999E-B7B24C163C06}"/>
              </a:ext>
            </a:extLst>
          </p:cNvPr>
          <p:cNvSpPr/>
          <p:nvPr/>
        </p:nvSpPr>
        <p:spPr>
          <a:xfrm>
            <a:off x="6850263" y="294769"/>
            <a:ext cx="5050714" cy="6180758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38987-83CE-4317-A595-87ABE3598EBA}"/>
              </a:ext>
            </a:extLst>
          </p:cNvPr>
          <p:cNvSpPr/>
          <p:nvPr/>
        </p:nvSpPr>
        <p:spPr>
          <a:xfrm>
            <a:off x="6971794" y="726954"/>
            <a:ext cx="4807651" cy="1318789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EA2F5-BA2D-48B3-AA46-28BCCA909A9B}"/>
              </a:ext>
            </a:extLst>
          </p:cNvPr>
          <p:cNvSpPr/>
          <p:nvPr/>
        </p:nvSpPr>
        <p:spPr>
          <a:xfrm>
            <a:off x="171754" y="123330"/>
            <a:ext cx="5289252" cy="6511914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1F1F69-6C68-4D11-A610-12B735D2B7F7}"/>
              </a:ext>
            </a:extLst>
          </p:cNvPr>
          <p:cNvSpPr/>
          <p:nvPr/>
        </p:nvSpPr>
        <p:spPr>
          <a:xfrm>
            <a:off x="291023" y="294769"/>
            <a:ext cx="5050714" cy="6180758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5A3FC-6861-48F1-A5FC-75F23B130A80}"/>
              </a:ext>
            </a:extLst>
          </p:cNvPr>
          <p:cNvSpPr/>
          <p:nvPr/>
        </p:nvSpPr>
        <p:spPr>
          <a:xfrm>
            <a:off x="412554" y="726954"/>
            <a:ext cx="4807651" cy="1318789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AC977-7F8A-4A78-8A98-9679F2F9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903"/>
            <a:ext cx="4038600" cy="88472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Kelebihan</a:t>
            </a:r>
            <a:endParaRPr lang="en-ID" sz="48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14ADE3-AE9A-4F64-93D4-5B2D8069D5C5}"/>
              </a:ext>
            </a:extLst>
          </p:cNvPr>
          <p:cNvSpPr txBox="1">
            <a:spLocks/>
          </p:cNvSpPr>
          <p:nvPr/>
        </p:nvSpPr>
        <p:spPr>
          <a:xfrm>
            <a:off x="7356319" y="924983"/>
            <a:ext cx="4038600" cy="884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Kekurangan</a:t>
            </a:r>
            <a:endParaRPr lang="en-ID" sz="48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470926A-AA31-4973-B099-A0E32C07F593}"/>
              </a:ext>
            </a:extLst>
          </p:cNvPr>
          <p:cNvSpPr txBox="1">
            <a:spLocks/>
          </p:cNvSpPr>
          <p:nvPr/>
        </p:nvSpPr>
        <p:spPr>
          <a:xfrm>
            <a:off x="4076700" y="576332"/>
            <a:ext cx="4038600" cy="2466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7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icky Things" panose="02000500000000000000" pitchFamily="2" charset="0"/>
              </a:rPr>
              <a:t>VS</a:t>
            </a:r>
            <a:endParaRPr lang="en-ID" sz="13800" b="1" dirty="0">
              <a:ln w="222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icky Things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7941-30D0-4A74-BC9C-0D0DE135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54" y="2039573"/>
            <a:ext cx="4807651" cy="413739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txt </a:t>
            </a:r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di </a:t>
            </a:r>
            <a:r>
              <a:rPr lang="en-US" dirty="0" err="1"/>
              <a:t>tutup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admin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endParaRPr lang="en-US" dirty="0"/>
          </a:p>
          <a:p>
            <a:r>
              <a:rPr lang="en-US" dirty="0"/>
              <a:t>Ada data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pembatalan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D27123-9070-45FF-B1BE-9F4D23BE5B47}"/>
              </a:ext>
            </a:extLst>
          </p:cNvPr>
          <p:cNvSpPr txBox="1">
            <a:spLocks/>
          </p:cNvSpPr>
          <p:nvPr/>
        </p:nvSpPr>
        <p:spPr>
          <a:xfrm>
            <a:off x="6981462" y="2070857"/>
            <a:ext cx="4807651" cy="413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berantakan</a:t>
            </a:r>
            <a:endParaRPr lang="en-US" dirty="0"/>
          </a:p>
          <a:p>
            <a:r>
              <a:rPr lang="en-US" dirty="0"/>
              <a:t>Masih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kursi</a:t>
            </a:r>
            <a:endParaRPr lang="en-US" dirty="0"/>
          </a:p>
          <a:p>
            <a:r>
              <a:rPr lang="en-US" dirty="0"/>
              <a:t>Error handling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pada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tiket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2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03F9-4867-4679-AF46-1F4B1EFF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C777-CE3E-4F9C-BD1C-F56BE39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AE86A-2195-4F85-935E-D48B31990CDA}"/>
              </a:ext>
            </a:extLst>
          </p:cNvPr>
          <p:cNvSpPr/>
          <p:nvPr/>
        </p:nvSpPr>
        <p:spPr>
          <a:xfrm>
            <a:off x="-13648" y="-13648"/>
            <a:ext cx="12205648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1C3B0-3DD0-4B1F-8346-3C8F1547258B}"/>
              </a:ext>
            </a:extLst>
          </p:cNvPr>
          <p:cNvSpPr/>
          <p:nvPr/>
        </p:nvSpPr>
        <p:spPr>
          <a:xfrm>
            <a:off x="-937146" y="1328159"/>
            <a:ext cx="14908190" cy="12767658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531DC-F041-4F7B-8AB2-0010D029A8B9}"/>
              </a:ext>
            </a:extLst>
          </p:cNvPr>
          <p:cNvSpPr/>
          <p:nvPr/>
        </p:nvSpPr>
        <p:spPr>
          <a:xfrm>
            <a:off x="-937146" y="1638554"/>
            <a:ext cx="14908190" cy="12767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5FF554-C64F-43DA-8189-6947A7A20692}"/>
              </a:ext>
            </a:extLst>
          </p:cNvPr>
          <p:cNvSpPr txBox="1">
            <a:spLocks/>
          </p:cNvSpPr>
          <p:nvPr/>
        </p:nvSpPr>
        <p:spPr>
          <a:xfrm>
            <a:off x="990600" y="54730"/>
            <a:ext cx="10515600" cy="1089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Saran </a:t>
            </a:r>
            <a:r>
              <a:rPr lang="en-US" sz="4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Pengembangan</a:t>
            </a: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F9B685-A7A7-4ACD-B3B2-8EFF815CE777}"/>
              </a:ext>
            </a:extLst>
          </p:cNvPr>
          <p:cNvSpPr txBox="1">
            <a:spLocks/>
          </p:cNvSpPr>
          <p:nvPr/>
        </p:nvSpPr>
        <p:spPr>
          <a:xfrm>
            <a:off x="2245199" y="3354171"/>
            <a:ext cx="8543499" cy="333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penerbangan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pada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penerbangan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alphabet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rapih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valid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155E0E-C3EC-4C29-92DE-410BF32EA83C}"/>
              </a:ext>
            </a:extLst>
          </p:cNvPr>
          <p:cNvSpPr/>
          <p:nvPr/>
        </p:nvSpPr>
        <p:spPr>
          <a:xfrm>
            <a:off x="6281530" y="250537"/>
            <a:ext cx="7558057" cy="63399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D9D7FB-1C1D-4C8F-8D4A-5ED4468F2540}"/>
              </a:ext>
            </a:extLst>
          </p:cNvPr>
          <p:cNvSpPr/>
          <p:nvPr/>
        </p:nvSpPr>
        <p:spPr>
          <a:xfrm>
            <a:off x="6446478" y="410817"/>
            <a:ext cx="7300345" cy="6016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8F2325BE-BF82-47E1-8131-37E372D0D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3245" r="1215" b="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0E9F-EA20-4525-B26B-2844A83D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199" y="1776433"/>
            <a:ext cx="4825687" cy="2070805"/>
          </a:xfrm>
        </p:spPr>
        <p:txBody>
          <a:bodyPr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r>
              <a:rPr lang="en-US" sz="2000" b="1" dirty="0">
                <a:ln/>
                <a:solidFill>
                  <a:schemeClr val="accent3"/>
                </a:solidFill>
              </a:rPr>
              <a:t>Airlink booking system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adalah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program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sederhana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yang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digunakan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untuk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membooking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sebuah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tiket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pesawat</a:t>
            </a:r>
            <a:r>
              <a:rPr lang="en-US" sz="2000" b="1" dirty="0">
                <a:ln/>
                <a:solidFill>
                  <a:schemeClr val="accent3"/>
                </a:solidFill>
              </a:rPr>
              <a:t>.</a:t>
            </a:r>
          </a:p>
          <a:p>
            <a:pPr algn="just"/>
            <a:r>
              <a:rPr lang="en-US" sz="2000" b="1" dirty="0">
                <a:ln/>
                <a:solidFill>
                  <a:schemeClr val="accent3"/>
                </a:solidFill>
              </a:rPr>
              <a:t>Program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ini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bisa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memilih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kursi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yang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akan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anda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pesan</a:t>
            </a:r>
            <a:r>
              <a:rPr lang="en-US" sz="2000" b="1" dirty="0">
                <a:ln/>
                <a:solidFill>
                  <a:schemeClr val="accent3"/>
                </a:solidFill>
              </a:rPr>
              <a:t>,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melakukan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pembatalan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dan juga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mencetak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tiket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secara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e-ticketing.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CAB64-E608-4865-B0BE-956BAE91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200" y="738619"/>
            <a:ext cx="4043808" cy="1037814"/>
          </a:xfrm>
        </p:spPr>
        <p:txBody>
          <a:bodyPr>
            <a:noAutofit/>
          </a:bodyPr>
          <a:lstStyle/>
          <a:p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What is airlink booking system?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ED738F9-86FF-4014-BF5A-D34334913E0E}"/>
              </a:ext>
            </a:extLst>
          </p:cNvPr>
          <p:cNvSpPr txBox="1">
            <a:spLocks/>
          </p:cNvSpPr>
          <p:nvPr/>
        </p:nvSpPr>
        <p:spPr>
          <a:xfrm>
            <a:off x="6954199" y="4406993"/>
            <a:ext cx="4825687" cy="1835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err="1">
                <a:ln/>
                <a:solidFill>
                  <a:schemeClr val="accent3"/>
                </a:solidFill>
              </a:rPr>
              <a:t>Pesan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tiket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untuk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memilih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kursi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yang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akan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dipesan</a:t>
            </a:r>
            <a:endParaRPr lang="en-US" sz="1800" b="1" dirty="0">
              <a:ln/>
              <a:solidFill>
                <a:schemeClr val="accent3"/>
              </a:solidFill>
            </a:endParaRPr>
          </a:p>
          <a:p>
            <a:pPr algn="just"/>
            <a:r>
              <a:rPr lang="en-US" sz="1800" b="1" dirty="0" err="1">
                <a:ln/>
                <a:solidFill>
                  <a:schemeClr val="accent3"/>
                </a:solidFill>
              </a:rPr>
              <a:t>Bila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tiket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ingin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dibatalkan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dapat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membatalkan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data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sesuai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data yang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ada</a:t>
            </a:r>
            <a:endParaRPr lang="en-US" sz="1800" b="1" dirty="0">
              <a:ln/>
              <a:solidFill>
                <a:schemeClr val="accent3"/>
              </a:solidFill>
            </a:endParaRPr>
          </a:p>
          <a:p>
            <a:pPr algn="just"/>
            <a:r>
              <a:rPr lang="en-US" sz="1800" b="1" dirty="0" err="1">
                <a:ln/>
                <a:solidFill>
                  <a:schemeClr val="accent3"/>
                </a:solidFill>
              </a:rPr>
              <a:t>Cetak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tiket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untuk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membayar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kursi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yang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sudah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dipesan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dan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mencetak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tiket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yang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sudah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dibayar</a:t>
            </a:r>
            <a:endParaRPr lang="en-US" sz="1800" b="1" dirty="0">
              <a:ln/>
              <a:solidFill>
                <a:schemeClr val="accent3"/>
              </a:solidFill>
            </a:endParaRPr>
          </a:p>
          <a:p>
            <a:pPr algn="just"/>
            <a:r>
              <a:rPr lang="en-US" sz="1800" b="1" dirty="0">
                <a:ln/>
                <a:solidFill>
                  <a:schemeClr val="accent3"/>
                </a:solidFill>
              </a:rPr>
              <a:t>Admin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untuk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menghapus</a:t>
            </a:r>
            <a:r>
              <a:rPr lang="en-US" sz="1800" b="1" dirty="0">
                <a:ln/>
                <a:solidFill>
                  <a:schemeClr val="accent3"/>
                </a:solidFill>
              </a:rPr>
              <a:t> data </a:t>
            </a:r>
            <a:r>
              <a:rPr lang="en-US" sz="1800" b="1" dirty="0" err="1">
                <a:ln/>
                <a:solidFill>
                  <a:schemeClr val="accent3"/>
                </a:solidFill>
              </a:rPr>
              <a:t>transaksi</a:t>
            </a:r>
            <a:endParaRPr lang="en-US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6EFF6B0-55CE-4F5F-BAD6-D93EC8722A50}"/>
              </a:ext>
            </a:extLst>
          </p:cNvPr>
          <p:cNvSpPr txBox="1">
            <a:spLocks/>
          </p:cNvSpPr>
          <p:nvPr/>
        </p:nvSpPr>
        <p:spPr>
          <a:xfrm>
            <a:off x="6953800" y="3847238"/>
            <a:ext cx="3381598" cy="55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n w="0">
                  <a:solidFill>
                    <a:schemeClr val="accent6"/>
                  </a:solidFill>
                </a:ln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</a:rPr>
              <a:t>What is on our menu?</a:t>
            </a:r>
          </a:p>
        </p:txBody>
      </p:sp>
    </p:spTree>
    <p:extLst>
      <p:ext uri="{BB962C8B-B14F-4D97-AF65-F5344CB8AC3E}">
        <p14:creationId xmlns:p14="http://schemas.microsoft.com/office/powerpoint/2010/main" val="385289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C0EB4-4B8B-49C6-8366-3C95A6E28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85108" y="0"/>
            <a:ext cx="1102178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253E3-93E9-4BC0-B23C-A682D86F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ID" sz="7200" b="1" dirty="0">
              <a:ln w="22225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71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A76919-3121-4F10-B451-D53268A90914}"/>
              </a:ext>
            </a:extLst>
          </p:cNvPr>
          <p:cNvSpPr/>
          <p:nvPr/>
        </p:nvSpPr>
        <p:spPr>
          <a:xfrm>
            <a:off x="8441635" y="157956"/>
            <a:ext cx="4452731" cy="64928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B6A61D-968D-470B-966C-3128AD0736CB}"/>
              </a:ext>
            </a:extLst>
          </p:cNvPr>
          <p:cNvSpPr/>
          <p:nvPr/>
        </p:nvSpPr>
        <p:spPr>
          <a:xfrm>
            <a:off x="8560905" y="304800"/>
            <a:ext cx="4598506" cy="6241774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E0BEAD-4A9B-46A9-BFF3-87296A6E3AEC}"/>
              </a:ext>
            </a:extLst>
          </p:cNvPr>
          <p:cNvSpPr/>
          <p:nvPr/>
        </p:nvSpPr>
        <p:spPr>
          <a:xfrm>
            <a:off x="8706679" y="437322"/>
            <a:ext cx="4187688" cy="59767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943DB-BF41-42BC-B149-2E162CBD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223" y="2741612"/>
            <a:ext cx="2554357" cy="1325563"/>
          </a:xfrm>
        </p:spPr>
        <p:txBody>
          <a:bodyPr/>
          <a:lstStyle/>
          <a:p>
            <a:r>
              <a:rPr lang="en-US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Goudy Old Style" panose="02020502050305020303" pitchFamily="18" charset="0"/>
              </a:rPr>
              <a:t>Flowchart</a:t>
            </a:r>
            <a:endParaRPr lang="en-ID" dirty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Goudy Old Style" panose="020205020503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EF774-8AC4-4B6F-A68B-80446DAC642C}"/>
              </a:ext>
            </a:extLst>
          </p:cNvPr>
          <p:cNvSpPr/>
          <p:nvPr/>
        </p:nvSpPr>
        <p:spPr>
          <a:xfrm>
            <a:off x="9171335" y="3805603"/>
            <a:ext cx="236385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1906F73-5C37-46D3-AC55-E48CDF82F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3" y="437322"/>
            <a:ext cx="7873370" cy="5705217"/>
          </a:xfrm>
        </p:spPr>
      </p:pic>
    </p:spTree>
    <p:extLst>
      <p:ext uri="{BB962C8B-B14F-4D97-AF65-F5344CB8AC3E}">
        <p14:creationId xmlns:p14="http://schemas.microsoft.com/office/powerpoint/2010/main" val="221121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CA4CA-1B28-434F-8455-00094570C2E4}"/>
              </a:ext>
            </a:extLst>
          </p:cNvPr>
          <p:cNvSpPr/>
          <p:nvPr/>
        </p:nvSpPr>
        <p:spPr>
          <a:xfrm>
            <a:off x="342923" y="257587"/>
            <a:ext cx="5289252" cy="315758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AA92AD-7FB8-4EA4-B492-39C66E62C055}"/>
              </a:ext>
            </a:extLst>
          </p:cNvPr>
          <p:cNvSpPr/>
          <p:nvPr/>
        </p:nvSpPr>
        <p:spPr>
          <a:xfrm>
            <a:off x="462192" y="404431"/>
            <a:ext cx="5050714" cy="2871899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4897A1-794D-429C-AD94-F00645513BA9}"/>
              </a:ext>
            </a:extLst>
          </p:cNvPr>
          <p:cNvSpPr/>
          <p:nvPr/>
        </p:nvSpPr>
        <p:spPr>
          <a:xfrm>
            <a:off x="596348" y="515994"/>
            <a:ext cx="4807651" cy="26518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BDED6-CB78-4636-9A93-115457F6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8" y="715617"/>
            <a:ext cx="2720926" cy="1007870"/>
          </a:xfrm>
        </p:spPr>
        <p:txBody>
          <a:bodyPr>
            <a:normAutofit/>
          </a:bodyPr>
          <a:lstStyle/>
          <a:p>
            <a:r>
              <a:rPr lang="en-US" sz="4800" b="1" dirty="0">
                <a:ln w="66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Input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B74ECF-E235-4C55-86DA-270825805622}"/>
              </a:ext>
            </a:extLst>
          </p:cNvPr>
          <p:cNvSpPr/>
          <p:nvPr/>
        </p:nvSpPr>
        <p:spPr>
          <a:xfrm>
            <a:off x="7179790" y="3442827"/>
            <a:ext cx="4740026" cy="315758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287FB7-7504-47C8-A0EE-7E8C44100B9B}"/>
              </a:ext>
            </a:extLst>
          </p:cNvPr>
          <p:cNvSpPr/>
          <p:nvPr/>
        </p:nvSpPr>
        <p:spPr>
          <a:xfrm>
            <a:off x="7274289" y="3589671"/>
            <a:ext cx="4526257" cy="2871899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C95D56-58BC-4EE3-AC1A-545CB7B32AFB}"/>
              </a:ext>
            </a:extLst>
          </p:cNvPr>
          <p:cNvSpPr/>
          <p:nvPr/>
        </p:nvSpPr>
        <p:spPr>
          <a:xfrm>
            <a:off x="7383206" y="3701234"/>
            <a:ext cx="4308433" cy="26518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2D6A-5545-4D27-94B9-4CB503F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48" y="1723487"/>
            <a:ext cx="4558052" cy="140912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input array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pesawat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55F21-CA32-4410-97A0-A86D894A1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" r="41465" b="76165"/>
          <a:stretch/>
        </p:blipFill>
        <p:spPr>
          <a:xfrm>
            <a:off x="5920278" y="595506"/>
            <a:ext cx="3745972" cy="26390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7AC3BF-EFC8-4E23-9C0F-6CE15F0EBC9E}"/>
              </a:ext>
            </a:extLst>
          </p:cNvPr>
          <p:cNvSpPr txBox="1">
            <a:spLocks/>
          </p:cNvSpPr>
          <p:nvPr/>
        </p:nvSpPr>
        <p:spPr>
          <a:xfrm>
            <a:off x="8130272" y="3871522"/>
            <a:ext cx="3311769" cy="93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loading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CF5AA-9D54-4FAF-9B9A-4259ED64E5F2}"/>
              </a:ext>
            </a:extLst>
          </p:cNvPr>
          <p:cNvSpPr txBox="1">
            <a:spLocks/>
          </p:cNvSpPr>
          <p:nvPr/>
        </p:nvSpPr>
        <p:spPr>
          <a:xfrm>
            <a:off x="6883989" y="4808508"/>
            <a:ext cx="455805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loading pada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4B3A3-4EA2-498C-A928-B366A60E4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7"/>
          <a:stretch/>
        </p:blipFill>
        <p:spPr>
          <a:xfrm>
            <a:off x="3172293" y="3684064"/>
            <a:ext cx="3745972" cy="2818254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3C2352A7-BB10-4E17-9BAB-D5EB3EE46B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982351" y="231619"/>
            <a:ext cx="6368794" cy="6368794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DF5829FE-F51B-48A5-819C-AE414947298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9351145" y="3167856"/>
            <a:ext cx="7800975" cy="438150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FEA6F2B3-D8AA-4682-9250-94D6054DB6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4818625" y="-41485"/>
            <a:ext cx="7800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CA0A4E-128A-40AC-A8F9-2474490D0B4B}"/>
              </a:ext>
            </a:extLst>
          </p:cNvPr>
          <p:cNvSpPr/>
          <p:nvPr/>
        </p:nvSpPr>
        <p:spPr>
          <a:xfrm>
            <a:off x="651224" y="345587"/>
            <a:ext cx="10959516" cy="185330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FB1E8C-9E82-46C1-AFAB-E800281E1AF5}"/>
              </a:ext>
            </a:extLst>
          </p:cNvPr>
          <p:cNvSpPr/>
          <p:nvPr/>
        </p:nvSpPr>
        <p:spPr>
          <a:xfrm>
            <a:off x="780074" y="466111"/>
            <a:ext cx="10720946" cy="15949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4E624-CCDE-4C47-AE4F-F295EC7B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663" y="552583"/>
            <a:ext cx="3311769" cy="851381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</a:t>
            </a:r>
            <a:r>
              <a:rPr lang="en-US" b="1" dirty="0" err="1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bantuan</a:t>
            </a:r>
            <a:endParaRPr lang="en-US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0A06-2B54-4472-B224-B90D785B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772" y="1403964"/>
            <a:ext cx="10555550" cy="875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bantuan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100E5-8768-4244-96E3-902EE14B1656}"/>
              </a:ext>
            </a:extLst>
          </p:cNvPr>
          <p:cNvSpPr/>
          <p:nvPr/>
        </p:nvSpPr>
        <p:spPr>
          <a:xfrm>
            <a:off x="9144000" y="2478157"/>
            <a:ext cx="980661" cy="35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BC7C5-F828-45FC-A4B8-4F6D0FC6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99" y="2341817"/>
            <a:ext cx="7436895" cy="41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BC1DF2-70C6-455E-92A0-BB99C36075FD}"/>
              </a:ext>
            </a:extLst>
          </p:cNvPr>
          <p:cNvSpPr/>
          <p:nvPr/>
        </p:nvSpPr>
        <p:spPr>
          <a:xfrm>
            <a:off x="0" y="213064"/>
            <a:ext cx="12192000" cy="11629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7042E-2217-4705-ADD1-C26CC0C2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23" y="1535329"/>
            <a:ext cx="6404318" cy="3787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B0235-EA1F-480F-9A2A-8909B241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2535315"/>
            <a:ext cx="4876800" cy="4876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50D714-7921-45C1-BAB2-E70E9FB65AA2}"/>
              </a:ext>
            </a:extLst>
          </p:cNvPr>
          <p:cNvSpPr/>
          <p:nvPr/>
        </p:nvSpPr>
        <p:spPr>
          <a:xfrm>
            <a:off x="1252127" y="481214"/>
            <a:ext cx="28696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dirty="0" err="1">
                <a:ln w="0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DEKLARASI.h</a:t>
            </a:r>
            <a:endParaRPr lang="en-US" sz="4000" dirty="0">
              <a:ln w="0"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0B7B-0D8C-4C58-BB23-9553350130F3}"/>
              </a:ext>
            </a:extLst>
          </p:cNvPr>
          <p:cNvSpPr/>
          <p:nvPr/>
        </p:nvSpPr>
        <p:spPr>
          <a:xfrm>
            <a:off x="346230" y="1611985"/>
            <a:ext cx="435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Sebuah</a:t>
            </a:r>
            <a:r>
              <a:rPr lang="en-US" sz="2000" dirty="0"/>
              <a:t> header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maupun</a:t>
            </a:r>
            <a:r>
              <a:rPr lang="en-US" sz="2000" dirty="0"/>
              <a:t> struct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30136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8831A3-C84B-44DB-BF4F-1F1CACC359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A32E08-EC97-4709-804F-D98C2D03933A}"/>
              </a:ext>
            </a:extLst>
          </p:cNvPr>
          <p:cNvSpPr/>
          <p:nvPr/>
        </p:nvSpPr>
        <p:spPr>
          <a:xfrm>
            <a:off x="2697863" y="1269420"/>
            <a:ext cx="14908190" cy="12767658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8A40F3-48E8-4831-92E8-95A8A57FACDA}"/>
              </a:ext>
            </a:extLst>
          </p:cNvPr>
          <p:cNvSpPr/>
          <p:nvPr/>
        </p:nvSpPr>
        <p:spPr>
          <a:xfrm>
            <a:off x="2977334" y="1269420"/>
            <a:ext cx="14908190" cy="12767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B4EB6-59C7-440E-91B1-F54C60E9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529" y="193705"/>
            <a:ext cx="2567609" cy="948566"/>
          </a:xfrm>
        </p:spPr>
        <p:txBody>
          <a:bodyPr/>
          <a:lstStyle/>
          <a:p>
            <a:pPr algn="just"/>
            <a:r>
              <a:rPr lang="en-US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</a:t>
            </a:r>
            <a:r>
              <a:rPr lang="en-US" sz="4800" dirty="0">
                <a:ln w="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head</a:t>
            </a:r>
            <a:endParaRPr lang="en-US" dirty="0">
              <a:ln w="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16E1-8E54-477D-85FF-1FE69655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32" y="1184654"/>
            <a:ext cx="5161734" cy="13551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header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program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F1E94-1A1C-4F2C-BD64-2D8B74BA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67"/>
          <a:stretch/>
        </p:blipFill>
        <p:spPr>
          <a:xfrm>
            <a:off x="4572000" y="4044571"/>
            <a:ext cx="7227509" cy="1628775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DDF2E1B-7F31-4478-A19B-23AF4246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20575995" flipH="1">
            <a:off x="4961716" y="2486370"/>
            <a:ext cx="90648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F073-DB06-450A-A598-5FCE0C96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32" y="3093995"/>
            <a:ext cx="4137805" cy="207435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menu dan juga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menu yang </a:t>
            </a:r>
            <a:r>
              <a:rPr lang="en-US" dirty="0" err="1"/>
              <a:t>dipilih</a:t>
            </a:r>
            <a:r>
              <a:rPr lang="en-US" dirty="0"/>
              <a:t> oleh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A2174-51AF-48E3-930D-B08BAC3030C6}"/>
              </a:ext>
            </a:extLst>
          </p:cNvPr>
          <p:cNvSpPr/>
          <p:nvPr/>
        </p:nvSpPr>
        <p:spPr>
          <a:xfrm>
            <a:off x="5035826" y="1166148"/>
            <a:ext cx="3618103" cy="317428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5F45D1-25A4-450F-9326-DFDC802DC362}"/>
              </a:ext>
            </a:extLst>
          </p:cNvPr>
          <p:cNvSpPr/>
          <p:nvPr/>
        </p:nvSpPr>
        <p:spPr>
          <a:xfrm>
            <a:off x="7712765" y="3093995"/>
            <a:ext cx="3422492" cy="301525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39CF5B-7AC3-4D89-A4F8-CA51800544A3}"/>
              </a:ext>
            </a:extLst>
          </p:cNvPr>
          <p:cNvSpPr txBox="1">
            <a:spLocks/>
          </p:cNvSpPr>
          <p:nvPr/>
        </p:nvSpPr>
        <p:spPr>
          <a:xfrm>
            <a:off x="1102429" y="2211690"/>
            <a:ext cx="2567609" cy="74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n w="0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Void </a:t>
            </a:r>
            <a:r>
              <a:rPr lang="en-US" sz="48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Menu</a:t>
            </a:r>
            <a:endParaRPr lang="en-US" dirty="0">
              <a:ln w="0"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E76F63-F795-44EA-BA28-948928CD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49" y="1331650"/>
            <a:ext cx="5300555" cy="46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1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object&#10;&#10;Description automatically generated">
            <a:extLst>
              <a:ext uri="{FF2B5EF4-FFF2-40B4-BE49-F238E27FC236}">
                <a16:creationId xmlns:a16="http://schemas.microsoft.com/office/drawing/2014/main" id="{BECBE41C-E8E2-4F58-9A58-D5AD14800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465518" y="2137944"/>
            <a:ext cx="3696890" cy="3696890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1ABD27-D64E-4FA2-B432-17CCC223F05F}"/>
              </a:ext>
            </a:extLst>
          </p:cNvPr>
          <p:cNvSpPr/>
          <p:nvPr/>
        </p:nvSpPr>
        <p:spPr>
          <a:xfrm>
            <a:off x="1029810" y="279139"/>
            <a:ext cx="8362765" cy="1251751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Void Cancel</a:t>
            </a: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pPr algn="ctr"/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membatalkan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tiket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penumpang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EFC78-1F38-44A6-B1C0-3EC06535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2" y="2137944"/>
            <a:ext cx="7510398" cy="45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5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462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Copperplate Gothic Bold</vt:lpstr>
      <vt:lpstr>Goudy Old Style</vt:lpstr>
      <vt:lpstr>Sticky Things</vt:lpstr>
      <vt:lpstr>Office Theme</vt:lpstr>
      <vt:lpstr>Airlink Booking System</vt:lpstr>
      <vt:lpstr>What is airlink booking system?</vt:lpstr>
      <vt:lpstr>Flowchart</vt:lpstr>
      <vt:lpstr>Void Input</vt:lpstr>
      <vt:lpstr>Void bantuan</vt:lpstr>
      <vt:lpstr>PowerPoint Presentation</vt:lpstr>
      <vt:lpstr>Void head</vt:lpstr>
      <vt:lpstr>PowerPoint Presentation</vt:lpstr>
      <vt:lpstr>PowerPoint Presentation</vt:lpstr>
      <vt:lpstr>Void cetak</vt:lpstr>
      <vt:lpstr>Void pesan</vt:lpstr>
      <vt:lpstr>PowerPoint Presentation</vt:lpstr>
      <vt:lpstr>Void bayar</vt:lpstr>
      <vt:lpstr>Void error</vt:lpstr>
      <vt:lpstr>Void admin</vt:lpstr>
      <vt:lpstr>Void exit</vt:lpstr>
      <vt:lpstr>Pembagian tugas</vt:lpstr>
      <vt:lpstr>Kelebihan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Airlink Booking System</dc:title>
  <dc:creator>Ananda Rizky Duto</dc:creator>
  <cp:lastModifiedBy>Darrell</cp:lastModifiedBy>
  <cp:revision>23</cp:revision>
  <dcterms:created xsi:type="dcterms:W3CDTF">2018-10-26T11:04:05Z</dcterms:created>
  <dcterms:modified xsi:type="dcterms:W3CDTF">2018-12-12T13:38:38Z</dcterms:modified>
</cp:coreProperties>
</file>