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3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4" r:id="rId8"/>
    <p:sldId id="265" r:id="rId9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55" d="100"/>
          <a:sy n="55" d="100"/>
        </p:scale>
        <p:origin x="38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141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11/15/2019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411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11/15/2019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3151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11/15/2019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039077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11/15/2019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5580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11/15/2019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2820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11/15/2019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979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11/15/2019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7577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11/15/2019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348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791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846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11/15/2019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476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11/15/2019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417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11/15/2019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383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11/15/2019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141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11/15/2019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723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11/15/2019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44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7690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8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hf sldNum="0" hdr="0" ftr="0" dt="0"/>
  <p:txStyles>
    <p:titleStyle>
      <a:lvl1pPr algn="ctr" defTabSz="457200" rtl="0" eaLnBrk="1" latinLnBrk="0" hangingPunct="1">
        <a:lnSpc>
          <a:spcPct val="100000"/>
        </a:lnSpc>
        <a:spcBef>
          <a:spcPct val="0"/>
        </a:spcBef>
        <a:buNone/>
        <a:defRPr sz="4000" i="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>
            <a:extLst>
              <a:ext uri="{FF2B5EF4-FFF2-40B4-BE49-F238E27FC236}">
                <a16:creationId xmlns:a16="http://schemas.microsoft.com/office/drawing/2014/main" id="{6ED90A02-D27B-4F66-827D-10583F1522F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1453" b="229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 useBgFill="1">
        <p:nvSpPr>
          <p:cNvPr id="12" name="Freeform 5">
            <a:extLst>
              <a:ext uri="{FF2B5EF4-FFF2-40B4-BE49-F238E27FC236}">
                <a16:creationId xmlns:a16="http://schemas.microsoft.com/office/drawing/2014/main" id="{608EAA06-5488-416B-B2B2-E55213011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271651" y="1762886"/>
            <a:ext cx="7656919" cy="3332229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63DAC3-FEB2-430C-B62B-BF383B17A5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80733" y="2074339"/>
            <a:ext cx="7219954" cy="1828801"/>
          </a:xfrm>
        </p:spPr>
        <p:txBody>
          <a:bodyPr>
            <a:normAutofit/>
          </a:bodyPr>
          <a:lstStyle/>
          <a:p>
            <a:r>
              <a:rPr lang="en-US" sz="4800" dirty="0"/>
              <a:t>KELOMPOK</a:t>
            </a:r>
            <a:endParaRPr lang="id-ID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FE33C5-3CC7-402F-AF51-3E2BCBFB4F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80733" y="3903138"/>
            <a:ext cx="7219954" cy="1049867"/>
          </a:xfrm>
        </p:spPr>
        <p:txBody>
          <a:bodyPr>
            <a:normAutofit fontScale="85000"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E47E70"/>
                </a:solidFill>
              </a:rPr>
              <a:t>Darrell </a:t>
            </a:r>
            <a:r>
              <a:rPr lang="en-US" dirty="0" err="1">
                <a:solidFill>
                  <a:srgbClr val="E47E70"/>
                </a:solidFill>
              </a:rPr>
              <a:t>Yonathan</a:t>
            </a:r>
            <a:endParaRPr lang="en-US" dirty="0">
              <a:solidFill>
                <a:srgbClr val="E47E7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E47E70"/>
                </a:solidFill>
              </a:rPr>
              <a:t>Hizkia</a:t>
            </a:r>
            <a:r>
              <a:rPr lang="en-US" dirty="0">
                <a:solidFill>
                  <a:srgbClr val="E47E70"/>
                </a:solidFill>
              </a:rPr>
              <a:t> William </a:t>
            </a:r>
            <a:r>
              <a:rPr lang="en-US" dirty="0" err="1">
                <a:solidFill>
                  <a:srgbClr val="E47E70"/>
                </a:solidFill>
              </a:rPr>
              <a:t>Eben</a:t>
            </a:r>
            <a:endParaRPr lang="en-US" dirty="0">
              <a:solidFill>
                <a:srgbClr val="E47E7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E47E70"/>
                </a:solidFill>
              </a:rPr>
              <a:t>M. Khairi Poerwo Satrio</a:t>
            </a:r>
            <a:endParaRPr lang="id-ID" dirty="0">
              <a:solidFill>
                <a:srgbClr val="E47E7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64581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6B051A4-96A7-4A11-9DAD-063A9C577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5B67B9C-9B45-4084-9BB5-187071EE9A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5659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80C413-ABFD-4538-A507-7B5A01FCF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741515"/>
            <a:ext cx="10353761" cy="1633340"/>
          </a:xfrm>
        </p:spPr>
        <p:txBody>
          <a:bodyPr>
            <a:normAutofit/>
          </a:bodyPr>
          <a:lstStyle/>
          <a:p>
            <a:r>
              <a:rPr lang="en-US" sz="4800">
                <a:solidFill>
                  <a:srgbClr val="FFFFFF"/>
                </a:solidFill>
              </a:rPr>
              <a:t>DATA</a:t>
            </a:r>
            <a:endParaRPr lang="id-ID" sz="4800" dirty="0">
              <a:solidFill>
                <a:srgbClr val="FFFFFF"/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FA5DA66-D9B3-43E3-8735-FC2B88E5C0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165" y="171768"/>
            <a:ext cx="3844031" cy="610466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BA6C941-4649-45BB-AB8E-C8826B2779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1542" y="56556"/>
            <a:ext cx="3445721" cy="560068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0938DC3-BEC2-4CC2-B44E-135A845B2E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1542" y="5594821"/>
            <a:ext cx="3485801" cy="1206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3564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DBFEC-D4BD-4E57-A7F1-FF65A9AC8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METODE</a:t>
            </a:r>
            <a:br>
              <a:rPr lang="en-US" dirty="0"/>
            </a:br>
            <a:r>
              <a:rPr lang="en-US" dirty="0"/>
              <a:t>Geometric Brownian Motion</a:t>
            </a:r>
            <a:endParaRPr lang="id-ID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CF7B3A4-703A-44B4-87AF-5B4951A205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18328" y="2113613"/>
            <a:ext cx="6155343" cy="72844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900D4D6-D486-44C0-85B9-470CBEC3B19D}"/>
              </a:ext>
            </a:extLst>
          </p:cNvPr>
          <p:cNvSpPr txBox="1"/>
          <p:nvPr/>
        </p:nvSpPr>
        <p:spPr>
          <a:xfrm>
            <a:off x="1154243" y="3312826"/>
            <a:ext cx="9683646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 	= Stock Price</a:t>
            </a:r>
          </a:p>
          <a:p>
            <a:endParaRPr lang="en-US" sz="2400" dirty="0"/>
          </a:p>
          <a:p>
            <a:r>
              <a:rPr lang="el-GR" sz="2400" dirty="0"/>
              <a:t>μ</a:t>
            </a:r>
            <a:r>
              <a:rPr lang="en-US" sz="2400" dirty="0"/>
              <a:t> 	= </a:t>
            </a:r>
            <a:r>
              <a:rPr lang="en-US" sz="2400" dirty="0" err="1"/>
              <a:t>Koefesien</a:t>
            </a:r>
            <a:r>
              <a:rPr lang="en-US" sz="2400" dirty="0"/>
              <a:t> Drift</a:t>
            </a:r>
          </a:p>
          <a:p>
            <a:endParaRPr lang="en-US" sz="2400" dirty="0"/>
          </a:p>
          <a:p>
            <a:r>
              <a:rPr lang="el-GR" sz="2400" dirty="0"/>
              <a:t>σ</a:t>
            </a:r>
            <a:r>
              <a:rPr lang="en-US" sz="2400" dirty="0"/>
              <a:t> 	= </a:t>
            </a:r>
            <a:r>
              <a:rPr lang="en-US" sz="2400" dirty="0" err="1"/>
              <a:t>Koefesien</a:t>
            </a:r>
            <a:r>
              <a:rPr lang="en-US" sz="2400" dirty="0"/>
              <a:t> Diffusion</a:t>
            </a:r>
          </a:p>
          <a:p>
            <a:endParaRPr lang="en-US" sz="2400" dirty="0"/>
          </a:p>
          <a:p>
            <a:r>
              <a:rPr lang="en-US" sz="2400" dirty="0" err="1"/>
              <a:t>Wt</a:t>
            </a:r>
            <a:r>
              <a:rPr lang="en-US" sz="2400" dirty="0"/>
              <a:t>	= Brownian Motion</a:t>
            </a:r>
            <a:endParaRPr lang="el-GR" sz="2400" dirty="0"/>
          </a:p>
          <a:p>
            <a:endParaRPr lang="el-G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56942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79740-01FD-42D0-93CA-633593F62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37310"/>
            <a:ext cx="10353762" cy="1257300"/>
          </a:xfrm>
        </p:spPr>
        <p:txBody>
          <a:bodyPr/>
          <a:lstStyle/>
          <a:p>
            <a:r>
              <a:rPr lang="en-US" dirty="0" err="1"/>
              <a:t>Metode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8EB42C-E3B4-43FD-8A72-2C1E4AB678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 algn="ctr">
              <a:buNone/>
            </a:pPr>
            <a:r>
              <a:rPr lang="en-US" sz="3200" dirty="0" err="1"/>
              <a:t>Dalam</a:t>
            </a:r>
            <a:r>
              <a:rPr lang="en-US" sz="3200" dirty="0"/>
              <a:t> </a:t>
            </a:r>
            <a:r>
              <a:rPr lang="en-US" sz="3200" dirty="0" err="1"/>
              <a:t>pemodelan</a:t>
            </a:r>
            <a:r>
              <a:rPr lang="en-US" sz="3200" dirty="0"/>
              <a:t> </a:t>
            </a:r>
            <a:r>
              <a:rPr lang="en-US" sz="3200" dirty="0" err="1"/>
              <a:t>harga</a:t>
            </a:r>
            <a:r>
              <a:rPr lang="en-US" sz="3200" dirty="0"/>
              <a:t> </a:t>
            </a:r>
            <a:r>
              <a:rPr lang="en-US" sz="3200" dirty="0" err="1"/>
              <a:t>saham</a:t>
            </a:r>
            <a:r>
              <a:rPr lang="en-US" sz="3200" dirty="0"/>
              <a:t>, </a:t>
            </a:r>
            <a:r>
              <a:rPr lang="en-US" sz="3200" dirty="0" err="1"/>
              <a:t>koefisien</a:t>
            </a:r>
            <a:r>
              <a:rPr lang="en-US" sz="3200" dirty="0"/>
              <a:t> drift </a:t>
            </a:r>
            <a:r>
              <a:rPr lang="en-US" sz="3200" dirty="0" err="1"/>
              <a:t>erepresentasikan</a:t>
            </a:r>
            <a:r>
              <a:rPr lang="en-US" sz="3200" dirty="0"/>
              <a:t> rata-rata </a:t>
            </a:r>
            <a:r>
              <a:rPr lang="en-US" sz="3200" dirty="0" err="1"/>
              <a:t>pengembalian</a:t>
            </a:r>
            <a:r>
              <a:rPr lang="en-US" sz="3200" dirty="0"/>
              <a:t> </a:t>
            </a:r>
            <a:r>
              <a:rPr lang="en-US" sz="3200" dirty="0" err="1"/>
              <a:t>selama</a:t>
            </a:r>
            <a:r>
              <a:rPr lang="en-US" sz="3200" dirty="0"/>
              <a:t> </a:t>
            </a:r>
            <a:r>
              <a:rPr lang="en-US" sz="3200" dirty="0" err="1"/>
              <a:t>periode</a:t>
            </a:r>
            <a:r>
              <a:rPr lang="en-US" sz="3200" dirty="0"/>
              <a:t> </a:t>
            </a:r>
            <a:r>
              <a:rPr lang="en-US" sz="3200" dirty="0" err="1"/>
              <a:t>waktu</a:t>
            </a:r>
            <a:r>
              <a:rPr lang="en-US" sz="3200" dirty="0"/>
              <a:t> </a:t>
            </a:r>
            <a:r>
              <a:rPr lang="en-US" sz="3200" dirty="0" err="1"/>
              <a:t>tertentu</a:t>
            </a:r>
            <a:r>
              <a:rPr lang="en-US" sz="3200" dirty="0"/>
              <a:t>, dan </a:t>
            </a:r>
            <a:r>
              <a:rPr lang="en-US" sz="3200" dirty="0" err="1"/>
              <a:t>koefisien</a:t>
            </a:r>
            <a:r>
              <a:rPr lang="en-US" sz="3200" dirty="0"/>
              <a:t> </a:t>
            </a:r>
            <a:r>
              <a:rPr lang="en-US" sz="3200" dirty="0" err="1"/>
              <a:t>difusi</a:t>
            </a:r>
            <a:r>
              <a:rPr lang="en-US" sz="3200" dirty="0"/>
              <a:t> </a:t>
            </a:r>
            <a:r>
              <a:rPr lang="en-US" sz="3200" dirty="0" err="1"/>
              <a:t>mewakili</a:t>
            </a:r>
            <a:r>
              <a:rPr lang="en-US" sz="3200" dirty="0"/>
              <a:t> </a:t>
            </a:r>
            <a:r>
              <a:rPr lang="en-US" sz="3200" dirty="0" err="1"/>
              <a:t>standar</a:t>
            </a:r>
            <a:r>
              <a:rPr lang="en-US" sz="3200" dirty="0"/>
              <a:t> </a:t>
            </a:r>
            <a:r>
              <a:rPr lang="en-US" sz="3200" dirty="0" err="1"/>
              <a:t>deviasi</a:t>
            </a:r>
            <a:r>
              <a:rPr lang="en-US" sz="3200" dirty="0"/>
              <a:t> </a:t>
            </a:r>
            <a:r>
              <a:rPr lang="en-US" sz="3200" dirty="0" err="1"/>
              <a:t>dari</a:t>
            </a:r>
            <a:r>
              <a:rPr lang="en-US" sz="3200" dirty="0"/>
              <a:t> </a:t>
            </a:r>
            <a:r>
              <a:rPr lang="en-US" sz="3200" dirty="0" err="1"/>
              <a:t>pengembalian</a:t>
            </a:r>
            <a:r>
              <a:rPr lang="en-US" sz="3200" dirty="0"/>
              <a:t> yang </a:t>
            </a:r>
            <a:r>
              <a:rPr lang="en-US" sz="3200" dirty="0" err="1"/>
              <a:t>sama</a:t>
            </a:r>
            <a:r>
              <a:rPr lang="en-US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289447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70A317-DCED-4E80-AA2D-467D8702E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687895-04A5-43FB-9EE3-52ABF50D0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791" y="835383"/>
            <a:ext cx="3382832" cy="349954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200" dirty="0"/>
              <a:t>HASIL</a:t>
            </a:r>
            <a:br>
              <a:rPr lang="en-US" sz="4200" dirty="0"/>
            </a:br>
            <a:r>
              <a:rPr lang="en-US" sz="4200" dirty="0"/>
              <a:t>(LPPF)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6D87845-294F-40CB-BC48-46455460D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5671" y="0"/>
            <a:ext cx="7536329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3304E4-3FE6-423F-8AC4-2DCD696868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0851" y="276446"/>
            <a:ext cx="7163940" cy="6322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560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E70A317-DCED-4E80-AA2D-467D8702E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687895-04A5-43FB-9EE3-52ABF50D0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791" y="835383"/>
            <a:ext cx="3382832" cy="349954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200" dirty="0"/>
              <a:t>HASIL</a:t>
            </a:r>
            <a:br>
              <a:rPr lang="en-US" sz="4200" dirty="0"/>
            </a:br>
            <a:r>
              <a:rPr lang="en-US" sz="4200" dirty="0"/>
              <a:t>(TLKM)</a:t>
            </a:r>
            <a:br>
              <a:rPr lang="en-US" sz="4200" dirty="0"/>
            </a:br>
            <a:endParaRPr lang="en-US" sz="4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6D87845-294F-40CB-BC48-46455460D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5671" y="0"/>
            <a:ext cx="7536329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EC65C77-4B22-4353-80F1-F0CBD38A7B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5670" y="254899"/>
            <a:ext cx="7536329" cy="6349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9241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D587E-1170-4D83-BFB7-0252AD98A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HASIL DESKRIPTIF</a:t>
            </a:r>
            <a:endParaRPr lang="id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5F6CFB-A138-4F2E-9367-3085ECE559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5451" y="2280719"/>
            <a:ext cx="8430450" cy="2710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2206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70A317-DCED-4E80-AA2D-467D8702E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FDADF9-F412-49AA-8CC6-F982C1B17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791" y="835383"/>
            <a:ext cx="3382832" cy="349954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3300"/>
              <a:t>PERBANDINGAN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AC9D51-E8C0-4E33-BB03-9C03A51A040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1" b="292"/>
          <a:stretch/>
        </p:blipFill>
        <p:spPr>
          <a:xfrm>
            <a:off x="4654297" y="10"/>
            <a:ext cx="7537704" cy="68579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4481928-4461-4132-ACC9-6405342CF2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5951199"/>
            <a:ext cx="4654298" cy="906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4577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">
      <a:dk1>
        <a:srgbClr val="000000"/>
      </a:dk1>
      <a:lt1>
        <a:srgbClr val="FFFFFF"/>
      </a:lt1>
      <a:dk2>
        <a:srgbClr val="243441"/>
      </a:dk2>
      <a:lt2>
        <a:srgbClr val="E8E3E2"/>
      </a:lt2>
      <a:accent1>
        <a:srgbClr val="7EA9B0"/>
      </a:accent1>
      <a:accent2>
        <a:srgbClr val="7F99BA"/>
      </a:accent2>
      <a:accent3>
        <a:srgbClr val="9697C6"/>
      </a:accent3>
      <a:accent4>
        <a:srgbClr val="967FBA"/>
      </a:accent4>
      <a:accent5>
        <a:srgbClr val="BC94C5"/>
      </a:accent5>
      <a:accent6>
        <a:srgbClr val="BA7FAC"/>
      </a:accent6>
      <a:hlink>
        <a:srgbClr val="AE7369"/>
      </a:hlink>
      <a:folHlink>
        <a:srgbClr val="7F7F7F"/>
      </a:folHlink>
    </a:clrScheme>
    <a:fontScheme name="Slate">
      <a:majorFont>
        <a:latin typeface="Gill Sans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78</Words>
  <Application>Microsoft Office PowerPoint</Application>
  <PresentationFormat>Widescreen</PresentationFormat>
  <Paragraphs>19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Gill Sans MT</vt:lpstr>
      <vt:lpstr>Wingdings 2</vt:lpstr>
      <vt:lpstr>SlateVTI</vt:lpstr>
      <vt:lpstr>KELOMPOK</vt:lpstr>
      <vt:lpstr>DATA</vt:lpstr>
      <vt:lpstr>METODE Geometric Brownian Motion</vt:lpstr>
      <vt:lpstr>Metode</vt:lpstr>
      <vt:lpstr>HASIL (LPPF)</vt:lpstr>
      <vt:lpstr>HASIL (TLKM) </vt:lpstr>
      <vt:lpstr>HASIL DESKRIPTIF</vt:lpstr>
      <vt:lpstr>PERBANDINGAN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KELOMPOK</dc:title>
  <dc:creator>Mohammad Khairi Poerwo Satrio</dc:creator>
  <cp:lastModifiedBy>Mohammad Khairi Poerwo Satrio</cp:lastModifiedBy>
  <cp:revision>3</cp:revision>
  <dcterms:created xsi:type="dcterms:W3CDTF">2019-11-15T05:55:53Z</dcterms:created>
  <dcterms:modified xsi:type="dcterms:W3CDTF">2019-11-15T06:06:16Z</dcterms:modified>
</cp:coreProperties>
</file>