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7" r:id="rId3"/>
    <p:sldId id="258" r:id="rId4"/>
    <p:sldId id="257" r:id="rId5"/>
    <p:sldId id="259" r:id="rId6"/>
    <p:sldId id="261" r:id="rId7"/>
    <p:sldId id="260" r:id="rId8"/>
    <p:sldId id="262"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74B5F-D91F-4AC7-8748-B326436DD9DF}" v="1416" dt="2023-10-13T02:10:46.253"/>
    <p1510:client id="{3A53CE04-F7B7-43C4-8C45-94E2ABFF9167}" v="124" dt="2023-10-13T15:07:37.960"/>
    <p1510:client id="{57CCCC59-A37F-4EE7-A2B3-7C3D68F8D56E}" v="63" dt="2023-10-12T22:04:51.523"/>
    <p1510:client id="{712D7446-9CD2-41DD-9E3A-3F5529616804}" v="449" dt="2023-10-13T01:11:12.478"/>
    <p1510:client id="{96758373-00B5-4BED-B5D3-658465AFDAA0}" v="101" dt="2023-10-13T16:28:36.194"/>
    <p1510:client id="{B5C39A9E-0334-4ED5-8B64-0A29B8AAE219}" v="2" dt="2023-10-13T03:15:40.606"/>
    <p1510:client id="{BC4205E6-1F58-4862-8590-F5E1D4B6227E}" v="45" dt="2023-10-12T15:43:38.3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28574B5F-D91F-4AC7-8748-B326436DD9DF}"/>
    <pc:docChg chg="addSld delSld modSld sldOrd">
      <pc:chgData name="Guest User" userId="" providerId="Windows Live" clId="Web-{28574B5F-D91F-4AC7-8748-B326436DD9DF}" dt="2023-10-13T02:11:02.582" v="1247" actId="20577"/>
      <pc:docMkLst>
        <pc:docMk/>
      </pc:docMkLst>
      <pc:sldChg chg="addSp delSp modSp mod setBg addAnim delAnim setClrOvrMap">
        <pc:chgData name="Guest User" userId="" providerId="Windows Live" clId="Web-{28574B5F-D91F-4AC7-8748-B326436DD9DF}" dt="2023-10-12T23:52:24.163" v="185"/>
        <pc:sldMkLst>
          <pc:docMk/>
          <pc:sldMk cId="3586708806" sldId="256"/>
        </pc:sldMkLst>
        <pc:spChg chg="mod">
          <ac:chgData name="Guest User" userId="" providerId="Windows Live" clId="Web-{28574B5F-D91F-4AC7-8748-B326436DD9DF}" dt="2023-10-12T23:52:24.163" v="185"/>
          <ac:spMkLst>
            <pc:docMk/>
            <pc:sldMk cId="3586708806" sldId="256"/>
            <ac:spMk id="2" creationId="{785B2C68-69DB-C6A1-E374-876C99901B1C}"/>
          </ac:spMkLst>
        </pc:spChg>
        <pc:spChg chg="mod">
          <ac:chgData name="Guest User" userId="" providerId="Windows Live" clId="Web-{28574B5F-D91F-4AC7-8748-B326436DD9DF}" dt="2023-10-12T23:52:24.163" v="185"/>
          <ac:spMkLst>
            <pc:docMk/>
            <pc:sldMk cId="3586708806" sldId="256"/>
            <ac:spMk id="3" creationId="{8A7D5677-48DF-A771-62B0-F8BB500BACBC}"/>
          </ac:spMkLst>
        </pc:spChg>
        <pc:spChg chg="add del mod ord">
          <ac:chgData name="Guest User" userId="" providerId="Windows Live" clId="Web-{28574B5F-D91F-4AC7-8748-B326436DD9DF}" dt="2023-10-12T23:16:07.902" v="20"/>
          <ac:spMkLst>
            <pc:docMk/>
            <pc:sldMk cId="3586708806" sldId="256"/>
            <ac:spMk id="5" creationId="{D11A4957-F70A-3FCA-4E28-669C8E4680BE}"/>
          </ac:spMkLst>
        </pc:spChg>
        <pc:spChg chg="add del">
          <ac:chgData name="Guest User" userId="" providerId="Windows Live" clId="Web-{28574B5F-D91F-4AC7-8748-B326436DD9DF}" dt="2023-10-12T23:21:40.491" v="29"/>
          <ac:spMkLst>
            <pc:docMk/>
            <pc:sldMk cId="3586708806" sldId="256"/>
            <ac:spMk id="9" creationId="{71B2258F-86CA-4D4D-8270-BC05FCDEBFB3}"/>
          </ac:spMkLst>
        </pc:spChg>
        <pc:spChg chg="add del">
          <ac:chgData name="Guest User" userId="" providerId="Windows Live" clId="Web-{28574B5F-D91F-4AC7-8748-B326436DD9DF}" dt="2023-10-12T23:39:22.262" v="121"/>
          <ac:spMkLst>
            <pc:docMk/>
            <pc:sldMk cId="3586708806" sldId="256"/>
            <ac:spMk id="11" creationId="{007891EC-4501-44ED-A8C8-B11B6DB767AB}"/>
          </ac:spMkLst>
        </pc:spChg>
        <pc:spChg chg="add del">
          <ac:chgData name="Guest User" userId="" providerId="Windows Live" clId="Web-{28574B5F-D91F-4AC7-8748-B326436DD9DF}" dt="2023-10-12T23:39:22.262" v="121"/>
          <ac:spMkLst>
            <pc:docMk/>
            <pc:sldMk cId="3586708806" sldId="256"/>
            <ac:spMk id="12" creationId="{C1DD1A8A-57D5-4A81-AD04-532B043C5611}"/>
          </ac:spMkLst>
        </pc:spChg>
        <pc:spChg chg="add del">
          <ac:chgData name="Guest User" userId="" providerId="Windows Live" clId="Web-{28574B5F-D91F-4AC7-8748-B326436DD9DF}" dt="2023-10-12T23:52:24.163" v="185"/>
          <ac:spMkLst>
            <pc:docMk/>
            <pc:sldMk cId="3586708806" sldId="256"/>
            <ac:spMk id="17" creationId="{71B2258F-86CA-4D4D-8270-BC05FCDEBFB3}"/>
          </ac:spMkLst>
        </pc:spChg>
        <pc:spChg chg="add">
          <ac:chgData name="Guest User" userId="" providerId="Windows Live" clId="Web-{28574B5F-D91F-4AC7-8748-B326436DD9DF}" dt="2023-10-12T23:52:24.163" v="185"/>
          <ac:spMkLst>
            <pc:docMk/>
            <pc:sldMk cId="3586708806" sldId="256"/>
            <ac:spMk id="22" creationId="{E91DC736-0EF8-4F87-9146-EBF1D2EE4D3D}"/>
          </ac:spMkLst>
        </pc:spChg>
        <pc:spChg chg="add">
          <ac:chgData name="Guest User" userId="" providerId="Windows Live" clId="Web-{28574B5F-D91F-4AC7-8748-B326436DD9DF}" dt="2023-10-12T23:52:24.163" v="185"/>
          <ac:spMkLst>
            <pc:docMk/>
            <pc:sldMk cId="3586708806" sldId="256"/>
            <ac:spMk id="24" creationId="{097CD68E-23E3-4007-8847-CD0944C4F7BE}"/>
          </ac:spMkLst>
        </pc:spChg>
        <pc:spChg chg="add">
          <ac:chgData name="Guest User" userId="" providerId="Windows Live" clId="Web-{28574B5F-D91F-4AC7-8748-B326436DD9DF}" dt="2023-10-12T23:52:24.163" v="185"/>
          <ac:spMkLst>
            <pc:docMk/>
            <pc:sldMk cId="3586708806" sldId="256"/>
            <ac:spMk id="26" creationId="{AF2F604E-43BE-4DC3-B983-E071523364F8}"/>
          </ac:spMkLst>
        </pc:spChg>
        <pc:spChg chg="add">
          <ac:chgData name="Guest User" userId="" providerId="Windows Live" clId="Web-{28574B5F-D91F-4AC7-8748-B326436DD9DF}" dt="2023-10-12T23:52:24.163" v="185"/>
          <ac:spMkLst>
            <pc:docMk/>
            <pc:sldMk cId="3586708806" sldId="256"/>
            <ac:spMk id="28" creationId="{08C9B587-E65E-4B52-B37C-ABEBB6E87928}"/>
          </ac:spMkLst>
        </pc:spChg>
        <pc:picChg chg="add mod ord">
          <ac:chgData name="Guest User" userId="" providerId="Windows Live" clId="Web-{28574B5F-D91F-4AC7-8748-B326436DD9DF}" dt="2023-10-12T23:52:24.163" v="185"/>
          <ac:picMkLst>
            <pc:docMk/>
            <pc:sldMk cId="3586708806" sldId="256"/>
            <ac:picMk id="4" creationId="{658951F8-9D62-F602-BB19-2DEF82E1DDF3}"/>
          </ac:picMkLst>
        </pc:picChg>
      </pc:sldChg>
      <pc:sldChg chg="addSp modSp mod setBg">
        <pc:chgData name="Guest User" userId="" providerId="Windows Live" clId="Web-{28574B5F-D91F-4AC7-8748-B326436DD9DF}" dt="2023-10-13T01:27:29.923" v="1021" actId="20577"/>
        <pc:sldMkLst>
          <pc:docMk/>
          <pc:sldMk cId="1513396153" sldId="257"/>
        </pc:sldMkLst>
        <pc:spChg chg="mod">
          <ac:chgData name="Guest User" userId="" providerId="Windows Live" clId="Web-{28574B5F-D91F-4AC7-8748-B326436DD9DF}" dt="2023-10-13T01:27:29.923" v="1021" actId="20577"/>
          <ac:spMkLst>
            <pc:docMk/>
            <pc:sldMk cId="1513396153" sldId="257"/>
            <ac:spMk id="2" creationId="{C57D02FD-4BCA-CCEE-2D9B-A2934B09438F}"/>
          </ac:spMkLst>
        </pc:spChg>
        <pc:spChg chg="mod">
          <ac:chgData name="Guest User" userId="" providerId="Windows Live" clId="Web-{28574B5F-D91F-4AC7-8748-B326436DD9DF}" dt="2023-10-12T23:41:48.157" v="133"/>
          <ac:spMkLst>
            <pc:docMk/>
            <pc:sldMk cId="1513396153" sldId="257"/>
            <ac:spMk id="3" creationId="{75DDDAA7-AEBF-A3D7-B0BD-FF64D146D162}"/>
          </ac:spMkLst>
        </pc:spChg>
        <pc:spChg chg="add">
          <ac:chgData name="Guest User" userId="" providerId="Windows Live" clId="Web-{28574B5F-D91F-4AC7-8748-B326436DD9DF}" dt="2023-10-12T23:41:48.157" v="133"/>
          <ac:spMkLst>
            <pc:docMk/>
            <pc:sldMk cId="1513396153" sldId="257"/>
            <ac:spMk id="10" creationId="{F13C74B1-5B17-4795-BED0-7140497B445A}"/>
          </ac:spMkLst>
        </pc:spChg>
        <pc:spChg chg="add">
          <ac:chgData name="Guest User" userId="" providerId="Windows Live" clId="Web-{28574B5F-D91F-4AC7-8748-B326436DD9DF}" dt="2023-10-12T23:41:48.157" v="133"/>
          <ac:spMkLst>
            <pc:docMk/>
            <pc:sldMk cId="1513396153" sldId="257"/>
            <ac:spMk id="12" creationId="{D4974D33-8DC5-464E-8C6D-BE58F0669C17}"/>
          </ac:spMkLst>
        </pc:spChg>
        <pc:picChg chg="add mod">
          <ac:chgData name="Guest User" userId="" providerId="Windows Live" clId="Web-{28574B5F-D91F-4AC7-8748-B326436DD9DF}" dt="2023-10-12T23:41:48.157" v="133"/>
          <ac:picMkLst>
            <pc:docMk/>
            <pc:sldMk cId="1513396153" sldId="257"/>
            <ac:picMk id="5" creationId="{BBDF3A2F-431D-B2CB-C127-B500373EB536}"/>
          </ac:picMkLst>
        </pc:picChg>
      </pc:sldChg>
      <pc:sldChg chg="addSp delSp modSp mod setBg">
        <pc:chgData name="Guest User" userId="" providerId="Windows Live" clId="Web-{28574B5F-D91F-4AC7-8748-B326436DD9DF}" dt="2023-10-12T23:58:20.925" v="205"/>
        <pc:sldMkLst>
          <pc:docMk/>
          <pc:sldMk cId="3129226848" sldId="258"/>
        </pc:sldMkLst>
        <pc:spChg chg="mod">
          <ac:chgData name="Guest User" userId="" providerId="Windows Live" clId="Web-{28574B5F-D91F-4AC7-8748-B326436DD9DF}" dt="2023-10-12T23:58:20.925" v="205"/>
          <ac:spMkLst>
            <pc:docMk/>
            <pc:sldMk cId="3129226848" sldId="258"/>
            <ac:spMk id="2" creationId="{A5C8213E-E011-B494-A681-471D0F4FDED8}"/>
          </ac:spMkLst>
        </pc:spChg>
        <pc:spChg chg="mod">
          <ac:chgData name="Guest User" userId="" providerId="Windows Live" clId="Web-{28574B5F-D91F-4AC7-8748-B326436DD9DF}" dt="2023-10-12T23:58:20.925" v="205"/>
          <ac:spMkLst>
            <pc:docMk/>
            <pc:sldMk cId="3129226848" sldId="258"/>
            <ac:spMk id="3" creationId="{B2CC8C58-9169-80F5-5344-816189F849CA}"/>
          </ac:spMkLst>
        </pc:spChg>
        <pc:spChg chg="add del">
          <ac:chgData name="Guest User" userId="" providerId="Windows Live" clId="Web-{28574B5F-D91F-4AC7-8748-B326436DD9DF}" dt="2023-10-12T23:58:20.925" v="205"/>
          <ac:spMkLst>
            <pc:docMk/>
            <pc:sldMk cId="3129226848" sldId="258"/>
            <ac:spMk id="9" creationId="{0E3596DD-156A-473E-9BB3-C6A29F7574E9}"/>
          </ac:spMkLst>
        </pc:spChg>
        <pc:spChg chg="add del">
          <ac:chgData name="Guest User" userId="" providerId="Windows Live" clId="Web-{28574B5F-D91F-4AC7-8748-B326436DD9DF}" dt="2023-10-12T23:58:20.925" v="205"/>
          <ac:spMkLst>
            <pc:docMk/>
            <pc:sldMk cId="3129226848" sldId="258"/>
            <ac:spMk id="11" creationId="{2C46C4D6-C474-4E92-B52E-944C1118F7B6}"/>
          </ac:spMkLst>
        </pc:spChg>
        <pc:spChg chg="add">
          <ac:chgData name="Guest User" userId="" providerId="Windows Live" clId="Web-{28574B5F-D91F-4AC7-8748-B326436DD9DF}" dt="2023-10-12T23:58:20.925" v="205"/>
          <ac:spMkLst>
            <pc:docMk/>
            <pc:sldMk cId="3129226848" sldId="258"/>
            <ac:spMk id="16" creationId="{F13C74B1-5B17-4795-BED0-7140497B445A}"/>
          </ac:spMkLst>
        </pc:spChg>
        <pc:spChg chg="add">
          <ac:chgData name="Guest User" userId="" providerId="Windows Live" clId="Web-{28574B5F-D91F-4AC7-8748-B326436DD9DF}" dt="2023-10-12T23:58:20.925" v="205"/>
          <ac:spMkLst>
            <pc:docMk/>
            <pc:sldMk cId="3129226848" sldId="258"/>
            <ac:spMk id="18" creationId="{D4974D33-8DC5-464E-8C6D-BE58F0669C17}"/>
          </ac:spMkLst>
        </pc:spChg>
        <pc:picChg chg="mod">
          <ac:chgData name="Guest User" userId="" providerId="Windows Live" clId="Web-{28574B5F-D91F-4AC7-8748-B326436DD9DF}" dt="2023-10-12T23:58:20.925" v="205"/>
          <ac:picMkLst>
            <pc:docMk/>
            <pc:sldMk cId="3129226848" sldId="258"/>
            <ac:picMk id="4" creationId="{42B220E5-3DFC-CB21-B252-C557E47D3A3F}"/>
          </ac:picMkLst>
        </pc:picChg>
      </pc:sldChg>
      <pc:sldChg chg="addSp delSp modSp mod setBg">
        <pc:chgData name="Guest User" userId="" providerId="Windows Live" clId="Web-{28574B5F-D91F-4AC7-8748-B326436DD9DF}" dt="2023-10-13T01:54:47.127" v="1099"/>
        <pc:sldMkLst>
          <pc:docMk/>
          <pc:sldMk cId="1892801460" sldId="259"/>
        </pc:sldMkLst>
        <pc:spChg chg="del mod">
          <ac:chgData name="Guest User" userId="" providerId="Windows Live" clId="Web-{28574B5F-D91F-4AC7-8748-B326436DD9DF}" dt="2023-10-13T01:54:47.127" v="1099"/>
          <ac:spMkLst>
            <pc:docMk/>
            <pc:sldMk cId="1892801460" sldId="259"/>
            <ac:spMk id="3" creationId="{3797BE0B-CCE3-57C6-BEEE-5ABC892CA61A}"/>
          </ac:spMkLst>
        </pc:spChg>
        <pc:spChg chg="mod">
          <ac:chgData name="Guest User" userId="" providerId="Windows Live" clId="Web-{28574B5F-D91F-4AC7-8748-B326436DD9DF}" dt="2023-10-13T01:54:47.127" v="1099"/>
          <ac:spMkLst>
            <pc:docMk/>
            <pc:sldMk cId="1892801460" sldId="259"/>
            <ac:spMk id="9" creationId="{94982E9B-59F4-0B11-9481-5C95327AF710}"/>
          </ac:spMkLst>
        </pc:spChg>
        <pc:spChg chg="add del">
          <ac:chgData name="Guest User" userId="" providerId="Windows Live" clId="Web-{28574B5F-D91F-4AC7-8748-B326436DD9DF}" dt="2023-10-13T01:54:47.127" v="1099"/>
          <ac:spMkLst>
            <pc:docMk/>
            <pc:sldMk cId="1892801460" sldId="259"/>
            <ac:spMk id="14" creationId="{100EDD19-6802-4EC3-95CE-CFFAB042CFD6}"/>
          </ac:spMkLst>
        </pc:spChg>
        <pc:spChg chg="add del">
          <ac:chgData name="Guest User" userId="" providerId="Windows Live" clId="Web-{28574B5F-D91F-4AC7-8748-B326436DD9DF}" dt="2023-10-13T01:54:47.127" v="1099"/>
          <ac:spMkLst>
            <pc:docMk/>
            <pc:sldMk cId="1892801460" sldId="259"/>
            <ac:spMk id="16" creationId="{DB17E863-922E-4C26-BD64-E8FD41D28661}"/>
          </ac:spMkLst>
        </pc:spChg>
        <pc:spChg chg="add">
          <ac:chgData name="Guest User" userId="" providerId="Windows Live" clId="Web-{28574B5F-D91F-4AC7-8748-B326436DD9DF}" dt="2023-10-13T01:54:47.127" v="1099"/>
          <ac:spMkLst>
            <pc:docMk/>
            <pc:sldMk cId="1892801460" sldId="259"/>
            <ac:spMk id="22" creationId="{2E442304-DDBD-4F7B-8017-36BCC863FB40}"/>
          </ac:spMkLst>
        </pc:spChg>
        <pc:spChg chg="add">
          <ac:chgData name="Guest User" userId="" providerId="Windows Live" clId="Web-{28574B5F-D91F-4AC7-8748-B326436DD9DF}" dt="2023-10-13T01:54:47.127" v="1099"/>
          <ac:spMkLst>
            <pc:docMk/>
            <pc:sldMk cId="1892801460" sldId="259"/>
            <ac:spMk id="24" creationId="{5E107275-3853-46FD-A241-DE4355A42675}"/>
          </ac:spMkLst>
        </pc:spChg>
        <pc:graphicFrameChg chg="add">
          <ac:chgData name="Guest User" userId="" providerId="Windows Live" clId="Web-{28574B5F-D91F-4AC7-8748-B326436DD9DF}" dt="2023-10-13T01:54:47.127" v="1099"/>
          <ac:graphicFrameMkLst>
            <pc:docMk/>
            <pc:sldMk cId="1892801460" sldId="259"/>
            <ac:graphicFrameMk id="18" creationId="{EBA3FABB-C5C3-CF5B-5EE7-084C70C0C54C}"/>
          </ac:graphicFrameMkLst>
        </pc:graphicFrameChg>
      </pc:sldChg>
      <pc:sldChg chg="addSp modSp mod ord setBg">
        <pc:chgData name="Guest User" userId="" providerId="Windows Live" clId="Web-{28574B5F-D91F-4AC7-8748-B326436DD9DF}" dt="2023-10-13T01:52:27.681" v="1083" actId="20577"/>
        <pc:sldMkLst>
          <pc:docMk/>
          <pc:sldMk cId="697274639" sldId="260"/>
        </pc:sldMkLst>
        <pc:spChg chg="mod">
          <ac:chgData name="Guest User" userId="" providerId="Windows Live" clId="Web-{28574B5F-D91F-4AC7-8748-B326436DD9DF}" dt="2023-10-13T01:52:27.681" v="1083" actId="20577"/>
          <ac:spMkLst>
            <pc:docMk/>
            <pc:sldMk cId="697274639" sldId="260"/>
            <ac:spMk id="3" creationId="{13813912-1933-B44B-AE4A-51D4CC57BF02}"/>
          </ac:spMkLst>
        </pc:spChg>
        <pc:spChg chg="mod">
          <ac:chgData name="Guest User" userId="" providerId="Windows Live" clId="Web-{28574B5F-D91F-4AC7-8748-B326436DD9DF}" dt="2023-10-13T01:27:07.313" v="1017" actId="20577"/>
          <ac:spMkLst>
            <pc:docMk/>
            <pc:sldMk cId="697274639" sldId="260"/>
            <ac:spMk id="4" creationId="{718E13C6-9087-F6DE-58A1-C8D80786C751}"/>
          </ac:spMkLst>
        </pc:spChg>
        <pc:spChg chg="add">
          <ac:chgData name="Guest User" userId="" providerId="Windows Live" clId="Web-{28574B5F-D91F-4AC7-8748-B326436DD9DF}" dt="2023-10-13T00:06:53.036" v="208"/>
          <ac:spMkLst>
            <pc:docMk/>
            <pc:sldMk cId="697274639" sldId="260"/>
            <ac:spMk id="9" creationId="{100EDD19-6802-4EC3-95CE-CFFAB042CFD6}"/>
          </ac:spMkLst>
        </pc:spChg>
        <pc:spChg chg="add">
          <ac:chgData name="Guest User" userId="" providerId="Windows Live" clId="Web-{28574B5F-D91F-4AC7-8748-B326436DD9DF}" dt="2023-10-13T00:06:53.036" v="208"/>
          <ac:spMkLst>
            <pc:docMk/>
            <pc:sldMk cId="697274639" sldId="260"/>
            <ac:spMk id="11" creationId="{DB17E863-922E-4C26-BD64-E8FD41D28661}"/>
          </ac:spMkLst>
        </pc:spChg>
      </pc:sldChg>
      <pc:sldChg chg="addSp delSp modSp mod setBg">
        <pc:chgData name="Guest User" userId="" providerId="Windows Live" clId="Web-{28574B5F-D91F-4AC7-8748-B326436DD9DF}" dt="2023-10-13T02:11:02.582" v="1247" actId="20577"/>
        <pc:sldMkLst>
          <pc:docMk/>
          <pc:sldMk cId="2736586054" sldId="261"/>
        </pc:sldMkLst>
        <pc:spChg chg="del mod">
          <ac:chgData name="Guest User" userId="" providerId="Windows Live" clId="Web-{28574B5F-D91F-4AC7-8748-B326436DD9DF}" dt="2023-10-13T02:10:46.441" v="1243"/>
          <ac:spMkLst>
            <pc:docMk/>
            <pc:sldMk cId="2736586054" sldId="261"/>
            <ac:spMk id="3" creationId="{02AEFF1F-F995-D20B-FA97-924DE5E855EC}"/>
          </ac:spMkLst>
        </pc:spChg>
        <pc:spChg chg="mod">
          <ac:chgData name="Guest User" userId="" providerId="Windows Live" clId="Web-{28574B5F-D91F-4AC7-8748-B326436DD9DF}" dt="2023-10-13T02:10:46.441" v="1243"/>
          <ac:spMkLst>
            <pc:docMk/>
            <pc:sldMk cId="2736586054" sldId="261"/>
            <ac:spMk id="4" creationId="{90E64F87-92DD-A3FF-4675-2AF93C84AD88}"/>
          </ac:spMkLst>
        </pc:spChg>
        <pc:spChg chg="add del">
          <ac:chgData name="Guest User" userId="" providerId="Windows Live" clId="Web-{28574B5F-D91F-4AC7-8748-B326436DD9DF}" dt="2023-10-13T02:10:46.441" v="1243"/>
          <ac:spMkLst>
            <pc:docMk/>
            <pc:sldMk cId="2736586054" sldId="261"/>
            <ac:spMk id="9" creationId="{100EDD19-6802-4EC3-95CE-CFFAB042CFD6}"/>
          </ac:spMkLst>
        </pc:spChg>
        <pc:spChg chg="add del">
          <ac:chgData name="Guest User" userId="" providerId="Windows Live" clId="Web-{28574B5F-D91F-4AC7-8748-B326436DD9DF}" dt="2023-10-13T02:10:46.441" v="1243"/>
          <ac:spMkLst>
            <pc:docMk/>
            <pc:sldMk cId="2736586054" sldId="261"/>
            <ac:spMk id="11" creationId="{DB17E863-922E-4C26-BD64-E8FD41D28661}"/>
          </ac:spMkLst>
        </pc:spChg>
        <pc:spChg chg="add">
          <ac:chgData name="Guest User" userId="" providerId="Windows Live" clId="Web-{28574B5F-D91F-4AC7-8748-B326436DD9DF}" dt="2023-10-13T02:10:46.441" v="1243"/>
          <ac:spMkLst>
            <pc:docMk/>
            <pc:sldMk cId="2736586054" sldId="261"/>
            <ac:spMk id="17" creationId="{53B021B3-DE93-4AB7-8A18-CF5F1CED88B8}"/>
          </ac:spMkLst>
        </pc:spChg>
        <pc:spChg chg="add">
          <ac:chgData name="Guest User" userId="" providerId="Windows Live" clId="Web-{28574B5F-D91F-4AC7-8748-B326436DD9DF}" dt="2023-10-13T02:10:46.441" v="1243"/>
          <ac:spMkLst>
            <pc:docMk/>
            <pc:sldMk cId="2736586054" sldId="261"/>
            <ac:spMk id="19" creationId="{52D502E5-F6B4-4D58-B4AE-FC466FF15EE8}"/>
          </ac:spMkLst>
        </pc:spChg>
        <pc:spChg chg="add">
          <ac:chgData name="Guest User" userId="" providerId="Windows Live" clId="Web-{28574B5F-D91F-4AC7-8748-B326436DD9DF}" dt="2023-10-13T02:10:46.441" v="1243"/>
          <ac:spMkLst>
            <pc:docMk/>
            <pc:sldMk cId="2736586054" sldId="261"/>
            <ac:spMk id="21" creationId="{9DECDBF4-02B6-4BB4-B65B-B8107AD6A9E8}"/>
          </ac:spMkLst>
        </pc:spChg>
        <pc:graphicFrameChg chg="add modGraphic">
          <ac:chgData name="Guest User" userId="" providerId="Windows Live" clId="Web-{28574B5F-D91F-4AC7-8748-B326436DD9DF}" dt="2023-10-13T02:11:02.582" v="1247" actId="20577"/>
          <ac:graphicFrameMkLst>
            <pc:docMk/>
            <pc:sldMk cId="2736586054" sldId="261"/>
            <ac:graphicFrameMk id="13" creationId="{69A9652A-4DED-4566-C752-E8CFDA95BCAF}"/>
          </ac:graphicFrameMkLst>
        </pc:graphicFrameChg>
      </pc:sldChg>
      <pc:sldChg chg="addSp modSp mod setBg">
        <pc:chgData name="Guest User" userId="" providerId="Windows Live" clId="Web-{28574B5F-D91F-4AC7-8748-B326436DD9DF}" dt="2023-10-13T01:27:01.531" v="1016" actId="20577"/>
        <pc:sldMkLst>
          <pc:docMk/>
          <pc:sldMk cId="3481711648" sldId="262"/>
        </pc:sldMkLst>
        <pc:spChg chg="mod">
          <ac:chgData name="Guest User" userId="" providerId="Windows Live" clId="Web-{28574B5F-D91F-4AC7-8748-B326436DD9DF}" dt="2023-10-13T01:26:07.889" v="1011"/>
          <ac:spMkLst>
            <pc:docMk/>
            <pc:sldMk cId="3481711648" sldId="262"/>
            <ac:spMk id="3" creationId="{95AD841A-FD38-4872-95AE-EDA3EE24355D}"/>
          </ac:spMkLst>
        </pc:spChg>
        <pc:spChg chg="mod">
          <ac:chgData name="Guest User" userId="" providerId="Windows Live" clId="Web-{28574B5F-D91F-4AC7-8748-B326436DD9DF}" dt="2023-10-13T01:27:01.531" v="1016" actId="20577"/>
          <ac:spMkLst>
            <pc:docMk/>
            <pc:sldMk cId="3481711648" sldId="262"/>
            <ac:spMk id="4" creationId="{CC7BBCFE-08EB-8D0D-6177-02EA2F60ACF5}"/>
          </ac:spMkLst>
        </pc:spChg>
        <pc:spChg chg="add">
          <ac:chgData name="Guest User" userId="" providerId="Windows Live" clId="Web-{28574B5F-D91F-4AC7-8748-B326436DD9DF}" dt="2023-10-13T01:26:07.889" v="1011"/>
          <ac:spMkLst>
            <pc:docMk/>
            <pc:sldMk cId="3481711648" sldId="262"/>
            <ac:spMk id="9" creationId="{100EDD19-6802-4EC3-95CE-CFFAB042CFD6}"/>
          </ac:spMkLst>
        </pc:spChg>
        <pc:spChg chg="add">
          <ac:chgData name="Guest User" userId="" providerId="Windows Live" clId="Web-{28574B5F-D91F-4AC7-8748-B326436DD9DF}" dt="2023-10-13T01:26:07.889" v="1011"/>
          <ac:spMkLst>
            <pc:docMk/>
            <pc:sldMk cId="3481711648" sldId="262"/>
            <ac:spMk id="11" creationId="{DB17E863-922E-4C26-BD64-E8FD41D28661}"/>
          </ac:spMkLst>
        </pc:spChg>
      </pc:sldChg>
      <pc:sldChg chg="addSp delSp modSp del mod setBg">
        <pc:chgData name="Guest User" userId="" providerId="Windows Live" clId="Web-{28574B5F-D91F-4AC7-8748-B326436DD9DF}" dt="2023-10-12T23:44:17.631" v="173"/>
        <pc:sldMkLst>
          <pc:docMk/>
          <pc:sldMk cId="1872243724" sldId="263"/>
        </pc:sldMkLst>
        <pc:spChg chg="mod">
          <ac:chgData name="Guest User" userId="" providerId="Windows Live" clId="Web-{28574B5F-D91F-4AC7-8748-B326436DD9DF}" dt="2023-10-12T23:24:17.106" v="34"/>
          <ac:spMkLst>
            <pc:docMk/>
            <pc:sldMk cId="1872243724" sldId="263"/>
            <ac:spMk id="2" creationId="{1DFB38F9-1B39-2E34-B550-88E43562A8B3}"/>
          </ac:spMkLst>
        </pc:spChg>
        <pc:spChg chg="mod">
          <ac:chgData name="Guest User" userId="" providerId="Windows Live" clId="Web-{28574B5F-D91F-4AC7-8748-B326436DD9DF}" dt="2023-10-12T23:29:25.366" v="69" actId="20577"/>
          <ac:spMkLst>
            <pc:docMk/>
            <pc:sldMk cId="1872243724" sldId="263"/>
            <ac:spMk id="20" creationId="{7E73F526-AC84-9253-CCF9-4242E6102CBE}"/>
          </ac:spMkLst>
        </pc:spChg>
        <pc:spChg chg="mod">
          <ac:chgData name="Guest User" userId="" providerId="Windows Live" clId="Web-{28574B5F-D91F-4AC7-8748-B326436DD9DF}" dt="2023-10-12T23:29:46.805" v="77" actId="20577"/>
          <ac:spMkLst>
            <pc:docMk/>
            <pc:sldMk cId="1872243724" sldId="263"/>
            <ac:spMk id="21" creationId="{FADAB9B7-FF51-1FF9-366A-68CAFCEDCFC0}"/>
          </ac:spMkLst>
        </pc:spChg>
        <pc:spChg chg="mod">
          <ac:chgData name="Guest User" userId="" providerId="Windows Live" clId="Web-{28574B5F-D91F-4AC7-8748-B326436DD9DF}" dt="2023-10-12T23:29:41.367" v="75" actId="20577"/>
          <ac:spMkLst>
            <pc:docMk/>
            <pc:sldMk cId="1872243724" sldId="263"/>
            <ac:spMk id="23" creationId="{725DCCAE-F46E-3C9C-363B-C92794954416}"/>
          </ac:spMkLst>
        </pc:spChg>
        <pc:spChg chg="mod">
          <ac:chgData name="Guest User" userId="" providerId="Windows Live" clId="Web-{28574B5F-D91F-4AC7-8748-B326436DD9DF}" dt="2023-10-12T23:29:55.180" v="80" actId="20577"/>
          <ac:spMkLst>
            <pc:docMk/>
            <pc:sldMk cId="1872243724" sldId="263"/>
            <ac:spMk id="24" creationId="{7FC9E4DF-81AB-E45C-EAA3-65388F7A8D46}"/>
          </ac:spMkLst>
        </pc:spChg>
        <pc:spChg chg="add">
          <ac:chgData name="Guest User" userId="" providerId="Windows Live" clId="Web-{28574B5F-D91F-4AC7-8748-B326436DD9DF}" dt="2023-10-12T23:24:17.106" v="34"/>
          <ac:spMkLst>
            <pc:docMk/>
            <pc:sldMk cId="1872243724" sldId="263"/>
            <ac:spMk id="29" creationId="{08953E74-D241-4DDF-8508-F0365EA13A92}"/>
          </ac:spMkLst>
        </pc:spChg>
        <pc:spChg chg="add">
          <ac:chgData name="Guest User" userId="" providerId="Windows Live" clId="Web-{28574B5F-D91F-4AC7-8748-B326436DD9DF}" dt="2023-10-12T23:24:17.106" v="34"/>
          <ac:spMkLst>
            <pc:docMk/>
            <pc:sldMk cId="1872243724" sldId="263"/>
            <ac:spMk id="31" creationId="{5C3C901A-B2F4-4A3C-BCDD-7C8D587ECA2E}"/>
          </ac:spMkLst>
        </pc:spChg>
        <pc:picChg chg="add del mod ord">
          <ac:chgData name="Guest User" userId="" providerId="Windows Live" clId="Web-{28574B5F-D91F-4AC7-8748-B326436DD9DF}" dt="2023-10-12T23:40:55.093" v="131"/>
          <ac:picMkLst>
            <pc:docMk/>
            <pc:sldMk cId="1872243724" sldId="263"/>
            <ac:picMk id="4" creationId="{7452893A-2394-0712-65F5-5EA72897042A}"/>
          </ac:picMkLst>
        </pc:picChg>
        <pc:picChg chg="mod">
          <ac:chgData name="Guest User" userId="" providerId="Windows Live" clId="Web-{28574B5F-D91F-4AC7-8748-B326436DD9DF}" dt="2023-10-12T23:28:17.255" v="59" actId="1076"/>
          <ac:picMkLst>
            <pc:docMk/>
            <pc:sldMk cId="1872243724" sldId="263"/>
            <ac:picMk id="5" creationId="{D8341109-2000-D0B5-CEA8-474BB6D2B4CF}"/>
          </ac:picMkLst>
        </pc:picChg>
        <pc:picChg chg="mod">
          <ac:chgData name="Guest User" userId="" providerId="Windows Live" clId="Web-{28574B5F-D91F-4AC7-8748-B326436DD9DF}" dt="2023-10-12T23:28:48.490" v="64" actId="1076"/>
          <ac:picMkLst>
            <pc:docMk/>
            <pc:sldMk cId="1872243724" sldId="263"/>
            <ac:picMk id="9" creationId="{19C658C7-CA09-7ADA-C76A-45E810722B41}"/>
          </ac:picMkLst>
        </pc:picChg>
        <pc:picChg chg="mod">
          <ac:chgData name="Guest User" userId="" providerId="Windows Live" clId="Web-{28574B5F-D91F-4AC7-8748-B326436DD9DF}" dt="2023-10-12T23:28:38.459" v="62" actId="1076"/>
          <ac:picMkLst>
            <pc:docMk/>
            <pc:sldMk cId="1872243724" sldId="263"/>
            <ac:picMk id="11" creationId="{6BB8FC19-FA75-20F4-5AED-34F95356805B}"/>
          </ac:picMkLst>
        </pc:picChg>
        <pc:picChg chg="mod">
          <ac:chgData name="Guest User" userId="" providerId="Windows Live" clId="Web-{28574B5F-D91F-4AC7-8748-B326436DD9DF}" dt="2023-10-12T23:26:50.346" v="45" actId="14100"/>
          <ac:picMkLst>
            <pc:docMk/>
            <pc:sldMk cId="1872243724" sldId="263"/>
            <ac:picMk id="13" creationId="{5A7BFF70-C814-F140-FEC7-D9EBEF4AF77C}"/>
          </ac:picMkLst>
        </pc:picChg>
      </pc:sldChg>
      <pc:sldChg chg="addSp modSp mod setBg">
        <pc:chgData name="Guest User" userId="" providerId="Windows Live" clId="Web-{28574B5F-D91F-4AC7-8748-B326436DD9DF}" dt="2023-10-13T01:26:46.624" v="1015" actId="20577"/>
        <pc:sldMkLst>
          <pc:docMk/>
          <pc:sldMk cId="826085099" sldId="264"/>
        </pc:sldMkLst>
        <pc:spChg chg="mod">
          <ac:chgData name="Guest User" userId="" providerId="Windows Live" clId="Web-{28574B5F-D91F-4AC7-8748-B326436DD9DF}" dt="2023-10-13T01:26:38.874" v="1014"/>
          <ac:spMkLst>
            <pc:docMk/>
            <pc:sldMk cId="826085099" sldId="264"/>
            <ac:spMk id="3" creationId="{D1CE13BA-C2E9-616D-8F04-B447904AE978}"/>
          </ac:spMkLst>
        </pc:spChg>
        <pc:spChg chg="mod">
          <ac:chgData name="Guest User" userId="" providerId="Windows Live" clId="Web-{28574B5F-D91F-4AC7-8748-B326436DD9DF}" dt="2023-10-13T01:26:46.624" v="1015" actId="20577"/>
          <ac:spMkLst>
            <pc:docMk/>
            <pc:sldMk cId="826085099" sldId="264"/>
            <ac:spMk id="4" creationId="{A44DBF6E-8D21-B86A-127E-D3A50B45C2CF}"/>
          </ac:spMkLst>
        </pc:spChg>
        <pc:spChg chg="add">
          <ac:chgData name="Guest User" userId="" providerId="Windows Live" clId="Web-{28574B5F-D91F-4AC7-8748-B326436DD9DF}" dt="2023-10-13T01:26:38.874" v="1014"/>
          <ac:spMkLst>
            <pc:docMk/>
            <pc:sldMk cId="826085099" sldId="264"/>
            <ac:spMk id="9" creationId="{777A147A-9ED8-46B4-8660-1B3C2AA880B5}"/>
          </ac:spMkLst>
        </pc:spChg>
        <pc:spChg chg="add">
          <ac:chgData name="Guest User" userId="" providerId="Windows Live" clId="Web-{28574B5F-D91F-4AC7-8748-B326436DD9DF}" dt="2023-10-13T01:26:38.874" v="1014"/>
          <ac:spMkLst>
            <pc:docMk/>
            <pc:sldMk cId="826085099" sldId="264"/>
            <ac:spMk id="11" creationId="{5D6C15A0-C087-4593-8414-2B4EC1CDC3DE}"/>
          </ac:spMkLst>
        </pc:spChg>
      </pc:sldChg>
      <pc:sldChg chg="addSp modSp mod setBg">
        <pc:chgData name="Guest User" userId="" providerId="Windows Live" clId="Web-{28574B5F-D91F-4AC7-8748-B326436DD9DF}" dt="2023-10-13T00:08:51.181" v="219" actId="20577"/>
        <pc:sldMkLst>
          <pc:docMk/>
          <pc:sldMk cId="570746197" sldId="265"/>
        </pc:sldMkLst>
        <pc:spChg chg="add mod">
          <ac:chgData name="Guest User" userId="" providerId="Windows Live" clId="Web-{28574B5F-D91F-4AC7-8748-B326436DD9DF}" dt="2023-10-13T00:08:51.181" v="219" actId="20577"/>
          <ac:spMkLst>
            <pc:docMk/>
            <pc:sldMk cId="570746197" sldId="265"/>
            <ac:spMk id="3" creationId="{81E05245-95B2-48B7-D3D8-20E09AD31DB8}"/>
          </ac:spMkLst>
        </pc:spChg>
        <pc:spChg chg="mod">
          <ac:chgData name="Guest User" userId="" providerId="Windows Live" clId="Web-{28574B5F-D91F-4AC7-8748-B326436DD9DF}" dt="2023-10-13T00:08:43.352" v="217"/>
          <ac:spMkLst>
            <pc:docMk/>
            <pc:sldMk cId="570746197" sldId="265"/>
            <ac:spMk id="4" creationId="{81EAF243-A495-7168-253A-B2A786A5A106}"/>
          </ac:spMkLst>
        </pc:spChg>
        <pc:spChg chg="add">
          <ac:chgData name="Guest User" userId="" providerId="Windows Live" clId="Web-{28574B5F-D91F-4AC7-8748-B326436DD9DF}" dt="2023-10-13T00:08:43.352" v="217"/>
          <ac:spMkLst>
            <pc:docMk/>
            <pc:sldMk cId="570746197" sldId="265"/>
            <ac:spMk id="9" creationId="{2B97F24A-32CE-4C1C-A50D-3016B394DCFB}"/>
          </ac:spMkLst>
        </pc:spChg>
        <pc:spChg chg="add">
          <ac:chgData name="Guest User" userId="" providerId="Windows Live" clId="Web-{28574B5F-D91F-4AC7-8748-B326436DD9DF}" dt="2023-10-13T00:08:43.352" v="217"/>
          <ac:spMkLst>
            <pc:docMk/>
            <pc:sldMk cId="570746197" sldId="265"/>
            <ac:spMk id="11" creationId="{CD8B4F24-440B-49E9-B85D-733523DC064B}"/>
          </ac:spMkLst>
        </pc:spChg>
        <pc:graphicFrameChg chg="mod ord modGraphic">
          <ac:chgData name="Guest User" userId="" providerId="Windows Live" clId="Web-{28574B5F-D91F-4AC7-8748-B326436DD9DF}" dt="2023-10-13T00:08:43.352" v="217"/>
          <ac:graphicFrameMkLst>
            <pc:docMk/>
            <pc:sldMk cId="570746197" sldId="265"/>
            <ac:graphicFrameMk id="2" creationId="{3D8A0052-AF29-DBFB-A7C0-9CB83DEC5F4E}"/>
          </ac:graphicFrameMkLst>
        </pc:graphicFrameChg>
      </pc:sldChg>
      <pc:sldChg chg="addSp delSp modSp mod setBg">
        <pc:chgData name="Guest User" userId="" providerId="Windows Live" clId="Web-{28574B5F-D91F-4AC7-8748-B326436DD9DF}" dt="2023-10-13T00:52:03.003" v="501" actId="20577"/>
        <pc:sldMkLst>
          <pc:docMk/>
          <pc:sldMk cId="4179086959" sldId="266"/>
        </pc:sldMkLst>
        <pc:spChg chg="add del mod">
          <ac:chgData name="Guest User" userId="" providerId="Windows Live" clId="Web-{28574B5F-D91F-4AC7-8748-B326436DD9DF}" dt="2023-10-13T00:51:43.580" v="496" actId="20577"/>
          <ac:spMkLst>
            <pc:docMk/>
            <pc:sldMk cId="4179086959" sldId="266"/>
            <ac:spMk id="3" creationId="{38DFC9B5-72C9-0827-254C-E53F9699E8CF}"/>
          </ac:spMkLst>
        </pc:spChg>
        <pc:spChg chg="mod">
          <ac:chgData name="Guest User" userId="" providerId="Windows Live" clId="Web-{28574B5F-D91F-4AC7-8748-B326436DD9DF}" dt="2023-10-13T00:52:03.003" v="501" actId="20577"/>
          <ac:spMkLst>
            <pc:docMk/>
            <pc:sldMk cId="4179086959" sldId="266"/>
            <ac:spMk id="4" creationId="{EBB598EB-391F-096C-3D70-210D7D18FD4C}"/>
          </ac:spMkLst>
        </pc:spChg>
        <pc:spChg chg="add del mod">
          <ac:chgData name="Guest User" userId="" providerId="Windows Live" clId="Web-{28574B5F-D91F-4AC7-8748-B326436DD9DF}" dt="2023-10-13T00:51:39.643" v="495"/>
          <ac:spMkLst>
            <pc:docMk/>
            <pc:sldMk cId="4179086959" sldId="266"/>
            <ac:spMk id="5" creationId="{92D6EAE2-B878-6F1B-0FAA-2C9F7EE326F0}"/>
          </ac:spMkLst>
        </pc:spChg>
        <pc:spChg chg="add">
          <ac:chgData name="Guest User" userId="" providerId="Windows Live" clId="Web-{28574B5F-D91F-4AC7-8748-B326436DD9DF}" dt="2023-10-13T00:51:21.579" v="492"/>
          <ac:spMkLst>
            <pc:docMk/>
            <pc:sldMk cId="4179086959" sldId="266"/>
            <ac:spMk id="10" creationId="{F13C74B1-5B17-4795-BED0-7140497B445A}"/>
          </ac:spMkLst>
        </pc:spChg>
        <pc:spChg chg="add">
          <ac:chgData name="Guest User" userId="" providerId="Windows Live" clId="Web-{28574B5F-D91F-4AC7-8748-B326436DD9DF}" dt="2023-10-13T00:51:21.579" v="492"/>
          <ac:spMkLst>
            <pc:docMk/>
            <pc:sldMk cId="4179086959" sldId="266"/>
            <ac:spMk id="12" creationId="{D4974D33-8DC5-464E-8C6D-BE58F0669C17}"/>
          </ac:spMkLst>
        </pc:spChg>
        <pc:picChg chg="add">
          <ac:chgData name="Guest User" userId="" providerId="Windows Live" clId="Web-{28574B5F-D91F-4AC7-8748-B326436DD9DF}" dt="2023-10-13T00:51:21.579" v="492"/>
          <ac:picMkLst>
            <pc:docMk/>
            <pc:sldMk cId="4179086959" sldId="266"/>
            <ac:picMk id="6" creationId="{FF2360BD-5BE8-11E2-91F4-D6F54960353E}"/>
          </ac:picMkLst>
        </pc:picChg>
      </pc:sldChg>
      <pc:sldChg chg="addSp delSp modSp new mod ord setBg">
        <pc:chgData name="Guest User" userId="" providerId="Windows Live" clId="Web-{28574B5F-D91F-4AC7-8748-B326436DD9DF}" dt="2023-10-13T01:25:18.918" v="1010" actId="20577"/>
        <pc:sldMkLst>
          <pc:docMk/>
          <pc:sldMk cId="1342809404" sldId="267"/>
        </pc:sldMkLst>
        <pc:spChg chg="del mod">
          <ac:chgData name="Guest User" userId="" providerId="Windows Live" clId="Web-{28574B5F-D91F-4AC7-8748-B326436DD9DF}" dt="2023-10-12T23:42:56.253" v="155"/>
          <ac:spMkLst>
            <pc:docMk/>
            <pc:sldMk cId="1342809404" sldId="267"/>
            <ac:spMk id="2" creationId="{9804B726-2DD9-ABF3-5DC7-098B7536A016}"/>
          </ac:spMkLst>
        </pc:spChg>
        <pc:spChg chg="del mod">
          <ac:chgData name="Guest User" userId="" providerId="Windows Live" clId="Web-{28574B5F-D91F-4AC7-8748-B326436DD9DF}" dt="2023-10-12T23:44:05.396" v="171"/>
          <ac:spMkLst>
            <pc:docMk/>
            <pc:sldMk cId="1342809404" sldId="267"/>
            <ac:spMk id="3" creationId="{8B2B5C26-9252-ED43-DB9F-1922B11566EB}"/>
          </ac:spMkLst>
        </pc:spChg>
        <pc:spChg chg="add del">
          <ac:chgData name="Guest User" userId="" providerId="Windows Live" clId="Web-{28574B5F-D91F-4AC7-8748-B326436DD9DF}" dt="2023-10-12T23:42:52.191" v="153"/>
          <ac:spMkLst>
            <pc:docMk/>
            <pc:sldMk cId="1342809404" sldId="267"/>
            <ac:spMk id="5" creationId="{E05B6F6F-1957-0083-22EE-CF95C8A57044}"/>
          </ac:spMkLst>
        </pc:spChg>
        <pc:spChg chg="add del">
          <ac:chgData name="Guest User" userId="" providerId="Windows Live" clId="Web-{28574B5F-D91F-4AC7-8748-B326436DD9DF}" dt="2023-10-12T23:42:52.191" v="148"/>
          <ac:spMkLst>
            <pc:docMk/>
            <pc:sldMk cId="1342809404" sldId="267"/>
            <ac:spMk id="15" creationId="{E0B278D4-AD8E-8206-4457-D3B80EE3C25C}"/>
          </ac:spMkLst>
        </pc:spChg>
        <pc:spChg chg="add del">
          <ac:chgData name="Guest User" userId="" providerId="Windows Live" clId="Web-{28574B5F-D91F-4AC7-8748-B326436DD9DF}" dt="2023-10-12T23:42:52.191" v="147"/>
          <ac:spMkLst>
            <pc:docMk/>
            <pc:sldMk cId="1342809404" sldId="267"/>
            <ac:spMk id="17" creationId="{5493CE74-3503-C361-2620-623542D9FD60}"/>
          </ac:spMkLst>
        </pc:spChg>
        <pc:spChg chg="add del">
          <ac:chgData name="Guest User" userId="" providerId="Windows Live" clId="Web-{28574B5F-D91F-4AC7-8748-B326436DD9DF}" dt="2023-10-12T23:42:52.191" v="146"/>
          <ac:spMkLst>
            <pc:docMk/>
            <pc:sldMk cId="1342809404" sldId="267"/>
            <ac:spMk id="19" creationId="{3272B331-83CB-7AEB-2B0A-63A8FDBEF7EE}"/>
          </ac:spMkLst>
        </pc:spChg>
        <pc:spChg chg="add del">
          <ac:chgData name="Guest User" userId="" providerId="Windows Live" clId="Web-{28574B5F-D91F-4AC7-8748-B326436DD9DF}" dt="2023-10-12T23:42:52.191" v="145"/>
          <ac:spMkLst>
            <pc:docMk/>
            <pc:sldMk cId="1342809404" sldId="267"/>
            <ac:spMk id="21" creationId="{96078BC9-9B33-6964-C7A4-ED02CE119BD7}"/>
          </ac:spMkLst>
        </pc:spChg>
        <pc:spChg chg="add mod">
          <ac:chgData name="Guest User" userId="" providerId="Windows Live" clId="Web-{28574B5F-D91F-4AC7-8748-B326436DD9DF}" dt="2023-10-13T00:03:00.122" v="207" actId="20577"/>
          <ac:spMkLst>
            <pc:docMk/>
            <pc:sldMk cId="1342809404" sldId="267"/>
            <ac:spMk id="23" creationId="{0999F554-ED7A-8917-EB74-DB620E4D2458}"/>
          </ac:spMkLst>
        </pc:spChg>
        <pc:spChg chg="add mod">
          <ac:chgData name="Guest User" userId="" providerId="Windows Live" clId="Web-{28574B5F-D91F-4AC7-8748-B326436DD9DF}" dt="2023-10-13T01:24:16.369" v="994" actId="20577"/>
          <ac:spMkLst>
            <pc:docMk/>
            <pc:sldMk cId="1342809404" sldId="267"/>
            <ac:spMk id="33" creationId="{0322586E-DB91-CEFC-A71A-59446C57EF2D}"/>
          </ac:spMkLst>
        </pc:spChg>
        <pc:spChg chg="add mod">
          <ac:chgData name="Guest User" userId="" providerId="Windows Live" clId="Web-{28574B5F-D91F-4AC7-8748-B326436DD9DF}" dt="2023-10-13T01:24:20.354" v="995" actId="14100"/>
          <ac:spMkLst>
            <pc:docMk/>
            <pc:sldMk cId="1342809404" sldId="267"/>
            <ac:spMk id="35" creationId="{81D5CAAC-C21A-58C1-7394-A5577FFC1C11}"/>
          </ac:spMkLst>
        </pc:spChg>
        <pc:spChg chg="add mod">
          <ac:chgData name="Guest User" userId="" providerId="Windows Live" clId="Web-{28574B5F-D91F-4AC7-8748-B326436DD9DF}" dt="2023-10-13T01:25:18.918" v="1010" actId="20577"/>
          <ac:spMkLst>
            <pc:docMk/>
            <pc:sldMk cId="1342809404" sldId="267"/>
            <ac:spMk id="37" creationId="{E0732EFE-0B14-44DF-1D67-51EDAAE38A07}"/>
          </ac:spMkLst>
        </pc:spChg>
        <pc:spChg chg="add mod">
          <ac:chgData name="Guest User" userId="" providerId="Windows Live" clId="Web-{28574B5F-D91F-4AC7-8748-B326436DD9DF}" dt="2023-10-13T01:23:36.493" v="987" actId="1076"/>
          <ac:spMkLst>
            <pc:docMk/>
            <pc:sldMk cId="1342809404" sldId="267"/>
            <ac:spMk id="39" creationId="{8E642DB4-EA63-7272-7BAC-34D1C69CE26B}"/>
          </ac:spMkLst>
        </pc:spChg>
        <pc:spChg chg="add mod">
          <ac:chgData name="Guest User" userId="" providerId="Windows Live" clId="Web-{28574B5F-D91F-4AC7-8748-B326436DD9DF}" dt="2023-10-13T01:23:23.118" v="985" actId="1076"/>
          <ac:spMkLst>
            <pc:docMk/>
            <pc:sldMk cId="1342809404" sldId="267"/>
            <ac:spMk id="42" creationId="{16618E3A-5B5B-7408-B017-8D44679878DF}"/>
          </ac:spMkLst>
        </pc:spChg>
        <pc:spChg chg="add">
          <ac:chgData name="Guest User" userId="" providerId="Windows Live" clId="Web-{28574B5F-D91F-4AC7-8748-B326436DD9DF}" dt="2023-10-12T23:55:15.872" v="199"/>
          <ac:spMkLst>
            <pc:docMk/>
            <pc:sldMk cId="1342809404" sldId="267"/>
            <ac:spMk id="44" creationId="{53B021B3-DE93-4AB7-8A18-CF5F1CED88B8}"/>
          </ac:spMkLst>
        </pc:spChg>
        <pc:spChg chg="add">
          <ac:chgData name="Guest User" userId="" providerId="Windows Live" clId="Web-{28574B5F-D91F-4AC7-8748-B326436DD9DF}" dt="2023-10-12T23:55:15.872" v="199"/>
          <ac:spMkLst>
            <pc:docMk/>
            <pc:sldMk cId="1342809404" sldId="267"/>
            <ac:spMk id="45" creationId="{52D502E5-F6B4-4D58-B4AE-FC466FF15EE8}"/>
          </ac:spMkLst>
        </pc:spChg>
        <pc:spChg chg="add del">
          <ac:chgData name="Guest User" userId="" providerId="Windows Live" clId="Web-{28574B5F-D91F-4AC7-8748-B326436DD9DF}" dt="2023-10-12T23:55:08.215" v="198"/>
          <ac:spMkLst>
            <pc:docMk/>
            <pc:sldMk cId="1342809404" sldId="267"/>
            <ac:spMk id="47" creationId="{924D84CD-5280-4B52-B96E-8EDAA2B20C51}"/>
          </ac:spMkLst>
        </pc:spChg>
        <pc:spChg chg="add del">
          <ac:chgData name="Guest User" userId="" providerId="Windows Live" clId="Web-{28574B5F-D91F-4AC7-8748-B326436DD9DF}" dt="2023-10-12T23:55:08.215" v="198"/>
          <ac:spMkLst>
            <pc:docMk/>
            <pc:sldMk cId="1342809404" sldId="267"/>
            <ac:spMk id="49" creationId="{6BC8DD5A-2177-6753-E2F9-C07A00190B7A}"/>
          </ac:spMkLst>
        </pc:spChg>
        <pc:spChg chg="add">
          <ac:chgData name="Guest User" userId="" providerId="Windows Live" clId="Web-{28574B5F-D91F-4AC7-8748-B326436DD9DF}" dt="2023-10-12T23:55:15.872" v="199"/>
          <ac:spMkLst>
            <pc:docMk/>
            <pc:sldMk cId="1342809404" sldId="267"/>
            <ac:spMk id="51" creationId="{9DECDBF4-02B6-4BB4-B65B-B8107AD6A9E8}"/>
          </ac:spMkLst>
        </pc:spChg>
        <pc:picChg chg="add del">
          <ac:chgData name="Guest User" userId="" providerId="Windows Live" clId="Web-{28574B5F-D91F-4AC7-8748-B326436DD9DF}" dt="2023-10-12T23:42:52.191" v="152"/>
          <ac:picMkLst>
            <pc:docMk/>
            <pc:sldMk cId="1342809404" sldId="267"/>
            <ac:picMk id="7" creationId="{624C6181-EA68-269C-558B-A66BB2657EB8}"/>
          </ac:picMkLst>
        </pc:picChg>
        <pc:picChg chg="add del">
          <ac:chgData name="Guest User" userId="" providerId="Windows Live" clId="Web-{28574B5F-D91F-4AC7-8748-B326436DD9DF}" dt="2023-10-12T23:42:52.191" v="151"/>
          <ac:picMkLst>
            <pc:docMk/>
            <pc:sldMk cId="1342809404" sldId="267"/>
            <ac:picMk id="9" creationId="{8069EE5D-3577-9EAD-03DE-8FAED65CE255}"/>
          </ac:picMkLst>
        </pc:picChg>
        <pc:picChg chg="add del">
          <ac:chgData name="Guest User" userId="" providerId="Windows Live" clId="Web-{28574B5F-D91F-4AC7-8748-B326436DD9DF}" dt="2023-10-12T23:42:52.191" v="150"/>
          <ac:picMkLst>
            <pc:docMk/>
            <pc:sldMk cId="1342809404" sldId="267"/>
            <ac:picMk id="11" creationId="{A37B2F15-57B3-F8DC-29B6-B156E8FC03F2}"/>
          </ac:picMkLst>
        </pc:picChg>
        <pc:picChg chg="add del">
          <ac:chgData name="Guest User" userId="" providerId="Windows Live" clId="Web-{28574B5F-D91F-4AC7-8748-B326436DD9DF}" dt="2023-10-12T23:42:52.191" v="149"/>
          <ac:picMkLst>
            <pc:docMk/>
            <pc:sldMk cId="1342809404" sldId="267"/>
            <ac:picMk id="13" creationId="{8D72AA32-BD90-9E19-8E9F-63887C4000A2}"/>
          </ac:picMkLst>
        </pc:picChg>
        <pc:picChg chg="add mod">
          <ac:chgData name="Guest User" userId="" providerId="Windows Live" clId="Web-{28574B5F-D91F-4AC7-8748-B326436DD9DF}" dt="2023-10-13T01:16:16.774" v="825" actId="14100"/>
          <ac:picMkLst>
            <pc:docMk/>
            <pc:sldMk cId="1342809404" sldId="267"/>
            <ac:picMk id="25" creationId="{02106726-D5E7-79DA-1141-ACCB768BC841}"/>
          </ac:picMkLst>
        </pc:picChg>
        <pc:picChg chg="add mod">
          <ac:chgData name="Guest User" userId="" providerId="Windows Live" clId="Web-{28574B5F-D91F-4AC7-8748-B326436DD9DF}" dt="2023-10-13T01:23:49.056" v="989" actId="14100"/>
          <ac:picMkLst>
            <pc:docMk/>
            <pc:sldMk cId="1342809404" sldId="267"/>
            <ac:picMk id="27" creationId="{ADAD3C8D-40EB-306B-9EAB-E3C029369288}"/>
          </ac:picMkLst>
        </pc:picChg>
        <pc:picChg chg="add mod">
          <ac:chgData name="Guest User" userId="" providerId="Windows Live" clId="Web-{28574B5F-D91F-4AC7-8748-B326436DD9DF}" dt="2023-10-13T01:23:42.212" v="988" actId="1076"/>
          <ac:picMkLst>
            <pc:docMk/>
            <pc:sldMk cId="1342809404" sldId="267"/>
            <ac:picMk id="29" creationId="{42DD1F84-1BAF-007D-607F-6F4CD1AA1710}"/>
          </ac:picMkLst>
        </pc:picChg>
        <pc:picChg chg="add mod">
          <ac:chgData name="Guest User" userId="" providerId="Windows Live" clId="Web-{28574B5F-D91F-4AC7-8748-B326436DD9DF}" dt="2023-10-13T01:15:43.867" v="819" actId="1076"/>
          <ac:picMkLst>
            <pc:docMk/>
            <pc:sldMk cId="1342809404" sldId="267"/>
            <ac:picMk id="31" creationId="{92AEB5E3-CAE5-C32F-8B71-7F4012BDF071}"/>
          </ac:picMkLst>
        </pc:picChg>
        <pc:picChg chg="add del mod ord">
          <ac:chgData name="Guest User" userId="" providerId="Windows Live" clId="Web-{28574B5F-D91F-4AC7-8748-B326436DD9DF}" dt="2023-10-12T23:52:13.725" v="184"/>
          <ac:picMkLst>
            <pc:docMk/>
            <pc:sldMk cId="1342809404" sldId="267"/>
            <ac:picMk id="41" creationId="{01E61CE3-C16E-A0E8-F8A5-8F1FB6F71473}"/>
          </ac:picMkLst>
        </pc:picChg>
      </pc:sldChg>
    </pc:docChg>
  </pc:docChgLst>
  <pc:docChgLst>
    <pc:chgData name="Darren Buck" userId="923bb05861fdc25c" providerId="Windows Live" clId="Web-{3A53CE04-F7B7-43C4-8C45-94E2ABFF9167}"/>
    <pc:docChg chg="modSld">
      <pc:chgData name="Darren Buck" userId="923bb05861fdc25c" providerId="Windows Live" clId="Web-{3A53CE04-F7B7-43C4-8C45-94E2ABFF9167}" dt="2023-10-13T15:07:34.850" v="122" actId="20577"/>
      <pc:docMkLst>
        <pc:docMk/>
      </pc:docMkLst>
      <pc:sldChg chg="modSp">
        <pc:chgData name="Darren Buck" userId="923bb05861fdc25c" providerId="Windows Live" clId="Web-{3A53CE04-F7B7-43C4-8C45-94E2ABFF9167}" dt="2023-10-13T15:07:34.850" v="122" actId="20577"/>
        <pc:sldMkLst>
          <pc:docMk/>
          <pc:sldMk cId="826085099" sldId="264"/>
        </pc:sldMkLst>
        <pc:spChg chg="mod">
          <ac:chgData name="Darren Buck" userId="923bb05861fdc25c" providerId="Windows Live" clId="Web-{3A53CE04-F7B7-43C4-8C45-94E2ABFF9167}" dt="2023-10-13T15:07:34.850" v="122" actId="20577"/>
          <ac:spMkLst>
            <pc:docMk/>
            <pc:sldMk cId="826085099" sldId="264"/>
            <ac:spMk id="3" creationId="{D1CE13BA-C2E9-616D-8F04-B447904AE978}"/>
          </ac:spMkLst>
        </pc:spChg>
      </pc:sldChg>
    </pc:docChg>
  </pc:docChgLst>
  <pc:docChgLst>
    <pc:chgData clId="Web-{B5C39A9E-0334-4ED5-8B64-0A29B8AAE219}"/>
    <pc:docChg chg="modSld">
      <pc:chgData name="" userId="" providerId="" clId="Web-{B5C39A9E-0334-4ED5-8B64-0A29B8AAE219}" dt="2023-10-13T03:15:32.512" v="0" actId="20577"/>
      <pc:docMkLst>
        <pc:docMk/>
      </pc:docMkLst>
      <pc:sldChg chg="modSp">
        <pc:chgData name="" userId="" providerId="" clId="Web-{B5C39A9E-0334-4ED5-8B64-0A29B8AAE219}" dt="2023-10-13T03:15:32.512" v="0" actId="20577"/>
        <pc:sldMkLst>
          <pc:docMk/>
          <pc:sldMk cId="3586708806" sldId="256"/>
        </pc:sldMkLst>
        <pc:spChg chg="mod">
          <ac:chgData name="" userId="" providerId="" clId="Web-{B5C39A9E-0334-4ED5-8B64-0A29B8AAE219}" dt="2023-10-13T03:15:32.512" v="0" actId="20577"/>
          <ac:spMkLst>
            <pc:docMk/>
            <pc:sldMk cId="3586708806" sldId="256"/>
            <ac:spMk id="3" creationId="{8A7D5677-48DF-A771-62B0-F8BB500BACBC}"/>
          </ac:spMkLst>
        </pc:spChg>
      </pc:sldChg>
    </pc:docChg>
  </pc:docChgLst>
  <pc:docChgLst>
    <pc:chgData name="Guest User" providerId="Windows Live" clId="Web-{6C8CAA9A-6AF2-49A6-B250-BC072468C492}"/>
    <pc:docChg chg="sldOrd">
      <pc:chgData name="Guest User" userId="" providerId="Windows Live" clId="Web-{6C8CAA9A-6AF2-49A6-B250-BC072468C492}" dt="2023-10-11T18:15:03.431" v="0"/>
      <pc:docMkLst>
        <pc:docMk/>
      </pc:docMkLst>
      <pc:sldChg chg="ord">
        <pc:chgData name="Guest User" userId="" providerId="Windows Live" clId="Web-{6C8CAA9A-6AF2-49A6-B250-BC072468C492}" dt="2023-10-11T18:15:03.431" v="0"/>
        <pc:sldMkLst>
          <pc:docMk/>
          <pc:sldMk cId="3129226848" sldId="258"/>
        </pc:sldMkLst>
      </pc:sldChg>
    </pc:docChg>
  </pc:docChgLst>
  <pc:docChgLst>
    <pc:chgData name="Guest User" providerId="Windows Live" clId="Web-{BC4205E6-1F58-4862-8590-F5E1D4B6227E}"/>
    <pc:docChg chg="modSld">
      <pc:chgData name="Guest User" userId="" providerId="Windows Live" clId="Web-{BC4205E6-1F58-4862-8590-F5E1D4B6227E}" dt="2023-10-12T15:43:38.373" v="36" actId="20577"/>
      <pc:docMkLst>
        <pc:docMk/>
      </pc:docMkLst>
      <pc:sldChg chg="addSp delSp modSp">
        <pc:chgData name="Guest User" userId="" providerId="Windows Live" clId="Web-{BC4205E6-1F58-4862-8590-F5E1D4B6227E}" dt="2023-10-12T15:11:38.420" v="32"/>
        <pc:sldMkLst>
          <pc:docMk/>
          <pc:sldMk cId="3586708806" sldId="256"/>
        </pc:sldMkLst>
        <pc:spChg chg="add del mod">
          <ac:chgData name="Guest User" userId="" providerId="Windows Live" clId="Web-{BC4205E6-1F58-4862-8590-F5E1D4B6227E}" dt="2023-10-12T15:11:38.420" v="32"/>
          <ac:spMkLst>
            <pc:docMk/>
            <pc:sldMk cId="3586708806" sldId="256"/>
            <ac:spMk id="4" creationId="{106E1134-6755-24BC-F71E-D5B9557374D5}"/>
          </ac:spMkLst>
        </pc:spChg>
      </pc:sldChg>
      <pc:sldChg chg="modSp">
        <pc:chgData name="Guest User" userId="" providerId="Windows Live" clId="Web-{BC4205E6-1F58-4862-8590-F5E1D4B6227E}" dt="2023-10-12T15:05:19.423" v="22" actId="20577"/>
        <pc:sldMkLst>
          <pc:docMk/>
          <pc:sldMk cId="697274639" sldId="260"/>
        </pc:sldMkLst>
        <pc:spChg chg="mod">
          <ac:chgData name="Guest User" userId="" providerId="Windows Live" clId="Web-{BC4205E6-1F58-4862-8590-F5E1D4B6227E}" dt="2023-10-12T15:04:54.031" v="13" actId="20577"/>
          <ac:spMkLst>
            <pc:docMk/>
            <pc:sldMk cId="697274639" sldId="260"/>
            <ac:spMk id="3" creationId="{13813912-1933-B44B-AE4A-51D4CC57BF02}"/>
          </ac:spMkLst>
        </pc:spChg>
        <pc:spChg chg="mod">
          <ac:chgData name="Guest User" userId="" providerId="Windows Live" clId="Web-{BC4205E6-1F58-4862-8590-F5E1D4B6227E}" dt="2023-10-12T15:05:19.423" v="22" actId="20577"/>
          <ac:spMkLst>
            <pc:docMk/>
            <pc:sldMk cId="697274639" sldId="260"/>
            <ac:spMk id="4" creationId="{718E13C6-9087-F6DE-58A1-C8D80786C751}"/>
          </ac:spMkLst>
        </pc:spChg>
      </pc:sldChg>
      <pc:sldChg chg="modSp">
        <pc:chgData name="Guest User" userId="" providerId="Windows Live" clId="Web-{BC4205E6-1F58-4862-8590-F5E1D4B6227E}" dt="2023-10-12T15:43:38.373" v="36" actId="20577"/>
        <pc:sldMkLst>
          <pc:docMk/>
          <pc:sldMk cId="4179086959" sldId="266"/>
        </pc:sldMkLst>
        <pc:spChg chg="mod">
          <ac:chgData name="Guest User" userId="" providerId="Windows Live" clId="Web-{BC4205E6-1F58-4862-8590-F5E1D4B6227E}" dt="2023-10-12T15:43:34.561" v="35" actId="1076"/>
          <ac:spMkLst>
            <pc:docMk/>
            <pc:sldMk cId="4179086959" sldId="266"/>
            <ac:spMk id="3" creationId="{38DFC9B5-72C9-0827-254C-E53F9699E8CF}"/>
          </ac:spMkLst>
        </pc:spChg>
        <pc:spChg chg="mod">
          <ac:chgData name="Guest User" userId="" providerId="Windows Live" clId="Web-{BC4205E6-1F58-4862-8590-F5E1D4B6227E}" dt="2023-10-12T15:43:38.373" v="36" actId="20577"/>
          <ac:spMkLst>
            <pc:docMk/>
            <pc:sldMk cId="4179086959" sldId="266"/>
            <ac:spMk id="4" creationId="{EBB598EB-391F-096C-3D70-210D7D18FD4C}"/>
          </ac:spMkLst>
        </pc:spChg>
      </pc:sldChg>
    </pc:docChg>
  </pc:docChgLst>
  <pc:docChgLst>
    <pc:chgData name="Darren Buck" userId="923bb05861fdc25c" providerId="LiveId" clId="{57CCCC59-A37F-4EE7-A2B3-7C3D68F8D56E}"/>
    <pc:docChg chg="custSel modSld">
      <pc:chgData name="Darren Buck" userId="923bb05861fdc25c" providerId="LiveId" clId="{57CCCC59-A37F-4EE7-A2B3-7C3D68F8D56E}" dt="2023-10-12T22:04:51.524" v="954" actId="20577"/>
      <pc:docMkLst>
        <pc:docMk/>
      </pc:docMkLst>
      <pc:sldChg chg="modSp mod">
        <pc:chgData name="Darren Buck" userId="923bb05861fdc25c" providerId="LiveId" clId="{57CCCC59-A37F-4EE7-A2B3-7C3D68F8D56E}" dt="2023-10-10T21:33:42.887" v="7" actId="1076"/>
        <pc:sldMkLst>
          <pc:docMk/>
          <pc:sldMk cId="3586708806" sldId="256"/>
        </pc:sldMkLst>
        <pc:spChg chg="mod">
          <ac:chgData name="Darren Buck" userId="923bb05861fdc25c" providerId="LiveId" clId="{57CCCC59-A37F-4EE7-A2B3-7C3D68F8D56E}" dt="2023-10-10T21:33:40.431" v="6" actId="1076"/>
          <ac:spMkLst>
            <pc:docMk/>
            <pc:sldMk cId="3586708806" sldId="256"/>
            <ac:spMk id="2" creationId="{785B2C68-69DB-C6A1-E374-876C99901B1C}"/>
          </ac:spMkLst>
        </pc:spChg>
        <pc:spChg chg="mod">
          <ac:chgData name="Darren Buck" userId="923bb05861fdc25c" providerId="LiveId" clId="{57CCCC59-A37F-4EE7-A2B3-7C3D68F8D56E}" dt="2023-10-10T21:33:42.887" v="7" actId="1076"/>
          <ac:spMkLst>
            <pc:docMk/>
            <pc:sldMk cId="3586708806" sldId="256"/>
            <ac:spMk id="3" creationId="{8A7D5677-48DF-A771-62B0-F8BB500BACBC}"/>
          </ac:spMkLst>
        </pc:spChg>
      </pc:sldChg>
      <pc:sldChg chg="modSp">
        <pc:chgData name="Darren Buck" userId="923bb05861fdc25c" providerId="LiveId" clId="{57CCCC59-A37F-4EE7-A2B3-7C3D68F8D56E}" dt="2023-10-12T20:28:33.132" v="262"/>
        <pc:sldMkLst>
          <pc:docMk/>
          <pc:sldMk cId="1513396153" sldId="257"/>
        </pc:sldMkLst>
        <pc:spChg chg="mod">
          <ac:chgData name="Darren Buck" userId="923bb05861fdc25c" providerId="LiveId" clId="{57CCCC59-A37F-4EE7-A2B3-7C3D68F8D56E}" dt="2023-10-12T20:28:33.132" v="262"/>
          <ac:spMkLst>
            <pc:docMk/>
            <pc:sldMk cId="1513396153" sldId="257"/>
            <ac:spMk id="3" creationId="{75DDDAA7-AEBF-A3D7-B0BD-FF64D146D162}"/>
          </ac:spMkLst>
        </pc:spChg>
      </pc:sldChg>
      <pc:sldChg chg="addSp modSp mod">
        <pc:chgData name="Darren Buck" userId="923bb05861fdc25c" providerId="LiveId" clId="{57CCCC59-A37F-4EE7-A2B3-7C3D68F8D56E}" dt="2023-10-12T21:07:19.706" v="730" actId="20577"/>
        <pc:sldMkLst>
          <pc:docMk/>
          <pc:sldMk cId="3129226848" sldId="258"/>
        </pc:sldMkLst>
        <pc:spChg chg="mod">
          <ac:chgData name="Darren Buck" userId="923bb05861fdc25c" providerId="LiveId" clId="{57CCCC59-A37F-4EE7-A2B3-7C3D68F8D56E}" dt="2023-10-12T20:52:53.947" v="606" actId="20577"/>
          <ac:spMkLst>
            <pc:docMk/>
            <pc:sldMk cId="3129226848" sldId="258"/>
            <ac:spMk id="2" creationId="{A5C8213E-E011-B494-A681-471D0F4FDED8}"/>
          </ac:spMkLst>
        </pc:spChg>
        <pc:spChg chg="mod">
          <ac:chgData name="Darren Buck" userId="923bb05861fdc25c" providerId="LiveId" clId="{57CCCC59-A37F-4EE7-A2B3-7C3D68F8D56E}" dt="2023-10-12T21:07:19.706" v="730" actId="20577"/>
          <ac:spMkLst>
            <pc:docMk/>
            <pc:sldMk cId="3129226848" sldId="258"/>
            <ac:spMk id="3" creationId="{B2CC8C58-9169-80F5-5344-816189F849CA}"/>
          </ac:spMkLst>
        </pc:spChg>
        <pc:picChg chg="add mod">
          <ac:chgData name="Darren Buck" userId="923bb05861fdc25c" providerId="LiveId" clId="{57CCCC59-A37F-4EE7-A2B3-7C3D68F8D56E}" dt="2023-10-12T20:56:21.202" v="622" actId="1076"/>
          <ac:picMkLst>
            <pc:docMk/>
            <pc:sldMk cId="3129226848" sldId="258"/>
            <ac:picMk id="4" creationId="{42B220E5-3DFC-CB21-B252-C557E47D3A3F}"/>
          </ac:picMkLst>
        </pc:picChg>
      </pc:sldChg>
      <pc:sldChg chg="modSp">
        <pc:chgData name="Darren Buck" userId="923bb05861fdc25c" providerId="LiveId" clId="{57CCCC59-A37F-4EE7-A2B3-7C3D68F8D56E}" dt="2023-10-12T20:28:33.132" v="262"/>
        <pc:sldMkLst>
          <pc:docMk/>
          <pc:sldMk cId="1892801460" sldId="259"/>
        </pc:sldMkLst>
        <pc:spChg chg="mod">
          <ac:chgData name="Darren Buck" userId="923bb05861fdc25c" providerId="LiveId" clId="{57CCCC59-A37F-4EE7-A2B3-7C3D68F8D56E}" dt="2023-10-12T20:28:33.132" v="262"/>
          <ac:spMkLst>
            <pc:docMk/>
            <pc:sldMk cId="1892801460" sldId="259"/>
            <ac:spMk id="3" creationId="{3797BE0B-CCE3-57C6-BEEE-5ABC892CA61A}"/>
          </ac:spMkLst>
        </pc:spChg>
      </pc:sldChg>
      <pc:sldChg chg="modSp">
        <pc:chgData name="Darren Buck" userId="923bb05861fdc25c" providerId="LiveId" clId="{57CCCC59-A37F-4EE7-A2B3-7C3D68F8D56E}" dt="2023-10-12T20:28:33.132" v="262"/>
        <pc:sldMkLst>
          <pc:docMk/>
          <pc:sldMk cId="697274639" sldId="260"/>
        </pc:sldMkLst>
        <pc:spChg chg="mod">
          <ac:chgData name="Darren Buck" userId="923bb05861fdc25c" providerId="LiveId" clId="{57CCCC59-A37F-4EE7-A2B3-7C3D68F8D56E}" dt="2023-10-12T20:28:33.132" v="262"/>
          <ac:spMkLst>
            <pc:docMk/>
            <pc:sldMk cId="697274639" sldId="260"/>
            <ac:spMk id="3" creationId="{13813912-1933-B44B-AE4A-51D4CC57BF02}"/>
          </ac:spMkLst>
        </pc:spChg>
      </pc:sldChg>
      <pc:sldChg chg="modSp">
        <pc:chgData name="Darren Buck" userId="923bb05861fdc25c" providerId="LiveId" clId="{57CCCC59-A37F-4EE7-A2B3-7C3D68F8D56E}" dt="2023-10-12T20:28:33.132" v="262"/>
        <pc:sldMkLst>
          <pc:docMk/>
          <pc:sldMk cId="2736586054" sldId="261"/>
        </pc:sldMkLst>
        <pc:spChg chg="mod">
          <ac:chgData name="Darren Buck" userId="923bb05861fdc25c" providerId="LiveId" clId="{57CCCC59-A37F-4EE7-A2B3-7C3D68F8D56E}" dt="2023-10-12T20:28:33.132" v="262"/>
          <ac:spMkLst>
            <pc:docMk/>
            <pc:sldMk cId="2736586054" sldId="261"/>
            <ac:spMk id="3" creationId="{02AEFF1F-F995-D20B-FA97-924DE5E855EC}"/>
          </ac:spMkLst>
        </pc:spChg>
      </pc:sldChg>
      <pc:sldChg chg="modSp mod">
        <pc:chgData name="Darren Buck" userId="923bb05861fdc25c" providerId="LiveId" clId="{57CCCC59-A37F-4EE7-A2B3-7C3D68F8D56E}" dt="2023-10-12T20:28:33.132" v="262"/>
        <pc:sldMkLst>
          <pc:docMk/>
          <pc:sldMk cId="3481711648" sldId="262"/>
        </pc:sldMkLst>
        <pc:spChg chg="mod">
          <ac:chgData name="Darren Buck" userId="923bb05861fdc25c" providerId="LiveId" clId="{57CCCC59-A37F-4EE7-A2B3-7C3D68F8D56E}" dt="2023-10-12T20:28:33.132" v="262"/>
          <ac:spMkLst>
            <pc:docMk/>
            <pc:sldMk cId="3481711648" sldId="262"/>
            <ac:spMk id="3" creationId="{95AD841A-FD38-4872-95AE-EDA3EE24355D}"/>
          </ac:spMkLst>
        </pc:spChg>
      </pc:sldChg>
      <pc:sldChg chg="addSp delSp modSp mod">
        <pc:chgData name="Darren Buck" userId="923bb05861fdc25c" providerId="LiveId" clId="{57CCCC59-A37F-4EE7-A2B3-7C3D68F8D56E}" dt="2023-10-12T20:51:59.418" v="571" actId="1076"/>
        <pc:sldMkLst>
          <pc:docMk/>
          <pc:sldMk cId="1872243724" sldId="263"/>
        </pc:sldMkLst>
        <pc:spChg chg="mod">
          <ac:chgData name="Darren Buck" userId="923bb05861fdc25c" providerId="LiveId" clId="{57CCCC59-A37F-4EE7-A2B3-7C3D68F8D56E}" dt="2023-10-12T20:44:41.064" v="426" actId="255"/>
          <ac:spMkLst>
            <pc:docMk/>
            <pc:sldMk cId="1872243724" sldId="263"/>
            <ac:spMk id="2" creationId="{1DFB38F9-1B39-2E34-B550-88E43562A8B3}"/>
          </ac:spMkLst>
        </pc:spChg>
        <pc:spChg chg="del mod">
          <ac:chgData name="Darren Buck" userId="923bb05861fdc25c" providerId="LiveId" clId="{57CCCC59-A37F-4EE7-A2B3-7C3D68F8D56E}" dt="2023-10-12T20:15:44.914" v="219" actId="931"/>
          <ac:spMkLst>
            <pc:docMk/>
            <pc:sldMk cId="1872243724" sldId="263"/>
            <ac:spMk id="3" creationId="{75F0D58D-9955-8C16-65B0-4E33E40DE958}"/>
          </ac:spMkLst>
        </pc:spChg>
        <pc:spChg chg="add del mod">
          <ac:chgData name="Darren Buck" userId="923bb05861fdc25c" providerId="LiveId" clId="{57CCCC59-A37F-4EE7-A2B3-7C3D68F8D56E}" dt="2023-10-12T20:27:59.278" v="254"/>
          <ac:spMkLst>
            <pc:docMk/>
            <pc:sldMk cId="1872243724" sldId="263"/>
            <ac:spMk id="14" creationId="{310C3922-3201-1475-CE70-F69195EB1723}"/>
          </ac:spMkLst>
        </pc:spChg>
        <pc:spChg chg="add del mod">
          <ac:chgData name="Darren Buck" userId="923bb05861fdc25c" providerId="LiveId" clId="{57CCCC59-A37F-4EE7-A2B3-7C3D68F8D56E}" dt="2023-10-12T20:32:03.053" v="327" actId="478"/>
          <ac:spMkLst>
            <pc:docMk/>
            <pc:sldMk cId="1872243724" sldId="263"/>
            <ac:spMk id="15" creationId="{C7B1B3E6-5D3E-3AA4-8DEF-29131A32D90C}"/>
          </ac:spMkLst>
        </pc:spChg>
        <pc:spChg chg="add del mod">
          <ac:chgData name="Darren Buck" userId="923bb05861fdc25c" providerId="LiveId" clId="{57CCCC59-A37F-4EE7-A2B3-7C3D68F8D56E}" dt="2023-10-12T20:31:52.062" v="313"/>
          <ac:spMkLst>
            <pc:docMk/>
            <pc:sldMk cId="1872243724" sldId="263"/>
            <ac:spMk id="18" creationId="{E19E1810-8008-D7DA-96FE-BAAF1A93036C}"/>
          </ac:spMkLst>
        </pc:spChg>
        <pc:spChg chg="add del mod">
          <ac:chgData name="Darren Buck" userId="923bb05861fdc25c" providerId="LiveId" clId="{57CCCC59-A37F-4EE7-A2B3-7C3D68F8D56E}" dt="2023-10-12T20:32:18.781" v="330" actId="478"/>
          <ac:spMkLst>
            <pc:docMk/>
            <pc:sldMk cId="1872243724" sldId="263"/>
            <ac:spMk id="19" creationId="{D4F48D6B-BB87-7B32-51B2-2F73927DC337}"/>
          </ac:spMkLst>
        </pc:spChg>
        <pc:spChg chg="add mod">
          <ac:chgData name="Darren Buck" userId="923bb05861fdc25c" providerId="LiveId" clId="{57CCCC59-A37F-4EE7-A2B3-7C3D68F8D56E}" dt="2023-10-12T20:46:24.902" v="436" actId="113"/>
          <ac:spMkLst>
            <pc:docMk/>
            <pc:sldMk cId="1872243724" sldId="263"/>
            <ac:spMk id="20" creationId="{7E73F526-AC84-9253-CCF9-4242E6102CBE}"/>
          </ac:spMkLst>
        </pc:spChg>
        <pc:spChg chg="add mod">
          <ac:chgData name="Darren Buck" userId="923bb05861fdc25c" providerId="LiveId" clId="{57CCCC59-A37F-4EE7-A2B3-7C3D68F8D56E}" dt="2023-10-12T20:51:26.748" v="567" actId="20577"/>
          <ac:spMkLst>
            <pc:docMk/>
            <pc:sldMk cId="1872243724" sldId="263"/>
            <ac:spMk id="21" creationId="{FADAB9B7-FF51-1FF9-366A-68CAFCEDCFC0}"/>
          </ac:spMkLst>
        </pc:spChg>
        <pc:spChg chg="add del mod">
          <ac:chgData name="Darren Buck" userId="923bb05861fdc25c" providerId="LiveId" clId="{57CCCC59-A37F-4EE7-A2B3-7C3D68F8D56E}" dt="2023-10-12T20:47:13.796" v="442"/>
          <ac:spMkLst>
            <pc:docMk/>
            <pc:sldMk cId="1872243724" sldId="263"/>
            <ac:spMk id="22" creationId="{3E8A4707-7335-0F91-7EC7-FF4E7A7139C7}"/>
          </ac:spMkLst>
        </pc:spChg>
        <pc:spChg chg="add mod">
          <ac:chgData name="Darren Buck" userId="923bb05861fdc25c" providerId="LiveId" clId="{57CCCC59-A37F-4EE7-A2B3-7C3D68F8D56E}" dt="2023-10-12T20:49:46.628" v="487" actId="20577"/>
          <ac:spMkLst>
            <pc:docMk/>
            <pc:sldMk cId="1872243724" sldId="263"/>
            <ac:spMk id="23" creationId="{725DCCAE-F46E-3C9C-363B-C92794954416}"/>
          </ac:spMkLst>
        </pc:spChg>
        <pc:spChg chg="add mod">
          <ac:chgData name="Darren Buck" userId="923bb05861fdc25c" providerId="LiveId" clId="{57CCCC59-A37F-4EE7-A2B3-7C3D68F8D56E}" dt="2023-10-12T20:51:59.418" v="571" actId="1076"/>
          <ac:spMkLst>
            <pc:docMk/>
            <pc:sldMk cId="1872243724" sldId="263"/>
            <ac:spMk id="24" creationId="{7FC9E4DF-81AB-E45C-EAA3-65388F7A8D46}"/>
          </ac:spMkLst>
        </pc:spChg>
        <pc:picChg chg="add mod">
          <ac:chgData name="Darren Buck" userId="923bb05861fdc25c" providerId="LiveId" clId="{57CCCC59-A37F-4EE7-A2B3-7C3D68F8D56E}" dt="2023-10-12T20:47:49.515" v="443" actId="11530"/>
          <ac:picMkLst>
            <pc:docMk/>
            <pc:sldMk cId="1872243724" sldId="263"/>
            <ac:picMk id="5" creationId="{D8341109-2000-D0B5-CEA8-474BB6D2B4CF}"/>
          </ac:picMkLst>
        </pc:picChg>
        <pc:picChg chg="add del mod">
          <ac:chgData name="Darren Buck" userId="923bb05861fdc25c" providerId="LiveId" clId="{57CCCC59-A37F-4EE7-A2B3-7C3D68F8D56E}" dt="2023-10-12T20:18:51.608" v="225" actId="478"/>
          <ac:picMkLst>
            <pc:docMk/>
            <pc:sldMk cId="1872243724" sldId="263"/>
            <ac:picMk id="7" creationId="{1D468F0B-CED4-B97D-F054-6E30807774B4}"/>
          </ac:picMkLst>
        </pc:picChg>
        <pc:picChg chg="add mod">
          <ac:chgData name="Darren Buck" userId="923bb05861fdc25c" providerId="LiveId" clId="{57CCCC59-A37F-4EE7-A2B3-7C3D68F8D56E}" dt="2023-10-12T20:51:36.596" v="569" actId="14100"/>
          <ac:picMkLst>
            <pc:docMk/>
            <pc:sldMk cId="1872243724" sldId="263"/>
            <ac:picMk id="9" creationId="{19C658C7-CA09-7ADA-C76A-45E810722B41}"/>
          </ac:picMkLst>
        </pc:picChg>
        <pc:picChg chg="add mod">
          <ac:chgData name="Darren Buck" userId="923bb05861fdc25c" providerId="LiveId" clId="{57CCCC59-A37F-4EE7-A2B3-7C3D68F8D56E}" dt="2023-10-12T20:47:49.515" v="443" actId="11530"/>
          <ac:picMkLst>
            <pc:docMk/>
            <pc:sldMk cId="1872243724" sldId="263"/>
            <ac:picMk id="11" creationId="{6BB8FC19-FA75-20F4-5AED-34F95356805B}"/>
          </ac:picMkLst>
        </pc:picChg>
        <pc:picChg chg="add mod">
          <ac:chgData name="Darren Buck" userId="923bb05861fdc25c" providerId="LiveId" clId="{57CCCC59-A37F-4EE7-A2B3-7C3D68F8D56E}" dt="2023-10-12T20:47:49.515" v="443" actId="11530"/>
          <ac:picMkLst>
            <pc:docMk/>
            <pc:sldMk cId="1872243724" sldId="263"/>
            <ac:picMk id="13" creationId="{5A7BFF70-C814-F140-FEC7-D9EBEF4AF77C}"/>
          </ac:picMkLst>
        </pc:picChg>
        <pc:picChg chg="add del mod">
          <ac:chgData name="Darren Buck" userId="923bb05861fdc25c" providerId="LiveId" clId="{57CCCC59-A37F-4EE7-A2B3-7C3D68F8D56E}" dt="2023-10-12T20:31:57.253" v="314" actId="478"/>
          <ac:picMkLst>
            <pc:docMk/>
            <pc:sldMk cId="1872243724" sldId="263"/>
            <ac:picMk id="16" creationId="{2EFA8F4B-FCCD-06AF-D2B5-7E0F31E3E7D6}"/>
          </ac:picMkLst>
        </pc:picChg>
        <pc:picChg chg="add del mod">
          <ac:chgData name="Darren Buck" userId="923bb05861fdc25c" providerId="LiveId" clId="{57CCCC59-A37F-4EE7-A2B3-7C3D68F8D56E}" dt="2023-10-12T20:32:05.549" v="328" actId="478"/>
          <ac:picMkLst>
            <pc:docMk/>
            <pc:sldMk cId="1872243724" sldId="263"/>
            <ac:picMk id="17" creationId="{BA78DCE7-A610-B28F-3453-FE244FD4A873}"/>
          </ac:picMkLst>
        </pc:picChg>
      </pc:sldChg>
      <pc:sldChg chg="modSp mod">
        <pc:chgData name="Darren Buck" userId="923bb05861fdc25c" providerId="LiveId" clId="{57CCCC59-A37F-4EE7-A2B3-7C3D68F8D56E}" dt="2023-10-10T21:36:05.678" v="204" actId="5793"/>
        <pc:sldMkLst>
          <pc:docMk/>
          <pc:sldMk cId="826085099" sldId="264"/>
        </pc:sldMkLst>
        <pc:spChg chg="mod">
          <ac:chgData name="Darren Buck" userId="923bb05861fdc25c" providerId="LiveId" clId="{57CCCC59-A37F-4EE7-A2B3-7C3D68F8D56E}" dt="2023-10-10T21:36:05.678" v="204" actId="5793"/>
          <ac:spMkLst>
            <pc:docMk/>
            <pc:sldMk cId="826085099" sldId="264"/>
            <ac:spMk id="3" creationId="{D1CE13BA-C2E9-616D-8F04-B447904AE978}"/>
          </ac:spMkLst>
        </pc:spChg>
      </pc:sldChg>
      <pc:sldChg chg="addSp delSp modSp mod">
        <pc:chgData name="Darren Buck" userId="923bb05861fdc25c" providerId="LiveId" clId="{57CCCC59-A37F-4EE7-A2B3-7C3D68F8D56E}" dt="2023-10-12T22:04:51.524" v="954" actId="20577"/>
        <pc:sldMkLst>
          <pc:docMk/>
          <pc:sldMk cId="570746197" sldId="265"/>
        </pc:sldMkLst>
        <pc:spChg chg="del mod">
          <ac:chgData name="Darren Buck" userId="923bb05861fdc25c" providerId="LiveId" clId="{57CCCC59-A37F-4EE7-A2B3-7C3D68F8D56E}" dt="2023-10-12T21:05:05.804" v="647" actId="3680"/>
          <ac:spMkLst>
            <pc:docMk/>
            <pc:sldMk cId="570746197" sldId="265"/>
            <ac:spMk id="3" creationId="{8311A6F7-85CE-3D4A-C96F-DB1B307B3EB6}"/>
          </ac:spMkLst>
        </pc:spChg>
        <pc:spChg chg="mod">
          <ac:chgData name="Darren Buck" userId="923bb05861fdc25c" providerId="LiveId" clId="{57CCCC59-A37F-4EE7-A2B3-7C3D68F8D56E}" dt="2023-10-12T21:03:49.362" v="646" actId="20577"/>
          <ac:spMkLst>
            <pc:docMk/>
            <pc:sldMk cId="570746197" sldId="265"/>
            <ac:spMk id="4" creationId="{81EAF243-A495-7168-253A-B2A786A5A106}"/>
          </ac:spMkLst>
        </pc:spChg>
        <pc:graphicFrameChg chg="add mod ord modGraphic">
          <ac:chgData name="Darren Buck" userId="923bb05861fdc25c" providerId="LiveId" clId="{57CCCC59-A37F-4EE7-A2B3-7C3D68F8D56E}" dt="2023-10-12T22:04:51.524" v="954" actId="20577"/>
          <ac:graphicFrameMkLst>
            <pc:docMk/>
            <pc:sldMk cId="570746197" sldId="265"/>
            <ac:graphicFrameMk id="2" creationId="{3D8A0052-AF29-DBFB-A7C0-9CB83DEC5F4E}"/>
          </ac:graphicFrameMkLst>
        </pc:graphicFrameChg>
      </pc:sldChg>
      <pc:sldChg chg="modSp">
        <pc:chgData name="Darren Buck" userId="923bb05861fdc25c" providerId="LiveId" clId="{57CCCC59-A37F-4EE7-A2B3-7C3D68F8D56E}" dt="2023-10-10T21:32:39.996" v="0"/>
        <pc:sldMkLst>
          <pc:docMk/>
          <pc:sldMk cId="4179086959" sldId="266"/>
        </pc:sldMkLst>
        <pc:spChg chg="mod">
          <ac:chgData name="Darren Buck" userId="923bb05861fdc25c" providerId="LiveId" clId="{57CCCC59-A37F-4EE7-A2B3-7C3D68F8D56E}" dt="2023-10-10T21:32:39.996" v="0"/>
          <ac:spMkLst>
            <pc:docMk/>
            <pc:sldMk cId="4179086959" sldId="266"/>
            <ac:spMk id="3" creationId="{38DFC9B5-72C9-0827-254C-E53F9699E8CF}"/>
          </ac:spMkLst>
        </pc:spChg>
      </pc:sldChg>
    </pc:docChg>
  </pc:docChgLst>
  <pc:docChgLst>
    <pc:chgData name="Felipe Martinez" userId="806f48f499fe833d" providerId="Windows Live" clId="Web-{712D7446-9CD2-41DD-9E3A-3F5529616804}"/>
    <pc:docChg chg="modSld">
      <pc:chgData name="Felipe Martinez" userId="806f48f499fe833d" providerId="Windows Live" clId="Web-{712D7446-9CD2-41DD-9E3A-3F5529616804}" dt="2023-10-13T01:11:10.760" v="442" actId="20577"/>
      <pc:docMkLst>
        <pc:docMk/>
      </pc:docMkLst>
      <pc:sldChg chg="modSp">
        <pc:chgData name="Felipe Martinez" userId="806f48f499fe833d" providerId="Windows Live" clId="Web-{712D7446-9CD2-41DD-9E3A-3F5529616804}" dt="2023-10-13T00:51:43.845" v="278" actId="20577"/>
        <pc:sldMkLst>
          <pc:docMk/>
          <pc:sldMk cId="1513396153" sldId="257"/>
        </pc:sldMkLst>
        <pc:spChg chg="mod">
          <ac:chgData name="Felipe Martinez" userId="806f48f499fe833d" providerId="Windows Live" clId="Web-{712D7446-9CD2-41DD-9E3A-3F5529616804}" dt="2023-10-13T00:51:43.845" v="278" actId="20577"/>
          <ac:spMkLst>
            <pc:docMk/>
            <pc:sldMk cId="1513396153" sldId="257"/>
            <ac:spMk id="3" creationId="{75DDDAA7-AEBF-A3D7-B0BD-FF64D146D162}"/>
          </ac:spMkLst>
        </pc:spChg>
      </pc:sldChg>
      <pc:sldChg chg="modSp">
        <pc:chgData name="Felipe Martinez" userId="806f48f499fe833d" providerId="Windows Live" clId="Web-{712D7446-9CD2-41DD-9E3A-3F5529616804}" dt="2023-10-13T01:11:10.760" v="442" actId="20577"/>
        <pc:sldMkLst>
          <pc:docMk/>
          <pc:sldMk cId="1892801460" sldId="259"/>
        </pc:sldMkLst>
        <pc:spChg chg="mod">
          <ac:chgData name="Felipe Martinez" userId="806f48f499fe833d" providerId="Windows Live" clId="Web-{712D7446-9CD2-41DD-9E3A-3F5529616804}" dt="2023-10-13T01:11:08.369" v="441" actId="20577"/>
          <ac:spMkLst>
            <pc:docMk/>
            <pc:sldMk cId="1892801460" sldId="259"/>
            <ac:spMk id="3" creationId="{3797BE0B-CCE3-57C6-BEEE-5ABC892CA61A}"/>
          </ac:spMkLst>
        </pc:spChg>
        <pc:spChg chg="mod">
          <ac:chgData name="Felipe Martinez" userId="806f48f499fe833d" providerId="Windows Live" clId="Web-{712D7446-9CD2-41DD-9E3A-3F5529616804}" dt="2023-10-13T01:11:10.760" v="442" actId="20577"/>
          <ac:spMkLst>
            <pc:docMk/>
            <pc:sldMk cId="1892801460" sldId="259"/>
            <ac:spMk id="9" creationId="{94982E9B-59F4-0B11-9481-5C95327AF710}"/>
          </ac:spMkLst>
        </pc:spChg>
      </pc:sldChg>
      <pc:sldChg chg="modSp">
        <pc:chgData name="Felipe Martinez" userId="806f48f499fe833d" providerId="Windows Live" clId="Web-{712D7446-9CD2-41DD-9E3A-3F5529616804}" dt="2023-10-13T00:54:34.710" v="352" actId="20577"/>
        <pc:sldMkLst>
          <pc:docMk/>
          <pc:sldMk cId="697274639" sldId="260"/>
        </pc:sldMkLst>
        <pc:spChg chg="mod">
          <ac:chgData name="Felipe Martinez" userId="806f48f499fe833d" providerId="Windows Live" clId="Web-{712D7446-9CD2-41DD-9E3A-3F5529616804}" dt="2023-10-13T00:54:34.710" v="352" actId="20577"/>
          <ac:spMkLst>
            <pc:docMk/>
            <pc:sldMk cId="697274639" sldId="260"/>
            <ac:spMk id="3" creationId="{13813912-1933-B44B-AE4A-51D4CC57BF02}"/>
          </ac:spMkLst>
        </pc:spChg>
      </pc:sldChg>
      <pc:sldChg chg="modSp">
        <pc:chgData name="Felipe Martinez" userId="806f48f499fe833d" providerId="Windows Live" clId="Web-{712D7446-9CD2-41DD-9E3A-3F5529616804}" dt="2023-10-13T00:49:35.060" v="249" actId="20577"/>
        <pc:sldMkLst>
          <pc:docMk/>
          <pc:sldMk cId="3481711648" sldId="262"/>
        </pc:sldMkLst>
        <pc:spChg chg="mod">
          <ac:chgData name="Felipe Martinez" userId="806f48f499fe833d" providerId="Windows Live" clId="Web-{712D7446-9CD2-41DD-9E3A-3F5529616804}" dt="2023-10-13T00:49:35.060" v="249" actId="20577"/>
          <ac:spMkLst>
            <pc:docMk/>
            <pc:sldMk cId="3481711648" sldId="262"/>
            <ac:spMk id="3" creationId="{95AD841A-FD38-4872-95AE-EDA3EE24355D}"/>
          </ac:spMkLst>
        </pc:spChg>
      </pc:sldChg>
    </pc:docChg>
  </pc:docChgLst>
  <pc:docChgLst>
    <pc:chgData name="Guest User" providerId="Windows Live" clId="Web-{96758373-00B5-4BED-B5D3-658465AFDAA0}"/>
    <pc:docChg chg="modSld">
      <pc:chgData name="Guest User" userId="" providerId="Windows Live" clId="Web-{96758373-00B5-4BED-B5D3-658465AFDAA0}" dt="2023-10-13T16:28:36.194" v="59" actId="20577"/>
      <pc:docMkLst>
        <pc:docMk/>
      </pc:docMkLst>
      <pc:sldChg chg="addSp modSp">
        <pc:chgData name="Guest User" userId="" providerId="Windows Live" clId="Web-{96758373-00B5-4BED-B5D3-658465AFDAA0}" dt="2023-10-13T16:28:36.194" v="59" actId="20577"/>
        <pc:sldMkLst>
          <pc:docMk/>
          <pc:sldMk cId="1342809404" sldId="267"/>
        </pc:sldMkLst>
        <pc:spChg chg="add mod">
          <ac:chgData name="Guest User" userId="" providerId="Windows Live" clId="Web-{96758373-00B5-4BED-B5D3-658465AFDAA0}" dt="2023-10-13T16:28:36.194" v="59" actId="20577"/>
          <ac:spMkLst>
            <pc:docMk/>
            <pc:sldMk cId="1342809404" sldId="267"/>
            <ac:spMk id="2" creationId="{F94A97E1-A04D-EE0E-3354-E8E099DCFA23}"/>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98273D-9FF8-4BC8-A442-1CD6E9669FF7}"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29B1164-E9AB-44D7-BC4D-B09BD36682FA}">
      <dgm:prSet/>
      <dgm:spPr/>
      <dgm:t>
        <a:bodyPr/>
        <a:lstStyle/>
        <a:p>
          <a:r>
            <a:rPr lang="en-US"/>
            <a:t>AMM will focus on new markets in construction of new buildings and homes.</a:t>
          </a:r>
        </a:p>
      </dgm:t>
    </dgm:pt>
    <dgm:pt modelId="{A553CCE0-AB37-4A09-8D2F-2DFE2C03C540}" type="parTrans" cxnId="{1C7CF5C4-743C-449C-8F63-9455A0838948}">
      <dgm:prSet/>
      <dgm:spPr/>
      <dgm:t>
        <a:bodyPr/>
        <a:lstStyle/>
        <a:p>
          <a:endParaRPr lang="en-US"/>
        </a:p>
      </dgm:t>
    </dgm:pt>
    <dgm:pt modelId="{F904704F-CA2D-4F09-9A6F-54444554BC32}" type="sibTrans" cxnId="{1C7CF5C4-743C-449C-8F63-9455A0838948}">
      <dgm:prSet/>
      <dgm:spPr/>
      <dgm:t>
        <a:bodyPr/>
        <a:lstStyle/>
        <a:p>
          <a:endParaRPr lang="en-US"/>
        </a:p>
      </dgm:t>
    </dgm:pt>
    <dgm:pt modelId="{D314DB01-FD5D-414D-91B2-6FE3B710EC1C}">
      <dgm:prSet/>
      <dgm:spPr/>
      <dgm:t>
        <a:bodyPr/>
        <a:lstStyle/>
        <a:p>
          <a:r>
            <a:rPr lang="en-US"/>
            <a:t>Will be focused on Industrial Markets.</a:t>
          </a:r>
        </a:p>
      </dgm:t>
    </dgm:pt>
    <dgm:pt modelId="{104DC345-E72A-4524-8B44-544C421730E1}" type="parTrans" cxnId="{45F13A24-4B00-4F86-9037-2B02DBF781D5}">
      <dgm:prSet/>
      <dgm:spPr/>
      <dgm:t>
        <a:bodyPr/>
        <a:lstStyle/>
        <a:p>
          <a:endParaRPr lang="en-US"/>
        </a:p>
      </dgm:t>
    </dgm:pt>
    <dgm:pt modelId="{0B3B54E2-B948-4746-BA67-6561A6E49894}" type="sibTrans" cxnId="{45F13A24-4B00-4F86-9037-2B02DBF781D5}">
      <dgm:prSet/>
      <dgm:spPr/>
      <dgm:t>
        <a:bodyPr/>
        <a:lstStyle/>
        <a:p>
          <a:endParaRPr lang="en-US"/>
        </a:p>
      </dgm:t>
    </dgm:pt>
    <dgm:pt modelId="{237E05E4-F8E2-4C10-A112-D67B00E3CB3D}">
      <dgm:prSet/>
      <dgm:spPr/>
      <dgm:t>
        <a:bodyPr/>
        <a:lstStyle/>
        <a:p>
          <a:r>
            <a:rPr lang="en-US"/>
            <a:t>Competition is to be cheaper and more affordable than other appliances.</a:t>
          </a:r>
        </a:p>
      </dgm:t>
    </dgm:pt>
    <dgm:pt modelId="{42AEFE84-3B41-401D-94F7-E1A34B2E08BE}" type="parTrans" cxnId="{83287B20-EDA1-46DC-81DC-657E0D55190F}">
      <dgm:prSet/>
      <dgm:spPr/>
      <dgm:t>
        <a:bodyPr/>
        <a:lstStyle/>
        <a:p>
          <a:endParaRPr lang="en-US"/>
        </a:p>
      </dgm:t>
    </dgm:pt>
    <dgm:pt modelId="{5394BAAE-EB70-42F6-A71C-871E75B14119}" type="sibTrans" cxnId="{83287B20-EDA1-46DC-81DC-657E0D55190F}">
      <dgm:prSet/>
      <dgm:spPr/>
      <dgm:t>
        <a:bodyPr/>
        <a:lstStyle/>
        <a:p>
          <a:endParaRPr lang="en-US"/>
        </a:p>
      </dgm:t>
    </dgm:pt>
    <dgm:pt modelId="{F7797896-01C6-4E5E-8C35-6FDD87DCDE3B}">
      <dgm:prSet/>
      <dgm:spPr/>
      <dgm:t>
        <a:bodyPr/>
        <a:lstStyle/>
        <a:p>
          <a:r>
            <a:rPr lang="en-US"/>
            <a:t>New technology will be more ready than other appliances waiting for parts</a:t>
          </a:r>
        </a:p>
      </dgm:t>
    </dgm:pt>
    <dgm:pt modelId="{1DC9B108-D6DB-4FEF-A640-2CA594E78826}" type="parTrans" cxnId="{05B61678-9A14-4C94-B895-458D74A3C23D}">
      <dgm:prSet/>
      <dgm:spPr/>
      <dgm:t>
        <a:bodyPr/>
        <a:lstStyle/>
        <a:p>
          <a:endParaRPr lang="en-US"/>
        </a:p>
      </dgm:t>
    </dgm:pt>
    <dgm:pt modelId="{7C77F797-C927-4EB4-A09A-64058BD0F243}" type="sibTrans" cxnId="{05B61678-9A14-4C94-B895-458D74A3C23D}">
      <dgm:prSet/>
      <dgm:spPr/>
      <dgm:t>
        <a:bodyPr/>
        <a:lstStyle/>
        <a:p>
          <a:endParaRPr lang="en-US"/>
        </a:p>
      </dgm:t>
    </dgm:pt>
    <dgm:pt modelId="{452EAB71-A2F4-4E58-9D0E-4F7071880920}" type="pres">
      <dgm:prSet presAssocID="{D598273D-9FF8-4BC8-A442-1CD6E9669FF7}" presName="root" presStyleCnt="0">
        <dgm:presLayoutVars>
          <dgm:dir/>
          <dgm:resizeHandles val="exact"/>
        </dgm:presLayoutVars>
      </dgm:prSet>
      <dgm:spPr/>
    </dgm:pt>
    <dgm:pt modelId="{99384E4D-A6C6-4ADE-AF66-C44662DA9BA1}" type="pres">
      <dgm:prSet presAssocID="{429B1164-E9AB-44D7-BC4D-B09BD36682FA}" presName="compNode" presStyleCnt="0"/>
      <dgm:spPr/>
    </dgm:pt>
    <dgm:pt modelId="{EB4DD1E0-7BE7-4E3E-8F16-6AAA34CC7F18}" type="pres">
      <dgm:prSet presAssocID="{429B1164-E9AB-44D7-BC4D-B09BD36682FA}" presName="bgRect" presStyleLbl="bgShp" presStyleIdx="0" presStyleCnt="4"/>
      <dgm:spPr/>
    </dgm:pt>
    <dgm:pt modelId="{A28E6563-BBC5-47FF-9C65-E70C3D82451D}" type="pres">
      <dgm:prSet presAssocID="{429B1164-E9AB-44D7-BC4D-B09BD36682F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27B27704-8FD1-4634-B50C-2517DAA43D5B}" type="pres">
      <dgm:prSet presAssocID="{429B1164-E9AB-44D7-BC4D-B09BD36682FA}" presName="spaceRect" presStyleCnt="0"/>
      <dgm:spPr/>
    </dgm:pt>
    <dgm:pt modelId="{3A91BC14-0E12-417E-A4CD-890A2BE83F9C}" type="pres">
      <dgm:prSet presAssocID="{429B1164-E9AB-44D7-BC4D-B09BD36682FA}" presName="parTx" presStyleLbl="revTx" presStyleIdx="0" presStyleCnt="4">
        <dgm:presLayoutVars>
          <dgm:chMax val="0"/>
          <dgm:chPref val="0"/>
        </dgm:presLayoutVars>
      </dgm:prSet>
      <dgm:spPr/>
    </dgm:pt>
    <dgm:pt modelId="{C64F181D-D3F6-4618-BB26-136C464B3722}" type="pres">
      <dgm:prSet presAssocID="{F904704F-CA2D-4F09-9A6F-54444554BC32}" presName="sibTrans" presStyleCnt="0"/>
      <dgm:spPr/>
    </dgm:pt>
    <dgm:pt modelId="{53596799-6606-48C8-BAFB-6ED7ED31C6C7}" type="pres">
      <dgm:prSet presAssocID="{D314DB01-FD5D-414D-91B2-6FE3B710EC1C}" presName="compNode" presStyleCnt="0"/>
      <dgm:spPr/>
    </dgm:pt>
    <dgm:pt modelId="{9C393581-3618-4AE1-82CD-B9AF73292723}" type="pres">
      <dgm:prSet presAssocID="{D314DB01-FD5D-414D-91B2-6FE3B710EC1C}" presName="bgRect" presStyleLbl="bgShp" presStyleIdx="1" presStyleCnt="4"/>
      <dgm:spPr/>
    </dgm:pt>
    <dgm:pt modelId="{E03DA0DD-599D-4C3D-A568-54784717537A}" type="pres">
      <dgm:prSet presAssocID="{D314DB01-FD5D-414D-91B2-6FE3B710EC1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ctory"/>
        </a:ext>
      </dgm:extLst>
    </dgm:pt>
    <dgm:pt modelId="{8B44C438-9618-4976-BE31-E8BF34FBE366}" type="pres">
      <dgm:prSet presAssocID="{D314DB01-FD5D-414D-91B2-6FE3B710EC1C}" presName="spaceRect" presStyleCnt="0"/>
      <dgm:spPr/>
    </dgm:pt>
    <dgm:pt modelId="{76D4FFA8-6F79-453A-AC7C-C997CE4D1FF5}" type="pres">
      <dgm:prSet presAssocID="{D314DB01-FD5D-414D-91B2-6FE3B710EC1C}" presName="parTx" presStyleLbl="revTx" presStyleIdx="1" presStyleCnt="4">
        <dgm:presLayoutVars>
          <dgm:chMax val="0"/>
          <dgm:chPref val="0"/>
        </dgm:presLayoutVars>
      </dgm:prSet>
      <dgm:spPr/>
    </dgm:pt>
    <dgm:pt modelId="{49759152-4DFE-4C90-87D4-7FCCA5435C73}" type="pres">
      <dgm:prSet presAssocID="{0B3B54E2-B948-4746-BA67-6561A6E49894}" presName="sibTrans" presStyleCnt="0"/>
      <dgm:spPr/>
    </dgm:pt>
    <dgm:pt modelId="{5F6FD251-BC10-4E8F-82A2-56DEEFAB36E4}" type="pres">
      <dgm:prSet presAssocID="{237E05E4-F8E2-4C10-A112-D67B00E3CB3D}" presName="compNode" presStyleCnt="0"/>
      <dgm:spPr/>
    </dgm:pt>
    <dgm:pt modelId="{3FB9F1F5-68D0-49EA-B650-DFDE809D2D1E}" type="pres">
      <dgm:prSet presAssocID="{237E05E4-F8E2-4C10-A112-D67B00E3CB3D}" presName="bgRect" presStyleLbl="bgShp" presStyleIdx="2" presStyleCnt="4"/>
      <dgm:spPr/>
    </dgm:pt>
    <dgm:pt modelId="{A620BE08-A8F7-4F14-8217-07C4A8E3C41C}" type="pres">
      <dgm:prSet presAssocID="{237E05E4-F8E2-4C10-A112-D67B00E3CB3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24AC555B-7E5C-4C81-B1BD-AEC2FB8EAF7C}" type="pres">
      <dgm:prSet presAssocID="{237E05E4-F8E2-4C10-A112-D67B00E3CB3D}" presName="spaceRect" presStyleCnt="0"/>
      <dgm:spPr/>
    </dgm:pt>
    <dgm:pt modelId="{35F5E866-77FE-4A95-B11F-0DA130F63039}" type="pres">
      <dgm:prSet presAssocID="{237E05E4-F8E2-4C10-A112-D67B00E3CB3D}" presName="parTx" presStyleLbl="revTx" presStyleIdx="2" presStyleCnt="4">
        <dgm:presLayoutVars>
          <dgm:chMax val="0"/>
          <dgm:chPref val="0"/>
        </dgm:presLayoutVars>
      </dgm:prSet>
      <dgm:spPr/>
    </dgm:pt>
    <dgm:pt modelId="{B00BDE94-C1F3-4B66-A5F9-CA3168D67637}" type="pres">
      <dgm:prSet presAssocID="{5394BAAE-EB70-42F6-A71C-871E75B14119}" presName="sibTrans" presStyleCnt="0"/>
      <dgm:spPr/>
    </dgm:pt>
    <dgm:pt modelId="{C2A7C5E9-CDAD-41A8-AA18-D285C365B3E4}" type="pres">
      <dgm:prSet presAssocID="{F7797896-01C6-4E5E-8C35-6FDD87DCDE3B}" presName="compNode" presStyleCnt="0"/>
      <dgm:spPr/>
    </dgm:pt>
    <dgm:pt modelId="{DD0B7F55-0D87-433C-A1BD-064FB136CD9C}" type="pres">
      <dgm:prSet presAssocID="{F7797896-01C6-4E5E-8C35-6FDD87DCDE3B}" presName="bgRect" presStyleLbl="bgShp" presStyleIdx="3" presStyleCnt="4"/>
      <dgm:spPr/>
    </dgm:pt>
    <dgm:pt modelId="{5B1D8866-26BA-4036-9790-F09BC1499035}" type="pres">
      <dgm:prSet presAssocID="{F7797896-01C6-4E5E-8C35-6FDD87DCDE3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ools"/>
        </a:ext>
      </dgm:extLst>
    </dgm:pt>
    <dgm:pt modelId="{D6A5C799-47FD-4C3E-BBA4-1D1F8158A038}" type="pres">
      <dgm:prSet presAssocID="{F7797896-01C6-4E5E-8C35-6FDD87DCDE3B}" presName="spaceRect" presStyleCnt="0"/>
      <dgm:spPr/>
    </dgm:pt>
    <dgm:pt modelId="{122594C7-685E-4607-AF8B-3A6A6ECD96E0}" type="pres">
      <dgm:prSet presAssocID="{F7797896-01C6-4E5E-8C35-6FDD87DCDE3B}" presName="parTx" presStyleLbl="revTx" presStyleIdx="3" presStyleCnt="4">
        <dgm:presLayoutVars>
          <dgm:chMax val="0"/>
          <dgm:chPref val="0"/>
        </dgm:presLayoutVars>
      </dgm:prSet>
      <dgm:spPr/>
    </dgm:pt>
  </dgm:ptLst>
  <dgm:cxnLst>
    <dgm:cxn modelId="{A869AE0D-CBD9-490B-9F41-64878106F455}" type="presOf" srcId="{237E05E4-F8E2-4C10-A112-D67B00E3CB3D}" destId="{35F5E866-77FE-4A95-B11F-0DA130F63039}" srcOrd="0" destOrd="0" presId="urn:microsoft.com/office/officeart/2018/2/layout/IconVerticalSolidList"/>
    <dgm:cxn modelId="{83287B20-EDA1-46DC-81DC-657E0D55190F}" srcId="{D598273D-9FF8-4BC8-A442-1CD6E9669FF7}" destId="{237E05E4-F8E2-4C10-A112-D67B00E3CB3D}" srcOrd="2" destOrd="0" parTransId="{42AEFE84-3B41-401D-94F7-E1A34B2E08BE}" sibTransId="{5394BAAE-EB70-42F6-A71C-871E75B14119}"/>
    <dgm:cxn modelId="{45F13A24-4B00-4F86-9037-2B02DBF781D5}" srcId="{D598273D-9FF8-4BC8-A442-1CD6E9669FF7}" destId="{D314DB01-FD5D-414D-91B2-6FE3B710EC1C}" srcOrd="1" destOrd="0" parTransId="{104DC345-E72A-4524-8B44-544C421730E1}" sibTransId="{0B3B54E2-B948-4746-BA67-6561A6E49894}"/>
    <dgm:cxn modelId="{E0A91D72-6D3B-4153-B843-EBC8410D0D43}" type="presOf" srcId="{429B1164-E9AB-44D7-BC4D-B09BD36682FA}" destId="{3A91BC14-0E12-417E-A4CD-890A2BE83F9C}" srcOrd="0" destOrd="0" presId="urn:microsoft.com/office/officeart/2018/2/layout/IconVerticalSolidList"/>
    <dgm:cxn modelId="{DD8A7B77-95BA-4053-8130-DB7D483AD3B6}" type="presOf" srcId="{D598273D-9FF8-4BC8-A442-1CD6E9669FF7}" destId="{452EAB71-A2F4-4E58-9D0E-4F7071880920}" srcOrd="0" destOrd="0" presId="urn:microsoft.com/office/officeart/2018/2/layout/IconVerticalSolidList"/>
    <dgm:cxn modelId="{05B61678-9A14-4C94-B895-458D74A3C23D}" srcId="{D598273D-9FF8-4BC8-A442-1CD6E9669FF7}" destId="{F7797896-01C6-4E5E-8C35-6FDD87DCDE3B}" srcOrd="3" destOrd="0" parTransId="{1DC9B108-D6DB-4FEF-A640-2CA594E78826}" sibTransId="{7C77F797-C927-4EB4-A09A-64058BD0F243}"/>
    <dgm:cxn modelId="{1C7CF5C4-743C-449C-8F63-9455A0838948}" srcId="{D598273D-9FF8-4BC8-A442-1CD6E9669FF7}" destId="{429B1164-E9AB-44D7-BC4D-B09BD36682FA}" srcOrd="0" destOrd="0" parTransId="{A553CCE0-AB37-4A09-8D2F-2DFE2C03C540}" sibTransId="{F904704F-CA2D-4F09-9A6F-54444554BC32}"/>
    <dgm:cxn modelId="{C592FFE8-CC7A-4EA1-A647-C1A8AF70EFD4}" type="presOf" srcId="{D314DB01-FD5D-414D-91B2-6FE3B710EC1C}" destId="{76D4FFA8-6F79-453A-AC7C-C997CE4D1FF5}" srcOrd="0" destOrd="0" presId="urn:microsoft.com/office/officeart/2018/2/layout/IconVerticalSolidList"/>
    <dgm:cxn modelId="{3C6CDBFB-D90B-4A51-8F42-4BB87A95AA47}" type="presOf" srcId="{F7797896-01C6-4E5E-8C35-6FDD87DCDE3B}" destId="{122594C7-685E-4607-AF8B-3A6A6ECD96E0}" srcOrd="0" destOrd="0" presId="urn:microsoft.com/office/officeart/2018/2/layout/IconVerticalSolidList"/>
    <dgm:cxn modelId="{0A29E432-3C0F-4374-BF67-F22DC2D8BF31}" type="presParOf" srcId="{452EAB71-A2F4-4E58-9D0E-4F7071880920}" destId="{99384E4D-A6C6-4ADE-AF66-C44662DA9BA1}" srcOrd="0" destOrd="0" presId="urn:microsoft.com/office/officeart/2018/2/layout/IconVerticalSolidList"/>
    <dgm:cxn modelId="{1CBFF9E2-ABC8-4C6E-A335-FF925B6DE919}" type="presParOf" srcId="{99384E4D-A6C6-4ADE-AF66-C44662DA9BA1}" destId="{EB4DD1E0-7BE7-4E3E-8F16-6AAA34CC7F18}" srcOrd="0" destOrd="0" presId="urn:microsoft.com/office/officeart/2018/2/layout/IconVerticalSolidList"/>
    <dgm:cxn modelId="{9D922573-8ACF-4C7B-838D-75806FF6DC0D}" type="presParOf" srcId="{99384E4D-A6C6-4ADE-AF66-C44662DA9BA1}" destId="{A28E6563-BBC5-47FF-9C65-E70C3D82451D}" srcOrd="1" destOrd="0" presId="urn:microsoft.com/office/officeart/2018/2/layout/IconVerticalSolidList"/>
    <dgm:cxn modelId="{EAF6E101-0F82-481E-ACF4-4716183EB62E}" type="presParOf" srcId="{99384E4D-A6C6-4ADE-AF66-C44662DA9BA1}" destId="{27B27704-8FD1-4634-B50C-2517DAA43D5B}" srcOrd="2" destOrd="0" presId="urn:microsoft.com/office/officeart/2018/2/layout/IconVerticalSolidList"/>
    <dgm:cxn modelId="{7D6AB152-2F16-4FC8-BCF0-6CAA7DE20742}" type="presParOf" srcId="{99384E4D-A6C6-4ADE-AF66-C44662DA9BA1}" destId="{3A91BC14-0E12-417E-A4CD-890A2BE83F9C}" srcOrd="3" destOrd="0" presId="urn:microsoft.com/office/officeart/2018/2/layout/IconVerticalSolidList"/>
    <dgm:cxn modelId="{B603EA4E-E9E1-4433-BCC6-4AE3F3694F01}" type="presParOf" srcId="{452EAB71-A2F4-4E58-9D0E-4F7071880920}" destId="{C64F181D-D3F6-4618-BB26-136C464B3722}" srcOrd="1" destOrd="0" presId="urn:microsoft.com/office/officeart/2018/2/layout/IconVerticalSolidList"/>
    <dgm:cxn modelId="{F1AF075C-99BB-4931-9445-C8571CF6D3B7}" type="presParOf" srcId="{452EAB71-A2F4-4E58-9D0E-4F7071880920}" destId="{53596799-6606-48C8-BAFB-6ED7ED31C6C7}" srcOrd="2" destOrd="0" presId="urn:microsoft.com/office/officeart/2018/2/layout/IconVerticalSolidList"/>
    <dgm:cxn modelId="{B1D7AE68-B3C0-487D-BC34-61F215F4D4CF}" type="presParOf" srcId="{53596799-6606-48C8-BAFB-6ED7ED31C6C7}" destId="{9C393581-3618-4AE1-82CD-B9AF73292723}" srcOrd="0" destOrd="0" presId="urn:microsoft.com/office/officeart/2018/2/layout/IconVerticalSolidList"/>
    <dgm:cxn modelId="{2D67C4BB-489B-4DB5-8CEF-A208272983AB}" type="presParOf" srcId="{53596799-6606-48C8-BAFB-6ED7ED31C6C7}" destId="{E03DA0DD-599D-4C3D-A568-54784717537A}" srcOrd="1" destOrd="0" presId="urn:microsoft.com/office/officeart/2018/2/layout/IconVerticalSolidList"/>
    <dgm:cxn modelId="{D0086673-E38F-4956-B570-5547F99F7B24}" type="presParOf" srcId="{53596799-6606-48C8-BAFB-6ED7ED31C6C7}" destId="{8B44C438-9618-4976-BE31-E8BF34FBE366}" srcOrd="2" destOrd="0" presId="urn:microsoft.com/office/officeart/2018/2/layout/IconVerticalSolidList"/>
    <dgm:cxn modelId="{4F32FC29-C4CE-4B08-ACC6-4A7C86BE8F99}" type="presParOf" srcId="{53596799-6606-48C8-BAFB-6ED7ED31C6C7}" destId="{76D4FFA8-6F79-453A-AC7C-C997CE4D1FF5}" srcOrd="3" destOrd="0" presId="urn:microsoft.com/office/officeart/2018/2/layout/IconVerticalSolidList"/>
    <dgm:cxn modelId="{4B4D123A-6942-4DBF-98CD-F439E1B61873}" type="presParOf" srcId="{452EAB71-A2F4-4E58-9D0E-4F7071880920}" destId="{49759152-4DFE-4C90-87D4-7FCCA5435C73}" srcOrd="3" destOrd="0" presId="urn:microsoft.com/office/officeart/2018/2/layout/IconVerticalSolidList"/>
    <dgm:cxn modelId="{B2528184-0D8D-477A-A55E-E56633D99C48}" type="presParOf" srcId="{452EAB71-A2F4-4E58-9D0E-4F7071880920}" destId="{5F6FD251-BC10-4E8F-82A2-56DEEFAB36E4}" srcOrd="4" destOrd="0" presId="urn:microsoft.com/office/officeart/2018/2/layout/IconVerticalSolidList"/>
    <dgm:cxn modelId="{AEC3C963-BDDA-436F-A356-AA9EC71D425E}" type="presParOf" srcId="{5F6FD251-BC10-4E8F-82A2-56DEEFAB36E4}" destId="{3FB9F1F5-68D0-49EA-B650-DFDE809D2D1E}" srcOrd="0" destOrd="0" presId="urn:microsoft.com/office/officeart/2018/2/layout/IconVerticalSolidList"/>
    <dgm:cxn modelId="{7FC617C2-39D2-42C7-94D2-5BD0AB970EAF}" type="presParOf" srcId="{5F6FD251-BC10-4E8F-82A2-56DEEFAB36E4}" destId="{A620BE08-A8F7-4F14-8217-07C4A8E3C41C}" srcOrd="1" destOrd="0" presId="urn:microsoft.com/office/officeart/2018/2/layout/IconVerticalSolidList"/>
    <dgm:cxn modelId="{832529B3-20AF-47EC-9053-EBAB00300DC4}" type="presParOf" srcId="{5F6FD251-BC10-4E8F-82A2-56DEEFAB36E4}" destId="{24AC555B-7E5C-4C81-B1BD-AEC2FB8EAF7C}" srcOrd="2" destOrd="0" presId="urn:microsoft.com/office/officeart/2018/2/layout/IconVerticalSolidList"/>
    <dgm:cxn modelId="{5970F4B8-603A-4D89-9AAE-C6CEB631C2A6}" type="presParOf" srcId="{5F6FD251-BC10-4E8F-82A2-56DEEFAB36E4}" destId="{35F5E866-77FE-4A95-B11F-0DA130F63039}" srcOrd="3" destOrd="0" presId="urn:microsoft.com/office/officeart/2018/2/layout/IconVerticalSolidList"/>
    <dgm:cxn modelId="{AB4EBD93-C7CE-4EEE-B085-15D988B8A63B}" type="presParOf" srcId="{452EAB71-A2F4-4E58-9D0E-4F7071880920}" destId="{B00BDE94-C1F3-4B66-A5F9-CA3168D67637}" srcOrd="5" destOrd="0" presId="urn:microsoft.com/office/officeart/2018/2/layout/IconVerticalSolidList"/>
    <dgm:cxn modelId="{3EF3ED79-483F-49B9-BD21-4FEEA878D221}" type="presParOf" srcId="{452EAB71-A2F4-4E58-9D0E-4F7071880920}" destId="{C2A7C5E9-CDAD-41A8-AA18-D285C365B3E4}" srcOrd="6" destOrd="0" presId="urn:microsoft.com/office/officeart/2018/2/layout/IconVerticalSolidList"/>
    <dgm:cxn modelId="{2617F971-7A2B-4EAE-A666-C96CCCB3CD74}" type="presParOf" srcId="{C2A7C5E9-CDAD-41A8-AA18-D285C365B3E4}" destId="{DD0B7F55-0D87-433C-A1BD-064FB136CD9C}" srcOrd="0" destOrd="0" presId="urn:microsoft.com/office/officeart/2018/2/layout/IconVerticalSolidList"/>
    <dgm:cxn modelId="{889CA688-7204-4DAE-BBE9-0F90B3CD45C4}" type="presParOf" srcId="{C2A7C5E9-CDAD-41A8-AA18-D285C365B3E4}" destId="{5B1D8866-26BA-4036-9790-F09BC1499035}" srcOrd="1" destOrd="0" presId="urn:microsoft.com/office/officeart/2018/2/layout/IconVerticalSolidList"/>
    <dgm:cxn modelId="{4F3996F2-1026-4078-AEDF-F954361CD4CF}" type="presParOf" srcId="{C2A7C5E9-CDAD-41A8-AA18-D285C365B3E4}" destId="{D6A5C799-47FD-4C3E-BBA4-1D1F8158A038}" srcOrd="2" destOrd="0" presId="urn:microsoft.com/office/officeart/2018/2/layout/IconVerticalSolidList"/>
    <dgm:cxn modelId="{07B9BCDA-D3AB-4436-A56B-B5099730D56E}" type="presParOf" srcId="{C2A7C5E9-CDAD-41A8-AA18-D285C365B3E4}" destId="{122594C7-685E-4607-AF8B-3A6A6ECD96E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7566ED-7966-4114-B180-7AFF659B738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60E2C337-9302-4991-A7B0-E9CBB8259F9E}">
      <dgm:prSet/>
      <dgm:spPr/>
      <dgm:t>
        <a:bodyPr/>
        <a:lstStyle/>
        <a:p>
          <a:pPr>
            <a:lnSpc>
              <a:spcPct val="100000"/>
            </a:lnSpc>
          </a:pPr>
          <a:r>
            <a:rPr lang="en-US"/>
            <a:t>AMM will utilize different platforms for advertisement like social media</a:t>
          </a:r>
        </a:p>
      </dgm:t>
    </dgm:pt>
    <dgm:pt modelId="{BCB8B0AD-CBC8-4836-87AA-CAA0FD176711}" type="parTrans" cxnId="{920EFB38-6112-4793-A95D-106EA3AA2DC5}">
      <dgm:prSet/>
      <dgm:spPr/>
      <dgm:t>
        <a:bodyPr/>
        <a:lstStyle/>
        <a:p>
          <a:endParaRPr lang="en-US"/>
        </a:p>
      </dgm:t>
    </dgm:pt>
    <dgm:pt modelId="{E505B614-D144-40F6-9559-203DE155484E}" type="sibTrans" cxnId="{920EFB38-6112-4793-A95D-106EA3AA2DC5}">
      <dgm:prSet/>
      <dgm:spPr/>
      <dgm:t>
        <a:bodyPr/>
        <a:lstStyle/>
        <a:p>
          <a:endParaRPr lang="en-US"/>
        </a:p>
      </dgm:t>
    </dgm:pt>
    <dgm:pt modelId="{BBC0F1D6-0305-4134-9203-6E4356AAB45C}">
      <dgm:prSet/>
      <dgm:spPr/>
      <dgm:t>
        <a:bodyPr/>
        <a:lstStyle/>
        <a:p>
          <a:pPr>
            <a:lnSpc>
              <a:spcPct val="100000"/>
            </a:lnSpc>
          </a:pPr>
          <a:r>
            <a:rPr lang="en-US"/>
            <a:t>Develop a partnership with other established engineering companies</a:t>
          </a:r>
          <a:r>
            <a:rPr lang="en-US">
              <a:latin typeface="Calibri Light" panose="020F0302020204030204"/>
            </a:rPr>
            <a:t> </a:t>
          </a:r>
          <a:endParaRPr lang="en-US"/>
        </a:p>
      </dgm:t>
    </dgm:pt>
    <dgm:pt modelId="{4E3B79CE-4661-40FB-ABF9-C2A92EEE1AC6}" type="parTrans" cxnId="{CC4CC220-D59F-428E-9BF7-CBCE09AF86B3}">
      <dgm:prSet/>
      <dgm:spPr/>
      <dgm:t>
        <a:bodyPr/>
        <a:lstStyle/>
        <a:p>
          <a:endParaRPr lang="en-US"/>
        </a:p>
      </dgm:t>
    </dgm:pt>
    <dgm:pt modelId="{24E3076D-DF10-4C1A-90E1-1BE4B8A71C63}" type="sibTrans" cxnId="{CC4CC220-D59F-428E-9BF7-CBCE09AF86B3}">
      <dgm:prSet/>
      <dgm:spPr/>
      <dgm:t>
        <a:bodyPr/>
        <a:lstStyle/>
        <a:p>
          <a:endParaRPr lang="en-US"/>
        </a:p>
      </dgm:t>
    </dgm:pt>
    <dgm:pt modelId="{17BCBB3A-A294-410F-9DB8-917AAAECB882}">
      <dgm:prSet/>
      <dgm:spPr/>
      <dgm:t>
        <a:bodyPr/>
        <a:lstStyle/>
        <a:p>
          <a:pPr>
            <a:lnSpc>
              <a:spcPct val="100000"/>
            </a:lnSpc>
          </a:pPr>
          <a:r>
            <a:rPr lang="en-US"/>
            <a:t>Diversify the application of using  Acoustic Manipulator</a:t>
          </a:r>
        </a:p>
      </dgm:t>
    </dgm:pt>
    <dgm:pt modelId="{EB90ED89-3C97-40DC-953C-E41C371A0E67}" type="parTrans" cxnId="{E3032F13-6392-4367-B8E9-01248E1002E8}">
      <dgm:prSet/>
      <dgm:spPr/>
      <dgm:t>
        <a:bodyPr/>
        <a:lstStyle/>
        <a:p>
          <a:endParaRPr lang="en-US"/>
        </a:p>
      </dgm:t>
    </dgm:pt>
    <dgm:pt modelId="{33C8210F-DA8C-4716-99E5-AA0A2365D2F8}" type="sibTrans" cxnId="{E3032F13-6392-4367-B8E9-01248E1002E8}">
      <dgm:prSet/>
      <dgm:spPr/>
      <dgm:t>
        <a:bodyPr/>
        <a:lstStyle/>
        <a:p>
          <a:endParaRPr lang="en-US"/>
        </a:p>
      </dgm:t>
    </dgm:pt>
    <dgm:pt modelId="{6DCE8A6A-8B03-49E1-AF03-3517D61C0A9E}" type="pres">
      <dgm:prSet presAssocID="{5A7566ED-7966-4114-B180-7AFF659B7382}" presName="root" presStyleCnt="0">
        <dgm:presLayoutVars>
          <dgm:dir/>
          <dgm:resizeHandles val="exact"/>
        </dgm:presLayoutVars>
      </dgm:prSet>
      <dgm:spPr/>
    </dgm:pt>
    <dgm:pt modelId="{1E647C93-5406-4DF5-9AD8-B4F631E9B37B}" type="pres">
      <dgm:prSet presAssocID="{60E2C337-9302-4991-A7B0-E9CBB8259F9E}" presName="compNode" presStyleCnt="0"/>
      <dgm:spPr/>
    </dgm:pt>
    <dgm:pt modelId="{83B01CBF-C5D3-4548-B6F2-90550304E7DE}" type="pres">
      <dgm:prSet presAssocID="{60E2C337-9302-4991-A7B0-E9CBB8259F9E}" presName="bgRect" presStyleLbl="bgShp" presStyleIdx="0" presStyleCnt="3"/>
      <dgm:spPr/>
    </dgm:pt>
    <dgm:pt modelId="{3A9249C1-ABB4-4F04-ABE8-FF3F723501A5}" type="pres">
      <dgm:prSet presAssocID="{60E2C337-9302-4991-A7B0-E9CBB8259F9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6E6ADE06-03DD-4FBE-8C24-D82C3A266F58}" type="pres">
      <dgm:prSet presAssocID="{60E2C337-9302-4991-A7B0-E9CBB8259F9E}" presName="spaceRect" presStyleCnt="0"/>
      <dgm:spPr/>
    </dgm:pt>
    <dgm:pt modelId="{62573479-B0F7-4D70-8B05-DB6A563E90D7}" type="pres">
      <dgm:prSet presAssocID="{60E2C337-9302-4991-A7B0-E9CBB8259F9E}" presName="parTx" presStyleLbl="revTx" presStyleIdx="0" presStyleCnt="3">
        <dgm:presLayoutVars>
          <dgm:chMax val="0"/>
          <dgm:chPref val="0"/>
        </dgm:presLayoutVars>
      </dgm:prSet>
      <dgm:spPr/>
    </dgm:pt>
    <dgm:pt modelId="{443E5B5B-6140-4436-B854-447663D4747D}" type="pres">
      <dgm:prSet presAssocID="{E505B614-D144-40F6-9559-203DE155484E}" presName="sibTrans" presStyleCnt="0"/>
      <dgm:spPr/>
    </dgm:pt>
    <dgm:pt modelId="{EC16E6A9-42A5-4165-911D-D406F0AF636F}" type="pres">
      <dgm:prSet presAssocID="{BBC0F1D6-0305-4134-9203-6E4356AAB45C}" presName="compNode" presStyleCnt="0"/>
      <dgm:spPr/>
    </dgm:pt>
    <dgm:pt modelId="{E07E362F-0187-4F3C-BC9C-C39AEB85C30B}" type="pres">
      <dgm:prSet presAssocID="{BBC0F1D6-0305-4134-9203-6E4356AAB45C}" presName="bgRect" presStyleLbl="bgShp" presStyleIdx="1" presStyleCnt="3"/>
      <dgm:spPr/>
    </dgm:pt>
    <dgm:pt modelId="{5F83784F-AB83-4E9D-888C-421625AC2D6D}" type="pres">
      <dgm:prSet presAssocID="{BBC0F1D6-0305-4134-9203-6E4356AAB45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9FEE2BE2-B66F-4453-984C-F273317CF57C}" type="pres">
      <dgm:prSet presAssocID="{BBC0F1D6-0305-4134-9203-6E4356AAB45C}" presName="spaceRect" presStyleCnt="0"/>
      <dgm:spPr/>
    </dgm:pt>
    <dgm:pt modelId="{C25322BE-35A4-4409-AAC7-8507C0D95EA4}" type="pres">
      <dgm:prSet presAssocID="{BBC0F1D6-0305-4134-9203-6E4356AAB45C}" presName="parTx" presStyleLbl="revTx" presStyleIdx="1" presStyleCnt="3">
        <dgm:presLayoutVars>
          <dgm:chMax val="0"/>
          <dgm:chPref val="0"/>
        </dgm:presLayoutVars>
      </dgm:prSet>
      <dgm:spPr/>
    </dgm:pt>
    <dgm:pt modelId="{C8609F1D-076F-46DA-85EF-F5010C25F02A}" type="pres">
      <dgm:prSet presAssocID="{24E3076D-DF10-4C1A-90E1-1BE4B8A71C63}" presName="sibTrans" presStyleCnt="0"/>
      <dgm:spPr/>
    </dgm:pt>
    <dgm:pt modelId="{B0A400E6-4806-426A-83E7-00CF72B8A41C}" type="pres">
      <dgm:prSet presAssocID="{17BCBB3A-A294-410F-9DB8-917AAAECB882}" presName="compNode" presStyleCnt="0"/>
      <dgm:spPr/>
    </dgm:pt>
    <dgm:pt modelId="{1721873A-D759-4621-AB30-428B5C22DCB9}" type="pres">
      <dgm:prSet presAssocID="{17BCBB3A-A294-410F-9DB8-917AAAECB882}" presName="bgRect" presStyleLbl="bgShp" presStyleIdx="2" presStyleCnt="3"/>
      <dgm:spPr/>
    </dgm:pt>
    <dgm:pt modelId="{8C52AE73-F424-48E1-A6AE-A18D973F01EA}" type="pres">
      <dgm:prSet presAssocID="{17BCBB3A-A294-410F-9DB8-917AAAECB88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eaker"/>
        </a:ext>
      </dgm:extLst>
    </dgm:pt>
    <dgm:pt modelId="{F7310B86-285D-4806-BBCB-8ADC95AB7795}" type="pres">
      <dgm:prSet presAssocID="{17BCBB3A-A294-410F-9DB8-917AAAECB882}" presName="spaceRect" presStyleCnt="0"/>
      <dgm:spPr/>
    </dgm:pt>
    <dgm:pt modelId="{A9827569-5039-4AB2-AFD6-686B3C1051B9}" type="pres">
      <dgm:prSet presAssocID="{17BCBB3A-A294-410F-9DB8-917AAAECB882}" presName="parTx" presStyleLbl="revTx" presStyleIdx="2" presStyleCnt="3">
        <dgm:presLayoutVars>
          <dgm:chMax val="0"/>
          <dgm:chPref val="0"/>
        </dgm:presLayoutVars>
      </dgm:prSet>
      <dgm:spPr/>
    </dgm:pt>
  </dgm:ptLst>
  <dgm:cxnLst>
    <dgm:cxn modelId="{E3032F13-6392-4367-B8E9-01248E1002E8}" srcId="{5A7566ED-7966-4114-B180-7AFF659B7382}" destId="{17BCBB3A-A294-410F-9DB8-917AAAECB882}" srcOrd="2" destOrd="0" parTransId="{EB90ED89-3C97-40DC-953C-E41C371A0E67}" sibTransId="{33C8210F-DA8C-4716-99E5-AA0A2365D2F8}"/>
    <dgm:cxn modelId="{316CA218-B214-41C2-9382-6300EEF0E188}" type="presOf" srcId="{5A7566ED-7966-4114-B180-7AFF659B7382}" destId="{6DCE8A6A-8B03-49E1-AF03-3517D61C0A9E}" srcOrd="0" destOrd="0" presId="urn:microsoft.com/office/officeart/2018/2/layout/IconVerticalSolidList"/>
    <dgm:cxn modelId="{CC4CC220-D59F-428E-9BF7-CBCE09AF86B3}" srcId="{5A7566ED-7966-4114-B180-7AFF659B7382}" destId="{BBC0F1D6-0305-4134-9203-6E4356AAB45C}" srcOrd="1" destOrd="0" parTransId="{4E3B79CE-4661-40FB-ABF9-C2A92EEE1AC6}" sibTransId="{24E3076D-DF10-4C1A-90E1-1BE4B8A71C63}"/>
    <dgm:cxn modelId="{920EFB38-6112-4793-A95D-106EA3AA2DC5}" srcId="{5A7566ED-7966-4114-B180-7AFF659B7382}" destId="{60E2C337-9302-4991-A7B0-E9CBB8259F9E}" srcOrd="0" destOrd="0" parTransId="{BCB8B0AD-CBC8-4836-87AA-CAA0FD176711}" sibTransId="{E505B614-D144-40F6-9559-203DE155484E}"/>
    <dgm:cxn modelId="{FFA43398-5505-47FB-957C-36CDC5A075CB}" type="presOf" srcId="{BBC0F1D6-0305-4134-9203-6E4356AAB45C}" destId="{C25322BE-35A4-4409-AAC7-8507C0D95EA4}" srcOrd="0" destOrd="0" presId="urn:microsoft.com/office/officeart/2018/2/layout/IconVerticalSolidList"/>
    <dgm:cxn modelId="{F5DD02B2-4626-4E25-8007-7786520A028D}" type="presOf" srcId="{17BCBB3A-A294-410F-9DB8-917AAAECB882}" destId="{A9827569-5039-4AB2-AFD6-686B3C1051B9}" srcOrd="0" destOrd="0" presId="urn:microsoft.com/office/officeart/2018/2/layout/IconVerticalSolidList"/>
    <dgm:cxn modelId="{453855D3-3C1A-42CD-9100-0C4463C24CDD}" type="presOf" srcId="{60E2C337-9302-4991-A7B0-E9CBB8259F9E}" destId="{62573479-B0F7-4D70-8B05-DB6A563E90D7}" srcOrd="0" destOrd="0" presId="urn:microsoft.com/office/officeart/2018/2/layout/IconVerticalSolidList"/>
    <dgm:cxn modelId="{4E0AF333-3C2A-41B4-8042-5B75765083D1}" type="presParOf" srcId="{6DCE8A6A-8B03-49E1-AF03-3517D61C0A9E}" destId="{1E647C93-5406-4DF5-9AD8-B4F631E9B37B}" srcOrd="0" destOrd="0" presId="urn:microsoft.com/office/officeart/2018/2/layout/IconVerticalSolidList"/>
    <dgm:cxn modelId="{98C92566-EED0-4423-9E50-A0FDB04CEEB4}" type="presParOf" srcId="{1E647C93-5406-4DF5-9AD8-B4F631E9B37B}" destId="{83B01CBF-C5D3-4548-B6F2-90550304E7DE}" srcOrd="0" destOrd="0" presId="urn:microsoft.com/office/officeart/2018/2/layout/IconVerticalSolidList"/>
    <dgm:cxn modelId="{15BF87A1-B0B9-48F4-A162-6252C30E1E29}" type="presParOf" srcId="{1E647C93-5406-4DF5-9AD8-B4F631E9B37B}" destId="{3A9249C1-ABB4-4F04-ABE8-FF3F723501A5}" srcOrd="1" destOrd="0" presId="urn:microsoft.com/office/officeart/2018/2/layout/IconVerticalSolidList"/>
    <dgm:cxn modelId="{421CC4D9-5C43-4774-9C88-947EF6A3D87E}" type="presParOf" srcId="{1E647C93-5406-4DF5-9AD8-B4F631E9B37B}" destId="{6E6ADE06-03DD-4FBE-8C24-D82C3A266F58}" srcOrd="2" destOrd="0" presId="urn:microsoft.com/office/officeart/2018/2/layout/IconVerticalSolidList"/>
    <dgm:cxn modelId="{A722DBBA-7D84-4909-8EBB-1A161EA335C1}" type="presParOf" srcId="{1E647C93-5406-4DF5-9AD8-B4F631E9B37B}" destId="{62573479-B0F7-4D70-8B05-DB6A563E90D7}" srcOrd="3" destOrd="0" presId="urn:microsoft.com/office/officeart/2018/2/layout/IconVerticalSolidList"/>
    <dgm:cxn modelId="{FDD4439A-C142-4D87-904F-378E52F77187}" type="presParOf" srcId="{6DCE8A6A-8B03-49E1-AF03-3517D61C0A9E}" destId="{443E5B5B-6140-4436-B854-447663D4747D}" srcOrd="1" destOrd="0" presId="urn:microsoft.com/office/officeart/2018/2/layout/IconVerticalSolidList"/>
    <dgm:cxn modelId="{165E1DA0-018F-4DA2-879C-CA52C64A3BB5}" type="presParOf" srcId="{6DCE8A6A-8B03-49E1-AF03-3517D61C0A9E}" destId="{EC16E6A9-42A5-4165-911D-D406F0AF636F}" srcOrd="2" destOrd="0" presId="urn:microsoft.com/office/officeart/2018/2/layout/IconVerticalSolidList"/>
    <dgm:cxn modelId="{B39FF41C-CC91-4AEA-A78C-3B6E0C82B315}" type="presParOf" srcId="{EC16E6A9-42A5-4165-911D-D406F0AF636F}" destId="{E07E362F-0187-4F3C-BC9C-C39AEB85C30B}" srcOrd="0" destOrd="0" presId="urn:microsoft.com/office/officeart/2018/2/layout/IconVerticalSolidList"/>
    <dgm:cxn modelId="{CCFCAB3D-FCDE-4148-85ED-5127ABA622DE}" type="presParOf" srcId="{EC16E6A9-42A5-4165-911D-D406F0AF636F}" destId="{5F83784F-AB83-4E9D-888C-421625AC2D6D}" srcOrd="1" destOrd="0" presId="urn:microsoft.com/office/officeart/2018/2/layout/IconVerticalSolidList"/>
    <dgm:cxn modelId="{B833B002-E140-45D2-9D48-71938E80AA6B}" type="presParOf" srcId="{EC16E6A9-42A5-4165-911D-D406F0AF636F}" destId="{9FEE2BE2-B66F-4453-984C-F273317CF57C}" srcOrd="2" destOrd="0" presId="urn:microsoft.com/office/officeart/2018/2/layout/IconVerticalSolidList"/>
    <dgm:cxn modelId="{2D166AC0-4886-43D6-A56E-F7D237D54CA5}" type="presParOf" srcId="{EC16E6A9-42A5-4165-911D-D406F0AF636F}" destId="{C25322BE-35A4-4409-AAC7-8507C0D95EA4}" srcOrd="3" destOrd="0" presId="urn:microsoft.com/office/officeart/2018/2/layout/IconVerticalSolidList"/>
    <dgm:cxn modelId="{86D25945-27DF-4AB4-A91B-9AC578F6F1FC}" type="presParOf" srcId="{6DCE8A6A-8B03-49E1-AF03-3517D61C0A9E}" destId="{C8609F1D-076F-46DA-85EF-F5010C25F02A}" srcOrd="3" destOrd="0" presId="urn:microsoft.com/office/officeart/2018/2/layout/IconVerticalSolidList"/>
    <dgm:cxn modelId="{45182004-8669-4001-AE6F-A20593437160}" type="presParOf" srcId="{6DCE8A6A-8B03-49E1-AF03-3517D61C0A9E}" destId="{B0A400E6-4806-426A-83E7-00CF72B8A41C}" srcOrd="4" destOrd="0" presId="urn:microsoft.com/office/officeart/2018/2/layout/IconVerticalSolidList"/>
    <dgm:cxn modelId="{5AE3A978-B88C-4926-8FE3-E37B66647509}" type="presParOf" srcId="{B0A400E6-4806-426A-83E7-00CF72B8A41C}" destId="{1721873A-D759-4621-AB30-428B5C22DCB9}" srcOrd="0" destOrd="0" presId="urn:microsoft.com/office/officeart/2018/2/layout/IconVerticalSolidList"/>
    <dgm:cxn modelId="{21A5DC58-B52E-4158-8314-5448AB498B7B}" type="presParOf" srcId="{B0A400E6-4806-426A-83E7-00CF72B8A41C}" destId="{8C52AE73-F424-48E1-A6AE-A18D973F01EA}" srcOrd="1" destOrd="0" presId="urn:microsoft.com/office/officeart/2018/2/layout/IconVerticalSolidList"/>
    <dgm:cxn modelId="{A6932D8B-2117-4128-A398-4A87E8A6E645}" type="presParOf" srcId="{B0A400E6-4806-426A-83E7-00CF72B8A41C}" destId="{F7310B86-285D-4806-BBCB-8ADC95AB7795}" srcOrd="2" destOrd="0" presId="urn:microsoft.com/office/officeart/2018/2/layout/IconVerticalSolidList"/>
    <dgm:cxn modelId="{4F789B5B-C59C-478D-BDB7-EA61832CDF0F}" type="presParOf" srcId="{B0A400E6-4806-426A-83E7-00CF72B8A41C}" destId="{A9827569-5039-4AB2-AFD6-686B3C1051B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DD1E0-7BE7-4E3E-8F16-6AAA34CC7F18}">
      <dsp:nvSpPr>
        <dsp:cNvPr id="0" name=""/>
        <dsp:cNvSpPr/>
      </dsp:nvSpPr>
      <dsp:spPr>
        <a:xfrm>
          <a:off x="0" y="2297"/>
          <a:ext cx="6900512" cy="1164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8E6563-BBC5-47FF-9C65-E70C3D82451D}">
      <dsp:nvSpPr>
        <dsp:cNvPr id="0" name=""/>
        <dsp:cNvSpPr/>
      </dsp:nvSpPr>
      <dsp:spPr>
        <a:xfrm>
          <a:off x="352272" y="264318"/>
          <a:ext cx="640494" cy="6404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91BC14-0E12-417E-A4CD-890A2BE83F9C}">
      <dsp:nvSpPr>
        <dsp:cNvPr id="0" name=""/>
        <dsp:cNvSpPr/>
      </dsp:nvSpPr>
      <dsp:spPr>
        <a:xfrm>
          <a:off x="1345038" y="2297"/>
          <a:ext cx="5555473" cy="1164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47" tIns="123247" rIns="123247" bIns="123247" numCol="1" spcCol="1270" anchor="ctr" anchorCtr="0">
          <a:noAutofit/>
        </a:bodyPr>
        <a:lstStyle/>
        <a:p>
          <a:pPr marL="0" lvl="0" indent="0" algn="l" defTabSz="977900">
            <a:lnSpc>
              <a:spcPct val="90000"/>
            </a:lnSpc>
            <a:spcBef>
              <a:spcPct val="0"/>
            </a:spcBef>
            <a:spcAft>
              <a:spcPct val="35000"/>
            </a:spcAft>
            <a:buNone/>
          </a:pPr>
          <a:r>
            <a:rPr lang="en-US" sz="2200" kern="1200"/>
            <a:t>AMM will focus on new markets in construction of new buildings and homes.</a:t>
          </a:r>
        </a:p>
      </dsp:txBody>
      <dsp:txXfrm>
        <a:off x="1345038" y="2297"/>
        <a:ext cx="5555473" cy="1164535"/>
      </dsp:txXfrm>
    </dsp:sp>
    <dsp:sp modelId="{9C393581-3618-4AE1-82CD-B9AF73292723}">
      <dsp:nvSpPr>
        <dsp:cNvPr id="0" name=""/>
        <dsp:cNvSpPr/>
      </dsp:nvSpPr>
      <dsp:spPr>
        <a:xfrm>
          <a:off x="0" y="1457967"/>
          <a:ext cx="6900512" cy="1164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3DA0DD-599D-4C3D-A568-54784717537A}">
      <dsp:nvSpPr>
        <dsp:cNvPr id="0" name=""/>
        <dsp:cNvSpPr/>
      </dsp:nvSpPr>
      <dsp:spPr>
        <a:xfrm>
          <a:off x="352272" y="1719988"/>
          <a:ext cx="640494" cy="6404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D4FFA8-6F79-453A-AC7C-C997CE4D1FF5}">
      <dsp:nvSpPr>
        <dsp:cNvPr id="0" name=""/>
        <dsp:cNvSpPr/>
      </dsp:nvSpPr>
      <dsp:spPr>
        <a:xfrm>
          <a:off x="1345038" y="1457967"/>
          <a:ext cx="5555473" cy="1164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47" tIns="123247" rIns="123247" bIns="123247" numCol="1" spcCol="1270" anchor="ctr" anchorCtr="0">
          <a:noAutofit/>
        </a:bodyPr>
        <a:lstStyle/>
        <a:p>
          <a:pPr marL="0" lvl="0" indent="0" algn="l" defTabSz="977900">
            <a:lnSpc>
              <a:spcPct val="90000"/>
            </a:lnSpc>
            <a:spcBef>
              <a:spcPct val="0"/>
            </a:spcBef>
            <a:spcAft>
              <a:spcPct val="35000"/>
            </a:spcAft>
            <a:buNone/>
          </a:pPr>
          <a:r>
            <a:rPr lang="en-US" sz="2200" kern="1200"/>
            <a:t>Will be focused on Industrial Markets.</a:t>
          </a:r>
        </a:p>
      </dsp:txBody>
      <dsp:txXfrm>
        <a:off x="1345038" y="1457967"/>
        <a:ext cx="5555473" cy="1164535"/>
      </dsp:txXfrm>
    </dsp:sp>
    <dsp:sp modelId="{3FB9F1F5-68D0-49EA-B650-DFDE809D2D1E}">
      <dsp:nvSpPr>
        <dsp:cNvPr id="0" name=""/>
        <dsp:cNvSpPr/>
      </dsp:nvSpPr>
      <dsp:spPr>
        <a:xfrm>
          <a:off x="0" y="2913637"/>
          <a:ext cx="6900512" cy="1164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20BE08-A8F7-4F14-8217-07C4A8E3C41C}">
      <dsp:nvSpPr>
        <dsp:cNvPr id="0" name=""/>
        <dsp:cNvSpPr/>
      </dsp:nvSpPr>
      <dsp:spPr>
        <a:xfrm>
          <a:off x="352272" y="3175658"/>
          <a:ext cx="640494" cy="6404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F5E866-77FE-4A95-B11F-0DA130F63039}">
      <dsp:nvSpPr>
        <dsp:cNvPr id="0" name=""/>
        <dsp:cNvSpPr/>
      </dsp:nvSpPr>
      <dsp:spPr>
        <a:xfrm>
          <a:off x="1345038" y="2913637"/>
          <a:ext cx="5555473" cy="1164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47" tIns="123247" rIns="123247" bIns="123247" numCol="1" spcCol="1270" anchor="ctr" anchorCtr="0">
          <a:noAutofit/>
        </a:bodyPr>
        <a:lstStyle/>
        <a:p>
          <a:pPr marL="0" lvl="0" indent="0" algn="l" defTabSz="977900">
            <a:lnSpc>
              <a:spcPct val="90000"/>
            </a:lnSpc>
            <a:spcBef>
              <a:spcPct val="0"/>
            </a:spcBef>
            <a:spcAft>
              <a:spcPct val="35000"/>
            </a:spcAft>
            <a:buNone/>
          </a:pPr>
          <a:r>
            <a:rPr lang="en-US" sz="2200" kern="1200"/>
            <a:t>Competition is to be cheaper and more affordable than other appliances.</a:t>
          </a:r>
        </a:p>
      </dsp:txBody>
      <dsp:txXfrm>
        <a:off x="1345038" y="2913637"/>
        <a:ext cx="5555473" cy="1164535"/>
      </dsp:txXfrm>
    </dsp:sp>
    <dsp:sp modelId="{DD0B7F55-0D87-433C-A1BD-064FB136CD9C}">
      <dsp:nvSpPr>
        <dsp:cNvPr id="0" name=""/>
        <dsp:cNvSpPr/>
      </dsp:nvSpPr>
      <dsp:spPr>
        <a:xfrm>
          <a:off x="0" y="4369307"/>
          <a:ext cx="6900512" cy="1164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1D8866-26BA-4036-9790-F09BC1499035}">
      <dsp:nvSpPr>
        <dsp:cNvPr id="0" name=""/>
        <dsp:cNvSpPr/>
      </dsp:nvSpPr>
      <dsp:spPr>
        <a:xfrm>
          <a:off x="352272" y="4631327"/>
          <a:ext cx="640494" cy="6404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2594C7-685E-4607-AF8B-3A6A6ECD96E0}">
      <dsp:nvSpPr>
        <dsp:cNvPr id="0" name=""/>
        <dsp:cNvSpPr/>
      </dsp:nvSpPr>
      <dsp:spPr>
        <a:xfrm>
          <a:off x="1345038" y="4369307"/>
          <a:ext cx="5555473" cy="1164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47" tIns="123247" rIns="123247" bIns="123247" numCol="1" spcCol="1270" anchor="ctr" anchorCtr="0">
          <a:noAutofit/>
        </a:bodyPr>
        <a:lstStyle/>
        <a:p>
          <a:pPr marL="0" lvl="0" indent="0" algn="l" defTabSz="977900">
            <a:lnSpc>
              <a:spcPct val="90000"/>
            </a:lnSpc>
            <a:spcBef>
              <a:spcPct val="0"/>
            </a:spcBef>
            <a:spcAft>
              <a:spcPct val="35000"/>
            </a:spcAft>
            <a:buNone/>
          </a:pPr>
          <a:r>
            <a:rPr lang="en-US" sz="2200" kern="1200"/>
            <a:t>New technology will be more ready than other appliances waiting for parts</a:t>
          </a:r>
        </a:p>
      </dsp:txBody>
      <dsp:txXfrm>
        <a:off x="1345038" y="4369307"/>
        <a:ext cx="5555473" cy="11645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B01CBF-C5D3-4548-B6F2-90550304E7DE}">
      <dsp:nvSpPr>
        <dsp:cNvPr id="0" name=""/>
        <dsp:cNvSpPr/>
      </dsp:nvSpPr>
      <dsp:spPr>
        <a:xfrm>
          <a:off x="0" y="531"/>
          <a:ext cx="10515600" cy="12447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9249C1-ABB4-4F04-ABE8-FF3F723501A5}">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573479-B0F7-4D70-8B05-DB6A563E90D7}">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111250">
            <a:lnSpc>
              <a:spcPct val="100000"/>
            </a:lnSpc>
            <a:spcBef>
              <a:spcPct val="0"/>
            </a:spcBef>
            <a:spcAft>
              <a:spcPct val="35000"/>
            </a:spcAft>
            <a:buNone/>
          </a:pPr>
          <a:r>
            <a:rPr lang="en-US" sz="2500" kern="1200"/>
            <a:t>AMM will utilize different platforms for advertisement like social media</a:t>
          </a:r>
        </a:p>
      </dsp:txBody>
      <dsp:txXfrm>
        <a:off x="1437631" y="531"/>
        <a:ext cx="9077968" cy="1244702"/>
      </dsp:txXfrm>
    </dsp:sp>
    <dsp:sp modelId="{E07E362F-0187-4F3C-BC9C-C39AEB85C30B}">
      <dsp:nvSpPr>
        <dsp:cNvPr id="0" name=""/>
        <dsp:cNvSpPr/>
      </dsp:nvSpPr>
      <dsp:spPr>
        <a:xfrm>
          <a:off x="0" y="1556410"/>
          <a:ext cx="10515600" cy="12447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83784F-AB83-4E9D-888C-421625AC2D6D}">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5322BE-35A4-4409-AAC7-8507C0D95EA4}">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111250">
            <a:lnSpc>
              <a:spcPct val="100000"/>
            </a:lnSpc>
            <a:spcBef>
              <a:spcPct val="0"/>
            </a:spcBef>
            <a:spcAft>
              <a:spcPct val="35000"/>
            </a:spcAft>
            <a:buNone/>
          </a:pPr>
          <a:r>
            <a:rPr lang="en-US" sz="2500" kern="1200"/>
            <a:t>Develop a partnership with other established engineering companies</a:t>
          </a:r>
          <a:r>
            <a:rPr lang="en-US" sz="2500" kern="1200">
              <a:latin typeface="Calibri Light" panose="020F0302020204030204"/>
            </a:rPr>
            <a:t> </a:t>
          </a:r>
          <a:endParaRPr lang="en-US" sz="2500" kern="1200"/>
        </a:p>
      </dsp:txBody>
      <dsp:txXfrm>
        <a:off x="1437631" y="1556410"/>
        <a:ext cx="9077968" cy="1244702"/>
      </dsp:txXfrm>
    </dsp:sp>
    <dsp:sp modelId="{1721873A-D759-4621-AB30-428B5C22DCB9}">
      <dsp:nvSpPr>
        <dsp:cNvPr id="0" name=""/>
        <dsp:cNvSpPr/>
      </dsp:nvSpPr>
      <dsp:spPr>
        <a:xfrm>
          <a:off x="0" y="3112289"/>
          <a:ext cx="10515600" cy="12447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52AE73-F424-48E1-A6AE-A18D973F01EA}">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827569-5039-4AB2-AFD6-686B3C1051B9}">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111250">
            <a:lnSpc>
              <a:spcPct val="100000"/>
            </a:lnSpc>
            <a:spcBef>
              <a:spcPct val="0"/>
            </a:spcBef>
            <a:spcAft>
              <a:spcPct val="35000"/>
            </a:spcAft>
            <a:buNone/>
          </a:pPr>
          <a:r>
            <a:rPr lang="en-US" sz="2500" kern="1200"/>
            <a:t>Diversify the application of using  Acoustic Manipulator</a:t>
          </a: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E1E4-CDF9-4E84-44A7-589314B123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1F0617-B9BB-6D99-6909-F70D52EDD5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889C4B-86D8-4F45-8C2F-939AE79F412B}"/>
              </a:ext>
            </a:extLst>
          </p:cNvPr>
          <p:cNvSpPr>
            <a:spLocks noGrp="1"/>
          </p:cNvSpPr>
          <p:nvPr>
            <p:ph type="dt" sz="half" idx="10"/>
          </p:nvPr>
        </p:nvSpPr>
        <p:spPr/>
        <p:txBody>
          <a:bodyPr/>
          <a:lstStyle/>
          <a:p>
            <a:fld id="{68F66A12-D2F9-4A96-89CC-F9CDC7977747}" type="datetimeFigureOut">
              <a:rPr lang="en-US" smtClean="0"/>
              <a:t>10/13/2023</a:t>
            </a:fld>
            <a:endParaRPr lang="en-US"/>
          </a:p>
        </p:txBody>
      </p:sp>
      <p:sp>
        <p:nvSpPr>
          <p:cNvPr id="5" name="Footer Placeholder 4">
            <a:extLst>
              <a:ext uri="{FF2B5EF4-FFF2-40B4-BE49-F238E27FC236}">
                <a16:creationId xmlns:a16="http://schemas.microsoft.com/office/drawing/2014/main" id="{F54D734A-282D-6C2B-3EED-27C2EB52A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3B1B8E-890E-199E-7E23-BDB514846FCA}"/>
              </a:ext>
            </a:extLst>
          </p:cNvPr>
          <p:cNvSpPr>
            <a:spLocks noGrp="1"/>
          </p:cNvSpPr>
          <p:nvPr>
            <p:ph type="sldNum" sz="quarter" idx="12"/>
          </p:nvPr>
        </p:nvSpPr>
        <p:spPr/>
        <p:txBody>
          <a:bodyPr/>
          <a:lstStyle/>
          <a:p>
            <a:fld id="{DC31DBF1-6BA5-4203-BF2D-94877C1482A0}" type="slidenum">
              <a:rPr lang="en-US" smtClean="0"/>
              <a:t>‹#›</a:t>
            </a:fld>
            <a:endParaRPr lang="en-US"/>
          </a:p>
        </p:txBody>
      </p:sp>
    </p:spTree>
    <p:extLst>
      <p:ext uri="{BB962C8B-B14F-4D97-AF65-F5344CB8AC3E}">
        <p14:creationId xmlns:p14="http://schemas.microsoft.com/office/powerpoint/2010/main" val="2039744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AED36-2F8B-DE12-03B7-76672862FD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11C6D7-1FC9-67C6-03DB-8588ED1528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BAF2BE-963F-AFCF-3800-5A75F54C9A14}"/>
              </a:ext>
            </a:extLst>
          </p:cNvPr>
          <p:cNvSpPr>
            <a:spLocks noGrp="1"/>
          </p:cNvSpPr>
          <p:nvPr>
            <p:ph type="dt" sz="half" idx="10"/>
          </p:nvPr>
        </p:nvSpPr>
        <p:spPr/>
        <p:txBody>
          <a:bodyPr/>
          <a:lstStyle/>
          <a:p>
            <a:fld id="{68F66A12-D2F9-4A96-89CC-F9CDC7977747}" type="datetimeFigureOut">
              <a:rPr lang="en-US" smtClean="0"/>
              <a:t>10/13/2023</a:t>
            </a:fld>
            <a:endParaRPr lang="en-US"/>
          </a:p>
        </p:txBody>
      </p:sp>
      <p:sp>
        <p:nvSpPr>
          <p:cNvPr id="5" name="Footer Placeholder 4">
            <a:extLst>
              <a:ext uri="{FF2B5EF4-FFF2-40B4-BE49-F238E27FC236}">
                <a16:creationId xmlns:a16="http://schemas.microsoft.com/office/drawing/2014/main" id="{DAB03040-AA1C-0EC7-66B3-7FA4C5A3F7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ED395-6C14-C302-DE4D-2438893ECC4E}"/>
              </a:ext>
            </a:extLst>
          </p:cNvPr>
          <p:cNvSpPr>
            <a:spLocks noGrp="1"/>
          </p:cNvSpPr>
          <p:nvPr>
            <p:ph type="sldNum" sz="quarter" idx="12"/>
          </p:nvPr>
        </p:nvSpPr>
        <p:spPr/>
        <p:txBody>
          <a:bodyPr/>
          <a:lstStyle/>
          <a:p>
            <a:fld id="{DC31DBF1-6BA5-4203-BF2D-94877C1482A0}" type="slidenum">
              <a:rPr lang="en-US" smtClean="0"/>
              <a:t>‹#›</a:t>
            </a:fld>
            <a:endParaRPr lang="en-US"/>
          </a:p>
        </p:txBody>
      </p:sp>
    </p:spTree>
    <p:extLst>
      <p:ext uri="{BB962C8B-B14F-4D97-AF65-F5344CB8AC3E}">
        <p14:creationId xmlns:p14="http://schemas.microsoft.com/office/powerpoint/2010/main" val="2427130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274B75-DE96-04E3-347B-C4908B4E37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7775E5-8D90-846C-EC46-DF287C5FF7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AD0615-ACA6-B435-FE2F-3EC8169D3CBE}"/>
              </a:ext>
            </a:extLst>
          </p:cNvPr>
          <p:cNvSpPr>
            <a:spLocks noGrp="1"/>
          </p:cNvSpPr>
          <p:nvPr>
            <p:ph type="dt" sz="half" idx="10"/>
          </p:nvPr>
        </p:nvSpPr>
        <p:spPr/>
        <p:txBody>
          <a:bodyPr/>
          <a:lstStyle/>
          <a:p>
            <a:fld id="{68F66A12-D2F9-4A96-89CC-F9CDC7977747}" type="datetimeFigureOut">
              <a:rPr lang="en-US" smtClean="0"/>
              <a:t>10/13/2023</a:t>
            </a:fld>
            <a:endParaRPr lang="en-US"/>
          </a:p>
        </p:txBody>
      </p:sp>
      <p:sp>
        <p:nvSpPr>
          <p:cNvPr id="5" name="Footer Placeholder 4">
            <a:extLst>
              <a:ext uri="{FF2B5EF4-FFF2-40B4-BE49-F238E27FC236}">
                <a16:creationId xmlns:a16="http://schemas.microsoft.com/office/drawing/2014/main" id="{51F7A224-FD42-4E80-F158-BD88305242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7E7EC0-8973-F50E-BF32-B5B55D90C335}"/>
              </a:ext>
            </a:extLst>
          </p:cNvPr>
          <p:cNvSpPr>
            <a:spLocks noGrp="1"/>
          </p:cNvSpPr>
          <p:nvPr>
            <p:ph type="sldNum" sz="quarter" idx="12"/>
          </p:nvPr>
        </p:nvSpPr>
        <p:spPr/>
        <p:txBody>
          <a:bodyPr/>
          <a:lstStyle/>
          <a:p>
            <a:fld id="{DC31DBF1-6BA5-4203-BF2D-94877C1482A0}" type="slidenum">
              <a:rPr lang="en-US" smtClean="0"/>
              <a:t>‹#›</a:t>
            </a:fld>
            <a:endParaRPr lang="en-US"/>
          </a:p>
        </p:txBody>
      </p:sp>
    </p:spTree>
    <p:extLst>
      <p:ext uri="{BB962C8B-B14F-4D97-AF65-F5344CB8AC3E}">
        <p14:creationId xmlns:p14="http://schemas.microsoft.com/office/powerpoint/2010/main" val="130107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9624E-A40B-5112-A72F-57E9C9E4A3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7D75C2-12A0-D631-0437-5256196C91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E1868-33A9-7961-E10D-1DBE7C7FA1CA}"/>
              </a:ext>
            </a:extLst>
          </p:cNvPr>
          <p:cNvSpPr>
            <a:spLocks noGrp="1"/>
          </p:cNvSpPr>
          <p:nvPr>
            <p:ph type="dt" sz="half" idx="10"/>
          </p:nvPr>
        </p:nvSpPr>
        <p:spPr/>
        <p:txBody>
          <a:bodyPr/>
          <a:lstStyle/>
          <a:p>
            <a:fld id="{68F66A12-D2F9-4A96-89CC-F9CDC7977747}" type="datetimeFigureOut">
              <a:rPr lang="en-US" smtClean="0"/>
              <a:t>10/13/2023</a:t>
            </a:fld>
            <a:endParaRPr lang="en-US"/>
          </a:p>
        </p:txBody>
      </p:sp>
      <p:sp>
        <p:nvSpPr>
          <p:cNvPr id="5" name="Footer Placeholder 4">
            <a:extLst>
              <a:ext uri="{FF2B5EF4-FFF2-40B4-BE49-F238E27FC236}">
                <a16:creationId xmlns:a16="http://schemas.microsoft.com/office/drawing/2014/main" id="{B3AC648D-ECD5-58D2-3182-99E24D6AE8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300EA2-4A29-6306-90B8-976CFBDA6C77}"/>
              </a:ext>
            </a:extLst>
          </p:cNvPr>
          <p:cNvSpPr>
            <a:spLocks noGrp="1"/>
          </p:cNvSpPr>
          <p:nvPr>
            <p:ph type="sldNum" sz="quarter" idx="12"/>
          </p:nvPr>
        </p:nvSpPr>
        <p:spPr/>
        <p:txBody>
          <a:bodyPr/>
          <a:lstStyle/>
          <a:p>
            <a:fld id="{DC31DBF1-6BA5-4203-BF2D-94877C1482A0}" type="slidenum">
              <a:rPr lang="en-US" smtClean="0"/>
              <a:t>‹#›</a:t>
            </a:fld>
            <a:endParaRPr lang="en-US"/>
          </a:p>
        </p:txBody>
      </p:sp>
    </p:spTree>
    <p:extLst>
      <p:ext uri="{BB962C8B-B14F-4D97-AF65-F5344CB8AC3E}">
        <p14:creationId xmlns:p14="http://schemas.microsoft.com/office/powerpoint/2010/main" val="2209314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ACBC1-596A-4857-20B5-6C8A21C333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D92EC3-ECE8-FB5D-708F-7860AADFFF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6023E6-155B-E819-72BE-B837D7A7393B}"/>
              </a:ext>
            </a:extLst>
          </p:cNvPr>
          <p:cNvSpPr>
            <a:spLocks noGrp="1"/>
          </p:cNvSpPr>
          <p:nvPr>
            <p:ph type="dt" sz="half" idx="10"/>
          </p:nvPr>
        </p:nvSpPr>
        <p:spPr/>
        <p:txBody>
          <a:bodyPr/>
          <a:lstStyle/>
          <a:p>
            <a:fld id="{68F66A12-D2F9-4A96-89CC-F9CDC7977747}" type="datetimeFigureOut">
              <a:rPr lang="en-US" smtClean="0"/>
              <a:t>10/13/2023</a:t>
            </a:fld>
            <a:endParaRPr lang="en-US"/>
          </a:p>
        </p:txBody>
      </p:sp>
      <p:sp>
        <p:nvSpPr>
          <p:cNvPr id="5" name="Footer Placeholder 4">
            <a:extLst>
              <a:ext uri="{FF2B5EF4-FFF2-40B4-BE49-F238E27FC236}">
                <a16:creationId xmlns:a16="http://schemas.microsoft.com/office/drawing/2014/main" id="{4F26B383-65E1-701B-BE37-36FDCA4D60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3E973-014A-9373-681E-D09EA0811E61}"/>
              </a:ext>
            </a:extLst>
          </p:cNvPr>
          <p:cNvSpPr>
            <a:spLocks noGrp="1"/>
          </p:cNvSpPr>
          <p:nvPr>
            <p:ph type="sldNum" sz="quarter" idx="12"/>
          </p:nvPr>
        </p:nvSpPr>
        <p:spPr/>
        <p:txBody>
          <a:bodyPr/>
          <a:lstStyle/>
          <a:p>
            <a:fld id="{DC31DBF1-6BA5-4203-BF2D-94877C1482A0}" type="slidenum">
              <a:rPr lang="en-US" smtClean="0"/>
              <a:t>‹#›</a:t>
            </a:fld>
            <a:endParaRPr lang="en-US"/>
          </a:p>
        </p:txBody>
      </p:sp>
    </p:spTree>
    <p:extLst>
      <p:ext uri="{BB962C8B-B14F-4D97-AF65-F5344CB8AC3E}">
        <p14:creationId xmlns:p14="http://schemas.microsoft.com/office/powerpoint/2010/main" val="4140470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5CAE-DD6E-4A76-6336-B3DEE46BE0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F2602D-C063-5087-6AE8-A022182D60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B638D2-2F6D-7ADA-619E-DB6D21B783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6EE9A1-D5F6-4289-83F1-7CD3DABC4273}"/>
              </a:ext>
            </a:extLst>
          </p:cNvPr>
          <p:cNvSpPr>
            <a:spLocks noGrp="1"/>
          </p:cNvSpPr>
          <p:nvPr>
            <p:ph type="dt" sz="half" idx="10"/>
          </p:nvPr>
        </p:nvSpPr>
        <p:spPr/>
        <p:txBody>
          <a:bodyPr/>
          <a:lstStyle/>
          <a:p>
            <a:fld id="{68F66A12-D2F9-4A96-89CC-F9CDC7977747}" type="datetimeFigureOut">
              <a:rPr lang="en-US" smtClean="0"/>
              <a:t>10/13/2023</a:t>
            </a:fld>
            <a:endParaRPr lang="en-US"/>
          </a:p>
        </p:txBody>
      </p:sp>
      <p:sp>
        <p:nvSpPr>
          <p:cNvPr id="6" name="Footer Placeholder 5">
            <a:extLst>
              <a:ext uri="{FF2B5EF4-FFF2-40B4-BE49-F238E27FC236}">
                <a16:creationId xmlns:a16="http://schemas.microsoft.com/office/drawing/2014/main" id="{BB26ACCD-BEF1-1F64-5371-A0DD4A0F4D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A683CF-89E4-A0D5-D5AA-84A33FB1AA0D}"/>
              </a:ext>
            </a:extLst>
          </p:cNvPr>
          <p:cNvSpPr>
            <a:spLocks noGrp="1"/>
          </p:cNvSpPr>
          <p:nvPr>
            <p:ph type="sldNum" sz="quarter" idx="12"/>
          </p:nvPr>
        </p:nvSpPr>
        <p:spPr/>
        <p:txBody>
          <a:bodyPr/>
          <a:lstStyle/>
          <a:p>
            <a:fld id="{DC31DBF1-6BA5-4203-BF2D-94877C1482A0}" type="slidenum">
              <a:rPr lang="en-US" smtClean="0"/>
              <a:t>‹#›</a:t>
            </a:fld>
            <a:endParaRPr lang="en-US"/>
          </a:p>
        </p:txBody>
      </p:sp>
    </p:spTree>
    <p:extLst>
      <p:ext uri="{BB962C8B-B14F-4D97-AF65-F5344CB8AC3E}">
        <p14:creationId xmlns:p14="http://schemas.microsoft.com/office/powerpoint/2010/main" val="3732805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4590D-A109-8497-690F-7362A0077B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CBC014-C9D3-244E-B5A2-C0C9D6FBA7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5CEF9B-CF07-4680-E2C2-699A389296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D16617-B2AA-5F0C-C3F3-7B20EC05C2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05FF23-4814-EFAB-E1B2-042BF830E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BACCF1-1164-92DD-0D1C-55FA11A803DC}"/>
              </a:ext>
            </a:extLst>
          </p:cNvPr>
          <p:cNvSpPr>
            <a:spLocks noGrp="1"/>
          </p:cNvSpPr>
          <p:nvPr>
            <p:ph type="dt" sz="half" idx="10"/>
          </p:nvPr>
        </p:nvSpPr>
        <p:spPr/>
        <p:txBody>
          <a:bodyPr/>
          <a:lstStyle/>
          <a:p>
            <a:fld id="{68F66A12-D2F9-4A96-89CC-F9CDC7977747}" type="datetimeFigureOut">
              <a:rPr lang="en-US" smtClean="0"/>
              <a:t>10/13/2023</a:t>
            </a:fld>
            <a:endParaRPr lang="en-US"/>
          </a:p>
        </p:txBody>
      </p:sp>
      <p:sp>
        <p:nvSpPr>
          <p:cNvPr id="8" name="Footer Placeholder 7">
            <a:extLst>
              <a:ext uri="{FF2B5EF4-FFF2-40B4-BE49-F238E27FC236}">
                <a16:creationId xmlns:a16="http://schemas.microsoft.com/office/drawing/2014/main" id="{8111C5D6-6F4A-E6E6-45FB-36ACDDB21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1ED83C-92A4-471C-B91B-4B58081B8FDC}"/>
              </a:ext>
            </a:extLst>
          </p:cNvPr>
          <p:cNvSpPr>
            <a:spLocks noGrp="1"/>
          </p:cNvSpPr>
          <p:nvPr>
            <p:ph type="sldNum" sz="quarter" idx="12"/>
          </p:nvPr>
        </p:nvSpPr>
        <p:spPr/>
        <p:txBody>
          <a:bodyPr/>
          <a:lstStyle/>
          <a:p>
            <a:fld id="{DC31DBF1-6BA5-4203-BF2D-94877C1482A0}" type="slidenum">
              <a:rPr lang="en-US" smtClean="0"/>
              <a:t>‹#›</a:t>
            </a:fld>
            <a:endParaRPr lang="en-US"/>
          </a:p>
        </p:txBody>
      </p:sp>
    </p:spTree>
    <p:extLst>
      <p:ext uri="{BB962C8B-B14F-4D97-AF65-F5344CB8AC3E}">
        <p14:creationId xmlns:p14="http://schemas.microsoft.com/office/powerpoint/2010/main" val="1008629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1D22C-7F6D-0FD0-8689-9156F406EC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B1DF79-BF9B-CA4E-A375-C63BD2F87435}"/>
              </a:ext>
            </a:extLst>
          </p:cNvPr>
          <p:cNvSpPr>
            <a:spLocks noGrp="1"/>
          </p:cNvSpPr>
          <p:nvPr>
            <p:ph type="dt" sz="half" idx="10"/>
          </p:nvPr>
        </p:nvSpPr>
        <p:spPr/>
        <p:txBody>
          <a:bodyPr/>
          <a:lstStyle/>
          <a:p>
            <a:fld id="{68F66A12-D2F9-4A96-89CC-F9CDC7977747}" type="datetimeFigureOut">
              <a:rPr lang="en-US" smtClean="0"/>
              <a:t>10/13/2023</a:t>
            </a:fld>
            <a:endParaRPr lang="en-US"/>
          </a:p>
        </p:txBody>
      </p:sp>
      <p:sp>
        <p:nvSpPr>
          <p:cNvPr id="4" name="Footer Placeholder 3">
            <a:extLst>
              <a:ext uri="{FF2B5EF4-FFF2-40B4-BE49-F238E27FC236}">
                <a16:creationId xmlns:a16="http://schemas.microsoft.com/office/drawing/2014/main" id="{022BAA3D-DAE7-916C-DEDF-EE3A8BD388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3FA26B-8963-D7DB-34BB-2471CE340C3E}"/>
              </a:ext>
            </a:extLst>
          </p:cNvPr>
          <p:cNvSpPr>
            <a:spLocks noGrp="1"/>
          </p:cNvSpPr>
          <p:nvPr>
            <p:ph type="sldNum" sz="quarter" idx="12"/>
          </p:nvPr>
        </p:nvSpPr>
        <p:spPr/>
        <p:txBody>
          <a:bodyPr/>
          <a:lstStyle/>
          <a:p>
            <a:fld id="{DC31DBF1-6BA5-4203-BF2D-94877C1482A0}" type="slidenum">
              <a:rPr lang="en-US" smtClean="0"/>
              <a:t>‹#›</a:t>
            </a:fld>
            <a:endParaRPr lang="en-US"/>
          </a:p>
        </p:txBody>
      </p:sp>
    </p:spTree>
    <p:extLst>
      <p:ext uri="{BB962C8B-B14F-4D97-AF65-F5344CB8AC3E}">
        <p14:creationId xmlns:p14="http://schemas.microsoft.com/office/powerpoint/2010/main" val="902688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221C45-676D-CD95-0EC7-285E5F1347E5}"/>
              </a:ext>
            </a:extLst>
          </p:cNvPr>
          <p:cNvSpPr>
            <a:spLocks noGrp="1"/>
          </p:cNvSpPr>
          <p:nvPr>
            <p:ph type="dt" sz="half" idx="10"/>
          </p:nvPr>
        </p:nvSpPr>
        <p:spPr/>
        <p:txBody>
          <a:bodyPr/>
          <a:lstStyle/>
          <a:p>
            <a:fld id="{68F66A12-D2F9-4A96-89CC-F9CDC7977747}" type="datetimeFigureOut">
              <a:rPr lang="en-US" smtClean="0"/>
              <a:t>10/13/2023</a:t>
            </a:fld>
            <a:endParaRPr lang="en-US"/>
          </a:p>
        </p:txBody>
      </p:sp>
      <p:sp>
        <p:nvSpPr>
          <p:cNvPr id="3" name="Footer Placeholder 2">
            <a:extLst>
              <a:ext uri="{FF2B5EF4-FFF2-40B4-BE49-F238E27FC236}">
                <a16:creationId xmlns:a16="http://schemas.microsoft.com/office/drawing/2014/main" id="{DCF9AE82-D1E0-E8CE-B4D0-04EC4A4D26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1D7C38-48A3-6111-325D-4C7D912E5EBE}"/>
              </a:ext>
            </a:extLst>
          </p:cNvPr>
          <p:cNvSpPr>
            <a:spLocks noGrp="1"/>
          </p:cNvSpPr>
          <p:nvPr>
            <p:ph type="sldNum" sz="quarter" idx="12"/>
          </p:nvPr>
        </p:nvSpPr>
        <p:spPr/>
        <p:txBody>
          <a:bodyPr/>
          <a:lstStyle/>
          <a:p>
            <a:fld id="{DC31DBF1-6BA5-4203-BF2D-94877C1482A0}" type="slidenum">
              <a:rPr lang="en-US" smtClean="0"/>
              <a:t>‹#›</a:t>
            </a:fld>
            <a:endParaRPr lang="en-US"/>
          </a:p>
        </p:txBody>
      </p:sp>
    </p:spTree>
    <p:extLst>
      <p:ext uri="{BB962C8B-B14F-4D97-AF65-F5344CB8AC3E}">
        <p14:creationId xmlns:p14="http://schemas.microsoft.com/office/powerpoint/2010/main" val="1839688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DD545-A596-0ACB-495E-BD77DFE3BD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6D158B-410A-255E-70C2-74D8CD1D8B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4ED4B1-4D0B-CC99-D07E-70D38E5F8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E1C12D-D313-CC03-632D-1D824D93978F}"/>
              </a:ext>
            </a:extLst>
          </p:cNvPr>
          <p:cNvSpPr>
            <a:spLocks noGrp="1"/>
          </p:cNvSpPr>
          <p:nvPr>
            <p:ph type="dt" sz="half" idx="10"/>
          </p:nvPr>
        </p:nvSpPr>
        <p:spPr/>
        <p:txBody>
          <a:bodyPr/>
          <a:lstStyle/>
          <a:p>
            <a:fld id="{68F66A12-D2F9-4A96-89CC-F9CDC7977747}" type="datetimeFigureOut">
              <a:rPr lang="en-US" smtClean="0"/>
              <a:t>10/13/2023</a:t>
            </a:fld>
            <a:endParaRPr lang="en-US"/>
          </a:p>
        </p:txBody>
      </p:sp>
      <p:sp>
        <p:nvSpPr>
          <p:cNvPr id="6" name="Footer Placeholder 5">
            <a:extLst>
              <a:ext uri="{FF2B5EF4-FFF2-40B4-BE49-F238E27FC236}">
                <a16:creationId xmlns:a16="http://schemas.microsoft.com/office/drawing/2014/main" id="{B2095ED6-A038-05BA-56A4-C297C485C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85CB22-DA11-A31B-D7AE-F8396A4018BD}"/>
              </a:ext>
            </a:extLst>
          </p:cNvPr>
          <p:cNvSpPr>
            <a:spLocks noGrp="1"/>
          </p:cNvSpPr>
          <p:nvPr>
            <p:ph type="sldNum" sz="quarter" idx="12"/>
          </p:nvPr>
        </p:nvSpPr>
        <p:spPr/>
        <p:txBody>
          <a:bodyPr/>
          <a:lstStyle/>
          <a:p>
            <a:fld id="{DC31DBF1-6BA5-4203-BF2D-94877C1482A0}" type="slidenum">
              <a:rPr lang="en-US" smtClean="0"/>
              <a:t>‹#›</a:t>
            </a:fld>
            <a:endParaRPr lang="en-US"/>
          </a:p>
        </p:txBody>
      </p:sp>
    </p:spTree>
    <p:extLst>
      <p:ext uri="{BB962C8B-B14F-4D97-AF65-F5344CB8AC3E}">
        <p14:creationId xmlns:p14="http://schemas.microsoft.com/office/powerpoint/2010/main" val="686747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35191-C0DC-430E-AD98-1EA54AC1B9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189F03-5969-F75C-0D03-EFC6DC40D8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5B15A7-E03E-0CF8-AE49-4E8B5AA451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352845-90D0-B040-D713-3D3522958A11}"/>
              </a:ext>
            </a:extLst>
          </p:cNvPr>
          <p:cNvSpPr>
            <a:spLocks noGrp="1"/>
          </p:cNvSpPr>
          <p:nvPr>
            <p:ph type="dt" sz="half" idx="10"/>
          </p:nvPr>
        </p:nvSpPr>
        <p:spPr/>
        <p:txBody>
          <a:bodyPr/>
          <a:lstStyle/>
          <a:p>
            <a:fld id="{68F66A12-D2F9-4A96-89CC-F9CDC7977747}" type="datetimeFigureOut">
              <a:rPr lang="en-US" smtClean="0"/>
              <a:t>10/13/2023</a:t>
            </a:fld>
            <a:endParaRPr lang="en-US"/>
          </a:p>
        </p:txBody>
      </p:sp>
      <p:sp>
        <p:nvSpPr>
          <p:cNvPr id="6" name="Footer Placeholder 5">
            <a:extLst>
              <a:ext uri="{FF2B5EF4-FFF2-40B4-BE49-F238E27FC236}">
                <a16:creationId xmlns:a16="http://schemas.microsoft.com/office/drawing/2014/main" id="{610E050F-4EB6-993F-AA3B-9AA4EB9B52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6B2CFB-D524-DD3D-9BFC-5621A2D8C6C2}"/>
              </a:ext>
            </a:extLst>
          </p:cNvPr>
          <p:cNvSpPr>
            <a:spLocks noGrp="1"/>
          </p:cNvSpPr>
          <p:nvPr>
            <p:ph type="sldNum" sz="quarter" idx="12"/>
          </p:nvPr>
        </p:nvSpPr>
        <p:spPr/>
        <p:txBody>
          <a:bodyPr/>
          <a:lstStyle/>
          <a:p>
            <a:fld id="{DC31DBF1-6BA5-4203-BF2D-94877C1482A0}" type="slidenum">
              <a:rPr lang="en-US" smtClean="0"/>
              <a:t>‹#›</a:t>
            </a:fld>
            <a:endParaRPr lang="en-US"/>
          </a:p>
        </p:txBody>
      </p:sp>
    </p:spTree>
    <p:extLst>
      <p:ext uri="{BB962C8B-B14F-4D97-AF65-F5344CB8AC3E}">
        <p14:creationId xmlns:p14="http://schemas.microsoft.com/office/powerpoint/2010/main" val="2832496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1FA6FE-DD41-D0BA-4E53-977B262D21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E6BF73-C623-A8FC-F360-4B0690DF51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E3B2AA-5FFA-7AE5-AE8C-71D2C805EC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66A12-D2F9-4A96-89CC-F9CDC7977747}" type="datetimeFigureOut">
              <a:rPr lang="en-US" smtClean="0"/>
              <a:t>10/13/2023</a:t>
            </a:fld>
            <a:endParaRPr lang="en-US"/>
          </a:p>
        </p:txBody>
      </p:sp>
      <p:sp>
        <p:nvSpPr>
          <p:cNvPr id="5" name="Footer Placeholder 4">
            <a:extLst>
              <a:ext uri="{FF2B5EF4-FFF2-40B4-BE49-F238E27FC236}">
                <a16:creationId xmlns:a16="http://schemas.microsoft.com/office/drawing/2014/main" id="{91AD40E8-F16E-1DCA-5A22-E027A36C37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FFAA6C-31E3-2B1B-A8D1-84665D3FC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31DBF1-6BA5-4203-BF2D-94877C1482A0}" type="slidenum">
              <a:rPr lang="en-US" smtClean="0"/>
              <a:t>‹#›</a:t>
            </a:fld>
            <a:endParaRPr lang="en-US"/>
          </a:p>
        </p:txBody>
      </p:sp>
    </p:spTree>
    <p:extLst>
      <p:ext uri="{BB962C8B-B14F-4D97-AF65-F5344CB8AC3E}">
        <p14:creationId xmlns:p14="http://schemas.microsoft.com/office/powerpoint/2010/main" val="284817907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lines and dots&#10;&#10;Description automatically generated">
            <a:extLst>
              <a:ext uri="{FF2B5EF4-FFF2-40B4-BE49-F238E27FC236}">
                <a16:creationId xmlns:a16="http://schemas.microsoft.com/office/drawing/2014/main" id="{658951F8-9D62-F602-BB19-2DEF82E1DDF3}"/>
              </a:ext>
            </a:extLst>
          </p:cNvPr>
          <p:cNvPicPr>
            <a:picLocks noChangeAspect="1"/>
          </p:cNvPicPr>
          <p:nvPr/>
        </p:nvPicPr>
        <p:blipFill rotWithShape="1">
          <a:blip r:embed="rId2"/>
          <a:srcRect t="9091" r="35364"/>
          <a:stretch/>
        </p:blipFill>
        <p:spPr>
          <a:xfrm>
            <a:off x="3523488" y="10"/>
            <a:ext cx="8668512" cy="6857990"/>
          </a:xfrm>
          <a:prstGeom prst="rect">
            <a:avLst/>
          </a:prstGeom>
        </p:spPr>
      </p:pic>
      <p:sp>
        <p:nvSpPr>
          <p:cNvPr id="24" name="Rectangle 2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5B2C68-69DB-C6A1-E374-876C99901B1C}"/>
              </a:ext>
            </a:extLst>
          </p:cNvPr>
          <p:cNvSpPr>
            <a:spLocks noGrp="1"/>
          </p:cNvSpPr>
          <p:nvPr>
            <p:ph type="ctrTitle"/>
          </p:nvPr>
        </p:nvSpPr>
        <p:spPr>
          <a:xfrm>
            <a:off x="477981" y="1122363"/>
            <a:ext cx="4023360" cy="3204134"/>
          </a:xfrm>
        </p:spPr>
        <p:txBody>
          <a:bodyPr anchor="b">
            <a:normAutofit/>
          </a:bodyPr>
          <a:lstStyle/>
          <a:p>
            <a:pPr algn="l">
              <a:spcBef>
                <a:spcPts val="1000"/>
              </a:spcBef>
            </a:pPr>
            <a:r>
              <a:rPr lang="en-US" sz="4100" b="1">
                <a:latin typeface="Calibri"/>
                <a:cs typeface="Calibri"/>
              </a:rPr>
              <a:t>Acoustic Material Manipulator</a:t>
            </a:r>
          </a:p>
          <a:p>
            <a:pPr algn="l">
              <a:spcBef>
                <a:spcPts val="1000"/>
              </a:spcBef>
            </a:pPr>
            <a:r>
              <a:rPr lang="en-US" sz="4100" b="1">
                <a:latin typeface="Calibri"/>
                <a:cs typeface="Calibri"/>
              </a:rPr>
              <a:t>Presented by the Levitators</a:t>
            </a:r>
          </a:p>
          <a:p>
            <a:pPr algn="l"/>
            <a:endParaRPr lang="en-US" sz="4100" b="1">
              <a:cs typeface="Calibri Light"/>
            </a:endParaRPr>
          </a:p>
        </p:txBody>
      </p:sp>
      <p:sp>
        <p:nvSpPr>
          <p:cNvPr id="3" name="Subtitle 2">
            <a:extLst>
              <a:ext uri="{FF2B5EF4-FFF2-40B4-BE49-F238E27FC236}">
                <a16:creationId xmlns:a16="http://schemas.microsoft.com/office/drawing/2014/main" id="{8A7D5677-48DF-A771-62B0-F8BB500BACBC}"/>
              </a:ext>
            </a:extLst>
          </p:cNvPr>
          <p:cNvSpPr>
            <a:spLocks noGrp="1"/>
          </p:cNvSpPr>
          <p:nvPr>
            <p:ph type="subTitle" idx="1"/>
          </p:nvPr>
        </p:nvSpPr>
        <p:spPr>
          <a:xfrm>
            <a:off x="477980" y="4872922"/>
            <a:ext cx="4023359" cy="1208141"/>
          </a:xfrm>
        </p:spPr>
        <p:txBody>
          <a:bodyPr vert="horz" lIns="91440" tIns="45720" rIns="91440" bIns="45720" rtlCol="0" anchor="t">
            <a:normAutofit/>
          </a:bodyPr>
          <a:lstStyle/>
          <a:p>
            <a:pPr algn="l"/>
            <a:r>
              <a:rPr lang="en-US" sz="2000" b="1" dirty="0"/>
              <a:t> Levitators: Jp Schultz, Darren Buck, Xavier Sneed,  </a:t>
            </a:r>
            <a:r>
              <a:rPr lang="en-US" sz="2000" b="1" dirty="0" err="1"/>
              <a:t>DaVaughn</a:t>
            </a:r>
            <a:r>
              <a:rPr lang="en-US" sz="2000" b="1" dirty="0"/>
              <a:t> Williams </a:t>
            </a:r>
            <a:endParaRPr lang="en-US" sz="2000" b="1" dirty="0">
              <a:cs typeface="Calibri"/>
            </a:endParaRPr>
          </a:p>
        </p:txBody>
      </p:sp>
      <p:sp>
        <p:nvSpPr>
          <p:cNvPr id="26"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67088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81EAF243-A495-7168-253A-B2A786A5A106}"/>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b="1" kern="1200">
                <a:solidFill>
                  <a:schemeClr val="tx1"/>
                </a:solidFill>
                <a:latin typeface="+mj-lt"/>
                <a:ea typeface="+mj-ea"/>
                <a:cs typeface="+mj-cs"/>
              </a:rPr>
              <a:t>Budget</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1E05245-95B2-48B7-D3D8-20E09AD31DB8}"/>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2200">
              <a:cs typeface="Calibri"/>
            </a:endParaRPr>
          </a:p>
        </p:txBody>
      </p:sp>
      <p:graphicFrame>
        <p:nvGraphicFramePr>
          <p:cNvPr id="2" name="Content Placeholder 1">
            <a:extLst>
              <a:ext uri="{FF2B5EF4-FFF2-40B4-BE49-F238E27FC236}">
                <a16:creationId xmlns:a16="http://schemas.microsoft.com/office/drawing/2014/main" id="{3D8A0052-AF29-DBFB-A7C0-9CB83DEC5F4E}"/>
              </a:ext>
            </a:extLst>
          </p:cNvPr>
          <p:cNvGraphicFramePr>
            <a:graphicFrameLocks noGrp="1"/>
          </p:cNvGraphicFramePr>
          <p:nvPr>
            <p:ph idx="1"/>
            <p:extLst>
              <p:ext uri="{D42A27DB-BD31-4B8C-83A1-F6EECF244321}">
                <p14:modId xmlns:p14="http://schemas.microsoft.com/office/powerpoint/2010/main" val="3354947809"/>
              </p:ext>
            </p:extLst>
          </p:nvPr>
        </p:nvGraphicFramePr>
        <p:xfrm>
          <a:off x="5094129" y="640080"/>
          <a:ext cx="6024054" cy="5577846"/>
        </p:xfrm>
        <a:graphic>
          <a:graphicData uri="http://schemas.openxmlformats.org/drawingml/2006/table">
            <a:tbl>
              <a:tblPr firstRow="1" bandRow="1">
                <a:tableStyleId>{9D7B26C5-4107-4FEC-AEDC-1716B250A1EF}</a:tableStyleId>
              </a:tblPr>
              <a:tblGrid>
                <a:gridCol w="2548189">
                  <a:extLst>
                    <a:ext uri="{9D8B030D-6E8A-4147-A177-3AD203B41FA5}">
                      <a16:colId xmlns:a16="http://schemas.microsoft.com/office/drawing/2014/main" val="3827600941"/>
                    </a:ext>
                  </a:extLst>
                </a:gridCol>
                <a:gridCol w="2136015">
                  <a:extLst>
                    <a:ext uri="{9D8B030D-6E8A-4147-A177-3AD203B41FA5}">
                      <a16:colId xmlns:a16="http://schemas.microsoft.com/office/drawing/2014/main" val="2401472102"/>
                    </a:ext>
                  </a:extLst>
                </a:gridCol>
                <a:gridCol w="1339850">
                  <a:extLst>
                    <a:ext uri="{9D8B030D-6E8A-4147-A177-3AD203B41FA5}">
                      <a16:colId xmlns:a16="http://schemas.microsoft.com/office/drawing/2014/main" val="3014012431"/>
                    </a:ext>
                  </a:extLst>
                </a:gridCol>
              </a:tblGrid>
              <a:tr h="466588">
                <a:tc>
                  <a:txBody>
                    <a:bodyPr/>
                    <a:lstStyle/>
                    <a:p>
                      <a:r>
                        <a:rPr lang="en-US" sz="2100"/>
                        <a:t>Part</a:t>
                      </a:r>
                    </a:p>
                  </a:txBody>
                  <a:tcPr marL="106043" marR="106043" marT="53021" marB="53021"/>
                </a:tc>
                <a:tc>
                  <a:txBody>
                    <a:bodyPr/>
                    <a:lstStyle/>
                    <a:p>
                      <a:r>
                        <a:rPr lang="en-US" sz="2100"/>
                        <a:t>Quantity</a:t>
                      </a:r>
                    </a:p>
                  </a:txBody>
                  <a:tcPr marL="106043" marR="106043" marT="53021" marB="53021"/>
                </a:tc>
                <a:tc>
                  <a:txBody>
                    <a:bodyPr/>
                    <a:lstStyle/>
                    <a:p>
                      <a:r>
                        <a:rPr lang="en-US" sz="2100"/>
                        <a:t>Cost</a:t>
                      </a:r>
                    </a:p>
                  </a:txBody>
                  <a:tcPr marL="106043" marR="106043" marT="53021" marB="53021"/>
                </a:tc>
                <a:extLst>
                  <a:ext uri="{0D108BD9-81ED-4DB2-BD59-A6C34878D82A}">
                    <a16:rowId xmlns:a16="http://schemas.microsoft.com/office/drawing/2014/main" val="488125693"/>
                  </a:ext>
                </a:extLst>
              </a:tr>
              <a:tr h="466588">
                <a:tc>
                  <a:txBody>
                    <a:bodyPr/>
                    <a:lstStyle/>
                    <a:p>
                      <a:r>
                        <a:rPr lang="en-US" sz="2100"/>
                        <a:t>Transducers</a:t>
                      </a:r>
                    </a:p>
                  </a:txBody>
                  <a:tcPr marL="106043" marR="106043" marT="53021" marB="53021"/>
                </a:tc>
                <a:tc>
                  <a:txBody>
                    <a:bodyPr/>
                    <a:lstStyle/>
                    <a:p>
                      <a:r>
                        <a:rPr lang="en-US" sz="2100"/>
                        <a:t>1,024</a:t>
                      </a:r>
                    </a:p>
                  </a:txBody>
                  <a:tcPr marL="106043" marR="106043" marT="53021" marB="53021"/>
                </a:tc>
                <a:tc>
                  <a:txBody>
                    <a:bodyPr/>
                    <a:lstStyle/>
                    <a:p>
                      <a:endParaRPr lang="en-US" sz="2100"/>
                    </a:p>
                  </a:txBody>
                  <a:tcPr marL="106043" marR="106043" marT="53021" marB="53021"/>
                </a:tc>
                <a:extLst>
                  <a:ext uri="{0D108BD9-81ED-4DB2-BD59-A6C34878D82A}">
                    <a16:rowId xmlns:a16="http://schemas.microsoft.com/office/drawing/2014/main" val="1216038988"/>
                  </a:ext>
                </a:extLst>
              </a:tr>
              <a:tr h="466588">
                <a:tc>
                  <a:txBody>
                    <a:bodyPr/>
                    <a:lstStyle/>
                    <a:p>
                      <a:r>
                        <a:rPr lang="en-US" sz="2100"/>
                        <a:t>FPGA</a:t>
                      </a:r>
                    </a:p>
                  </a:txBody>
                  <a:tcPr marL="106043" marR="106043" marT="53021" marB="53021"/>
                </a:tc>
                <a:tc>
                  <a:txBody>
                    <a:bodyPr/>
                    <a:lstStyle/>
                    <a:p>
                      <a:r>
                        <a:rPr lang="en-US" sz="2100"/>
                        <a:t>4</a:t>
                      </a:r>
                    </a:p>
                  </a:txBody>
                  <a:tcPr marL="106043" marR="106043" marT="53021" marB="53021"/>
                </a:tc>
                <a:tc>
                  <a:txBody>
                    <a:bodyPr/>
                    <a:lstStyle/>
                    <a:p>
                      <a:r>
                        <a:rPr lang="en-US" sz="2100"/>
                        <a:t>200</a:t>
                      </a:r>
                    </a:p>
                  </a:txBody>
                  <a:tcPr marL="106043" marR="106043" marT="53021" marB="53021"/>
                </a:tc>
                <a:extLst>
                  <a:ext uri="{0D108BD9-81ED-4DB2-BD59-A6C34878D82A}">
                    <a16:rowId xmlns:a16="http://schemas.microsoft.com/office/drawing/2014/main" val="2872692173"/>
                  </a:ext>
                </a:extLst>
              </a:tr>
              <a:tr h="466588">
                <a:tc>
                  <a:txBody>
                    <a:bodyPr/>
                    <a:lstStyle/>
                    <a:p>
                      <a:r>
                        <a:rPr lang="en-US" sz="2100"/>
                        <a:t>Drivers</a:t>
                      </a:r>
                    </a:p>
                  </a:txBody>
                  <a:tcPr marL="106043" marR="106043" marT="53021" marB="53021"/>
                </a:tc>
                <a:tc>
                  <a:txBody>
                    <a:bodyPr/>
                    <a:lstStyle/>
                    <a:p>
                      <a:r>
                        <a:rPr lang="en-US" sz="2100"/>
                        <a:t>512</a:t>
                      </a:r>
                    </a:p>
                  </a:txBody>
                  <a:tcPr marL="106043" marR="106043" marT="53021" marB="53021"/>
                </a:tc>
                <a:tc>
                  <a:txBody>
                    <a:bodyPr/>
                    <a:lstStyle/>
                    <a:p>
                      <a:r>
                        <a:rPr lang="en-US" sz="2100"/>
                        <a:t>550</a:t>
                      </a:r>
                    </a:p>
                  </a:txBody>
                  <a:tcPr marL="106043" marR="106043" marT="53021" marB="53021"/>
                </a:tc>
                <a:extLst>
                  <a:ext uri="{0D108BD9-81ED-4DB2-BD59-A6C34878D82A}">
                    <a16:rowId xmlns:a16="http://schemas.microsoft.com/office/drawing/2014/main" val="4091892362"/>
                  </a:ext>
                </a:extLst>
              </a:tr>
              <a:tr h="466588">
                <a:tc>
                  <a:txBody>
                    <a:bodyPr/>
                    <a:lstStyle/>
                    <a:p>
                      <a:r>
                        <a:rPr lang="en-US" sz="2100"/>
                        <a:t>Shift-Registers</a:t>
                      </a:r>
                    </a:p>
                  </a:txBody>
                  <a:tcPr marL="106043" marR="106043" marT="53021" marB="53021"/>
                </a:tc>
                <a:tc>
                  <a:txBody>
                    <a:bodyPr/>
                    <a:lstStyle/>
                    <a:p>
                      <a:r>
                        <a:rPr lang="en-US" sz="2100"/>
                        <a:t>150</a:t>
                      </a:r>
                    </a:p>
                  </a:txBody>
                  <a:tcPr marL="106043" marR="106043" marT="53021" marB="53021"/>
                </a:tc>
                <a:tc>
                  <a:txBody>
                    <a:bodyPr/>
                    <a:lstStyle/>
                    <a:p>
                      <a:r>
                        <a:rPr lang="en-US" sz="2100"/>
                        <a:t>25</a:t>
                      </a:r>
                    </a:p>
                  </a:txBody>
                  <a:tcPr marL="106043" marR="106043" marT="53021" marB="53021"/>
                </a:tc>
                <a:extLst>
                  <a:ext uri="{0D108BD9-81ED-4DB2-BD59-A6C34878D82A}">
                    <a16:rowId xmlns:a16="http://schemas.microsoft.com/office/drawing/2014/main" val="5026881"/>
                  </a:ext>
                </a:extLst>
              </a:tr>
              <a:tr h="466588">
                <a:tc>
                  <a:txBody>
                    <a:bodyPr/>
                    <a:lstStyle/>
                    <a:p>
                      <a:r>
                        <a:rPr lang="en-US" sz="2100"/>
                        <a:t>Capacitors</a:t>
                      </a:r>
                    </a:p>
                  </a:txBody>
                  <a:tcPr marL="106043" marR="106043" marT="53021" marB="53021"/>
                </a:tc>
                <a:tc>
                  <a:txBody>
                    <a:bodyPr/>
                    <a:lstStyle/>
                    <a:p>
                      <a:r>
                        <a:rPr lang="en-US" sz="2100"/>
                        <a:t>700</a:t>
                      </a:r>
                    </a:p>
                  </a:txBody>
                  <a:tcPr marL="106043" marR="106043" marT="53021" marB="53021"/>
                </a:tc>
                <a:tc>
                  <a:txBody>
                    <a:bodyPr/>
                    <a:lstStyle/>
                    <a:p>
                      <a:r>
                        <a:rPr lang="en-US" sz="2100"/>
                        <a:t>30</a:t>
                      </a:r>
                    </a:p>
                  </a:txBody>
                  <a:tcPr marL="106043" marR="106043" marT="53021" marB="53021"/>
                </a:tc>
                <a:extLst>
                  <a:ext uri="{0D108BD9-81ED-4DB2-BD59-A6C34878D82A}">
                    <a16:rowId xmlns:a16="http://schemas.microsoft.com/office/drawing/2014/main" val="4090696832"/>
                  </a:ext>
                </a:extLst>
              </a:tr>
              <a:tr h="466588">
                <a:tc>
                  <a:txBody>
                    <a:bodyPr/>
                    <a:lstStyle/>
                    <a:p>
                      <a:r>
                        <a:rPr lang="en-US" sz="2100" err="1"/>
                        <a:t>Adruino</a:t>
                      </a:r>
                      <a:endParaRPr lang="en-US" sz="2100"/>
                    </a:p>
                  </a:txBody>
                  <a:tcPr marL="106043" marR="106043" marT="53021" marB="53021"/>
                </a:tc>
                <a:tc>
                  <a:txBody>
                    <a:bodyPr/>
                    <a:lstStyle/>
                    <a:p>
                      <a:r>
                        <a:rPr lang="en-US" sz="2100"/>
                        <a:t>5</a:t>
                      </a:r>
                    </a:p>
                  </a:txBody>
                  <a:tcPr marL="106043" marR="106043" marT="53021" marB="53021"/>
                </a:tc>
                <a:tc>
                  <a:txBody>
                    <a:bodyPr/>
                    <a:lstStyle/>
                    <a:p>
                      <a:r>
                        <a:rPr lang="en-US" sz="2100"/>
                        <a:t>200</a:t>
                      </a:r>
                    </a:p>
                  </a:txBody>
                  <a:tcPr marL="106043" marR="106043" marT="53021" marB="53021"/>
                </a:tc>
                <a:extLst>
                  <a:ext uri="{0D108BD9-81ED-4DB2-BD59-A6C34878D82A}">
                    <a16:rowId xmlns:a16="http://schemas.microsoft.com/office/drawing/2014/main" val="3455860686"/>
                  </a:ext>
                </a:extLst>
              </a:tr>
              <a:tr h="784716">
                <a:tc>
                  <a:txBody>
                    <a:bodyPr/>
                    <a:lstStyle/>
                    <a:p>
                      <a:r>
                        <a:rPr lang="en-US" sz="2100"/>
                        <a:t>DC Barrel Connector</a:t>
                      </a:r>
                    </a:p>
                  </a:txBody>
                  <a:tcPr marL="106043" marR="106043" marT="53021" marB="53021"/>
                </a:tc>
                <a:tc>
                  <a:txBody>
                    <a:bodyPr/>
                    <a:lstStyle/>
                    <a:p>
                      <a:r>
                        <a:rPr lang="en-US" sz="2100"/>
                        <a:t>6</a:t>
                      </a:r>
                    </a:p>
                  </a:txBody>
                  <a:tcPr marL="106043" marR="106043" marT="53021" marB="53021"/>
                </a:tc>
                <a:tc>
                  <a:txBody>
                    <a:bodyPr/>
                    <a:lstStyle/>
                    <a:p>
                      <a:r>
                        <a:rPr lang="en-US" sz="2100"/>
                        <a:t>35</a:t>
                      </a:r>
                    </a:p>
                  </a:txBody>
                  <a:tcPr marL="106043" marR="106043" marT="53021" marB="53021"/>
                </a:tc>
                <a:extLst>
                  <a:ext uri="{0D108BD9-81ED-4DB2-BD59-A6C34878D82A}">
                    <a16:rowId xmlns:a16="http://schemas.microsoft.com/office/drawing/2014/main" val="436438440"/>
                  </a:ext>
                </a:extLst>
              </a:tr>
              <a:tr h="466588">
                <a:tc>
                  <a:txBody>
                    <a:bodyPr/>
                    <a:lstStyle/>
                    <a:p>
                      <a:r>
                        <a:rPr lang="en-US" sz="2100"/>
                        <a:t>PCB</a:t>
                      </a:r>
                    </a:p>
                  </a:txBody>
                  <a:tcPr marL="106043" marR="106043" marT="53021" marB="53021"/>
                </a:tc>
                <a:tc>
                  <a:txBody>
                    <a:bodyPr/>
                    <a:lstStyle/>
                    <a:p>
                      <a:r>
                        <a:rPr lang="en-US" sz="2100"/>
                        <a:t>5</a:t>
                      </a:r>
                    </a:p>
                  </a:txBody>
                  <a:tcPr marL="106043" marR="106043" marT="53021" marB="53021"/>
                </a:tc>
                <a:tc>
                  <a:txBody>
                    <a:bodyPr/>
                    <a:lstStyle/>
                    <a:p>
                      <a:r>
                        <a:rPr lang="en-US" sz="2100"/>
                        <a:t>150</a:t>
                      </a:r>
                    </a:p>
                  </a:txBody>
                  <a:tcPr marL="106043" marR="106043" marT="53021" marB="53021"/>
                </a:tc>
                <a:extLst>
                  <a:ext uri="{0D108BD9-81ED-4DB2-BD59-A6C34878D82A}">
                    <a16:rowId xmlns:a16="http://schemas.microsoft.com/office/drawing/2014/main" val="4110954495"/>
                  </a:ext>
                </a:extLst>
              </a:tr>
              <a:tr h="530213">
                <a:tc>
                  <a:txBody>
                    <a:bodyPr/>
                    <a:lstStyle/>
                    <a:p>
                      <a:endParaRPr lang="en-US" sz="2100"/>
                    </a:p>
                  </a:txBody>
                  <a:tcPr marL="106043" marR="106043" marT="53021" marB="53021"/>
                </a:tc>
                <a:tc>
                  <a:txBody>
                    <a:bodyPr/>
                    <a:lstStyle/>
                    <a:p>
                      <a:endParaRPr lang="en-US" sz="2100"/>
                    </a:p>
                  </a:txBody>
                  <a:tcPr marL="106043" marR="106043" marT="53021" marB="53021"/>
                </a:tc>
                <a:tc>
                  <a:txBody>
                    <a:bodyPr/>
                    <a:lstStyle/>
                    <a:p>
                      <a:endParaRPr lang="en-US" sz="2100"/>
                    </a:p>
                  </a:txBody>
                  <a:tcPr marL="106043" marR="106043" marT="53021" marB="53021"/>
                </a:tc>
                <a:extLst>
                  <a:ext uri="{0D108BD9-81ED-4DB2-BD59-A6C34878D82A}">
                    <a16:rowId xmlns:a16="http://schemas.microsoft.com/office/drawing/2014/main" val="454580242"/>
                  </a:ext>
                </a:extLst>
              </a:tr>
              <a:tr h="530213">
                <a:tc>
                  <a:txBody>
                    <a:bodyPr/>
                    <a:lstStyle/>
                    <a:p>
                      <a:endParaRPr lang="en-US" sz="2100"/>
                    </a:p>
                  </a:txBody>
                  <a:tcPr marL="106043" marR="106043" marT="53021" marB="53021"/>
                </a:tc>
                <a:tc>
                  <a:txBody>
                    <a:bodyPr/>
                    <a:lstStyle/>
                    <a:p>
                      <a:endParaRPr lang="en-US" sz="2100"/>
                    </a:p>
                  </a:txBody>
                  <a:tcPr marL="106043" marR="106043" marT="53021" marB="53021"/>
                </a:tc>
                <a:tc>
                  <a:txBody>
                    <a:bodyPr/>
                    <a:lstStyle/>
                    <a:p>
                      <a:endParaRPr lang="en-US" sz="2100"/>
                    </a:p>
                  </a:txBody>
                  <a:tcPr marL="106043" marR="106043" marT="53021" marB="53021"/>
                </a:tc>
                <a:extLst>
                  <a:ext uri="{0D108BD9-81ED-4DB2-BD59-A6C34878D82A}">
                    <a16:rowId xmlns:a16="http://schemas.microsoft.com/office/drawing/2014/main" val="1331228732"/>
                  </a:ext>
                </a:extLst>
              </a:tr>
            </a:tbl>
          </a:graphicData>
        </a:graphic>
      </p:graphicFrame>
    </p:spTree>
    <p:extLst>
      <p:ext uri="{BB962C8B-B14F-4D97-AF65-F5344CB8AC3E}">
        <p14:creationId xmlns:p14="http://schemas.microsoft.com/office/powerpoint/2010/main" val="570746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BB598EB-391F-096C-3D70-210D7D18FD4C}"/>
              </a:ext>
            </a:extLst>
          </p:cNvPr>
          <p:cNvSpPr>
            <a:spLocks noGrp="1"/>
          </p:cNvSpPr>
          <p:nvPr>
            <p:ph type="title"/>
          </p:nvPr>
        </p:nvSpPr>
        <p:spPr>
          <a:xfrm>
            <a:off x="640080" y="325369"/>
            <a:ext cx="4368602" cy="1956841"/>
          </a:xfrm>
        </p:spPr>
        <p:txBody>
          <a:bodyPr anchor="b">
            <a:normAutofit/>
          </a:bodyPr>
          <a:lstStyle/>
          <a:p>
            <a:pPr algn="ctr"/>
            <a:r>
              <a:rPr lang="en-US" sz="5400" b="1">
                <a:latin typeface="Calibri"/>
                <a:cs typeface="Calibri"/>
              </a:rPr>
              <a:t>Questions?</a:t>
            </a:r>
            <a:endParaRPr lang="en-US" sz="5400" b="1">
              <a:cs typeface="Calibri Light" panose="020F0302020204030204"/>
            </a:endParaRP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8DFC9B5-72C9-0827-254C-E53F9699E8CF}"/>
              </a:ext>
            </a:extLst>
          </p:cNvPr>
          <p:cNvSpPr>
            <a:spLocks noGrp="1"/>
          </p:cNvSpPr>
          <p:nvPr>
            <p:ph idx="1"/>
          </p:nvPr>
        </p:nvSpPr>
        <p:spPr>
          <a:xfrm>
            <a:off x="640080" y="2872899"/>
            <a:ext cx="4243589" cy="3320668"/>
          </a:xfrm>
        </p:spPr>
        <p:txBody>
          <a:bodyPr vert="horz" lIns="91440" tIns="45720" rIns="91440" bIns="45720" rtlCol="0" anchor="t">
            <a:normAutofit/>
          </a:bodyPr>
          <a:lstStyle/>
          <a:p>
            <a:pPr marL="0" indent="0">
              <a:buNone/>
            </a:pPr>
            <a:endParaRPr lang="en-US" sz="2200">
              <a:cs typeface="Calibri"/>
            </a:endParaRPr>
          </a:p>
        </p:txBody>
      </p:sp>
      <p:pic>
        <p:nvPicPr>
          <p:cNvPr id="6" name="Picture 5" descr="Many question marks on black background">
            <a:extLst>
              <a:ext uri="{FF2B5EF4-FFF2-40B4-BE49-F238E27FC236}">
                <a16:creationId xmlns:a16="http://schemas.microsoft.com/office/drawing/2014/main" id="{FF2360BD-5BE8-11E2-91F4-D6F54960353E}"/>
              </a:ext>
            </a:extLst>
          </p:cNvPr>
          <p:cNvPicPr>
            <a:picLocks noChangeAspect="1"/>
          </p:cNvPicPr>
          <p:nvPr/>
        </p:nvPicPr>
        <p:blipFill rotWithShape="1">
          <a:blip r:embed="rId2"/>
          <a:srcRect l="38924" r="7" b="7"/>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179086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0999F554-ED7A-8917-EB74-DB620E4D2458}"/>
              </a:ext>
            </a:extLst>
          </p:cNvPr>
          <p:cNvSpPr>
            <a:spLocks noGrp="1"/>
          </p:cNvSpPr>
          <p:nvPr>
            <p:ph type="title"/>
          </p:nvPr>
        </p:nvSpPr>
        <p:spPr>
          <a:xfrm>
            <a:off x="841248" y="256032"/>
            <a:ext cx="10506456" cy="1014984"/>
          </a:xfrm>
        </p:spPr>
        <p:txBody>
          <a:bodyPr anchor="b">
            <a:normAutofit/>
          </a:bodyPr>
          <a:lstStyle/>
          <a:p>
            <a:r>
              <a:rPr lang="en-US" b="1"/>
              <a:t>Biographies</a:t>
            </a:r>
            <a:endParaRPr lang="en-US" b="1">
              <a:cs typeface="Calibri Light"/>
            </a:endParaRPr>
          </a:p>
        </p:txBody>
      </p:sp>
      <p:sp>
        <p:nvSpPr>
          <p:cNvPr id="45" name="Rectangle 4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 name="Rectangle 5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5" name="Content Placeholder 4" descr="A person in a suit smiling&#10;&#10;Description automatically generated">
            <a:extLst>
              <a:ext uri="{FF2B5EF4-FFF2-40B4-BE49-F238E27FC236}">
                <a16:creationId xmlns:a16="http://schemas.microsoft.com/office/drawing/2014/main" id="{02106726-D5E7-79DA-1141-ACCB768BC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506" y="1884719"/>
            <a:ext cx="1774738" cy="1763694"/>
          </a:xfrm>
          <a:prstGeom prst="rect">
            <a:avLst/>
          </a:prstGeom>
        </p:spPr>
      </p:pic>
      <p:pic>
        <p:nvPicPr>
          <p:cNvPr id="27" name="Picture 26" descr="A person with a beard and mustache&#10;&#10;Description automatically generated">
            <a:extLst>
              <a:ext uri="{FF2B5EF4-FFF2-40B4-BE49-F238E27FC236}">
                <a16:creationId xmlns:a16="http://schemas.microsoft.com/office/drawing/2014/main" id="{ADAD3C8D-40EB-306B-9EAB-E3C0293692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6634" y="1883806"/>
            <a:ext cx="1720010" cy="1755153"/>
          </a:xfrm>
          <a:prstGeom prst="rect">
            <a:avLst/>
          </a:prstGeom>
        </p:spPr>
      </p:pic>
      <p:pic>
        <p:nvPicPr>
          <p:cNvPr id="29" name="Picture 28" descr="A person with dreadlocks smiling&#10;&#10;Description automatically generated">
            <a:extLst>
              <a:ext uri="{FF2B5EF4-FFF2-40B4-BE49-F238E27FC236}">
                <a16:creationId xmlns:a16="http://schemas.microsoft.com/office/drawing/2014/main" id="{42DD1F84-1BAF-007D-607F-6F4CD1AA17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8693" y="1886136"/>
            <a:ext cx="1732908" cy="1744953"/>
          </a:xfrm>
          <a:prstGeom prst="rect">
            <a:avLst/>
          </a:prstGeom>
        </p:spPr>
      </p:pic>
      <p:pic>
        <p:nvPicPr>
          <p:cNvPr id="31" name="Picture 30" descr="A person sitting in a chair&#10;&#10;Description automatically generated">
            <a:extLst>
              <a:ext uri="{FF2B5EF4-FFF2-40B4-BE49-F238E27FC236}">
                <a16:creationId xmlns:a16="http://schemas.microsoft.com/office/drawing/2014/main" id="{92AEB5E3-CAE5-C32F-8B71-7F4012BDF0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513" y="1885715"/>
            <a:ext cx="1746999" cy="1743646"/>
          </a:xfrm>
          <a:prstGeom prst="rect">
            <a:avLst/>
          </a:prstGeom>
        </p:spPr>
      </p:pic>
      <p:sp>
        <p:nvSpPr>
          <p:cNvPr id="33" name="TextBox 32">
            <a:extLst>
              <a:ext uri="{FF2B5EF4-FFF2-40B4-BE49-F238E27FC236}">
                <a16:creationId xmlns:a16="http://schemas.microsoft.com/office/drawing/2014/main" id="{0322586E-DB91-CEFC-A71A-59446C57EF2D}"/>
              </a:ext>
            </a:extLst>
          </p:cNvPr>
          <p:cNvSpPr txBox="1"/>
          <p:nvPr/>
        </p:nvSpPr>
        <p:spPr>
          <a:xfrm>
            <a:off x="606287" y="3857509"/>
            <a:ext cx="2056959" cy="1113125"/>
          </a:xfrm>
          <a:prstGeom prst="rect">
            <a:avLst/>
          </a:prstGeom>
          <a:noFill/>
        </p:spPr>
        <p:txBody>
          <a:bodyPr wrap="square" lIns="91440" tIns="45720" rIns="91440" bIns="45720" rtlCol="0" anchor="t">
            <a:spAutoFit/>
          </a:bodyPr>
          <a:lstStyle/>
          <a:p>
            <a:pPr defTabSz="929945">
              <a:spcAft>
                <a:spcPts val="540"/>
              </a:spcAft>
            </a:pPr>
            <a:r>
              <a:rPr lang="en-US" sz="2000" b="1" kern="1200">
                <a:latin typeface="+mn-lt"/>
                <a:ea typeface="+mn-ea"/>
                <a:cs typeface="+mn-cs"/>
              </a:rPr>
              <a:t>JP </a:t>
            </a:r>
            <a:r>
              <a:rPr lang="en-US" sz="2000" b="1">
                <a:cs typeface="Calibri"/>
              </a:rPr>
              <a:t>Schultz</a:t>
            </a:r>
            <a:endParaRPr lang="en-US" sz="2000" b="1" kern="1200">
              <a:latin typeface="+mn-lt"/>
              <a:cs typeface="Calibri"/>
            </a:endParaRPr>
          </a:p>
          <a:p>
            <a:pPr defTabSz="929945">
              <a:spcAft>
                <a:spcPts val="540"/>
              </a:spcAft>
            </a:pPr>
            <a:r>
              <a:rPr lang="en-US" sz="2000" u="sng" kern="1200">
                <a:latin typeface="+mn-lt"/>
                <a:ea typeface="+mn-ea"/>
                <a:cs typeface="+mn-cs"/>
              </a:rPr>
              <a:t>Project Manager</a:t>
            </a:r>
            <a:endParaRPr lang="en-US" sz="2000" u="sng" kern="1200">
              <a:latin typeface="+mn-lt"/>
              <a:cs typeface="Calibri"/>
            </a:endParaRPr>
          </a:p>
          <a:p>
            <a:pPr>
              <a:spcAft>
                <a:spcPts val="600"/>
              </a:spcAft>
            </a:pPr>
            <a:endParaRPr lang="en-US" b="1"/>
          </a:p>
        </p:txBody>
      </p:sp>
      <p:sp>
        <p:nvSpPr>
          <p:cNvPr id="35" name="TextBox 34">
            <a:extLst>
              <a:ext uri="{FF2B5EF4-FFF2-40B4-BE49-F238E27FC236}">
                <a16:creationId xmlns:a16="http://schemas.microsoft.com/office/drawing/2014/main" id="{81D5CAAC-C21A-58C1-7394-A5577FFC1C11}"/>
              </a:ext>
            </a:extLst>
          </p:cNvPr>
          <p:cNvSpPr txBox="1"/>
          <p:nvPr/>
        </p:nvSpPr>
        <p:spPr>
          <a:xfrm>
            <a:off x="2587520" y="3745888"/>
            <a:ext cx="2206737" cy="772006"/>
          </a:xfrm>
          <a:prstGeom prst="rect">
            <a:avLst/>
          </a:prstGeom>
          <a:noFill/>
        </p:spPr>
        <p:txBody>
          <a:bodyPr wrap="square" lIns="91440" tIns="45720" rIns="91440" bIns="45720" rtlCol="0" anchor="t">
            <a:spAutoFit/>
          </a:bodyPr>
          <a:lstStyle/>
          <a:p>
            <a:pPr defTabSz="929945">
              <a:spcAft>
                <a:spcPts val="540"/>
              </a:spcAft>
            </a:pPr>
            <a:r>
              <a:rPr lang="en-US" sz="2000" b="1" kern="1200">
                <a:latin typeface="+mn-lt"/>
                <a:ea typeface="+mn-ea"/>
                <a:cs typeface="+mn-cs"/>
              </a:rPr>
              <a:t>Darren</a:t>
            </a:r>
            <a:r>
              <a:rPr lang="en-US" sz="2000" b="1"/>
              <a:t>  </a:t>
            </a:r>
            <a:r>
              <a:rPr lang="en-US" sz="2000" b="1" kern="1200">
                <a:latin typeface="+mn-lt"/>
                <a:ea typeface="+mn-ea"/>
                <a:cs typeface="+mn-cs"/>
              </a:rPr>
              <a:t>Buck</a:t>
            </a:r>
            <a:endParaRPr lang="en-US" sz="2000" kern="1200">
              <a:latin typeface="+mn-lt"/>
              <a:cs typeface="Calibri"/>
            </a:endParaRPr>
          </a:p>
          <a:p>
            <a:pPr defTabSz="929945">
              <a:spcAft>
                <a:spcPts val="540"/>
              </a:spcAft>
            </a:pPr>
            <a:r>
              <a:rPr lang="en-US" sz="2000" u="sng" kern="1200">
                <a:latin typeface="+mn-lt"/>
                <a:ea typeface="+mn-ea"/>
                <a:cs typeface="+mn-cs"/>
              </a:rPr>
              <a:t>Product Developer</a:t>
            </a:r>
            <a:endParaRPr lang="en-US" sz="2000" u="sng"/>
          </a:p>
        </p:txBody>
      </p:sp>
      <p:sp>
        <p:nvSpPr>
          <p:cNvPr id="37" name="TextBox 36">
            <a:extLst>
              <a:ext uri="{FF2B5EF4-FFF2-40B4-BE49-F238E27FC236}">
                <a16:creationId xmlns:a16="http://schemas.microsoft.com/office/drawing/2014/main" id="{E0732EFE-0B14-44DF-1D67-51EDAAE38A07}"/>
              </a:ext>
            </a:extLst>
          </p:cNvPr>
          <p:cNvSpPr txBox="1"/>
          <p:nvPr/>
        </p:nvSpPr>
        <p:spPr>
          <a:xfrm>
            <a:off x="4794264" y="3746163"/>
            <a:ext cx="2070666" cy="3088025"/>
          </a:xfrm>
          <a:prstGeom prst="rect">
            <a:avLst/>
          </a:prstGeom>
          <a:noFill/>
        </p:spPr>
        <p:txBody>
          <a:bodyPr wrap="square" lIns="91440" tIns="45720" rIns="91440" bIns="45720" rtlCol="0" anchor="t">
            <a:spAutoFit/>
          </a:bodyPr>
          <a:lstStyle/>
          <a:p>
            <a:pPr defTabSz="929945">
              <a:spcAft>
                <a:spcPts val="540"/>
              </a:spcAft>
            </a:pPr>
            <a:r>
              <a:rPr lang="en-US" sz="2000" b="1" kern="1200">
                <a:latin typeface="+mn-lt"/>
                <a:ea typeface="+mn-ea"/>
                <a:cs typeface="+mn-cs"/>
              </a:rPr>
              <a:t>Xavier Sneed</a:t>
            </a:r>
            <a:endParaRPr lang="en-US" sz="2000" b="1" kern="1200">
              <a:latin typeface="+mn-lt"/>
              <a:cs typeface="Calibri"/>
            </a:endParaRPr>
          </a:p>
          <a:p>
            <a:pPr defTabSz="929945">
              <a:spcAft>
                <a:spcPts val="540"/>
              </a:spcAft>
            </a:pPr>
            <a:r>
              <a:rPr lang="en-US" sz="2000" u="sng" kern="1200">
                <a:latin typeface="+mn-lt"/>
                <a:ea typeface="+mn-ea"/>
                <a:cs typeface="+mn-cs"/>
              </a:rPr>
              <a:t>Secretary</a:t>
            </a:r>
            <a:endParaRPr lang="en-US" sz="2000" u="sng" kern="1200">
              <a:latin typeface="+mn-lt"/>
              <a:cs typeface="Calibri"/>
            </a:endParaRPr>
          </a:p>
          <a:p>
            <a:pPr marL="285750" indent="-285750" defTabSz="929945">
              <a:spcAft>
                <a:spcPts val="540"/>
              </a:spcAft>
              <a:buFont typeface="Arial"/>
              <a:buChar char="•"/>
            </a:pPr>
            <a:r>
              <a:rPr lang="en-US" sz="2000">
                <a:cs typeface="Calibri"/>
              </a:rPr>
              <a:t>Interest: Hardware Engineer</a:t>
            </a:r>
          </a:p>
          <a:p>
            <a:pPr defTabSz="929945">
              <a:spcAft>
                <a:spcPts val="540"/>
              </a:spcAft>
            </a:pPr>
            <a:endParaRPr lang="en-US">
              <a:cs typeface="Calibri" panose="020F0502020204030204"/>
            </a:endParaRPr>
          </a:p>
          <a:p>
            <a:pPr marL="285750" indent="-285750" defTabSz="929945">
              <a:spcAft>
                <a:spcPts val="540"/>
              </a:spcAft>
              <a:buFont typeface="Arial"/>
              <a:buChar char="•"/>
            </a:pPr>
            <a:r>
              <a:rPr lang="en-US" sz="2000">
                <a:cs typeface="Calibri"/>
              </a:rPr>
              <a:t>Skills : </a:t>
            </a:r>
            <a:r>
              <a:rPr lang="en-US" sz="2000" err="1">
                <a:cs typeface="Calibri"/>
              </a:rPr>
              <a:t>Pspice</a:t>
            </a:r>
            <a:r>
              <a:rPr lang="en-US" sz="2000">
                <a:cs typeface="Calibri"/>
              </a:rPr>
              <a:t>, C/C++, Linux, and Circuit Building</a:t>
            </a:r>
            <a:endParaRPr lang="en-US" sz="1600">
              <a:cs typeface="Calibri"/>
            </a:endParaRPr>
          </a:p>
        </p:txBody>
      </p:sp>
      <p:sp>
        <p:nvSpPr>
          <p:cNvPr id="39" name="TextBox 38">
            <a:extLst>
              <a:ext uri="{FF2B5EF4-FFF2-40B4-BE49-F238E27FC236}">
                <a16:creationId xmlns:a16="http://schemas.microsoft.com/office/drawing/2014/main" id="{8E642DB4-EA63-7272-7BAC-34D1C69CE26B}"/>
              </a:ext>
            </a:extLst>
          </p:cNvPr>
          <p:cNvSpPr txBox="1"/>
          <p:nvPr/>
        </p:nvSpPr>
        <p:spPr>
          <a:xfrm>
            <a:off x="6740915" y="3749990"/>
            <a:ext cx="2295398" cy="772006"/>
          </a:xfrm>
          <a:prstGeom prst="rect">
            <a:avLst/>
          </a:prstGeom>
          <a:noFill/>
        </p:spPr>
        <p:txBody>
          <a:bodyPr wrap="square" lIns="91440" tIns="45720" rIns="91440" bIns="45720" rtlCol="0" anchor="t">
            <a:spAutoFit/>
          </a:bodyPr>
          <a:lstStyle/>
          <a:p>
            <a:pPr defTabSz="929945">
              <a:spcAft>
                <a:spcPts val="540"/>
              </a:spcAft>
            </a:pPr>
            <a:r>
              <a:rPr lang="en-US" sz="2000" b="1"/>
              <a:t>Devaughn William</a:t>
            </a:r>
            <a:endParaRPr lang="en-US" sz="2000" b="1" kern="1200">
              <a:latin typeface="+mn-lt"/>
              <a:cs typeface="Calibri"/>
            </a:endParaRPr>
          </a:p>
          <a:p>
            <a:pPr defTabSz="929945">
              <a:spcAft>
                <a:spcPts val="540"/>
              </a:spcAft>
            </a:pPr>
            <a:r>
              <a:rPr lang="en-US" sz="2000" u="sng" kern="1200">
                <a:latin typeface="+mn-lt"/>
                <a:ea typeface="+mn-ea"/>
                <a:cs typeface="+mn-cs"/>
              </a:rPr>
              <a:t>Software Developer</a:t>
            </a:r>
            <a:endParaRPr lang="en-US" sz="2000" u="sng"/>
          </a:p>
        </p:txBody>
      </p:sp>
      <p:sp>
        <p:nvSpPr>
          <p:cNvPr id="42" name="TextBox 41">
            <a:extLst>
              <a:ext uri="{FF2B5EF4-FFF2-40B4-BE49-F238E27FC236}">
                <a16:creationId xmlns:a16="http://schemas.microsoft.com/office/drawing/2014/main" id="{16618E3A-5B5B-7408-B017-8D44679878DF}"/>
              </a:ext>
            </a:extLst>
          </p:cNvPr>
          <p:cNvSpPr txBox="1"/>
          <p:nvPr/>
        </p:nvSpPr>
        <p:spPr>
          <a:xfrm>
            <a:off x="9165639" y="3721301"/>
            <a:ext cx="288685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22960">
              <a:spcAft>
                <a:spcPts val="600"/>
              </a:spcAft>
            </a:pPr>
            <a:r>
              <a:rPr lang="en-US" sz="2000" b="1" kern="1200">
                <a:latin typeface="Calibri"/>
                <a:ea typeface="+mn-ea"/>
                <a:cs typeface="Segoe UI"/>
              </a:rPr>
              <a:t>Felipe </a:t>
            </a:r>
            <a:r>
              <a:rPr lang="en-US" sz="2000" b="1">
                <a:ea typeface="+mn-lt"/>
                <a:cs typeface="Segoe UI"/>
              </a:rPr>
              <a:t> </a:t>
            </a:r>
            <a:r>
              <a:rPr lang="en-US" sz="2000" b="1">
                <a:ea typeface="+mn-lt"/>
                <a:cs typeface="+mn-lt"/>
              </a:rPr>
              <a:t>Martinez</a:t>
            </a:r>
            <a:endParaRPr lang="en-US" sz="2000" b="1">
              <a:cs typeface="Calibri"/>
            </a:endParaRPr>
          </a:p>
        </p:txBody>
      </p:sp>
      <p:sp>
        <p:nvSpPr>
          <p:cNvPr id="2" name="TextBox 1">
            <a:extLst>
              <a:ext uri="{FF2B5EF4-FFF2-40B4-BE49-F238E27FC236}">
                <a16:creationId xmlns:a16="http://schemas.microsoft.com/office/drawing/2014/main" id="{F94A97E1-A04D-EE0E-3354-E8E099DCFA23}"/>
              </a:ext>
            </a:extLst>
          </p:cNvPr>
          <p:cNvSpPr txBox="1"/>
          <p:nvPr/>
        </p:nvSpPr>
        <p:spPr>
          <a:xfrm>
            <a:off x="6914635" y="4530811"/>
            <a:ext cx="226025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cs typeface="Calibri" panose="020F0502020204030204"/>
              </a:rPr>
              <a:t>Interest: Computer Engineering &amp; Music </a:t>
            </a:r>
            <a:r>
              <a:rPr lang="en-US" sz="2000">
                <a:cs typeface="Calibri" panose="020F0502020204030204"/>
              </a:rPr>
              <a:t>Technology</a:t>
            </a:r>
          </a:p>
          <a:p>
            <a:pPr marL="285750" indent="-285750">
              <a:buFont typeface="Arial"/>
              <a:buChar char="•"/>
            </a:pPr>
            <a:endParaRPr lang="en-US" sz="2000" dirty="0">
              <a:cs typeface="Calibri" panose="020F0502020204030204"/>
            </a:endParaRPr>
          </a:p>
          <a:p>
            <a:pPr marL="285750" indent="-285750">
              <a:buFont typeface="Arial"/>
              <a:buChar char="•"/>
            </a:pPr>
            <a:r>
              <a:rPr lang="en-US" sz="2000" dirty="0" err="1">
                <a:cs typeface="Calibri" panose="020F0502020204030204"/>
              </a:rPr>
              <a:t>Pspice</a:t>
            </a:r>
            <a:r>
              <a:rPr lang="en-US" sz="2000" dirty="0">
                <a:cs typeface="Calibri" panose="020F0502020204030204"/>
              </a:rPr>
              <a:t>, C Programming, </a:t>
            </a:r>
            <a:r>
              <a:rPr lang="en-US" sz="2000">
                <a:cs typeface="Calibri" panose="020F0502020204030204"/>
              </a:rPr>
              <a:t>Circuit Building</a:t>
            </a:r>
            <a:endParaRPr lang="en-US" sz="2000" dirty="0">
              <a:cs typeface="Calibri" panose="020F0502020204030204"/>
            </a:endParaRPr>
          </a:p>
        </p:txBody>
      </p:sp>
    </p:spTree>
    <p:extLst>
      <p:ext uri="{BB962C8B-B14F-4D97-AF65-F5344CB8AC3E}">
        <p14:creationId xmlns:p14="http://schemas.microsoft.com/office/powerpoint/2010/main" val="1342809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C8213E-E011-B494-A681-471D0F4FDED8}"/>
              </a:ext>
            </a:extLst>
          </p:cNvPr>
          <p:cNvSpPr>
            <a:spLocks noGrp="1"/>
          </p:cNvSpPr>
          <p:nvPr>
            <p:ph type="title"/>
          </p:nvPr>
        </p:nvSpPr>
        <p:spPr>
          <a:xfrm>
            <a:off x="640080" y="325369"/>
            <a:ext cx="4368602" cy="1956841"/>
          </a:xfrm>
        </p:spPr>
        <p:txBody>
          <a:bodyPr anchor="b">
            <a:normAutofit/>
          </a:bodyPr>
          <a:lstStyle/>
          <a:p>
            <a:r>
              <a:rPr lang="en-US" sz="5400" b="1" u="sng"/>
              <a:t>Product Description</a:t>
            </a:r>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CC8C58-9169-80F5-5344-816189F849CA}"/>
              </a:ext>
            </a:extLst>
          </p:cNvPr>
          <p:cNvSpPr>
            <a:spLocks noGrp="1"/>
          </p:cNvSpPr>
          <p:nvPr>
            <p:ph idx="1"/>
          </p:nvPr>
        </p:nvSpPr>
        <p:spPr>
          <a:xfrm>
            <a:off x="640080" y="2872899"/>
            <a:ext cx="4243589" cy="3320668"/>
          </a:xfrm>
        </p:spPr>
        <p:txBody>
          <a:bodyPr>
            <a:normAutofit/>
          </a:bodyPr>
          <a:lstStyle/>
          <a:p>
            <a:r>
              <a:rPr lang="en-US" sz="1500" b="0" i="0">
                <a:effectLst/>
                <a:latin typeface="inherit"/>
              </a:rPr>
              <a:t>The Acoustic Material Manipulator is a product that will utilize the science of vibrational frequencies to alter the shape and temperature of a material. Unlike products like microwaves that use a similar concept, no radiation will be emitted from the product. This project will consist of four square plates of transducers, each consisting of 64 individual speakers. The plates will be in the shape of a cube. This arrangement of the plates will allow the ability to change the shape, temperature, and even the capability to move the material.</a:t>
            </a:r>
          </a:p>
          <a:p>
            <a:endParaRPr lang="en-US" sz="1500"/>
          </a:p>
        </p:txBody>
      </p:sp>
      <p:pic>
        <p:nvPicPr>
          <p:cNvPr id="4" name="Picture 3">
            <a:extLst>
              <a:ext uri="{FF2B5EF4-FFF2-40B4-BE49-F238E27FC236}">
                <a16:creationId xmlns:a16="http://schemas.microsoft.com/office/drawing/2014/main" id="{42B220E5-3DFC-CB21-B252-C557E47D3A3F}"/>
              </a:ext>
            </a:extLst>
          </p:cNvPr>
          <p:cNvPicPr>
            <a:picLocks noChangeAspect="1"/>
          </p:cNvPicPr>
          <p:nvPr/>
        </p:nvPicPr>
        <p:blipFill rotWithShape="1">
          <a:blip r:embed="rId2"/>
          <a:srcRect t="20242" r="-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129226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7D02FD-4BCA-CCEE-2D9B-A2934B09438F}"/>
              </a:ext>
            </a:extLst>
          </p:cNvPr>
          <p:cNvSpPr>
            <a:spLocks noGrp="1"/>
          </p:cNvSpPr>
          <p:nvPr>
            <p:ph type="title"/>
          </p:nvPr>
        </p:nvSpPr>
        <p:spPr>
          <a:xfrm>
            <a:off x="640080" y="325369"/>
            <a:ext cx="4368602" cy="1956841"/>
          </a:xfrm>
        </p:spPr>
        <p:txBody>
          <a:bodyPr anchor="b">
            <a:normAutofit/>
          </a:bodyPr>
          <a:lstStyle/>
          <a:p>
            <a:r>
              <a:rPr lang="en-US" sz="4600" b="1">
                <a:latin typeface="Calibri Light" panose="020F0302020204030204"/>
              </a:rPr>
              <a:t> </a:t>
            </a:r>
            <a:r>
              <a:rPr kumimoji="0" lang="en-US" sz="4600" b="1" i="0" u="none" strike="noStrike" kern="1200" cap="none" spc="0" normalizeH="0" baseline="0" noProof="0">
                <a:ln>
                  <a:noFill/>
                </a:ln>
                <a:effectLst/>
                <a:uLnTx/>
                <a:uFillTx/>
                <a:latin typeface="Calibri Light" panose="020F0302020204030204"/>
                <a:ea typeface="+mj-ea"/>
                <a:cs typeface="+mj-cs"/>
              </a:rPr>
              <a:t>Need for Product</a:t>
            </a:r>
            <a:endParaRPr lang="en-US" sz="4600" b="1">
              <a:cs typeface="Calibri Light"/>
            </a:endParaRP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5DDDAA7-AEBF-A3D7-B0BD-FF64D146D162}"/>
              </a:ext>
            </a:extLst>
          </p:cNvPr>
          <p:cNvSpPr>
            <a:spLocks noGrp="1"/>
          </p:cNvSpPr>
          <p:nvPr>
            <p:ph idx="1"/>
          </p:nvPr>
        </p:nvSpPr>
        <p:spPr>
          <a:xfrm>
            <a:off x="640080" y="2872899"/>
            <a:ext cx="4243589" cy="3320668"/>
          </a:xfrm>
        </p:spPr>
        <p:txBody>
          <a:bodyPr vert="horz" lIns="91440" tIns="45720" rIns="91440" bIns="45720" rtlCol="0" anchor="t">
            <a:normAutofit/>
          </a:bodyPr>
          <a:lstStyle/>
          <a:p>
            <a:r>
              <a:rPr lang="en-US" sz="2200">
                <a:cs typeface="Calibri"/>
              </a:rPr>
              <a:t>Air Conditioning (cooling and heating)</a:t>
            </a:r>
          </a:p>
          <a:p>
            <a:r>
              <a:rPr lang="en-US" sz="2200">
                <a:cs typeface="Calibri"/>
              </a:rPr>
              <a:t>Refrigeration.</a:t>
            </a:r>
          </a:p>
          <a:p>
            <a:r>
              <a:rPr lang="en-US" sz="2200">
                <a:cs typeface="Calibri"/>
              </a:rPr>
              <a:t>Heating water in home appliances.</a:t>
            </a:r>
          </a:p>
          <a:p>
            <a:r>
              <a:rPr lang="en-US" sz="2200">
                <a:cs typeface="Calibri"/>
              </a:rPr>
              <a:t>Hazardous Materials(non- contamination)</a:t>
            </a:r>
          </a:p>
          <a:p>
            <a:endParaRPr lang="en-US" sz="2200">
              <a:cs typeface="Calibri"/>
            </a:endParaRPr>
          </a:p>
        </p:txBody>
      </p:sp>
      <p:pic>
        <p:nvPicPr>
          <p:cNvPr id="5" name="Picture 4" descr="A close up of lines and dots&#10;&#10;Description automatically generated">
            <a:extLst>
              <a:ext uri="{FF2B5EF4-FFF2-40B4-BE49-F238E27FC236}">
                <a16:creationId xmlns:a16="http://schemas.microsoft.com/office/drawing/2014/main" id="{BBDF3A2F-431D-B2CB-C127-B500373EB536}"/>
              </a:ext>
            </a:extLst>
          </p:cNvPr>
          <p:cNvPicPr>
            <a:picLocks noChangeAspect="1"/>
          </p:cNvPicPr>
          <p:nvPr/>
        </p:nvPicPr>
        <p:blipFill rotWithShape="1">
          <a:blip r:embed="rId2"/>
          <a:srcRect r="4358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51339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4982E9B-59F4-0B11-9481-5C95327AF710}"/>
              </a:ext>
            </a:extLst>
          </p:cNvPr>
          <p:cNvSpPr>
            <a:spLocks noGrp="1"/>
          </p:cNvSpPr>
          <p:nvPr>
            <p:ph type="title"/>
          </p:nvPr>
        </p:nvSpPr>
        <p:spPr>
          <a:xfrm>
            <a:off x="635000" y="640823"/>
            <a:ext cx="3418659" cy="5583148"/>
          </a:xfrm>
        </p:spPr>
        <p:txBody>
          <a:bodyPr anchor="ctr">
            <a:normAutofit/>
          </a:bodyPr>
          <a:lstStyle/>
          <a:p>
            <a:r>
              <a:rPr lang="en-US" sz="5400" b="1"/>
              <a:t>Market Analysis</a:t>
            </a:r>
            <a:endParaRPr lang="en-US" sz="5400" b="1">
              <a:cs typeface="Calibri Light"/>
            </a:endParaRPr>
          </a:p>
        </p:txBody>
      </p:sp>
      <p:sp>
        <p:nvSpPr>
          <p:cNvPr id="2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EBA3FABB-C5C3-CF5B-5EE7-084C70C0C54C}"/>
              </a:ext>
            </a:extLst>
          </p:cNvPr>
          <p:cNvGraphicFramePr>
            <a:graphicFrameLocks noGrp="1"/>
          </p:cNvGraphicFramePr>
          <p:nvPr>
            <p:ph idx="1"/>
            <p:extLst>
              <p:ext uri="{D42A27DB-BD31-4B8C-83A1-F6EECF244321}">
                <p14:modId xmlns:p14="http://schemas.microsoft.com/office/powerpoint/2010/main" val="212662496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2801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0E64F87-92DD-A3FF-4675-2AF93C84AD88}"/>
              </a:ext>
            </a:extLst>
          </p:cNvPr>
          <p:cNvSpPr>
            <a:spLocks noGrp="1"/>
          </p:cNvSpPr>
          <p:nvPr>
            <p:ph type="title"/>
          </p:nvPr>
        </p:nvSpPr>
        <p:spPr>
          <a:xfrm>
            <a:off x="841248" y="256032"/>
            <a:ext cx="10506456" cy="1014984"/>
          </a:xfrm>
        </p:spPr>
        <p:txBody>
          <a:bodyPr anchor="b">
            <a:normAutofit/>
          </a:bodyPr>
          <a:lstStyle/>
          <a:p>
            <a:r>
              <a:rPr lang="en-US" b="1"/>
              <a:t> Market Strategy</a:t>
            </a:r>
            <a:endParaRPr lang="en-US" b="1">
              <a:cs typeface="Calibri Light"/>
            </a:endParaRPr>
          </a:p>
        </p:txBody>
      </p:sp>
      <p:sp>
        <p:nvSpPr>
          <p:cNvPr id="19" name="Rectangle 18">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3" name="Content Placeholder 2">
            <a:extLst>
              <a:ext uri="{FF2B5EF4-FFF2-40B4-BE49-F238E27FC236}">
                <a16:creationId xmlns:a16="http://schemas.microsoft.com/office/drawing/2014/main" id="{69A9652A-4DED-4566-C752-E8CFDA95BCAF}"/>
              </a:ext>
            </a:extLst>
          </p:cNvPr>
          <p:cNvGraphicFramePr>
            <a:graphicFrameLocks noGrp="1"/>
          </p:cNvGraphicFramePr>
          <p:nvPr>
            <p:ph idx="1"/>
            <p:extLst>
              <p:ext uri="{D42A27DB-BD31-4B8C-83A1-F6EECF244321}">
                <p14:modId xmlns:p14="http://schemas.microsoft.com/office/powerpoint/2010/main" val="8931342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6586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18E13C6-9087-F6DE-58A1-C8D80786C751}"/>
              </a:ext>
            </a:extLst>
          </p:cNvPr>
          <p:cNvSpPr>
            <a:spLocks noGrp="1"/>
          </p:cNvSpPr>
          <p:nvPr>
            <p:ph type="title"/>
          </p:nvPr>
        </p:nvSpPr>
        <p:spPr>
          <a:xfrm>
            <a:off x="838200" y="365125"/>
            <a:ext cx="10515600" cy="1325563"/>
          </a:xfrm>
        </p:spPr>
        <p:txBody>
          <a:bodyPr>
            <a:normAutofit/>
          </a:bodyPr>
          <a:lstStyle/>
          <a:p>
            <a:r>
              <a:rPr lang="en-US" sz="5400" b="1"/>
              <a:t>Competitors </a:t>
            </a:r>
            <a:endParaRPr lang="en-US" sz="5400" b="1">
              <a:cs typeface="Calibri Light"/>
            </a:endParaRP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813912-1933-B44B-AE4A-51D4CC57BF02}"/>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sz="2200">
                <a:ea typeface="+mn-lt"/>
                <a:cs typeface="+mn-lt"/>
              </a:rPr>
              <a:t>We face variety of competitors for a project similar to our manipulator:</a:t>
            </a:r>
            <a:endParaRPr lang="en-US" sz="2200">
              <a:cs typeface="Calibri"/>
            </a:endParaRPr>
          </a:p>
          <a:p>
            <a:pPr marL="342900" indent="-342900"/>
            <a:r>
              <a:rPr lang="en-US" sz="2000" err="1">
                <a:ea typeface="+mn-lt"/>
                <a:cs typeface="+mn-lt"/>
              </a:rPr>
              <a:t>Equium</a:t>
            </a:r>
            <a:r>
              <a:rPr lang="en-US" sz="2000">
                <a:ea typeface="+mn-lt"/>
                <a:cs typeface="+mn-lt"/>
              </a:rPr>
              <a:t> </a:t>
            </a:r>
            <a:endParaRPr lang="en-US" sz="2000">
              <a:cs typeface="Calibri"/>
            </a:endParaRPr>
          </a:p>
          <a:p>
            <a:r>
              <a:rPr lang="en-US" sz="2000">
                <a:ea typeface="+mn-lt"/>
                <a:cs typeface="+mn-lt"/>
              </a:rPr>
              <a:t>Laird</a:t>
            </a:r>
            <a:endParaRPr lang="en-US" sz="2000">
              <a:cs typeface="Calibri"/>
            </a:endParaRPr>
          </a:p>
          <a:p>
            <a:r>
              <a:rPr lang="en-US" sz="2000">
                <a:cs typeface="Calibri"/>
              </a:rPr>
              <a:t>Nirvana Energy systems</a:t>
            </a:r>
          </a:p>
          <a:p>
            <a:r>
              <a:rPr lang="en-US" sz="2000" err="1">
                <a:solidFill>
                  <a:srgbClr val="282828"/>
                </a:solidFill>
              </a:rPr>
              <a:t>InSightec</a:t>
            </a:r>
            <a:endParaRPr lang="en-US" sz="2000">
              <a:solidFill>
                <a:srgbClr val="282828"/>
              </a:solidFill>
              <a:latin typeface="Calibri" panose="020F0502020204030204"/>
              <a:cs typeface="Calibri"/>
            </a:endParaRPr>
          </a:p>
          <a:p>
            <a:r>
              <a:rPr lang="en-US" sz="2000">
                <a:solidFill>
                  <a:srgbClr val="282828"/>
                </a:solidFill>
              </a:rPr>
              <a:t>Vesper Technologies</a:t>
            </a:r>
            <a:endParaRPr lang="en-US" sz="2000">
              <a:solidFill>
                <a:srgbClr val="282828"/>
              </a:solidFill>
              <a:latin typeface="Calibri" panose="020F0502020204030204"/>
              <a:cs typeface="Calibri"/>
            </a:endParaRPr>
          </a:p>
          <a:p>
            <a:pPr marL="0" indent="0">
              <a:buNone/>
            </a:pPr>
            <a:br>
              <a:rPr lang="en-US"/>
            </a:br>
            <a:endParaRPr lang="en-US">
              <a:cs typeface="Calibri" panose="020F0502020204030204"/>
            </a:endParaRPr>
          </a:p>
          <a:p>
            <a:endParaRPr lang="en-US" sz="2300">
              <a:solidFill>
                <a:srgbClr val="282828"/>
              </a:solidFill>
              <a:cs typeface="Calibri"/>
            </a:endParaRPr>
          </a:p>
          <a:p>
            <a:endParaRPr lang="en-US" sz="2000">
              <a:cs typeface="Calibri"/>
            </a:endParaRPr>
          </a:p>
          <a:p>
            <a:endParaRPr lang="en-US" sz="2000">
              <a:cs typeface="Calibri"/>
            </a:endParaRPr>
          </a:p>
          <a:p>
            <a:endParaRPr lang="en-US" sz="2200">
              <a:cs typeface="Calibri"/>
            </a:endParaRPr>
          </a:p>
        </p:txBody>
      </p:sp>
    </p:spTree>
    <p:extLst>
      <p:ext uri="{BB962C8B-B14F-4D97-AF65-F5344CB8AC3E}">
        <p14:creationId xmlns:p14="http://schemas.microsoft.com/office/powerpoint/2010/main" val="697274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7BBCFE-08EB-8D0D-6177-02EA2F60ACF5}"/>
              </a:ext>
            </a:extLst>
          </p:cNvPr>
          <p:cNvSpPr>
            <a:spLocks noGrp="1"/>
          </p:cNvSpPr>
          <p:nvPr>
            <p:ph type="title"/>
          </p:nvPr>
        </p:nvSpPr>
        <p:spPr>
          <a:xfrm>
            <a:off x="838200" y="365125"/>
            <a:ext cx="10515600" cy="1325563"/>
          </a:xfrm>
        </p:spPr>
        <p:txBody>
          <a:bodyPr>
            <a:normAutofit/>
          </a:bodyPr>
          <a:lstStyle/>
          <a:p>
            <a:r>
              <a:rPr lang="en-US" sz="5000" b="1"/>
              <a:t> Functional Decomposition</a:t>
            </a:r>
            <a:endParaRPr lang="en-US" sz="5000" b="1">
              <a:cs typeface="Calibri Light"/>
            </a:endParaRP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AD841A-FD38-4872-95AE-EDA3EE24355D}"/>
              </a:ext>
            </a:extLst>
          </p:cNvPr>
          <p:cNvSpPr>
            <a:spLocks noGrp="1"/>
          </p:cNvSpPr>
          <p:nvPr>
            <p:ph idx="1"/>
          </p:nvPr>
        </p:nvSpPr>
        <p:spPr>
          <a:xfrm>
            <a:off x="838200" y="1929384"/>
            <a:ext cx="10515600" cy="4251960"/>
          </a:xfrm>
        </p:spPr>
        <p:txBody>
          <a:bodyPr vert="horz" lIns="91440" tIns="45720" rIns="91440" bIns="45720" rtlCol="0">
            <a:normAutofit/>
          </a:bodyPr>
          <a:lstStyle/>
          <a:p>
            <a:endParaRPr lang="en-US" sz="2200">
              <a:cs typeface="Calibri" panose="020F0502020204030204"/>
            </a:endParaRPr>
          </a:p>
        </p:txBody>
      </p:sp>
    </p:spTree>
    <p:extLst>
      <p:ext uri="{BB962C8B-B14F-4D97-AF65-F5344CB8AC3E}">
        <p14:creationId xmlns:p14="http://schemas.microsoft.com/office/powerpoint/2010/main" val="3481711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A44DBF6E-8D21-B86A-127E-D3A50B45C2CF}"/>
              </a:ext>
            </a:extLst>
          </p:cNvPr>
          <p:cNvSpPr>
            <a:spLocks noGrp="1"/>
          </p:cNvSpPr>
          <p:nvPr>
            <p:ph type="title"/>
          </p:nvPr>
        </p:nvSpPr>
        <p:spPr>
          <a:xfrm>
            <a:off x="841248" y="548640"/>
            <a:ext cx="3600860" cy="5431536"/>
          </a:xfrm>
        </p:spPr>
        <p:txBody>
          <a:bodyPr>
            <a:normAutofit/>
          </a:bodyPr>
          <a:lstStyle/>
          <a:p>
            <a:r>
              <a:rPr lang="en-US" sz="5400" b="1"/>
              <a:t> Technical Work</a:t>
            </a:r>
            <a:endParaRPr lang="en-US" sz="5400" b="1">
              <a:cs typeface="Calibri Light"/>
            </a:endParaRP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CE13BA-C2E9-616D-8F04-B447904AE978}"/>
              </a:ext>
            </a:extLst>
          </p:cNvPr>
          <p:cNvSpPr>
            <a:spLocks noGrp="1"/>
          </p:cNvSpPr>
          <p:nvPr>
            <p:ph idx="1"/>
          </p:nvPr>
        </p:nvSpPr>
        <p:spPr>
          <a:xfrm>
            <a:off x="5126418" y="552091"/>
            <a:ext cx="6224335" cy="5431536"/>
          </a:xfrm>
        </p:spPr>
        <p:txBody>
          <a:bodyPr anchor="ctr">
            <a:normAutofit/>
          </a:bodyPr>
          <a:lstStyle/>
          <a:p>
            <a:pPr marL="0" indent="0">
              <a:buNone/>
            </a:pPr>
            <a:endParaRPr lang="en-US" sz="2200" b="1" u="sng" dirty="0">
              <a:cs typeface="Calibri"/>
            </a:endParaRPr>
          </a:p>
          <a:p>
            <a:pPr marL="457200" indent="-457200">
              <a:buAutoNum type="arabicPeriod"/>
            </a:pPr>
            <a:r>
              <a:rPr lang="en-US" sz="3200" dirty="0">
                <a:cs typeface="Calibri"/>
              </a:rPr>
              <a:t>Transducer Orienting</a:t>
            </a:r>
          </a:p>
          <a:p>
            <a:pPr marL="457200" indent="-457200">
              <a:buAutoNum type="arabicPeriod"/>
            </a:pPr>
            <a:r>
              <a:rPr lang="en-US" sz="3200" dirty="0">
                <a:cs typeface="Calibri"/>
              </a:rPr>
              <a:t>PCB Assembly </a:t>
            </a:r>
          </a:p>
          <a:p>
            <a:pPr marL="457200" indent="-457200">
              <a:buAutoNum type="arabicPeriod"/>
            </a:pPr>
            <a:r>
              <a:rPr lang="en-US" sz="3200" dirty="0">
                <a:cs typeface="Calibri"/>
              </a:rPr>
              <a:t>Transducer Structure </a:t>
            </a:r>
          </a:p>
          <a:p>
            <a:pPr marL="457200" indent="-457200">
              <a:buAutoNum type="arabicPeriod"/>
            </a:pPr>
            <a:r>
              <a:rPr lang="en-US" sz="3200" dirty="0">
                <a:cs typeface="Calibri"/>
              </a:rPr>
              <a:t>Wiring</a:t>
            </a:r>
          </a:p>
          <a:p>
            <a:pPr marL="457200" indent="-457200">
              <a:buAutoNum type="arabicPeriod"/>
            </a:pPr>
            <a:r>
              <a:rPr lang="en-US" sz="3200" dirty="0">
                <a:cs typeface="Calibri"/>
              </a:rPr>
              <a:t>Power</a:t>
            </a:r>
          </a:p>
          <a:p>
            <a:pPr marL="457200" indent="-457200">
              <a:buAutoNum type="arabicPeriod"/>
            </a:pPr>
            <a:r>
              <a:rPr lang="en-US" sz="3200" dirty="0">
                <a:cs typeface="Calibri"/>
              </a:rPr>
              <a:t>Software Development </a:t>
            </a:r>
          </a:p>
          <a:p>
            <a:pPr marL="457200" indent="-457200">
              <a:buAutoNum type="arabicPeriod"/>
            </a:pPr>
            <a:r>
              <a:rPr lang="en-US" sz="3200" dirty="0">
                <a:cs typeface="Calibri"/>
              </a:rPr>
              <a:t>Testing</a:t>
            </a:r>
          </a:p>
          <a:p>
            <a:pPr marL="457200" indent="-457200">
              <a:buAutoNum type="arabicPeriod"/>
            </a:pPr>
            <a:r>
              <a:rPr lang="en-US" sz="3200" dirty="0">
                <a:cs typeface="Calibri"/>
              </a:rPr>
              <a:t>Safety Enclosure </a:t>
            </a:r>
          </a:p>
          <a:p>
            <a:endParaRPr lang="en-US" sz="2200" dirty="0">
              <a:cs typeface="Calibri"/>
            </a:endParaRPr>
          </a:p>
        </p:txBody>
      </p:sp>
    </p:spTree>
    <p:extLst>
      <p:ext uri="{BB962C8B-B14F-4D97-AF65-F5344CB8AC3E}">
        <p14:creationId xmlns:p14="http://schemas.microsoft.com/office/powerpoint/2010/main" val="826085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Acoustic Material Manipulator Presented by the Levitators </vt:lpstr>
      <vt:lpstr>Biographies</vt:lpstr>
      <vt:lpstr>Product Description</vt:lpstr>
      <vt:lpstr> Need for Product</vt:lpstr>
      <vt:lpstr>Market Analysis</vt:lpstr>
      <vt:lpstr> Market Strategy</vt:lpstr>
      <vt:lpstr>Competitors </vt:lpstr>
      <vt:lpstr> Functional Decomposition</vt:lpstr>
      <vt:lpstr> Technical Work</vt:lpstr>
      <vt:lpstr>Budget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AMM</dc:title>
  <dc:creator>Darren Buck</dc:creator>
  <cp:revision>52</cp:revision>
  <dcterms:created xsi:type="dcterms:W3CDTF">2023-10-10T21:23:59Z</dcterms:created>
  <dcterms:modified xsi:type="dcterms:W3CDTF">2023-10-13T16:28:43Z</dcterms:modified>
</cp:coreProperties>
</file>