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23C9-EC71-49C6-BE08-C6A10133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25A9-6644-4B48-A36E-56FD197B0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6E96-4DC8-4407-B151-E2B1B947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C811-E5D4-4790-8389-33CE7781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D8CF-248A-4493-B3D1-44A1EA06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59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8B8B-2211-4C05-8D49-F5BE7AEC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BBB96-4B03-426E-A564-3E5CC33D7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0F63-6F60-4F23-A129-36F3146C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BB4B-4623-4E92-9F23-B1DADBB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181A-6CCD-491E-B62A-E4354DB9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0D795-06AF-4646-8411-62541FF82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2C71D-4517-4819-A878-9FDAD641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29E8-8CE3-44D1-A390-8340BA1E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24F3-7EE9-4577-B112-BEF1F9F4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8C7E5-C981-4C0C-886B-75FE2191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89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8108-B3DA-4762-A701-9C935554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672F-40C6-4449-BFFD-8DDE6D5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2555-158F-4F1D-B462-5659467D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3B45-B861-42F7-B455-E1C5BBC1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D4FB-CD7A-4F9C-96C7-E530749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2D25-1CB6-475F-B7A3-F00DDC20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8D88-724E-4F71-8703-858ED7C3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673A-FA84-443D-A877-7B09AE05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011A-F9A6-4911-AEB4-E75C6CED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2C88-5BD1-480E-9234-DEFFA586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9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E903-5B85-4A97-9138-92A5065E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8B39-7E77-47D1-9A55-30F9134A2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6260-2CB1-47D2-A8B8-8658B064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30809-F6FE-491D-8FFE-BC0891FF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102A-BA89-4F2B-A793-4592BEEC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AD917-52DB-4872-A8FF-2C4B2BF0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7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CBEC-BBD9-41CF-ABAD-7B47E2AF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8D5F1-06EB-4305-8B63-D1C8A72B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0B89-F1E2-475F-90EA-D4516CBA6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3B5E3-53E7-4BDB-98EB-E2CE66E18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3159-4BCA-46B4-8C68-5BE84BE8A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1D44A-A8B8-4E8F-9669-8DA47154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0352B-627C-4039-8F95-6F91C3B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D4FD5-3A9A-4662-B0D0-57A8FB10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8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724B-D093-4F13-9EF3-0BDF8965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BC29C-2CE0-4F09-8350-2E074798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6DD7-0386-42F2-9F2D-1712E208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619BD-0AC7-4641-985B-8632BA3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6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67FA2-FA11-4A9E-85A8-436A2210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19D76-B868-4F08-B495-8424EE09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9D97-A47B-47AF-8A75-75990DF7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EAD4-86AD-4018-AC92-897B584C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5256-9170-49DD-BF38-F48A057F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8816B-7198-4FC9-9244-BD00C0F4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D7D1-57D8-4204-B777-A233AAE6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824F-91CB-47C7-8C5B-6850672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F17C2-495D-442E-8FE3-728F8AD9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9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479-59C3-4E3A-8E95-9DA2D509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8E3FC-E9CD-45C7-B610-469AEA7BA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2C64-E28C-4062-87CB-41BFD444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907D3-26B7-4A7C-91F1-1CFCBB7B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2BF7-0032-4705-B142-A9854847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0A8CB-7A47-4BB6-BFC2-2DA5D95D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5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B5CF5-08C1-49D1-8BEA-2080F7D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43A46-B536-4B7D-8B97-43F3D27C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AEC6-E961-4184-B933-043EEDD88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54BD-A0A7-4DD5-923A-D6997469A401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4382-5B31-4BB9-BB97-4A3DDE34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0F23-8363-46E7-86A3-20BC52A4A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D472-75B3-446E-88E2-AE97914E5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15C30B-DD39-42E6-8842-0A845920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400" dirty="0">
                <a:solidFill>
                  <a:srgbClr val="000000"/>
                </a:solidFill>
              </a:rPr>
              <a:t>Serious Driving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3A0F-06ED-4AE4-BF6B-08FE26AD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800" dirty="0">
                <a:solidFill>
                  <a:srgbClr val="000000"/>
                </a:solidFill>
              </a:rPr>
              <a:t>Darren Griffiths &amp; Kamil </a:t>
            </a:r>
            <a:r>
              <a:rPr lang="en-GB" sz="1800" dirty="0" err="1">
                <a:solidFill>
                  <a:srgbClr val="000000"/>
                </a:solidFill>
              </a:rPr>
              <a:t>Witonski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present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5DAD6-9C9F-4DCA-ABFB-27A8ACB23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0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EEE-AEA2-429E-BE00-5C79189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GB" dirty="0"/>
              <a:t>What Is Serious Driving?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8774-0A38-4816-9437-0714E0A5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GB" sz="2400" dirty="0"/>
              <a:t>An Educational Game</a:t>
            </a:r>
          </a:p>
          <a:p>
            <a:r>
              <a:rPr lang="en-GB" sz="2400" dirty="0"/>
              <a:t>Rules of The Road</a:t>
            </a:r>
          </a:p>
          <a:p>
            <a:r>
              <a:rPr lang="en-GB" sz="2400" dirty="0"/>
              <a:t>Highway Code</a:t>
            </a:r>
          </a:p>
          <a:p>
            <a:r>
              <a:rPr lang="en-GB" sz="2400" dirty="0"/>
              <a:t>Typical Procedures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1CCCE-F672-4213-8AA4-25175EAC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30" y="3191551"/>
            <a:ext cx="839096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3C93-15FA-4FED-9D7B-F7A722DC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GB" dirty="0"/>
              <a:t>But,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491E-639D-4D15-A5C8-65D2E60A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GB" sz="2400" dirty="0"/>
              <a:t>Reduce The Magnitude Of Learning To Drive</a:t>
            </a:r>
          </a:p>
          <a:p>
            <a:r>
              <a:rPr lang="en-GB" sz="2400" dirty="0"/>
              <a:t>Make Mistakes To Learn</a:t>
            </a:r>
          </a:p>
          <a:p>
            <a:r>
              <a:rPr lang="en-GB" sz="2400" dirty="0"/>
              <a:t>A Risk Free Environment </a:t>
            </a:r>
          </a:p>
          <a:p>
            <a:r>
              <a:rPr lang="en-GB" sz="2400" dirty="0"/>
              <a:t>Potentially Lowering Incidents</a:t>
            </a:r>
          </a:p>
          <a:p>
            <a:r>
              <a:rPr lang="en-GB" sz="2400" dirty="0"/>
              <a:t>In A Fun 3D Driving Simulator 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6F8FC-98BA-421F-B4CF-E4E30FF0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392" y="3191551"/>
            <a:ext cx="2497573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2391C-B639-4C2D-808C-D9088FE7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303030"/>
                </a:solidFill>
              </a:rPr>
              <a:t>Ok. 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CB424-988C-4245-A88B-DBA3A2F0C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976902"/>
            <a:ext cx="5941068" cy="39656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671B-10B8-4B46-A6E0-F2C82B71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589" y="965199"/>
            <a:ext cx="4833256" cy="4020458"/>
          </a:xfrm>
        </p:spPr>
        <p:txBody>
          <a:bodyPr anchor="ctr">
            <a:normAutofit/>
          </a:bodyPr>
          <a:lstStyle/>
          <a:p>
            <a:r>
              <a:rPr lang="en-GB" dirty="0"/>
              <a:t>Freedom = Fun</a:t>
            </a:r>
          </a:p>
          <a:p>
            <a:pPr lvl="1"/>
            <a:r>
              <a:rPr lang="en-GB" sz="2000" dirty="0"/>
              <a:t>Drive Around And Explore The Land</a:t>
            </a:r>
          </a:p>
          <a:p>
            <a:r>
              <a:rPr lang="en-GB" dirty="0"/>
              <a:t>Information Boxes Explaining</a:t>
            </a:r>
          </a:p>
          <a:p>
            <a:pPr lvl="1"/>
            <a:r>
              <a:rPr lang="en-GB" sz="2000" dirty="0"/>
              <a:t>Road Signs</a:t>
            </a:r>
          </a:p>
          <a:p>
            <a:pPr lvl="1"/>
            <a:r>
              <a:rPr lang="en-GB" sz="2000" dirty="0"/>
              <a:t>Crossings</a:t>
            </a:r>
          </a:p>
          <a:p>
            <a:pPr lvl="1"/>
            <a:r>
              <a:rPr lang="en-GB" sz="2000" dirty="0"/>
              <a:t>Is it flashing? What it means, what to do. </a:t>
            </a:r>
          </a:p>
          <a:p>
            <a:r>
              <a:rPr lang="en-GB" dirty="0"/>
              <a:t>Manoeuvres</a:t>
            </a:r>
          </a:p>
          <a:p>
            <a:pPr lvl="1"/>
            <a:r>
              <a:rPr lang="en-GB" sz="2000" dirty="0"/>
              <a:t>Driving Test Approved </a:t>
            </a:r>
          </a:p>
          <a:p>
            <a:r>
              <a:rPr lang="en-GB" dirty="0"/>
              <a:t>And…</a:t>
            </a:r>
          </a:p>
        </p:txBody>
      </p:sp>
    </p:spTree>
    <p:extLst>
      <p:ext uri="{BB962C8B-B14F-4D97-AF65-F5344CB8AC3E}">
        <p14:creationId xmlns:p14="http://schemas.microsoft.com/office/powerpoint/2010/main" val="32248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BCF5A-0308-4C35-9A66-0B828040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B53C-397F-4AC6-B3DD-02A0D91A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Key In Being A Good Driver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57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BFC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A9AA6-6677-4325-B1F5-829DBDFD4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8" r="2" b="2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990AE-5693-4C91-A53F-B6A4802D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GB" sz="4800" dirty="0"/>
              <a:t>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DB19-E7F4-4DB1-B67A-F7BE95AF8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Situations That You May Not Experience During Tests.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Flashing Lights &amp; Sirens</a:t>
            </a:r>
          </a:p>
          <a:p>
            <a:pPr lvl="2"/>
            <a:r>
              <a:rPr lang="en-GB" sz="1400" dirty="0"/>
              <a:t>What Colour Means What</a:t>
            </a:r>
          </a:p>
          <a:p>
            <a:pPr lvl="2"/>
            <a:r>
              <a:rPr lang="en-GB" sz="1400" dirty="0"/>
              <a:t>What To Do</a:t>
            </a:r>
          </a:p>
          <a:p>
            <a:pPr lvl="1"/>
            <a:r>
              <a:rPr lang="en-GB" sz="1800" dirty="0"/>
              <a:t>Black Ice</a:t>
            </a:r>
          </a:p>
          <a:p>
            <a:pPr lvl="1"/>
            <a:r>
              <a:rPr lang="en-GB" sz="1800" dirty="0"/>
              <a:t>High Speed Cornering</a:t>
            </a:r>
          </a:p>
          <a:p>
            <a:pPr lvl="1"/>
            <a:r>
              <a:rPr lang="en-GB" sz="1800" dirty="0"/>
              <a:t>Loss Of 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D3AC9-40BE-4D75-A8E2-5E24F37BB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0" b="-2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50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FFF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DB92-5C3E-445D-B2BB-088AE283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Plan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32904DF-394E-4D41-8C16-36B96833C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70276"/>
              </p:ext>
            </p:extLst>
          </p:nvPr>
        </p:nvGraphicFramePr>
        <p:xfrm>
          <a:off x="838200" y="1627705"/>
          <a:ext cx="8589885" cy="870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11848901" imgH="12010910" progId="Excel.Sheet.12">
                  <p:embed/>
                </p:oleObj>
              </mc:Choice>
              <mc:Fallback>
                <p:oleObj name="Worksheet" r:id="rId3" imgW="11848901" imgH="120109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27705"/>
                        <a:ext cx="8589885" cy="870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85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DD423-4669-4BAF-A5BB-36954C51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76FD-1CF7-445D-8C31-696B532A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3335712"/>
          </a:xfrm>
        </p:spPr>
        <p:txBody>
          <a:bodyPr>
            <a:normAutofit/>
          </a:bodyPr>
          <a:lstStyle/>
          <a:p>
            <a:r>
              <a:rPr lang="en-GB" sz="1500" dirty="0"/>
              <a:t>Unity</a:t>
            </a:r>
          </a:p>
          <a:p>
            <a:pPr lvl="1"/>
            <a:r>
              <a:rPr lang="en-GB" sz="1500" dirty="0"/>
              <a:t>Coding</a:t>
            </a:r>
          </a:p>
          <a:p>
            <a:r>
              <a:rPr lang="en-GB" sz="1500" dirty="0"/>
              <a:t>Maya</a:t>
            </a:r>
          </a:p>
          <a:p>
            <a:pPr lvl="1"/>
            <a:r>
              <a:rPr lang="en-GB" sz="1500" dirty="0"/>
              <a:t>Modelling </a:t>
            </a:r>
          </a:p>
          <a:p>
            <a:r>
              <a:rPr lang="en-GB" sz="1500" dirty="0"/>
              <a:t>Blender</a:t>
            </a:r>
          </a:p>
          <a:p>
            <a:pPr lvl="1"/>
            <a:r>
              <a:rPr lang="en-GB" sz="1500" dirty="0"/>
              <a:t>Modelling</a:t>
            </a:r>
          </a:p>
          <a:p>
            <a:r>
              <a:rPr lang="en-GB" sz="1500" dirty="0"/>
              <a:t>Sony Vegas</a:t>
            </a:r>
          </a:p>
          <a:p>
            <a:pPr lvl="1"/>
            <a:r>
              <a:rPr lang="en-GB" sz="1500" dirty="0"/>
              <a:t>Audio</a:t>
            </a:r>
          </a:p>
          <a:p>
            <a:r>
              <a:rPr lang="en-GB" sz="1500" dirty="0"/>
              <a:t>Adobe Photoshop</a:t>
            </a:r>
          </a:p>
          <a:p>
            <a:pPr lvl="1"/>
            <a:r>
              <a:rPr lang="en-GB" sz="1500" dirty="0"/>
              <a:t>Textures</a:t>
            </a:r>
          </a:p>
          <a:p>
            <a:pPr marL="457200" lvl="1" indent="0">
              <a:buNone/>
            </a:pPr>
            <a:endParaRPr lang="en-GB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7618E-5A3E-44DA-8649-13A45586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63" y="2722497"/>
            <a:ext cx="2532114" cy="91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925F3-0006-4575-A1E7-974AB786D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00" y="2503951"/>
            <a:ext cx="4234316" cy="1354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51523A-555A-406C-91E1-E5336B674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86" y="3986847"/>
            <a:ext cx="3529944" cy="1172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55443D-40B0-4E71-A3EE-E2BF195FB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63" y="3986847"/>
            <a:ext cx="1172542" cy="1172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5D18FC-12C4-4ADC-8F82-8CF5C00BFA0C}"/>
              </a:ext>
            </a:extLst>
          </p:cNvPr>
          <p:cNvSpPr txBox="1"/>
          <p:nvPr/>
        </p:nvSpPr>
        <p:spPr>
          <a:xfrm>
            <a:off x="5557937" y="4388452"/>
            <a:ext cx="20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/>
              <a:t>VEGAS</a:t>
            </a:r>
            <a:r>
              <a:rPr lang="en-GB" sz="2000" dirty="0" err="1"/>
              <a:t>Pro</a:t>
            </a:r>
            <a:endParaRPr lang="en-GB" sz="4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5E23A2-541A-4286-80FB-8CC02656C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36" y="5138934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08040-C3DE-4DB8-AE37-5F36017A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/>
              <a:t>Questions?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224D9583-BEE2-4E34-8F41-EAA80928A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46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504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BB7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4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Excel Worksheet</vt:lpstr>
      <vt:lpstr>Serious Driving</vt:lpstr>
      <vt:lpstr>What Is Serious Driving?</vt:lpstr>
      <vt:lpstr>But, Why?</vt:lpstr>
      <vt:lpstr>Ok. How?</vt:lpstr>
      <vt:lpstr>Situations</vt:lpstr>
      <vt:lpstr>Situations</vt:lpstr>
      <vt:lpstr>Development Plan</vt:lpstr>
      <vt:lpstr>Software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Driving</dc:title>
  <dc:creator>Darren Griffiths</dc:creator>
  <cp:lastModifiedBy>Darren Griffiths</cp:lastModifiedBy>
  <cp:revision>1</cp:revision>
  <dcterms:created xsi:type="dcterms:W3CDTF">2018-09-18T15:00:47Z</dcterms:created>
  <dcterms:modified xsi:type="dcterms:W3CDTF">2018-09-18T15:02:19Z</dcterms:modified>
</cp:coreProperties>
</file>