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FEC3-AB13-447E-8912-A79E1521B89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9E4A-3B44-48A7-B990-B5EAE2CC8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2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FEC3-AB13-447E-8912-A79E1521B89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9E4A-3B44-48A7-B990-B5EAE2CC8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5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FEC3-AB13-447E-8912-A79E1521B89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9E4A-3B44-48A7-B990-B5EAE2CC8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23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FEC3-AB13-447E-8912-A79E1521B89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9E4A-3B44-48A7-B990-B5EAE2CC8FB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3852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FEC3-AB13-447E-8912-A79E1521B89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9E4A-3B44-48A7-B990-B5EAE2CC8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71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FEC3-AB13-447E-8912-A79E1521B89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9E4A-3B44-48A7-B990-B5EAE2CC8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8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FEC3-AB13-447E-8912-A79E1521B89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9E4A-3B44-48A7-B990-B5EAE2CC8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75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FEC3-AB13-447E-8912-A79E1521B89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9E4A-3B44-48A7-B990-B5EAE2CC8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FEC3-AB13-447E-8912-A79E1521B89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9E4A-3B44-48A7-B990-B5EAE2CC8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4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FEC3-AB13-447E-8912-A79E1521B89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9E4A-3B44-48A7-B990-B5EAE2CC8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3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FEC3-AB13-447E-8912-A79E1521B89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9E4A-3B44-48A7-B990-B5EAE2CC8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2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FEC3-AB13-447E-8912-A79E1521B89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9E4A-3B44-48A7-B990-B5EAE2CC8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5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FEC3-AB13-447E-8912-A79E1521B89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9E4A-3B44-48A7-B990-B5EAE2CC8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1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FEC3-AB13-447E-8912-A79E1521B89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9E4A-3B44-48A7-B990-B5EAE2CC8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FEC3-AB13-447E-8912-A79E1521B89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9E4A-3B44-48A7-B990-B5EAE2CC8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2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FEC3-AB13-447E-8912-A79E1521B89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9E4A-3B44-48A7-B990-B5EAE2CC8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0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FEC3-AB13-447E-8912-A79E1521B89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9E4A-3B44-48A7-B990-B5EAE2CC8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56CFEC3-AB13-447E-8912-A79E1521B89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79E4A-3B44-48A7-B990-B5EAE2CC8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71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Darren Brock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Hangman Game</a:t>
            </a:r>
          </a:p>
        </p:txBody>
      </p:sp>
    </p:spTree>
    <p:extLst>
      <p:ext uri="{BB962C8B-B14F-4D97-AF65-F5344CB8AC3E}">
        <p14:creationId xmlns:p14="http://schemas.microsoft.com/office/powerpoint/2010/main" val="1981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Hangman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the objectives of the game was to: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Make user stories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Make a dummy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010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an example of what the game should expected to be.</a:t>
            </a:r>
            <a:endParaRPr lang="en-US" dirty="0"/>
          </a:p>
        </p:txBody>
      </p:sp>
      <p:pic>
        <p:nvPicPr>
          <p:cNvPr id="1028" name="Picture 4" descr="https://upload.wikimedia.org/wikipedia/commons/thumb/f/f4/Hangman_game.jpg/220px-Hangman_gam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563" y="2256234"/>
            <a:ext cx="5074276" cy="397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520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8200"/>
          </a:xfrm>
        </p:spPr>
        <p:txBody>
          <a:bodyPr/>
          <a:lstStyle/>
          <a:p>
            <a:r>
              <a:rPr lang="en-US" dirty="0" smtClean="0"/>
              <a:t>Description of my Riddle 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know the games idea is to guess a character but my is more of like guessing a word and changed the game because I knew that most of my classmates would have a similar program as me</a:t>
            </a:r>
          </a:p>
          <a:p>
            <a:r>
              <a:rPr lang="en-US" dirty="0" smtClean="0"/>
              <a:t>So my game works more as </a:t>
            </a:r>
            <a:r>
              <a:rPr lang="en-US" smtClean="0"/>
              <a:t>a riddle.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3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9412"/>
          </a:xfrm>
        </p:spPr>
        <p:txBody>
          <a:bodyPr/>
          <a:lstStyle/>
          <a:p>
            <a:r>
              <a:rPr lang="en-US" dirty="0" smtClean="0"/>
              <a:t>My run code: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32" y="2003504"/>
            <a:ext cx="10062382" cy="3019070"/>
          </a:xfrm>
        </p:spPr>
      </p:pic>
    </p:spTree>
    <p:extLst>
      <p:ext uri="{BB962C8B-B14F-4D97-AF65-F5344CB8AC3E}">
        <p14:creationId xmlns:p14="http://schemas.microsoft.com/office/powerpoint/2010/main" val="224844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</TotalTime>
  <Words>91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</vt:lpstr>
      <vt:lpstr>Darren Brock</vt:lpstr>
      <vt:lpstr>Hangman Game</vt:lpstr>
      <vt:lpstr>This is an example of what the game should expected to be.</vt:lpstr>
      <vt:lpstr>Description of my Riddle man</vt:lpstr>
      <vt:lpstr>My run code: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 Game</dc:title>
  <dc:creator>Admin</dc:creator>
  <cp:lastModifiedBy>Admin</cp:lastModifiedBy>
  <cp:revision>8</cp:revision>
  <dcterms:created xsi:type="dcterms:W3CDTF">2019-05-22T07:50:25Z</dcterms:created>
  <dcterms:modified xsi:type="dcterms:W3CDTF">2019-05-22T10:39:31Z</dcterms:modified>
</cp:coreProperties>
</file>