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9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39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3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0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6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85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2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0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6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6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3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344F0E-E3A4-4B09-B476-DCC6D7ABD0C4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5490-A7CE-4475-A9A0-5E57928EA2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16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Darren Brock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595"/>
          </a:xfrm>
        </p:spPr>
        <p:txBody>
          <a:bodyPr/>
          <a:lstStyle/>
          <a:p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the main objectives was for the program to: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all the your program to translate 100 common words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To create a dictionary to store the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is an example of what it should look like: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80" y="2052638"/>
            <a:ext cx="7616816" cy="4195762"/>
          </a:xfrm>
        </p:spPr>
      </p:pic>
    </p:spTree>
    <p:extLst>
      <p:ext uri="{BB962C8B-B14F-4D97-AF65-F5344CB8AC3E}">
        <p14:creationId xmlns:p14="http://schemas.microsoft.com/office/powerpoint/2010/main" val="144908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my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idea or main thing is to make sure you have internet connection to be able to install and import the “</a:t>
            </a:r>
            <a:r>
              <a:rPr lang="en-US" dirty="0" smtClean="0"/>
              <a:t>googletrans</a:t>
            </a:r>
            <a:r>
              <a:rPr lang="en-US" dirty="0" smtClean="0"/>
              <a:t>” function to be able to pickup/detect any language you prefer.</a:t>
            </a:r>
          </a:p>
          <a:p>
            <a:r>
              <a:rPr lang="en-US" dirty="0" smtClean="0"/>
              <a:t>So after the </a:t>
            </a:r>
            <a:r>
              <a:rPr lang="en-US" dirty="0" smtClean="0"/>
              <a:t>googletrans</a:t>
            </a:r>
            <a:r>
              <a:rPr lang="en-US" dirty="0" smtClean="0"/>
              <a:t> is successfully installed the code will be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code when I run 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86" y="1853248"/>
            <a:ext cx="9401817" cy="3691209"/>
          </a:xfrm>
        </p:spPr>
      </p:pic>
    </p:spTree>
    <p:extLst>
      <p:ext uri="{BB962C8B-B14F-4D97-AF65-F5344CB8AC3E}">
        <p14:creationId xmlns:p14="http://schemas.microsoft.com/office/powerpoint/2010/main" val="8779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102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Darren Brock</vt:lpstr>
      <vt:lpstr>Translator</vt:lpstr>
      <vt:lpstr>Below is an example of what it should look like:</vt:lpstr>
      <vt:lpstr>Description of my code:</vt:lpstr>
      <vt:lpstr>My code when I run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Darren Brock</dc:title>
  <dc:creator>Darren Brock</dc:creator>
  <cp:lastModifiedBy>Darren Brock</cp:lastModifiedBy>
  <cp:revision>3</cp:revision>
  <dcterms:created xsi:type="dcterms:W3CDTF">2019-05-23T00:11:36Z</dcterms:created>
  <dcterms:modified xsi:type="dcterms:W3CDTF">2019-05-23T00:35:29Z</dcterms:modified>
</cp:coreProperties>
</file>