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388" r:id="rId2"/>
    <p:sldId id="493" r:id="rId3"/>
    <p:sldId id="536" r:id="rId4"/>
    <p:sldId id="607" r:id="rId5"/>
    <p:sldId id="539" r:id="rId6"/>
    <p:sldId id="540" r:id="rId7"/>
    <p:sldId id="512" r:id="rId8"/>
    <p:sldId id="556" r:id="rId9"/>
    <p:sldId id="568" r:id="rId10"/>
    <p:sldId id="574" r:id="rId11"/>
    <p:sldId id="261" r:id="rId12"/>
    <p:sldId id="308" r:id="rId13"/>
    <p:sldId id="542" r:id="rId14"/>
    <p:sldId id="596" r:id="rId15"/>
    <p:sldId id="1373" r:id="rId16"/>
    <p:sldId id="1372" r:id="rId17"/>
    <p:sldId id="550" r:id="rId18"/>
    <p:sldId id="551" r:id="rId19"/>
    <p:sldId id="553" r:id="rId20"/>
    <p:sldId id="595" r:id="rId21"/>
    <p:sldId id="1312" r:id="rId22"/>
    <p:sldId id="1424" r:id="rId23"/>
    <p:sldId id="555" r:id="rId24"/>
    <p:sldId id="606" r:id="rId25"/>
    <p:sldId id="53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0 封面和目录" id="{6F411C51-8D40-984F-B5BD-2700AC39F050}">
          <p14:sldIdLst>
            <p14:sldId id="388"/>
            <p14:sldId id="493"/>
          </p14:sldIdLst>
        </p14:section>
        <p14:section name="01 项目回顾和TCT简介" id="{CD7D0E56-1032-6145-AC7A-B70D5497C51C}">
          <p14:sldIdLst>
            <p14:sldId id="536"/>
            <p14:sldId id="607"/>
            <p14:sldId id="539"/>
            <p14:sldId id="540"/>
            <p14:sldId id="512"/>
          </p14:sldIdLst>
        </p14:section>
        <p14:section name="02 信息化产品概况" id="{0F024826-D71B-624F-97A0-B586A150F8D0}">
          <p14:sldIdLst>
            <p14:sldId id="556"/>
            <p14:sldId id="568"/>
            <p14:sldId id="574"/>
            <p14:sldId id="261"/>
            <p14:sldId id="308"/>
          </p14:sldIdLst>
        </p14:section>
        <p14:section name="03 雅耶项目计划" id="{B73C75DE-54EE-E64C-8AB8-B455ADA937EF}">
          <p14:sldIdLst>
            <p14:sldId id="542"/>
            <p14:sldId id="596"/>
            <p14:sldId id="1373"/>
            <p14:sldId id="1372"/>
            <p14:sldId id="550"/>
            <p14:sldId id="551"/>
            <p14:sldId id="553"/>
            <p14:sldId id="595"/>
            <p14:sldId id="1312"/>
            <p14:sldId id="1424"/>
            <p14:sldId id="555"/>
            <p14:sldId id="606"/>
          </p14:sldIdLst>
        </p14:section>
        <p14:section name="04 Q&amp;A" id="{C4696BEF-54F7-D544-89BB-25078E5534FF}">
          <p14:sldIdLst>
            <p14:sldId id="538"/>
          </p14:sldIdLst>
        </p14:section>
      </p14:sectionLst>
    </p:ext>
    <p:ext uri="{EFAFB233-063F-42B5-8137-9DF3F51BA10A}">
      <p15:sldGuideLst xmlns:p15="http://schemas.microsoft.com/office/powerpoint/2012/main">
        <p15:guide id="1" orient="horz" pos="822">
          <p15:clr>
            <a:srgbClr val="A4A3A4"/>
          </p15:clr>
        </p15:guide>
        <p15:guide id="2" pos="3840">
          <p15:clr>
            <a:srgbClr val="A4A3A4"/>
          </p15:clr>
        </p15:guide>
        <p15:guide id="3" pos="528">
          <p15:clr>
            <a:srgbClr val="A4A3A4"/>
          </p15:clr>
        </p15:guide>
        <p15:guide id="4" pos="7152">
          <p15:clr>
            <a:srgbClr val="A4A3A4"/>
          </p15:clr>
        </p15:guide>
        <p15:guide id="5" pos="3603">
          <p15:clr>
            <a:srgbClr val="A4A3A4"/>
          </p15:clr>
        </p15:guide>
        <p15:guide id="6" pos="4044">
          <p15:clr>
            <a:srgbClr val="A4A3A4"/>
          </p15:clr>
        </p15:guide>
        <p15:guide id="7" orient="horz" pos="2280">
          <p15:clr>
            <a:srgbClr val="A4A3A4"/>
          </p15:clr>
        </p15:guide>
        <p15:guide id="8" orient="horz" pos="3702">
          <p15:clr>
            <a:srgbClr val="A4A3A4"/>
          </p15:clr>
        </p15:guide>
        <p15:guide id="9" orient="horz" pos="3498">
          <p15:clr>
            <a:srgbClr val="A4A3A4"/>
          </p15:clr>
        </p15:guide>
        <p15:guide id="10" orient="horz" pos="1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 gu" initials="s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5EA0"/>
    <a:srgbClr val="3366CC"/>
    <a:srgbClr val="3333CC"/>
    <a:srgbClr val="DB400F"/>
    <a:srgbClr val="B6326C"/>
    <a:srgbClr val="8CD6C7"/>
    <a:srgbClr val="0282CB"/>
    <a:srgbClr val="6E3098"/>
    <a:srgbClr val="14A3B0"/>
    <a:srgbClr val="036A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3EECAC-AC6F-D04A-8A3C-F944BF97E61F}" v="172" dt="2019-09-09T08:14:27.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18" autoAdjust="0"/>
    <p:restoredTop sz="91024" autoAdjust="0"/>
  </p:normalViewPr>
  <p:slideViewPr>
    <p:cSldViewPr snapToGrid="0">
      <p:cViewPr varScale="1">
        <p:scale>
          <a:sx n="83" d="100"/>
          <a:sy n="83" d="100"/>
        </p:scale>
        <p:origin x="216" y="544"/>
      </p:cViewPr>
      <p:guideLst>
        <p:guide orient="horz" pos="822"/>
        <p:guide pos="3840"/>
        <p:guide pos="528"/>
        <p:guide pos="7152"/>
        <p:guide pos="3603"/>
        <p:guide pos="4044"/>
        <p:guide orient="horz" pos="2280"/>
        <p:guide orient="horz" pos="3702"/>
        <p:guide orient="horz" pos="3498"/>
        <p:guide orient="horz" pos="107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70" d="100"/>
          <a:sy n="70" d="100"/>
        </p:scale>
        <p:origin x="-2861"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周 清晓" userId="9ce9b1e7335ee45f" providerId="LiveId" clId="{A43EECAC-AC6F-D04A-8A3C-F944BF97E61F}"/>
    <pc:docChg chg="undo custSel addSld delSld modSld sldOrd modSection">
      <pc:chgData name="周 清晓" userId="9ce9b1e7335ee45f" providerId="LiveId" clId="{A43EECAC-AC6F-D04A-8A3C-F944BF97E61F}" dt="2019-09-09T08:18:27.846" v="623" actId="255"/>
      <pc:docMkLst>
        <pc:docMk/>
      </pc:docMkLst>
      <pc:sldChg chg="modSp add modAnim">
        <pc:chgData name="周 清晓" userId="9ce9b1e7335ee45f" providerId="LiveId" clId="{A43EECAC-AC6F-D04A-8A3C-F944BF97E61F}" dt="2019-09-09T08:13:38.300" v="621"/>
        <pc:sldMkLst>
          <pc:docMk/>
          <pc:sldMk cId="3993728470" sldId="261"/>
        </pc:sldMkLst>
        <pc:spChg chg="mod">
          <ac:chgData name="周 清晓" userId="9ce9b1e7335ee45f" providerId="LiveId" clId="{A43EECAC-AC6F-D04A-8A3C-F944BF97E61F}" dt="2019-09-09T08:12:29.990" v="612" actId="1036"/>
          <ac:spMkLst>
            <pc:docMk/>
            <pc:sldMk cId="3993728470" sldId="261"/>
            <ac:spMk id="2" creationId="{00000000-0000-0000-0000-000000000000}"/>
          </ac:spMkLst>
        </pc:spChg>
      </pc:sldChg>
      <pc:sldChg chg="modSp add">
        <pc:chgData name="周 清晓" userId="9ce9b1e7335ee45f" providerId="LiveId" clId="{A43EECAC-AC6F-D04A-8A3C-F944BF97E61F}" dt="2019-09-09T08:14:27.812" v="622" actId="14100"/>
        <pc:sldMkLst>
          <pc:docMk/>
          <pc:sldMk cId="4136834986" sldId="308"/>
        </pc:sldMkLst>
        <pc:spChg chg="mod">
          <ac:chgData name="周 清晓" userId="9ce9b1e7335ee45f" providerId="LiveId" clId="{A43EECAC-AC6F-D04A-8A3C-F944BF97E61F}" dt="2019-09-09T08:14:27.812" v="622" actId="14100"/>
          <ac:spMkLst>
            <pc:docMk/>
            <pc:sldMk cId="4136834986" sldId="308"/>
            <ac:spMk id="46" creationId="{00000000-0000-0000-0000-000000000000}"/>
          </ac:spMkLst>
        </pc:spChg>
      </pc:sldChg>
      <pc:sldChg chg="modSp">
        <pc:chgData name="周 清晓" userId="9ce9b1e7335ee45f" providerId="LiveId" clId="{A43EECAC-AC6F-D04A-8A3C-F944BF97E61F}" dt="2019-09-09T03:24:40.073" v="50" actId="20577"/>
        <pc:sldMkLst>
          <pc:docMk/>
          <pc:sldMk cId="0" sldId="388"/>
        </pc:sldMkLst>
        <pc:spChg chg="mod">
          <ac:chgData name="周 清晓" userId="9ce9b1e7335ee45f" providerId="LiveId" clId="{A43EECAC-AC6F-D04A-8A3C-F944BF97E61F}" dt="2019-09-09T03:24:40.073" v="50" actId="20577"/>
          <ac:spMkLst>
            <pc:docMk/>
            <pc:sldMk cId="0" sldId="388"/>
            <ac:spMk id="2" creationId="{00000000-0000-0000-0000-000000000000}"/>
          </ac:spMkLst>
        </pc:spChg>
      </pc:sldChg>
      <pc:sldChg chg="modSp">
        <pc:chgData name="周 清晓" userId="9ce9b1e7335ee45f" providerId="LiveId" clId="{A43EECAC-AC6F-D04A-8A3C-F944BF97E61F}" dt="2019-09-09T08:11:33.613" v="595" actId="20577"/>
        <pc:sldMkLst>
          <pc:docMk/>
          <pc:sldMk cId="0" sldId="493"/>
        </pc:sldMkLst>
        <pc:spChg chg="mod">
          <ac:chgData name="周 清晓" userId="9ce9b1e7335ee45f" providerId="LiveId" clId="{A43EECAC-AC6F-D04A-8A3C-F944BF97E61F}" dt="2019-09-09T08:02:50.951" v="555" actId="255"/>
          <ac:spMkLst>
            <pc:docMk/>
            <pc:sldMk cId="0" sldId="493"/>
            <ac:spMk id="9" creationId="{00000000-0000-0000-0000-000000000000}"/>
          </ac:spMkLst>
        </pc:spChg>
        <pc:spChg chg="mod">
          <ac:chgData name="周 清晓" userId="9ce9b1e7335ee45f" providerId="LiveId" clId="{A43EECAC-AC6F-D04A-8A3C-F944BF97E61F}" dt="2019-09-09T03:24:31.404" v="39" actId="20577"/>
          <ac:spMkLst>
            <pc:docMk/>
            <pc:sldMk cId="0" sldId="493"/>
            <ac:spMk id="30" creationId="{00000000-0000-0000-0000-000000000000}"/>
          </ac:spMkLst>
        </pc:spChg>
        <pc:spChg chg="mod">
          <ac:chgData name="周 清晓" userId="9ce9b1e7335ee45f" providerId="LiveId" clId="{A43EECAC-AC6F-D04A-8A3C-F944BF97E61F}" dt="2019-09-09T08:11:33.613" v="595" actId="20577"/>
          <ac:spMkLst>
            <pc:docMk/>
            <pc:sldMk cId="0" sldId="493"/>
            <ac:spMk id="40" creationId="{00000000-0000-0000-0000-000000000000}"/>
          </ac:spMkLst>
        </pc:spChg>
      </pc:sldChg>
      <pc:sldChg chg="del">
        <pc:chgData name="周 清晓" userId="9ce9b1e7335ee45f" providerId="LiveId" clId="{A43EECAC-AC6F-D04A-8A3C-F944BF97E61F}" dt="2019-09-09T07:47:09.898" v="506" actId="2696"/>
        <pc:sldMkLst>
          <pc:docMk/>
          <pc:sldMk cId="0" sldId="509"/>
        </pc:sldMkLst>
      </pc:sldChg>
      <pc:sldChg chg="del">
        <pc:chgData name="周 清晓" userId="9ce9b1e7335ee45f" providerId="LiveId" clId="{A43EECAC-AC6F-D04A-8A3C-F944BF97E61F}" dt="2019-09-09T07:47:10.743" v="507" actId="2696"/>
        <pc:sldMkLst>
          <pc:docMk/>
          <pc:sldMk cId="0" sldId="510"/>
        </pc:sldMkLst>
      </pc:sldChg>
      <pc:sldChg chg="del">
        <pc:chgData name="周 清晓" userId="9ce9b1e7335ee45f" providerId="LiveId" clId="{A43EECAC-AC6F-D04A-8A3C-F944BF97E61F}" dt="2019-09-09T07:47:11.767" v="508" actId="2696"/>
        <pc:sldMkLst>
          <pc:docMk/>
          <pc:sldMk cId="0" sldId="511"/>
        </pc:sldMkLst>
      </pc:sldChg>
      <pc:sldChg chg="modSp">
        <pc:chgData name="周 清晓" userId="9ce9b1e7335ee45f" providerId="LiveId" clId="{A43EECAC-AC6F-D04A-8A3C-F944BF97E61F}" dt="2019-09-09T08:09:43.138" v="561" actId="108"/>
        <pc:sldMkLst>
          <pc:docMk/>
          <pc:sldMk cId="0" sldId="512"/>
        </pc:sldMkLst>
        <pc:spChg chg="mod">
          <ac:chgData name="周 清晓" userId="9ce9b1e7335ee45f" providerId="LiveId" clId="{A43EECAC-AC6F-D04A-8A3C-F944BF97E61F}" dt="2019-09-09T08:09:43.138" v="561" actId="108"/>
          <ac:spMkLst>
            <pc:docMk/>
            <pc:sldMk cId="0" sldId="512"/>
            <ac:spMk id="2" creationId="{00000000-0000-0000-0000-000000000000}"/>
          </ac:spMkLst>
        </pc:spChg>
      </pc:sldChg>
      <pc:sldChg chg="modSp">
        <pc:chgData name="周 清晓" userId="9ce9b1e7335ee45f" providerId="LiveId" clId="{A43EECAC-AC6F-D04A-8A3C-F944BF97E61F}" dt="2019-09-09T08:11:45.980" v="607" actId="20577"/>
        <pc:sldMkLst>
          <pc:docMk/>
          <pc:sldMk cId="0" sldId="536"/>
        </pc:sldMkLst>
        <pc:spChg chg="mod">
          <ac:chgData name="周 清晓" userId="9ce9b1e7335ee45f" providerId="LiveId" clId="{A43EECAC-AC6F-D04A-8A3C-F944BF97E61F}" dt="2019-09-09T08:11:45.980" v="607" actId="20577"/>
          <ac:spMkLst>
            <pc:docMk/>
            <pc:sldMk cId="0" sldId="536"/>
            <ac:spMk id="2" creationId="{00000000-0000-0000-0000-000000000000}"/>
          </ac:spMkLst>
        </pc:spChg>
      </pc:sldChg>
      <pc:sldChg chg="modSp">
        <pc:chgData name="周 清晓" userId="9ce9b1e7335ee45f" providerId="LiveId" clId="{A43EECAC-AC6F-D04A-8A3C-F944BF97E61F}" dt="2019-09-09T08:03:02.749" v="557" actId="255"/>
        <pc:sldMkLst>
          <pc:docMk/>
          <pc:sldMk cId="0" sldId="539"/>
        </pc:sldMkLst>
        <pc:spChg chg="mod">
          <ac:chgData name="周 清晓" userId="9ce9b1e7335ee45f" providerId="LiveId" clId="{A43EECAC-AC6F-D04A-8A3C-F944BF97E61F}" dt="2019-09-09T08:03:02.749" v="557" actId="255"/>
          <ac:spMkLst>
            <pc:docMk/>
            <pc:sldMk cId="0" sldId="539"/>
            <ac:spMk id="2" creationId="{00000000-0000-0000-0000-000000000000}"/>
          </ac:spMkLst>
        </pc:spChg>
      </pc:sldChg>
      <pc:sldChg chg="delSp modSp">
        <pc:chgData name="周 清晓" userId="9ce9b1e7335ee45f" providerId="LiveId" clId="{A43EECAC-AC6F-D04A-8A3C-F944BF97E61F}" dt="2019-09-09T08:02:37.279" v="554" actId="255"/>
        <pc:sldMkLst>
          <pc:docMk/>
          <pc:sldMk cId="0" sldId="540"/>
        </pc:sldMkLst>
        <pc:spChg chg="mod">
          <ac:chgData name="周 清晓" userId="9ce9b1e7335ee45f" providerId="LiveId" clId="{A43EECAC-AC6F-D04A-8A3C-F944BF97E61F}" dt="2019-09-09T08:02:37.279" v="554" actId="255"/>
          <ac:spMkLst>
            <pc:docMk/>
            <pc:sldMk cId="0" sldId="540"/>
            <ac:spMk id="15" creationId="{00000000-0000-0000-0000-000000000000}"/>
          </ac:spMkLst>
        </pc:spChg>
        <pc:spChg chg="del mod">
          <ac:chgData name="周 清晓" userId="9ce9b1e7335ee45f" providerId="LiveId" clId="{A43EECAC-AC6F-D04A-8A3C-F944BF97E61F}" dt="2019-09-09T08:02:10.849" v="552" actId="478"/>
          <ac:spMkLst>
            <pc:docMk/>
            <pc:sldMk cId="0" sldId="540"/>
            <ac:spMk id="30" creationId="{00000000-0000-0000-0000-000000000000}"/>
          </ac:spMkLst>
        </pc:spChg>
      </pc:sldChg>
      <pc:sldChg chg="del">
        <pc:chgData name="周 清晓" userId="9ce9b1e7335ee45f" providerId="LiveId" clId="{A43EECAC-AC6F-D04A-8A3C-F944BF97E61F}" dt="2019-09-09T07:47:13.610" v="509" actId="2696"/>
        <pc:sldMkLst>
          <pc:docMk/>
          <pc:sldMk cId="0" sldId="541"/>
        </pc:sldMkLst>
      </pc:sldChg>
      <pc:sldChg chg="modSp">
        <pc:chgData name="周 清晓" userId="9ce9b1e7335ee45f" providerId="LiveId" clId="{A43EECAC-AC6F-D04A-8A3C-F944BF97E61F}" dt="2019-09-09T03:27:38.947" v="111" actId="20577"/>
        <pc:sldMkLst>
          <pc:docMk/>
          <pc:sldMk cId="0" sldId="542"/>
        </pc:sldMkLst>
        <pc:spChg chg="mod">
          <ac:chgData name="周 清晓" userId="9ce9b1e7335ee45f" providerId="LiveId" clId="{A43EECAC-AC6F-D04A-8A3C-F944BF97E61F}" dt="2019-09-09T03:27:38.947" v="111" actId="20577"/>
          <ac:spMkLst>
            <pc:docMk/>
            <pc:sldMk cId="0" sldId="542"/>
            <ac:spMk id="2" creationId="{00000000-0000-0000-0000-000000000000}"/>
          </ac:spMkLst>
        </pc:spChg>
      </pc:sldChg>
      <pc:sldChg chg="modSp">
        <pc:chgData name="周 清晓" userId="9ce9b1e7335ee45f" providerId="LiveId" clId="{A43EECAC-AC6F-D04A-8A3C-F944BF97E61F}" dt="2019-09-09T08:10:28.891" v="569" actId="108"/>
        <pc:sldMkLst>
          <pc:docMk/>
          <pc:sldMk cId="0" sldId="550"/>
        </pc:sldMkLst>
        <pc:spChg chg="mod">
          <ac:chgData name="周 清晓" userId="9ce9b1e7335ee45f" providerId="LiveId" clId="{A43EECAC-AC6F-D04A-8A3C-F944BF97E61F}" dt="2019-09-09T08:10:28.891" v="569" actId="108"/>
          <ac:spMkLst>
            <pc:docMk/>
            <pc:sldMk cId="0" sldId="550"/>
            <ac:spMk id="2" creationId="{00000000-0000-0000-0000-000000000000}"/>
          </ac:spMkLst>
        </pc:spChg>
      </pc:sldChg>
      <pc:sldChg chg="modSp">
        <pc:chgData name="周 清晓" userId="9ce9b1e7335ee45f" providerId="LiveId" clId="{A43EECAC-AC6F-D04A-8A3C-F944BF97E61F}" dt="2019-09-09T08:10:32.098" v="570" actId="108"/>
        <pc:sldMkLst>
          <pc:docMk/>
          <pc:sldMk cId="0" sldId="551"/>
        </pc:sldMkLst>
        <pc:spChg chg="mod">
          <ac:chgData name="周 清晓" userId="9ce9b1e7335ee45f" providerId="LiveId" clId="{A43EECAC-AC6F-D04A-8A3C-F944BF97E61F}" dt="2019-09-09T08:10:32.098" v="570" actId="108"/>
          <ac:spMkLst>
            <pc:docMk/>
            <pc:sldMk cId="0" sldId="551"/>
            <ac:spMk id="2" creationId="{00000000-0000-0000-0000-000000000000}"/>
          </ac:spMkLst>
        </pc:spChg>
      </pc:sldChg>
      <pc:sldChg chg="del">
        <pc:chgData name="周 清晓" userId="9ce9b1e7335ee45f" providerId="LiveId" clId="{A43EECAC-AC6F-D04A-8A3C-F944BF97E61F}" dt="2019-09-09T05:28:49.928" v="430" actId="2696"/>
        <pc:sldMkLst>
          <pc:docMk/>
          <pc:sldMk cId="0" sldId="553"/>
        </pc:sldMkLst>
      </pc:sldChg>
      <pc:sldChg chg="modSp add">
        <pc:chgData name="周 清晓" userId="9ce9b1e7335ee45f" providerId="LiveId" clId="{A43EECAC-AC6F-D04A-8A3C-F944BF97E61F}" dt="2019-09-09T08:10:46.952" v="575" actId="207"/>
        <pc:sldMkLst>
          <pc:docMk/>
          <pc:sldMk cId="2275265509" sldId="553"/>
        </pc:sldMkLst>
        <pc:spChg chg="mod">
          <ac:chgData name="周 清晓" userId="9ce9b1e7335ee45f" providerId="LiveId" clId="{A43EECAC-AC6F-D04A-8A3C-F944BF97E61F}" dt="2019-09-09T08:10:46.952" v="575" actId="207"/>
          <ac:spMkLst>
            <pc:docMk/>
            <pc:sldMk cId="2275265509" sldId="553"/>
            <ac:spMk id="2" creationId="{00000000-0000-0000-0000-000000000000}"/>
          </ac:spMkLst>
        </pc:spChg>
      </pc:sldChg>
      <pc:sldChg chg="modSp">
        <pc:chgData name="周 清晓" userId="9ce9b1e7335ee45f" providerId="LiveId" clId="{A43EECAC-AC6F-D04A-8A3C-F944BF97E61F}" dt="2019-09-09T08:11:04.285" v="579" actId="108"/>
        <pc:sldMkLst>
          <pc:docMk/>
          <pc:sldMk cId="0" sldId="555"/>
        </pc:sldMkLst>
        <pc:spChg chg="mod">
          <ac:chgData name="周 清晓" userId="9ce9b1e7335ee45f" providerId="LiveId" clId="{A43EECAC-AC6F-D04A-8A3C-F944BF97E61F}" dt="2019-09-09T08:11:04.285" v="579" actId="108"/>
          <ac:spMkLst>
            <pc:docMk/>
            <pc:sldMk cId="0" sldId="555"/>
            <ac:spMk id="2" creationId="{00000000-0000-0000-0000-000000000000}"/>
          </ac:spMkLst>
        </pc:spChg>
      </pc:sldChg>
      <pc:sldChg chg="modSp del">
        <pc:chgData name="周 清晓" userId="9ce9b1e7335ee45f" providerId="LiveId" clId="{A43EECAC-AC6F-D04A-8A3C-F944BF97E61F}" dt="2019-09-09T03:37:02.766" v="323" actId="2696"/>
        <pc:sldMkLst>
          <pc:docMk/>
          <pc:sldMk cId="0" sldId="565"/>
        </pc:sldMkLst>
        <pc:spChg chg="mod">
          <ac:chgData name="周 清晓" userId="9ce9b1e7335ee45f" providerId="LiveId" clId="{A43EECAC-AC6F-D04A-8A3C-F944BF97E61F}" dt="2019-09-09T03:30:29.368" v="218" actId="20577"/>
          <ac:spMkLst>
            <pc:docMk/>
            <pc:sldMk cId="0" sldId="565"/>
            <ac:spMk id="17" creationId="{00000000-0000-0000-0000-000000000000}"/>
          </ac:spMkLst>
        </pc:spChg>
      </pc:sldChg>
      <pc:sldChg chg="modSp del">
        <pc:chgData name="周 清晓" userId="9ce9b1e7335ee45f" providerId="LiveId" clId="{A43EECAC-AC6F-D04A-8A3C-F944BF97E61F}" dt="2019-09-09T05:26:13.676" v="419" actId="2696"/>
        <pc:sldMkLst>
          <pc:docMk/>
          <pc:sldMk cId="0" sldId="567"/>
        </pc:sldMkLst>
        <pc:spChg chg="mod">
          <ac:chgData name="周 清晓" userId="9ce9b1e7335ee45f" providerId="LiveId" clId="{A43EECAC-AC6F-D04A-8A3C-F944BF97E61F}" dt="2019-09-09T03:30:56.869" v="222" actId="20577"/>
          <ac:spMkLst>
            <pc:docMk/>
            <pc:sldMk cId="0" sldId="567"/>
            <ac:spMk id="61" creationId="{00000000-0000-0000-0000-000000000000}"/>
          </ac:spMkLst>
        </pc:spChg>
        <pc:spChg chg="mod">
          <ac:chgData name="周 清晓" userId="9ce9b1e7335ee45f" providerId="LiveId" clId="{A43EECAC-AC6F-D04A-8A3C-F944BF97E61F}" dt="2019-09-09T03:31:26.183" v="230" actId="20577"/>
          <ac:spMkLst>
            <pc:docMk/>
            <pc:sldMk cId="0" sldId="567"/>
            <ac:spMk id="62" creationId="{00000000-0000-0000-0000-000000000000}"/>
          </ac:spMkLst>
        </pc:spChg>
        <pc:spChg chg="mod">
          <ac:chgData name="周 清晓" userId="9ce9b1e7335ee45f" providerId="LiveId" clId="{A43EECAC-AC6F-D04A-8A3C-F944BF97E61F}" dt="2019-09-09T03:31:36.898" v="237" actId="20577"/>
          <ac:spMkLst>
            <pc:docMk/>
            <pc:sldMk cId="0" sldId="567"/>
            <ac:spMk id="63" creationId="{00000000-0000-0000-0000-000000000000}"/>
          </ac:spMkLst>
        </pc:spChg>
        <pc:spChg chg="mod">
          <ac:chgData name="周 清晓" userId="9ce9b1e7335ee45f" providerId="LiveId" clId="{A43EECAC-AC6F-D04A-8A3C-F944BF97E61F}" dt="2019-09-09T03:32:30.769" v="245" actId="20577"/>
          <ac:spMkLst>
            <pc:docMk/>
            <pc:sldMk cId="0" sldId="567"/>
            <ac:spMk id="64" creationId="{00000000-0000-0000-0000-000000000000}"/>
          </ac:spMkLst>
        </pc:spChg>
        <pc:spChg chg="mod">
          <ac:chgData name="周 清晓" userId="9ce9b1e7335ee45f" providerId="LiveId" clId="{A43EECAC-AC6F-D04A-8A3C-F944BF97E61F}" dt="2019-09-09T03:32:43.530" v="252" actId="20577"/>
          <ac:spMkLst>
            <pc:docMk/>
            <pc:sldMk cId="0" sldId="567"/>
            <ac:spMk id="65" creationId="{00000000-0000-0000-0000-000000000000}"/>
          </ac:spMkLst>
        </pc:spChg>
        <pc:spChg chg="mod">
          <ac:chgData name="周 清晓" userId="9ce9b1e7335ee45f" providerId="LiveId" clId="{A43EECAC-AC6F-D04A-8A3C-F944BF97E61F}" dt="2019-09-09T03:32:53.182" v="258" actId="20577"/>
          <ac:spMkLst>
            <pc:docMk/>
            <pc:sldMk cId="0" sldId="567"/>
            <ac:spMk id="66" creationId="{00000000-0000-0000-0000-000000000000}"/>
          </ac:spMkLst>
        </pc:spChg>
        <pc:spChg chg="mod">
          <ac:chgData name="周 清晓" userId="9ce9b1e7335ee45f" providerId="LiveId" clId="{A43EECAC-AC6F-D04A-8A3C-F944BF97E61F}" dt="2019-09-09T03:33:06.752" v="266" actId="20577"/>
          <ac:spMkLst>
            <pc:docMk/>
            <pc:sldMk cId="0" sldId="567"/>
            <ac:spMk id="67" creationId="{00000000-0000-0000-0000-000000000000}"/>
          </ac:spMkLst>
        </pc:spChg>
      </pc:sldChg>
      <pc:sldChg chg="modSp">
        <pc:chgData name="周 清晓" userId="9ce9b1e7335ee45f" providerId="LiveId" clId="{A43EECAC-AC6F-D04A-8A3C-F944BF97E61F}" dt="2019-09-09T08:09:48.725" v="562" actId="108"/>
        <pc:sldMkLst>
          <pc:docMk/>
          <pc:sldMk cId="0" sldId="568"/>
        </pc:sldMkLst>
        <pc:spChg chg="mod">
          <ac:chgData name="周 清晓" userId="9ce9b1e7335ee45f" providerId="LiveId" clId="{A43EECAC-AC6F-D04A-8A3C-F944BF97E61F}" dt="2019-09-09T08:09:48.725" v="562" actId="108"/>
          <ac:spMkLst>
            <pc:docMk/>
            <pc:sldMk cId="0" sldId="568"/>
            <ac:spMk id="2" creationId="{00000000-0000-0000-0000-000000000000}"/>
          </ac:spMkLst>
        </pc:spChg>
      </pc:sldChg>
      <pc:sldChg chg="del">
        <pc:chgData name="周 清晓" userId="9ce9b1e7335ee45f" providerId="LiveId" clId="{A43EECAC-AC6F-D04A-8A3C-F944BF97E61F}" dt="2019-09-09T07:58:56.088" v="513" actId="2696"/>
        <pc:sldMkLst>
          <pc:docMk/>
          <pc:sldMk cId="0" sldId="569"/>
        </pc:sldMkLst>
      </pc:sldChg>
      <pc:sldChg chg="del">
        <pc:chgData name="周 清晓" userId="9ce9b1e7335ee45f" providerId="LiveId" clId="{A43EECAC-AC6F-D04A-8A3C-F944BF97E61F}" dt="2019-09-09T07:58:56.992" v="514" actId="2696"/>
        <pc:sldMkLst>
          <pc:docMk/>
          <pc:sldMk cId="0" sldId="570"/>
        </pc:sldMkLst>
      </pc:sldChg>
      <pc:sldChg chg="del">
        <pc:chgData name="周 清晓" userId="9ce9b1e7335ee45f" providerId="LiveId" clId="{A43EECAC-AC6F-D04A-8A3C-F944BF97E61F}" dt="2019-09-09T07:58:57.585" v="515" actId="2696"/>
        <pc:sldMkLst>
          <pc:docMk/>
          <pc:sldMk cId="0" sldId="572"/>
        </pc:sldMkLst>
      </pc:sldChg>
      <pc:sldChg chg="del">
        <pc:chgData name="周 清晓" userId="9ce9b1e7335ee45f" providerId="LiveId" clId="{A43EECAC-AC6F-D04A-8A3C-F944BF97E61F}" dt="2019-09-09T07:58:58.180" v="516" actId="2696"/>
        <pc:sldMkLst>
          <pc:docMk/>
          <pc:sldMk cId="0" sldId="573"/>
        </pc:sldMkLst>
      </pc:sldChg>
      <pc:sldChg chg="modSp add del">
        <pc:chgData name="周 清晓" userId="9ce9b1e7335ee45f" providerId="LiveId" clId="{A43EECAC-AC6F-D04A-8A3C-F944BF97E61F}" dt="2019-09-09T08:09:53.557" v="563" actId="108"/>
        <pc:sldMkLst>
          <pc:docMk/>
          <pc:sldMk cId="0" sldId="574"/>
        </pc:sldMkLst>
        <pc:spChg chg="mod">
          <ac:chgData name="周 清晓" userId="9ce9b1e7335ee45f" providerId="LiveId" clId="{A43EECAC-AC6F-D04A-8A3C-F944BF97E61F}" dt="2019-09-09T08:09:53.557" v="563" actId="108"/>
          <ac:spMkLst>
            <pc:docMk/>
            <pc:sldMk cId="0" sldId="574"/>
            <ac:spMk id="40" creationId="{00000000-0000-0000-0000-000000000000}"/>
          </ac:spMkLst>
        </pc:spChg>
      </pc:sldChg>
      <pc:sldChg chg="add del">
        <pc:chgData name="周 清晓" userId="9ce9b1e7335ee45f" providerId="LiveId" clId="{A43EECAC-AC6F-D04A-8A3C-F944BF97E61F}" dt="2019-09-09T07:59:09.451" v="521" actId="2696"/>
        <pc:sldMkLst>
          <pc:docMk/>
          <pc:sldMk cId="0" sldId="575"/>
        </pc:sldMkLst>
      </pc:sldChg>
      <pc:sldChg chg="del">
        <pc:chgData name="周 清晓" userId="9ce9b1e7335ee45f" providerId="LiveId" clId="{A43EECAC-AC6F-D04A-8A3C-F944BF97E61F}" dt="2019-09-09T07:59:10.196" v="522" actId="2696"/>
        <pc:sldMkLst>
          <pc:docMk/>
          <pc:sldMk cId="0" sldId="577"/>
        </pc:sldMkLst>
      </pc:sldChg>
      <pc:sldChg chg="del">
        <pc:chgData name="周 清晓" userId="9ce9b1e7335ee45f" providerId="LiveId" clId="{A43EECAC-AC6F-D04A-8A3C-F944BF97E61F}" dt="2019-09-09T07:59:10.835" v="523" actId="2696"/>
        <pc:sldMkLst>
          <pc:docMk/>
          <pc:sldMk cId="0" sldId="578"/>
        </pc:sldMkLst>
      </pc:sldChg>
      <pc:sldChg chg="del">
        <pc:chgData name="周 清晓" userId="9ce9b1e7335ee45f" providerId="LiveId" clId="{A43EECAC-AC6F-D04A-8A3C-F944BF97E61F}" dt="2019-09-09T07:59:11.756" v="524" actId="2696"/>
        <pc:sldMkLst>
          <pc:docMk/>
          <pc:sldMk cId="0" sldId="579"/>
        </pc:sldMkLst>
      </pc:sldChg>
      <pc:sldChg chg="del">
        <pc:chgData name="周 清晓" userId="9ce9b1e7335ee45f" providerId="LiveId" clId="{A43EECAC-AC6F-D04A-8A3C-F944BF97E61F}" dt="2019-09-09T07:59:12.595" v="525" actId="2696"/>
        <pc:sldMkLst>
          <pc:docMk/>
          <pc:sldMk cId="0" sldId="580"/>
        </pc:sldMkLst>
      </pc:sldChg>
      <pc:sldChg chg="del">
        <pc:chgData name="周 清晓" userId="9ce9b1e7335ee45f" providerId="LiveId" clId="{A43EECAC-AC6F-D04A-8A3C-F944BF97E61F}" dt="2019-09-09T07:59:13.384" v="526" actId="2696"/>
        <pc:sldMkLst>
          <pc:docMk/>
          <pc:sldMk cId="0" sldId="581"/>
        </pc:sldMkLst>
      </pc:sldChg>
      <pc:sldChg chg="del">
        <pc:chgData name="周 清晓" userId="9ce9b1e7335ee45f" providerId="LiveId" clId="{A43EECAC-AC6F-D04A-8A3C-F944BF97E61F}" dt="2019-09-09T07:59:14.152" v="527" actId="2696"/>
        <pc:sldMkLst>
          <pc:docMk/>
          <pc:sldMk cId="0" sldId="582"/>
        </pc:sldMkLst>
      </pc:sldChg>
      <pc:sldChg chg="del">
        <pc:chgData name="周 清晓" userId="9ce9b1e7335ee45f" providerId="LiveId" clId="{A43EECAC-AC6F-D04A-8A3C-F944BF97E61F}" dt="2019-09-09T07:59:15.011" v="528" actId="2696"/>
        <pc:sldMkLst>
          <pc:docMk/>
          <pc:sldMk cId="0" sldId="583"/>
        </pc:sldMkLst>
      </pc:sldChg>
      <pc:sldChg chg="del">
        <pc:chgData name="周 清晓" userId="9ce9b1e7335ee45f" providerId="LiveId" clId="{A43EECAC-AC6F-D04A-8A3C-F944BF97E61F}" dt="2019-09-09T07:59:15.922" v="529" actId="2696"/>
        <pc:sldMkLst>
          <pc:docMk/>
          <pc:sldMk cId="0" sldId="584"/>
        </pc:sldMkLst>
      </pc:sldChg>
      <pc:sldChg chg="modSp ord">
        <pc:chgData name="周 清晓" userId="9ce9b1e7335ee45f" providerId="LiveId" clId="{A43EECAC-AC6F-D04A-8A3C-F944BF97E61F}" dt="2019-09-09T08:10:53.046" v="576" actId="108"/>
        <pc:sldMkLst>
          <pc:docMk/>
          <pc:sldMk cId="0" sldId="595"/>
        </pc:sldMkLst>
        <pc:spChg chg="mod">
          <ac:chgData name="周 清晓" userId="9ce9b1e7335ee45f" providerId="LiveId" clId="{A43EECAC-AC6F-D04A-8A3C-F944BF97E61F}" dt="2019-09-09T08:10:53.046" v="576" actId="108"/>
          <ac:spMkLst>
            <pc:docMk/>
            <pc:sldMk cId="0" sldId="595"/>
            <ac:spMk id="2" creationId="{00000000-0000-0000-0000-000000000000}"/>
          </ac:spMkLst>
        </pc:spChg>
      </pc:sldChg>
      <pc:sldChg chg="modSp">
        <pc:chgData name="周 清晓" userId="9ce9b1e7335ee45f" providerId="LiveId" clId="{A43EECAC-AC6F-D04A-8A3C-F944BF97E61F}" dt="2019-09-09T08:10:16.418" v="566" actId="108"/>
        <pc:sldMkLst>
          <pc:docMk/>
          <pc:sldMk cId="0" sldId="596"/>
        </pc:sldMkLst>
        <pc:spChg chg="mod">
          <ac:chgData name="周 清晓" userId="9ce9b1e7335ee45f" providerId="LiveId" clId="{A43EECAC-AC6F-D04A-8A3C-F944BF97E61F}" dt="2019-09-09T08:10:16.418" v="566" actId="108"/>
          <ac:spMkLst>
            <pc:docMk/>
            <pc:sldMk cId="0" sldId="596"/>
            <ac:spMk id="23" creationId="{00000000-0000-0000-0000-000000000000}"/>
          </ac:spMkLst>
        </pc:spChg>
        <pc:spChg chg="mod">
          <ac:chgData name="周 清晓" userId="9ce9b1e7335ee45f" providerId="LiveId" clId="{A43EECAC-AC6F-D04A-8A3C-F944BF97E61F}" dt="2019-09-09T03:28:39.727" v="154" actId="20577"/>
          <ac:spMkLst>
            <pc:docMk/>
            <pc:sldMk cId="0" sldId="596"/>
            <ac:spMk id="113" creationId="{00000000-0000-0000-0000-000000000000}"/>
          </ac:spMkLst>
        </pc:spChg>
        <pc:grpChg chg="mod">
          <ac:chgData name="周 清晓" userId="9ce9b1e7335ee45f" providerId="LiveId" clId="{A43EECAC-AC6F-D04A-8A3C-F944BF97E61F}" dt="2019-09-09T03:28:20.179" v="117"/>
          <ac:grpSpMkLst>
            <pc:docMk/>
            <pc:sldMk cId="0" sldId="596"/>
            <ac:grpSpMk id="112" creationId="{00000000-0000-0000-0000-000000000000}"/>
          </ac:grpSpMkLst>
        </pc:grpChg>
      </pc:sldChg>
      <pc:sldChg chg="modSp">
        <pc:chgData name="周 清晓" userId="9ce9b1e7335ee45f" providerId="LiveId" clId="{A43EECAC-AC6F-D04A-8A3C-F944BF97E61F}" dt="2019-09-09T08:11:07.935" v="580" actId="108"/>
        <pc:sldMkLst>
          <pc:docMk/>
          <pc:sldMk cId="3610491412" sldId="606"/>
        </pc:sldMkLst>
        <pc:spChg chg="mod">
          <ac:chgData name="周 清晓" userId="9ce9b1e7335ee45f" providerId="LiveId" clId="{A43EECAC-AC6F-D04A-8A3C-F944BF97E61F}" dt="2019-09-09T08:11:07.935" v="580" actId="108"/>
          <ac:spMkLst>
            <pc:docMk/>
            <pc:sldMk cId="3610491412" sldId="606"/>
            <ac:spMk id="23" creationId="{00000000-0000-0000-0000-000000000000}"/>
          </ac:spMkLst>
        </pc:spChg>
      </pc:sldChg>
      <pc:sldChg chg="add del">
        <pc:chgData name="周 清晓" userId="9ce9b1e7335ee45f" providerId="LiveId" clId="{A43EECAC-AC6F-D04A-8A3C-F944BF97E61F}" dt="2019-09-09T03:25:37.887" v="64"/>
        <pc:sldMkLst>
          <pc:docMk/>
          <pc:sldMk cId="1366805003" sldId="607"/>
        </pc:sldMkLst>
      </pc:sldChg>
      <pc:sldChg chg="modSp add">
        <pc:chgData name="周 清晓" userId="9ce9b1e7335ee45f" providerId="LiveId" clId="{A43EECAC-AC6F-D04A-8A3C-F944BF97E61F}" dt="2019-09-09T08:09:20.347" v="560" actId="1076"/>
        <pc:sldMkLst>
          <pc:docMk/>
          <pc:sldMk cId="1769929383" sldId="607"/>
        </pc:sldMkLst>
        <pc:spChg chg="mod">
          <ac:chgData name="周 清晓" userId="9ce9b1e7335ee45f" providerId="LiveId" clId="{A43EECAC-AC6F-D04A-8A3C-F944BF97E61F}" dt="2019-09-09T08:02:57.136" v="556" actId="255"/>
          <ac:spMkLst>
            <pc:docMk/>
            <pc:sldMk cId="1769929383" sldId="607"/>
            <ac:spMk id="2" creationId="{69EE5196-FEF6-4B41-BCD3-9B018E4F837E}"/>
          </ac:spMkLst>
        </pc:spChg>
        <pc:spChg chg="mod">
          <ac:chgData name="周 清晓" userId="9ce9b1e7335ee45f" providerId="LiveId" clId="{A43EECAC-AC6F-D04A-8A3C-F944BF97E61F}" dt="2019-09-09T08:09:20.347" v="560" actId="1076"/>
          <ac:spMkLst>
            <pc:docMk/>
            <pc:sldMk cId="1769929383" sldId="607"/>
            <ac:spMk id="3" creationId="{183EA1FD-B53D-FD48-B05A-1C8935F75676}"/>
          </ac:spMkLst>
        </pc:spChg>
      </pc:sldChg>
      <pc:sldChg chg="modSp add">
        <pc:chgData name="周 清晓" userId="9ce9b1e7335ee45f" providerId="LiveId" clId="{A43EECAC-AC6F-D04A-8A3C-F944BF97E61F}" dt="2019-09-09T08:18:27.846" v="623" actId="255"/>
        <pc:sldMkLst>
          <pc:docMk/>
          <pc:sldMk cId="213388065" sldId="1312"/>
        </pc:sldMkLst>
        <pc:spChg chg="mod">
          <ac:chgData name="周 清晓" userId="9ce9b1e7335ee45f" providerId="LiveId" clId="{A43EECAC-AC6F-D04A-8A3C-F944BF97E61F}" dt="2019-09-09T08:18:27.846" v="623" actId="255"/>
          <ac:spMkLst>
            <pc:docMk/>
            <pc:sldMk cId="213388065" sldId="1312"/>
            <ac:spMk id="3" creationId="{00000000-0000-0000-0000-000000000000}"/>
          </ac:spMkLst>
        </pc:spChg>
        <pc:spChg chg="mod">
          <ac:chgData name="周 清晓" userId="9ce9b1e7335ee45f" providerId="LiveId" clId="{A43EECAC-AC6F-D04A-8A3C-F944BF97E61F}" dt="2019-09-09T08:10:57.660" v="577" actId="108"/>
          <ac:spMkLst>
            <pc:docMk/>
            <pc:sldMk cId="213388065" sldId="1312"/>
            <ac:spMk id="21" creationId="{00000000-0000-0000-0000-000000000000}"/>
          </ac:spMkLst>
        </pc:spChg>
      </pc:sldChg>
      <pc:sldChg chg="delSp modSp add ord">
        <pc:chgData name="周 清晓" userId="9ce9b1e7335ee45f" providerId="LiveId" clId="{A43EECAC-AC6F-D04A-8A3C-F944BF97E61F}" dt="2019-09-09T08:10:24.537" v="568" actId="108"/>
        <pc:sldMkLst>
          <pc:docMk/>
          <pc:sldMk cId="2846506900" sldId="1372"/>
        </pc:sldMkLst>
        <pc:spChg chg="mod">
          <ac:chgData name="周 清晓" userId="9ce9b1e7335ee45f" providerId="LiveId" clId="{A43EECAC-AC6F-D04A-8A3C-F944BF97E61F}" dt="2019-09-09T05:27:22.665" v="422" actId="2711"/>
          <ac:spMkLst>
            <pc:docMk/>
            <pc:sldMk cId="2846506900" sldId="1372"/>
            <ac:spMk id="7" creationId="{00000000-0000-0000-0000-000000000000}"/>
          </ac:spMkLst>
        </pc:spChg>
        <pc:spChg chg="mod">
          <ac:chgData name="周 清晓" userId="9ce9b1e7335ee45f" providerId="LiveId" clId="{A43EECAC-AC6F-D04A-8A3C-F944BF97E61F}" dt="2019-09-09T08:10:24.537" v="568" actId="108"/>
          <ac:spMkLst>
            <pc:docMk/>
            <pc:sldMk cId="2846506900" sldId="1372"/>
            <ac:spMk id="21" creationId="{00000000-0000-0000-0000-000000000000}"/>
          </ac:spMkLst>
        </pc:spChg>
        <pc:graphicFrameChg chg="del mod">
          <ac:chgData name="周 清晓" userId="9ce9b1e7335ee45f" providerId="LiveId" clId="{A43EECAC-AC6F-D04A-8A3C-F944BF97E61F}" dt="2019-09-09T05:21:03.225" v="334" actId="478"/>
          <ac:graphicFrameMkLst>
            <pc:docMk/>
            <pc:sldMk cId="2846506900" sldId="1372"/>
            <ac:graphicFrameMk id="3" creationId="{00000000-0000-0000-0000-000000000000}"/>
          </ac:graphicFrameMkLst>
        </pc:graphicFrameChg>
        <pc:graphicFrameChg chg="mod">
          <ac:chgData name="周 清晓" userId="9ce9b1e7335ee45f" providerId="LiveId" clId="{A43EECAC-AC6F-D04A-8A3C-F944BF97E61F}" dt="2019-09-09T05:28:06.869" v="429" actId="2711"/>
          <ac:graphicFrameMkLst>
            <pc:docMk/>
            <pc:sldMk cId="2846506900" sldId="1372"/>
            <ac:graphicFrameMk id="4" creationId="{00000000-0000-0000-0000-000000000000}"/>
          </ac:graphicFrameMkLst>
        </pc:graphicFrameChg>
        <pc:cxnChg chg="del mod">
          <ac:chgData name="周 清晓" userId="9ce9b1e7335ee45f" providerId="LiveId" clId="{A43EECAC-AC6F-D04A-8A3C-F944BF97E61F}" dt="2019-09-09T05:20:16.395" v="325" actId="478"/>
          <ac:cxnSpMkLst>
            <pc:docMk/>
            <pc:sldMk cId="2846506900" sldId="1372"/>
            <ac:cxnSpMk id="6" creationId="{00000000-0000-0000-0000-000000000000}"/>
          </ac:cxnSpMkLst>
        </pc:cxnChg>
      </pc:sldChg>
      <pc:sldChg chg="modSp add ord">
        <pc:chgData name="周 清晓" userId="9ce9b1e7335ee45f" providerId="LiveId" clId="{A43EECAC-AC6F-D04A-8A3C-F944BF97E61F}" dt="2019-09-09T08:10:20.243" v="567" actId="108"/>
        <pc:sldMkLst>
          <pc:docMk/>
          <pc:sldMk cId="2937339188" sldId="1373"/>
        </pc:sldMkLst>
        <pc:spChg chg="mod">
          <ac:chgData name="周 清晓" userId="9ce9b1e7335ee45f" providerId="LiveId" clId="{A43EECAC-AC6F-D04A-8A3C-F944BF97E61F}" dt="2019-09-09T05:29:16.344" v="439" actId="20577"/>
          <ac:spMkLst>
            <pc:docMk/>
            <pc:sldMk cId="2937339188" sldId="1373"/>
            <ac:spMk id="2" creationId="{00000000-0000-0000-0000-000000000000}"/>
          </ac:spMkLst>
        </pc:spChg>
        <pc:spChg chg="mod">
          <ac:chgData name="周 清晓" userId="9ce9b1e7335ee45f" providerId="LiveId" clId="{A43EECAC-AC6F-D04A-8A3C-F944BF97E61F}" dt="2019-09-09T08:10:20.243" v="567" actId="108"/>
          <ac:spMkLst>
            <pc:docMk/>
            <pc:sldMk cId="2937339188" sldId="1373"/>
            <ac:spMk id="3" creationId="{00000000-0000-0000-0000-000000000000}"/>
          </ac:spMkLst>
        </pc:spChg>
        <pc:spChg chg="mod">
          <ac:chgData name="周 清晓" userId="9ce9b1e7335ee45f" providerId="LiveId" clId="{A43EECAC-AC6F-D04A-8A3C-F944BF97E61F}" dt="2019-09-09T05:29:06.453" v="433" actId="20577"/>
          <ac:spMkLst>
            <pc:docMk/>
            <pc:sldMk cId="2937339188" sldId="1373"/>
            <ac:spMk id="4" creationId="{00000000-0000-0000-0000-000000000000}"/>
          </ac:spMkLst>
        </pc:spChg>
        <pc:spChg chg="mod">
          <ac:chgData name="周 清晓" userId="9ce9b1e7335ee45f" providerId="LiveId" clId="{A43EECAC-AC6F-D04A-8A3C-F944BF97E61F}" dt="2019-09-09T03:36:19.590" v="301" actId="2711"/>
          <ac:spMkLst>
            <pc:docMk/>
            <pc:sldMk cId="2937339188" sldId="1373"/>
            <ac:spMk id="47" creationId="{00000000-0000-0000-0000-000000000000}"/>
          </ac:spMkLst>
        </pc:spChg>
        <pc:spChg chg="mod">
          <ac:chgData name="周 清晓" userId="9ce9b1e7335ee45f" providerId="LiveId" clId="{A43EECAC-AC6F-D04A-8A3C-F944BF97E61F}" dt="2019-09-09T03:36:19.590" v="301" actId="2711"/>
          <ac:spMkLst>
            <pc:docMk/>
            <pc:sldMk cId="2937339188" sldId="1373"/>
            <ac:spMk id="48" creationId="{00000000-0000-0000-0000-000000000000}"/>
          </ac:spMkLst>
        </pc:spChg>
        <pc:graphicFrameChg chg="mod">
          <ac:chgData name="周 清晓" userId="9ce9b1e7335ee45f" providerId="LiveId" clId="{A43EECAC-AC6F-D04A-8A3C-F944BF97E61F}" dt="2019-09-09T03:36:33.947" v="304" actId="255"/>
          <ac:graphicFrameMkLst>
            <pc:docMk/>
            <pc:sldMk cId="2937339188" sldId="1373"/>
            <ac:graphicFrameMk id="6" creationId="{00000000-0000-0000-0000-000000000000}"/>
          </ac:graphicFrameMkLst>
        </pc:graphicFrameChg>
      </pc:sldChg>
      <pc:sldChg chg="modSp add del">
        <pc:chgData name="周 清晓" userId="9ce9b1e7335ee45f" providerId="LiveId" clId="{A43EECAC-AC6F-D04A-8A3C-F944BF97E61F}" dt="2019-09-09T07:58:01.132" v="512" actId="2696"/>
        <pc:sldMkLst>
          <pc:docMk/>
          <pc:sldMk cId="2107312740" sldId="1423"/>
        </pc:sldMkLst>
        <pc:spChg chg="mod">
          <ac:chgData name="周 清晓" userId="9ce9b1e7335ee45f" providerId="LiveId" clId="{A43EECAC-AC6F-D04A-8A3C-F944BF97E61F}" dt="2019-09-09T05:30:17.482" v="444" actId="108"/>
          <ac:spMkLst>
            <pc:docMk/>
            <pc:sldMk cId="2107312740" sldId="1423"/>
            <ac:spMk id="21" creationId="{00000000-0000-0000-0000-000000000000}"/>
          </ac:spMkLst>
        </pc:spChg>
      </pc:sldChg>
      <pc:sldChg chg="modSp add">
        <pc:chgData name="周 清晓" userId="9ce9b1e7335ee45f" providerId="LiveId" clId="{A43EECAC-AC6F-D04A-8A3C-F944BF97E61F}" dt="2019-09-09T08:11:01.228" v="578" actId="108"/>
        <pc:sldMkLst>
          <pc:docMk/>
          <pc:sldMk cId="3705789191" sldId="1424"/>
        </pc:sldMkLst>
        <pc:spChg chg="mod">
          <ac:chgData name="周 清晓" userId="9ce9b1e7335ee45f" providerId="LiveId" clId="{A43EECAC-AC6F-D04A-8A3C-F944BF97E61F}" dt="2019-09-09T05:32:32.907" v="454" actId="2711"/>
          <ac:spMkLst>
            <pc:docMk/>
            <pc:sldMk cId="3705789191" sldId="1424"/>
            <ac:spMk id="6" creationId="{00000000-0000-0000-0000-000000000000}"/>
          </ac:spMkLst>
        </pc:spChg>
        <pc:spChg chg="mod">
          <ac:chgData name="周 清晓" userId="9ce9b1e7335ee45f" providerId="LiveId" clId="{A43EECAC-AC6F-D04A-8A3C-F944BF97E61F}" dt="2019-09-09T05:32:32.907" v="454" actId="2711"/>
          <ac:spMkLst>
            <pc:docMk/>
            <pc:sldMk cId="3705789191" sldId="1424"/>
            <ac:spMk id="7" creationId="{00000000-0000-0000-0000-000000000000}"/>
          </ac:spMkLst>
        </pc:spChg>
        <pc:spChg chg="mod">
          <ac:chgData name="周 清晓" userId="9ce9b1e7335ee45f" providerId="LiveId" clId="{A43EECAC-AC6F-D04A-8A3C-F944BF97E61F}" dt="2019-09-09T05:32:32.907" v="454" actId="2711"/>
          <ac:spMkLst>
            <pc:docMk/>
            <pc:sldMk cId="3705789191" sldId="1424"/>
            <ac:spMk id="8" creationId="{00000000-0000-0000-0000-000000000000}"/>
          </ac:spMkLst>
        </pc:spChg>
        <pc:spChg chg="mod">
          <ac:chgData name="周 清晓" userId="9ce9b1e7335ee45f" providerId="LiveId" clId="{A43EECAC-AC6F-D04A-8A3C-F944BF97E61F}" dt="2019-09-09T05:32:32.907" v="454" actId="2711"/>
          <ac:spMkLst>
            <pc:docMk/>
            <pc:sldMk cId="3705789191" sldId="1424"/>
            <ac:spMk id="9" creationId="{00000000-0000-0000-0000-000000000000}"/>
          </ac:spMkLst>
        </pc:spChg>
        <pc:spChg chg="mod">
          <ac:chgData name="周 清晓" userId="9ce9b1e7335ee45f" providerId="LiveId" clId="{A43EECAC-AC6F-D04A-8A3C-F944BF97E61F}" dt="2019-09-09T05:32:32.907" v="454" actId="2711"/>
          <ac:spMkLst>
            <pc:docMk/>
            <pc:sldMk cId="3705789191" sldId="1424"/>
            <ac:spMk id="10" creationId="{00000000-0000-0000-0000-000000000000}"/>
          </ac:spMkLst>
        </pc:spChg>
        <pc:spChg chg="mod">
          <ac:chgData name="周 清晓" userId="9ce9b1e7335ee45f" providerId="LiveId" clId="{A43EECAC-AC6F-D04A-8A3C-F944BF97E61F}" dt="2019-09-09T05:32:32.907" v="454" actId="2711"/>
          <ac:spMkLst>
            <pc:docMk/>
            <pc:sldMk cId="3705789191" sldId="1424"/>
            <ac:spMk id="11" creationId="{00000000-0000-0000-0000-000000000000}"/>
          </ac:spMkLst>
        </pc:spChg>
        <pc:spChg chg="mod">
          <ac:chgData name="周 清晓" userId="9ce9b1e7335ee45f" providerId="LiveId" clId="{A43EECAC-AC6F-D04A-8A3C-F944BF97E61F}" dt="2019-09-09T05:32:32.907" v="454" actId="2711"/>
          <ac:spMkLst>
            <pc:docMk/>
            <pc:sldMk cId="3705789191" sldId="1424"/>
            <ac:spMk id="12" creationId="{00000000-0000-0000-0000-000000000000}"/>
          </ac:spMkLst>
        </pc:spChg>
        <pc:spChg chg="mod">
          <ac:chgData name="周 清晓" userId="9ce9b1e7335ee45f" providerId="LiveId" clId="{A43EECAC-AC6F-D04A-8A3C-F944BF97E61F}" dt="2019-09-09T05:32:32.907" v="454" actId="2711"/>
          <ac:spMkLst>
            <pc:docMk/>
            <pc:sldMk cId="3705789191" sldId="1424"/>
            <ac:spMk id="13" creationId="{00000000-0000-0000-0000-000000000000}"/>
          </ac:spMkLst>
        </pc:spChg>
        <pc:spChg chg="mod">
          <ac:chgData name="周 清晓" userId="9ce9b1e7335ee45f" providerId="LiveId" clId="{A43EECAC-AC6F-D04A-8A3C-F944BF97E61F}" dt="2019-09-09T05:32:32.907" v="454" actId="2711"/>
          <ac:spMkLst>
            <pc:docMk/>
            <pc:sldMk cId="3705789191" sldId="1424"/>
            <ac:spMk id="14" creationId="{00000000-0000-0000-0000-000000000000}"/>
          </ac:spMkLst>
        </pc:spChg>
        <pc:spChg chg="mod">
          <ac:chgData name="周 清晓" userId="9ce9b1e7335ee45f" providerId="LiveId" clId="{A43EECAC-AC6F-D04A-8A3C-F944BF97E61F}" dt="2019-09-09T05:32:32.907" v="454" actId="2711"/>
          <ac:spMkLst>
            <pc:docMk/>
            <pc:sldMk cId="3705789191" sldId="1424"/>
            <ac:spMk id="15" creationId="{00000000-0000-0000-0000-000000000000}"/>
          </ac:spMkLst>
        </pc:spChg>
        <pc:spChg chg="mod">
          <ac:chgData name="周 清晓" userId="9ce9b1e7335ee45f" providerId="LiveId" clId="{A43EECAC-AC6F-D04A-8A3C-F944BF97E61F}" dt="2019-09-09T05:32:32.907" v="454" actId="2711"/>
          <ac:spMkLst>
            <pc:docMk/>
            <pc:sldMk cId="3705789191" sldId="1424"/>
            <ac:spMk id="16" creationId="{00000000-0000-0000-0000-000000000000}"/>
          </ac:spMkLst>
        </pc:spChg>
        <pc:spChg chg="mod">
          <ac:chgData name="周 清晓" userId="9ce9b1e7335ee45f" providerId="LiveId" clId="{A43EECAC-AC6F-D04A-8A3C-F944BF97E61F}" dt="2019-09-09T05:32:32.907" v="454" actId="2711"/>
          <ac:spMkLst>
            <pc:docMk/>
            <pc:sldMk cId="3705789191" sldId="1424"/>
            <ac:spMk id="17" creationId="{00000000-0000-0000-0000-000000000000}"/>
          </ac:spMkLst>
        </pc:spChg>
        <pc:spChg chg="mod">
          <ac:chgData name="周 清晓" userId="9ce9b1e7335ee45f" providerId="LiveId" clId="{A43EECAC-AC6F-D04A-8A3C-F944BF97E61F}" dt="2019-09-09T05:32:32.907" v="454" actId="2711"/>
          <ac:spMkLst>
            <pc:docMk/>
            <pc:sldMk cId="3705789191" sldId="1424"/>
            <ac:spMk id="18" creationId="{00000000-0000-0000-0000-000000000000}"/>
          </ac:spMkLst>
        </pc:spChg>
        <pc:spChg chg="mod">
          <ac:chgData name="周 清晓" userId="9ce9b1e7335ee45f" providerId="LiveId" clId="{A43EECAC-AC6F-D04A-8A3C-F944BF97E61F}" dt="2019-09-09T05:32:32.907" v="454" actId="2711"/>
          <ac:spMkLst>
            <pc:docMk/>
            <pc:sldMk cId="3705789191" sldId="1424"/>
            <ac:spMk id="19" creationId="{00000000-0000-0000-0000-000000000000}"/>
          </ac:spMkLst>
        </pc:spChg>
        <pc:spChg chg="mod">
          <ac:chgData name="周 清晓" userId="9ce9b1e7335ee45f" providerId="LiveId" clId="{A43EECAC-AC6F-D04A-8A3C-F944BF97E61F}" dt="2019-09-09T05:32:32.907" v="454" actId="2711"/>
          <ac:spMkLst>
            <pc:docMk/>
            <pc:sldMk cId="3705789191" sldId="1424"/>
            <ac:spMk id="20" creationId="{00000000-0000-0000-0000-000000000000}"/>
          </ac:spMkLst>
        </pc:spChg>
        <pc:spChg chg="mod">
          <ac:chgData name="周 清晓" userId="9ce9b1e7335ee45f" providerId="LiveId" clId="{A43EECAC-AC6F-D04A-8A3C-F944BF97E61F}" dt="2019-09-09T08:11:01.228" v="578" actId="108"/>
          <ac:spMkLst>
            <pc:docMk/>
            <pc:sldMk cId="3705789191" sldId="1424"/>
            <ac:spMk id="21" creationId="{00000000-0000-0000-0000-000000000000}"/>
          </ac:spMkLst>
        </pc:spChg>
      </pc:sldChg>
    </pc:docChg>
  </pc:docChgLst>
  <pc:docChgLst>
    <pc:chgData name="周清晓" userId="9ce9b1e7335ee45f" providerId="LiveId" clId="{B80A0067-C152-E24B-99D1-75A9B269E8D3}"/>
  </pc:docChgLst>
</pc:chgInfo>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34473D9-EE91-EC41-B353-00E08F405A1F}" type="doc">
      <dgm:prSet loTypeId="urn:microsoft.com/office/officeart/2005/8/layout/hierarchy6" loCatId="" qsTypeId="urn:microsoft.com/office/officeart/2005/8/quickstyle/simple1#1" qsCatId="simple" csTypeId="urn:microsoft.com/office/officeart/2005/8/colors/accent1_2#1" csCatId="accent1" phldr="1"/>
      <dgm:spPr/>
      <dgm:t>
        <a:bodyPr/>
        <a:lstStyle/>
        <a:p>
          <a:endParaRPr lang="zh-CN" altLang="en-US"/>
        </a:p>
      </dgm:t>
    </dgm:pt>
    <dgm:pt modelId="{6811902A-CB8D-0144-8983-E15B49E75FD3}">
      <dgm:prSet phldrT="[文本]" custT="1"/>
      <dgm:spPr>
        <a:solidFill>
          <a:schemeClr val="bg2">
            <a:lumMod val="85000"/>
          </a:schemeClr>
        </a:solidFill>
        <a:ln>
          <a:prstDash val="sysDash"/>
        </a:ln>
      </dgm:spPr>
      <dgm:t>
        <a:bodyPr/>
        <a:lstStyle/>
        <a:p>
          <a:r>
            <a:rPr lang="zh-CN" altLang="en-US" sz="2000" dirty="0">
              <a:solidFill>
                <a:schemeClr val="tx1"/>
              </a:solidFill>
              <a:latin typeface="Microsoft YaHei" panose="020B0503020204020204" pitchFamily="34" charset="-122"/>
              <a:ea typeface="Microsoft YaHei" panose="020B0503020204020204" pitchFamily="34" charset="-122"/>
            </a:rPr>
            <a:t>上海雅耶</a:t>
          </a:r>
        </a:p>
      </dgm:t>
    </dgm:pt>
    <dgm:pt modelId="{91A19AED-E214-B04F-A579-ED31ACE213D5}" type="parTrans" cxnId="{4861ACA2-F913-B84B-A683-2A58C9D5BFB2}">
      <dgm:prSet/>
      <dgm:spPr/>
      <dgm:t>
        <a:bodyPr/>
        <a:lstStyle/>
        <a:p>
          <a:endParaRPr lang="zh-CN" altLang="en-US" sz="1000"/>
        </a:p>
      </dgm:t>
    </dgm:pt>
    <dgm:pt modelId="{8BD91633-4278-5F44-8DDB-FC151AF40279}" type="sibTrans" cxnId="{4861ACA2-F913-B84B-A683-2A58C9D5BFB2}">
      <dgm:prSet/>
      <dgm:spPr/>
      <dgm:t>
        <a:bodyPr/>
        <a:lstStyle/>
        <a:p>
          <a:endParaRPr lang="zh-CN" altLang="en-US" sz="1000"/>
        </a:p>
      </dgm:t>
    </dgm:pt>
    <dgm:pt modelId="{810DD93D-4469-C24A-BA5E-89FA09CCC5BC}" type="pres">
      <dgm:prSet presAssocID="{034473D9-EE91-EC41-B353-00E08F405A1F}" presName="mainComposite" presStyleCnt="0">
        <dgm:presLayoutVars>
          <dgm:chPref val="1"/>
          <dgm:dir/>
          <dgm:animOne val="branch"/>
          <dgm:animLvl val="lvl"/>
          <dgm:resizeHandles val="exact"/>
        </dgm:presLayoutVars>
      </dgm:prSet>
      <dgm:spPr/>
    </dgm:pt>
    <dgm:pt modelId="{D2EB516C-72E4-FB4F-A5ED-4FB84F5C5BFA}" type="pres">
      <dgm:prSet presAssocID="{034473D9-EE91-EC41-B353-00E08F405A1F}" presName="hierFlow" presStyleCnt="0"/>
      <dgm:spPr/>
    </dgm:pt>
    <dgm:pt modelId="{EFDCB57F-AB55-7048-B46B-B67BE5D422A4}" type="pres">
      <dgm:prSet presAssocID="{034473D9-EE91-EC41-B353-00E08F405A1F}" presName="hierChild1" presStyleCnt="0">
        <dgm:presLayoutVars>
          <dgm:chPref val="1"/>
          <dgm:animOne val="branch"/>
          <dgm:animLvl val="lvl"/>
        </dgm:presLayoutVars>
      </dgm:prSet>
      <dgm:spPr/>
    </dgm:pt>
    <dgm:pt modelId="{67FB6989-2D82-784B-B927-52D5320FA11C}" type="pres">
      <dgm:prSet presAssocID="{6811902A-CB8D-0144-8983-E15B49E75FD3}" presName="Name14" presStyleCnt="0"/>
      <dgm:spPr/>
    </dgm:pt>
    <dgm:pt modelId="{A15BAD85-F4F1-4745-9E84-5B56ADD5858E}" type="pres">
      <dgm:prSet presAssocID="{6811902A-CB8D-0144-8983-E15B49E75FD3}" presName="level1Shape" presStyleLbl="node0" presStyleIdx="0" presStyleCnt="1" custLinFactX="9691" custLinFactNeighborX="100000" custLinFactNeighborY="25815">
        <dgm:presLayoutVars>
          <dgm:chPref val="3"/>
        </dgm:presLayoutVars>
      </dgm:prSet>
      <dgm:spPr/>
    </dgm:pt>
    <dgm:pt modelId="{E6C8CA42-50E6-8048-B8CC-DB89F7E254F8}" type="pres">
      <dgm:prSet presAssocID="{6811902A-CB8D-0144-8983-E15B49E75FD3}" presName="hierChild2" presStyleCnt="0"/>
      <dgm:spPr/>
    </dgm:pt>
    <dgm:pt modelId="{0DD406FB-2B3F-8F4B-9B51-BDED0EC5A5F7}" type="pres">
      <dgm:prSet presAssocID="{034473D9-EE91-EC41-B353-00E08F405A1F}" presName="bgShapesFlow" presStyleCnt="0"/>
      <dgm:spPr/>
    </dgm:pt>
  </dgm:ptLst>
  <dgm:cxnLst>
    <dgm:cxn modelId="{7123BF3F-F408-2149-ABB8-2A1ADAA4B5B5}" type="presOf" srcId="{034473D9-EE91-EC41-B353-00E08F405A1F}" destId="{810DD93D-4469-C24A-BA5E-89FA09CCC5BC}" srcOrd="0" destOrd="0" presId="urn:microsoft.com/office/officeart/2005/8/layout/hierarchy6"/>
    <dgm:cxn modelId="{0B86F17D-5A03-A14F-BC3D-1ADE55FFE5FD}" type="presOf" srcId="{6811902A-CB8D-0144-8983-E15B49E75FD3}" destId="{A15BAD85-F4F1-4745-9E84-5B56ADD5858E}" srcOrd="0" destOrd="0" presId="urn:microsoft.com/office/officeart/2005/8/layout/hierarchy6"/>
    <dgm:cxn modelId="{4861ACA2-F913-B84B-A683-2A58C9D5BFB2}" srcId="{034473D9-EE91-EC41-B353-00E08F405A1F}" destId="{6811902A-CB8D-0144-8983-E15B49E75FD3}" srcOrd="0" destOrd="0" parTransId="{91A19AED-E214-B04F-A579-ED31ACE213D5}" sibTransId="{8BD91633-4278-5F44-8DDB-FC151AF40279}"/>
    <dgm:cxn modelId="{3225D04B-5478-4D41-8FBE-0584185D8B6A}" type="presParOf" srcId="{810DD93D-4469-C24A-BA5E-89FA09CCC5BC}" destId="{D2EB516C-72E4-FB4F-A5ED-4FB84F5C5BFA}" srcOrd="0" destOrd="0" presId="urn:microsoft.com/office/officeart/2005/8/layout/hierarchy6"/>
    <dgm:cxn modelId="{9C822494-A724-0E42-A961-E225CF77825E}" type="presParOf" srcId="{D2EB516C-72E4-FB4F-A5ED-4FB84F5C5BFA}" destId="{EFDCB57F-AB55-7048-B46B-B67BE5D422A4}" srcOrd="0" destOrd="0" presId="urn:microsoft.com/office/officeart/2005/8/layout/hierarchy6"/>
    <dgm:cxn modelId="{63EBEE28-5ADB-0A4D-9A27-5A677F3BE3E0}" type="presParOf" srcId="{EFDCB57F-AB55-7048-B46B-B67BE5D422A4}" destId="{67FB6989-2D82-784B-B927-52D5320FA11C}" srcOrd="0" destOrd="0" presId="urn:microsoft.com/office/officeart/2005/8/layout/hierarchy6"/>
    <dgm:cxn modelId="{9D9D8039-E622-A346-BBE5-B60748F4D55B}" type="presParOf" srcId="{67FB6989-2D82-784B-B927-52D5320FA11C}" destId="{A15BAD85-F4F1-4745-9E84-5B56ADD5858E}" srcOrd="0" destOrd="0" presId="urn:microsoft.com/office/officeart/2005/8/layout/hierarchy6"/>
    <dgm:cxn modelId="{7369BAD3-58F0-DC46-BB76-FC45522B17C5}" type="presParOf" srcId="{67FB6989-2D82-784B-B927-52D5320FA11C}" destId="{E6C8CA42-50E6-8048-B8CC-DB89F7E254F8}" srcOrd="1" destOrd="0" presId="urn:microsoft.com/office/officeart/2005/8/layout/hierarchy6"/>
    <dgm:cxn modelId="{B976E599-7B77-6D45-9790-9938E16C37B2}" type="presParOf" srcId="{810DD93D-4469-C24A-BA5E-89FA09CCC5BC}" destId="{0DD406FB-2B3F-8F4B-9B51-BDED0EC5A5F7}"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3F32BB-2D83-7749-BC15-881F8FE38443}" type="doc">
      <dgm:prSet loTypeId="urn:microsoft.com/office/officeart/2005/8/layout/hProcess11#1" loCatId="" qsTypeId="urn:microsoft.com/office/officeart/2005/8/quickstyle/simple1#2" qsCatId="simple" csTypeId="urn:microsoft.com/office/officeart/2005/8/colors/accent1_2#2" csCatId="accent1" phldr="1"/>
      <dgm:spPr/>
      <dgm:t>
        <a:bodyPr/>
        <a:lstStyle/>
        <a:p>
          <a:endParaRPr lang="zh-CN" altLang="en-US"/>
        </a:p>
      </dgm:t>
    </dgm:pt>
    <dgm:pt modelId="{FEE83DB3-E80E-9C4E-AA04-455F38EE39B3}">
      <dgm:prSet phldrT="[文本]" custT="1"/>
      <dgm:spPr/>
      <dgm:t>
        <a:bodyPr/>
        <a:lstStyle/>
        <a:p>
          <a:r>
            <a:rPr lang="en-US" altLang="zh-CN" sz="1200" dirty="0">
              <a:latin typeface="Microsoft YaHei" panose="020B0503020204020204" pitchFamily="34" charset="-122"/>
              <a:ea typeface="Microsoft YaHei" panose="020B0503020204020204" pitchFamily="34" charset="-122"/>
            </a:rPr>
            <a:t>19/9/10</a:t>
          </a:r>
          <a:r>
            <a:rPr lang="zh-CN" altLang="en-US" sz="1200" dirty="0">
              <a:latin typeface="Microsoft YaHei" panose="020B0503020204020204" pitchFamily="34" charset="-122"/>
              <a:ea typeface="Microsoft YaHei" panose="020B0503020204020204" pitchFamily="34" charset="-122"/>
            </a:rPr>
            <a:t> 项目启动</a:t>
          </a:r>
        </a:p>
      </dgm:t>
    </dgm:pt>
    <dgm:pt modelId="{E3B8B4F3-2F94-CF44-8764-C6820D041DE7}" type="parTrans" cxnId="{4AEB3A1B-7E71-419C-B64A-6E6711F659F4}">
      <dgm:prSet/>
      <dgm:spPr/>
      <dgm:t>
        <a:bodyPr/>
        <a:lstStyle/>
        <a:p>
          <a:endParaRPr lang="zh-CN" altLang="en-US" sz="1200"/>
        </a:p>
      </dgm:t>
    </dgm:pt>
    <dgm:pt modelId="{43870E7B-C08A-9749-9B25-CE14E9CEFE45}" type="sibTrans" cxnId="{4AEB3A1B-7E71-419C-B64A-6E6711F659F4}">
      <dgm:prSet/>
      <dgm:spPr/>
      <dgm:t>
        <a:bodyPr/>
        <a:lstStyle/>
        <a:p>
          <a:endParaRPr lang="zh-CN" altLang="en-US" sz="1200"/>
        </a:p>
      </dgm:t>
    </dgm:pt>
    <dgm:pt modelId="{CF9201DC-029C-2F4A-9F51-62254C5BD771}">
      <dgm:prSet phldrT="[文本]" custT="1"/>
      <dgm:spPr/>
      <dgm:t>
        <a:bodyPr/>
        <a:lstStyle/>
        <a:p>
          <a:r>
            <a:rPr lang="en-US" altLang="zh-CN" sz="1200" dirty="0">
              <a:latin typeface="Microsoft YaHei" panose="020B0503020204020204" pitchFamily="34" charset="-122"/>
              <a:ea typeface="Microsoft YaHei" panose="020B0503020204020204" pitchFamily="34" charset="-122"/>
            </a:rPr>
            <a:t>19/9/30</a:t>
          </a:r>
          <a:r>
            <a:rPr lang="zh-CN" altLang="en-US" sz="1200" dirty="0">
              <a:latin typeface="Microsoft YaHei" panose="020B0503020204020204" pitchFamily="34" charset="-122"/>
              <a:ea typeface="Microsoft YaHei" panose="020B0503020204020204" pitchFamily="34" charset="-122"/>
            </a:rPr>
            <a:t> </a:t>
          </a:r>
          <a:r>
            <a:rPr lang="en-US" altLang="zh-CN" sz="1200" dirty="0">
              <a:latin typeface="Microsoft YaHei" panose="020B0503020204020204" pitchFamily="34" charset="-122"/>
              <a:ea typeface="Microsoft YaHei" panose="020B0503020204020204" pitchFamily="34" charset="-122"/>
            </a:rPr>
            <a:t>BRD</a:t>
          </a:r>
          <a:r>
            <a:rPr lang="zh-CN" altLang="en-US" sz="1200" dirty="0">
              <a:latin typeface="Microsoft YaHei" panose="020B0503020204020204" pitchFamily="34" charset="-122"/>
              <a:ea typeface="Microsoft YaHei" panose="020B0503020204020204" pitchFamily="34" charset="-122"/>
            </a:rPr>
            <a:t>签署</a:t>
          </a:r>
        </a:p>
      </dgm:t>
    </dgm:pt>
    <dgm:pt modelId="{E4DBD6AA-B4CC-2845-9170-34D720AC8413}" type="parTrans" cxnId="{5B76CC35-A8B6-413F-9B03-A371727EE15B}">
      <dgm:prSet/>
      <dgm:spPr/>
      <dgm:t>
        <a:bodyPr/>
        <a:lstStyle/>
        <a:p>
          <a:endParaRPr lang="zh-CN" altLang="en-US" sz="1200"/>
        </a:p>
      </dgm:t>
    </dgm:pt>
    <dgm:pt modelId="{1A94E0E9-07DA-9D49-A9A7-D5ED7646B2D8}" type="sibTrans" cxnId="{5B76CC35-A8B6-413F-9B03-A371727EE15B}">
      <dgm:prSet/>
      <dgm:spPr/>
      <dgm:t>
        <a:bodyPr/>
        <a:lstStyle/>
        <a:p>
          <a:endParaRPr lang="zh-CN" altLang="en-US" sz="1200"/>
        </a:p>
      </dgm:t>
    </dgm:pt>
    <dgm:pt modelId="{30FBCE54-5467-D54E-8D3B-CB0EF1717D88}">
      <dgm:prSet phldrT="[文本]" custT="1"/>
      <dgm:spPr/>
      <dgm:t>
        <a:bodyPr/>
        <a:lstStyle/>
        <a:p>
          <a:r>
            <a:rPr lang="en-US" altLang="zh-CN" sz="1200" dirty="0">
              <a:latin typeface="Microsoft YaHei" panose="020B0503020204020204" pitchFamily="34" charset="-122"/>
              <a:ea typeface="Microsoft YaHei" panose="020B0503020204020204" pitchFamily="34" charset="-122"/>
            </a:rPr>
            <a:t>19/11/1</a:t>
          </a:r>
          <a:r>
            <a:rPr lang="zh-CN" altLang="en-US" sz="1200" dirty="0">
              <a:latin typeface="Microsoft YaHei" panose="020B0503020204020204" pitchFamily="34" charset="-122"/>
              <a:ea typeface="Microsoft YaHei" panose="020B0503020204020204" pitchFamily="34" charset="-122"/>
            </a:rPr>
            <a:t> 方案演示</a:t>
          </a:r>
        </a:p>
      </dgm:t>
    </dgm:pt>
    <dgm:pt modelId="{2C00D8AF-3B22-DA48-9209-FE17645F2764}" type="parTrans" cxnId="{3BE0CF61-48AE-48A4-9752-B95B0754BD8E}">
      <dgm:prSet/>
      <dgm:spPr/>
      <dgm:t>
        <a:bodyPr/>
        <a:lstStyle/>
        <a:p>
          <a:endParaRPr lang="zh-CN" altLang="en-US" sz="1200"/>
        </a:p>
      </dgm:t>
    </dgm:pt>
    <dgm:pt modelId="{E65AACC9-28BD-354E-9EAF-F55A20B412E5}" type="sibTrans" cxnId="{3BE0CF61-48AE-48A4-9752-B95B0754BD8E}">
      <dgm:prSet/>
      <dgm:spPr/>
      <dgm:t>
        <a:bodyPr/>
        <a:lstStyle/>
        <a:p>
          <a:endParaRPr lang="zh-CN" altLang="en-US" sz="1200"/>
        </a:p>
      </dgm:t>
    </dgm:pt>
    <dgm:pt modelId="{306935F9-707B-9747-BDA8-634170103E03}">
      <dgm:prSet phldrT="[文本]" phldr="0" custT="1"/>
      <dgm:spPr/>
      <dgm:t>
        <a:bodyPr vert="horz" wrap="square"/>
        <a:lstStyle/>
        <a:p>
          <a:pPr>
            <a:lnSpc>
              <a:spcPct val="100000"/>
            </a:lnSpc>
            <a:spcBef>
              <a:spcPct val="0"/>
            </a:spcBef>
            <a:spcAft>
              <a:spcPct val="35000"/>
            </a:spcAft>
          </a:pPr>
          <a:r>
            <a:rPr lang="en-US" altLang="zh-CN" sz="1200" dirty="0">
              <a:latin typeface="Microsoft YaHei" panose="020B0503020204020204" pitchFamily="34" charset="-122"/>
              <a:ea typeface="Microsoft YaHei" panose="020B0503020204020204" pitchFamily="34" charset="-122"/>
            </a:rPr>
            <a:t>19/11/26</a:t>
          </a:r>
          <a:r>
            <a:rPr lang="zh-CN" altLang="en-US" sz="1200" dirty="0">
              <a:latin typeface="Microsoft YaHei" panose="020B0503020204020204" pitchFamily="34" charset="-122"/>
              <a:ea typeface="Microsoft YaHei" panose="020B0503020204020204" pitchFamily="34" charset="-122"/>
            </a:rPr>
            <a:t> </a:t>
          </a:r>
          <a:r>
            <a:rPr lang="en-US" altLang="zh-CN" sz="1200" dirty="0">
              <a:latin typeface="Microsoft YaHei" panose="020B0503020204020204" pitchFamily="34" charset="-122"/>
              <a:ea typeface="Microsoft YaHei" panose="020B0503020204020204" pitchFamily="34" charset="-122"/>
            </a:rPr>
            <a:t>UAT</a:t>
          </a:r>
          <a:r>
            <a:rPr lang="zh-CN" altLang="en-US" sz="1200" dirty="0">
              <a:latin typeface="Microsoft YaHei" panose="020B0503020204020204" pitchFamily="34" charset="-122"/>
              <a:ea typeface="Microsoft YaHei" panose="020B0503020204020204" pitchFamily="34" charset="-122"/>
            </a:rPr>
            <a:t>测试完成</a:t>
          </a:r>
          <a:endParaRPr sz="6500" dirty="0">
            <a:latin typeface="Microsoft YaHei" panose="020B0503020204020204" pitchFamily="34" charset="-122"/>
            <a:ea typeface="Microsoft YaHei" panose="020B0503020204020204" pitchFamily="34" charset="-122"/>
          </a:endParaRPr>
        </a:p>
      </dgm:t>
    </dgm:pt>
    <dgm:pt modelId="{0FA100B0-B1D6-1646-9494-53EDC58FAFF1}" type="parTrans" cxnId="{3B138CF2-D8B0-46D7-BF16-6780F87D0321}">
      <dgm:prSet/>
      <dgm:spPr/>
      <dgm:t>
        <a:bodyPr/>
        <a:lstStyle/>
        <a:p>
          <a:endParaRPr lang="zh-CN" altLang="en-US" sz="1200"/>
        </a:p>
      </dgm:t>
    </dgm:pt>
    <dgm:pt modelId="{FA9D6DB8-0CFD-9145-A050-561A8B1328C6}" type="sibTrans" cxnId="{3B138CF2-D8B0-46D7-BF16-6780F87D0321}">
      <dgm:prSet/>
      <dgm:spPr/>
      <dgm:t>
        <a:bodyPr/>
        <a:lstStyle/>
        <a:p>
          <a:endParaRPr lang="zh-CN" altLang="en-US" sz="1200"/>
        </a:p>
      </dgm:t>
    </dgm:pt>
    <dgm:pt modelId="{EF50E0BA-D3AE-BF4A-B653-C07B6AF9733B}">
      <dgm:prSet phldrT="[文本]" phldr="0" custT="1"/>
      <dgm:spPr/>
      <dgm:t>
        <a:bodyPr vert="horz" wrap="square"/>
        <a:lstStyle/>
        <a:p>
          <a:pPr>
            <a:lnSpc>
              <a:spcPct val="100000"/>
            </a:lnSpc>
            <a:spcBef>
              <a:spcPct val="0"/>
            </a:spcBef>
            <a:spcAft>
              <a:spcPct val="35000"/>
            </a:spcAft>
          </a:pPr>
          <a:r>
            <a:rPr lang="en-US" altLang="zh-CN" sz="1200" dirty="0">
              <a:latin typeface="Microsoft YaHei" panose="020B0503020204020204" pitchFamily="34" charset="-122"/>
              <a:ea typeface="Microsoft YaHei" panose="020B0503020204020204" pitchFamily="34" charset="-122"/>
            </a:rPr>
            <a:t>19/11/27 </a:t>
          </a:r>
          <a:r>
            <a:rPr lang="zh-CN" altLang="en-US" sz="1200" dirty="0">
              <a:latin typeface="Microsoft YaHei" panose="020B0503020204020204" pitchFamily="34" charset="-122"/>
              <a:ea typeface="Microsoft YaHei" panose="020B0503020204020204" pitchFamily="34" charset="-122"/>
            </a:rPr>
            <a:t>上线准备确认</a:t>
          </a:r>
          <a:endParaRPr sz="6500" dirty="0">
            <a:latin typeface="Microsoft YaHei" panose="020B0503020204020204" pitchFamily="34" charset="-122"/>
            <a:ea typeface="Microsoft YaHei" panose="020B0503020204020204" pitchFamily="34" charset="-122"/>
          </a:endParaRPr>
        </a:p>
      </dgm:t>
    </dgm:pt>
    <dgm:pt modelId="{BB3F32F6-500B-2D46-A8A5-780334D5EC95}" type="parTrans" cxnId="{5B44074A-E42D-48BD-AFBB-5363994E76B5}">
      <dgm:prSet/>
      <dgm:spPr/>
      <dgm:t>
        <a:bodyPr/>
        <a:lstStyle/>
        <a:p>
          <a:endParaRPr lang="zh-CN" altLang="en-US" sz="1200"/>
        </a:p>
      </dgm:t>
    </dgm:pt>
    <dgm:pt modelId="{D20DB8E9-627A-D548-A5A7-6CBF3E020D06}" type="sibTrans" cxnId="{5B44074A-E42D-48BD-AFBB-5363994E76B5}">
      <dgm:prSet/>
      <dgm:spPr/>
      <dgm:t>
        <a:bodyPr/>
        <a:lstStyle/>
        <a:p>
          <a:endParaRPr lang="zh-CN" altLang="en-US" sz="1200"/>
        </a:p>
      </dgm:t>
    </dgm:pt>
    <dgm:pt modelId="{9A7380D1-C99F-714E-B2E6-7B11CE3F975E}">
      <dgm:prSet phldrT="[文本]" phldr="0" custT="1"/>
      <dgm:spPr/>
      <dgm:t>
        <a:bodyPr vert="horz" wrap="square"/>
        <a:lstStyle/>
        <a:p>
          <a:pPr>
            <a:lnSpc>
              <a:spcPct val="100000"/>
            </a:lnSpc>
            <a:spcBef>
              <a:spcPct val="0"/>
            </a:spcBef>
            <a:spcAft>
              <a:spcPct val="35000"/>
            </a:spcAft>
          </a:pPr>
          <a:r>
            <a:rPr lang="en-US" altLang="zh-CN" sz="1200" dirty="0">
              <a:solidFill>
                <a:schemeClr val="tx2"/>
              </a:solidFill>
              <a:latin typeface="Microsoft YaHei" panose="020B0503020204020204" pitchFamily="34" charset="-122"/>
              <a:ea typeface="Microsoft YaHei" panose="020B0503020204020204" pitchFamily="34" charset="-122"/>
            </a:rPr>
            <a:t>19/12/3</a:t>
          </a:r>
          <a:r>
            <a:rPr lang="zh-CN" altLang="en-US" sz="1200" dirty="0">
              <a:solidFill>
                <a:schemeClr val="tx2"/>
              </a:solidFill>
              <a:latin typeface="Microsoft YaHei" panose="020B0503020204020204" pitchFamily="34" charset="-122"/>
              <a:ea typeface="Microsoft YaHei" panose="020B0503020204020204" pitchFamily="34" charset="-122"/>
            </a:rPr>
            <a:t> 第一期上线</a:t>
          </a:r>
        </a:p>
      </dgm:t>
    </dgm:pt>
    <dgm:pt modelId="{6D17F8AE-E22A-3B40-8D4A-67A37371F7E9}" type="parTrans" cxnId="{19507426-5353-4F89-B2A6-88E4AFB8B80E}">
      <dgm:prSet/>
      <dgm:spPr/>
      <dgm:t>
        <a:bodyPr/>
        <a:lstStyle/>
        <a:p>
          <a:endParaRPr lang="zh-CN" altLang="en-US" sz="1200"/>
        </a:p>
      </dgm:t>
    </dgm:pt>
    <dgm:pt modelId="{ADC6A7D7-ED64-AB48-8A5A-544D1A83A1E4}" type="sibTrans" cxnId="{19507426-5353-4F89-B2A6-88E4AFB8B80E}">
      <dgm:prSet/>
      <dgm:spPr/>
      <dgm:t>
        <a:bodyPr/>
        <a:lstStyle/>
        <a:p>
          <a:endParaRPr lang="zh-CN" altLang="en-US" sz="1200"/>
        </a:p>
      </dgm:t>
    </dgm:pt>
    <dgm:pt modelId="{D859A790-5473-B24D-AB7C-2E44062B4EA6}">
      <dgm:prSet phldr="0" custT="1"/>
      <dgm:spPr/>
      <dgm:t>
        <a:bodyPr vert="horz" wrap="square"/>
        <a:lstStyle/>
        <a:p>
          <a:pPr>
            <a:lnSpc>
              <a:spcPct val="100000"/>
            </a:lnSpc>
            <a:spcBef>
              <a:spcPct val="0"/>
            </a:spcBef>
            <a:spcAft>
              <a:spcPct val="35000"/>
            </a:spcAft>
          </a:pPr>
          <a:r>
            <a:rPr lang="en-US" altLang="zh-CN" sz="1200" dirty="0">
              <a:latin typeface="Microsoft YaHei" panose="020B0503020204020204" pitchFamily="34" charset="-122"/>
              <a:ea typeface="Microsoft YaHei" panose="020B0503020204020204" pitchFamily="34" charset="-122"/>
            </a:rPr>
            <a:t>20/1/10</a:t>
          </a:r>
          <a:r>
            <a:rPr lang="zh-CN" altLang="en-US" sz="1200" dirty="0">
              <a:latin typeface="Microsoft YaHei" panose="020B0503020204020204" pitchFamily="34" charset="-122"/>
              <a:ea typeface="Microsoft YaHei" panose="020B0503020204020204" pitchFamily="34" charset="-122"/>
            </a:rPr>
            <a:t>第一期首月月结 </a:t>
          </a:r>
          <a:endParaRPr sz="6500" dirty="0">
            <a:latin typeface="Microsoft YaHei" panose="020B0503020204020204" pitchFamily="34" charset="-122"/>
            <a:ea typeface="Microsoft YaHei" panose="020B0503020204020204" pitchFamily="34" charset="-122"/>
          </a:endParaRPr>
        </a:p>
      </dgm:t>
    </dgm:pt>
    <dgm:pt modelId="{09AD6F34-6F95-814C-A7F7-A1A54BD669ED}" type="parTrans" cxnId="{0B81B11F-FAE2-4E53-A033-3C0389168BA8}">
      <dgm:prSet/>
      <dgm:spPr/>
      <dgm:t>
        <a:bodyPr/>
        <a:lstStyle/>
        <a:p>
          <a:endParaRPr lang="zh-CN" altLang="en-US" sz="1200"/>
        </a:p>
      </dgm:t>
    </dgm:pt>
    <dgm:pt modelId="{4DBFF244-52EF-684D-9672-6817A981907E}" type="sibTrans" cxnId="{0B81B11F-FAE2-4E53-A033-3C0389168BA8}">
      <dgm:prSet/>
      <dgm:spPr/>
      <dgm:t>
        <a:bodyPr/>
        <a:lstStyle/>
        <a:p>
          <a:endParaRPr lang="zh-CN" altLang="en-US" sz="1200"/>
        </a:p>
      </dgm:t>
    </dgm:pt>
    <dgm:pt modelId="{24339732-AD24-4840-BC34-F5EE1CF7BFFE}" type="pres">
      <dgm:prSet presAssocID="{603F32BB-2D83-7749-BC15-881F8FE38443}" presName="Name0" presStyleCnt="0">
        <dgm:presLayoutVars>
          <dgm:dir/>
          <dgm:resizeHandles val="exact"/>
        </dgm:presLayoutVars>
      </dgm:prSet>
      <dgm:spPr/>
    </dgm:pt>
    <dgm:pt modelId="{02CCA5EB-B78F-214E-8EC0-2C1190288EA0}" type="pres">
      <dgm:prSet presAssocID="{603F32BB-2D83-7749-BC15-881F8FE38443}" presName="arrow" presStyleLbl="bgShp" presStyleIdx="0" presStyleCnt="1"/>
      <dgm:spPr/>
    </dgm:pt>
    <dgm:pt modelId="{0147CDDE-E7B6-A043-B090-20EF0B1E2095}" type="pres">
      <dgm:prSet presAssocID="{603F32BB-2D83-7749-BC15-881F8FE38443}" presName="points" presStyleCnt="0"/>
      <dgm:spPr/>
    </dgm:pt>
    <dgm:pt modelId="{D0214BCE-1EE0-2F48-BC77-43910357588B}" type="pres">
      <dgm:prSet presAssocID="{FEE83DB3-E80E-9C4E-AA04-455F38EE39B3}" presName="compositeA" presStyleCnt="0"/>
      <dgm:spPr/>
    </dgm:pt>
    <dgm:pt modelId="{63D20D63-366D-1C43-AD68-DC57B1B05D0D}" type="pres">
      <dgm:prSet presAssocID="{FEE83DB3-E80E-9C4E-AA04-455F38EE39B3}" presName="textA" presStyleLbl="revTx" presStyleIdx="0" presStyleCnt="7">
        <dgm:presLayoutVars>
          <dgm:bulletEnabled val="1"/>
        </dgm:presLayoutVars>
      </dgm:prSet>
      <dgm:spPr/>
    </dgm:pt>
    <dgm:pt modelId="{33B5E140-3F51-4D4C-AD12-5423B09A3857}" type="pres">
      <dgm:prSet presAssocID="{FEE83DB3-E80E-9C4E-AA04-455F38EE39B3}" presName="circleA" presStyleLbl="node1" presStyleIdx="0" presStyleCnt="7"/>
      <dgm:spPr/>
    </dgm:pt>
    <dgm:pt modelId="{28732CC0-9A87-F649-98AD-9F9006CB54FE}" type="pres">
      <dgm:prSet presAssocID="{FEE83DB3-E80E-9C4E-AA04-455F38EE39B3}" presName="spaceA" presStyleCnt="0"/>
      <dgm:spPr/>
    </dgm:pt>
    <dgm:pt modelId="{6093293D-59FD-4240-A395-0D9343AA27EF}" type="pres">
      <dgm:prSet presAssocID="{43870E7B-C08A-9749-9B25-CE14E9CEFE45}" presName="space" presStyleCnt="0"/>
      <dgm:spPr/>
    </dgm:pt>
    <dgm:pt modelId="{57EAF4BA-918F-E64D-B804-DCA47531D92A}" type="pres">
      <dgm:prSet presAssocID="{CF9201DC-029C-2F4A-9F51-62254C5BD771}" presName="compositeB" presStyleCnt="0"/>
      <dgm:spPr/>
    </dgm:pt>
    <dgm:pt modelId="{2FC6FCAD-16F8-A54D-B4D3-5072E48EC848}" type="pres">
      <dgm:prSet presAssocID="{CF9201DC-029C-2F4A-9F51-62254C5BD771}" presName="textB" presStyleLbl="revTx" presStyleIdx="1" presStyleCnt="7">
        <dgm:presLayoutVars>
          <dgm:bulletEnabled val="1"/>
        </dgm:presLayoutVars>
      </dgm:prSet>
      <dgm:spPr/>
    </dgm:pt>
    <dgm:pt modelId="{50E2D785-E34C-AA45-B81A-54CE24AEB857}" type="pres">
      <dgm:prSet presAssocID="{CF9201DC-029C-2F4A-9F51-62254C5BD771}" presName="circleB" presStyleLbl="node1" presStyleIdx="1" presStyleCnt="7"/>
      <dgm:spPr/>
    </dgm:pt>
    <dgm:pt modelId="{DCF9AD06-89C4-A140-8780-743312AAFE48}" type="pres">
      <dgm:prSet presAssocID="{CF9201DC-029C-2F4A-9F51-62254C5BD771}" presName="spaceB" presStyleCnt="0"/>
      <dgm:spPr/>
    </dgm:pt>
    <dgm:pt modelId="{526468EF-DE7F-984C-85D2-7DAB7C68BF14}" type="pres">
      <dgm:prSet presAssocID="{1A94E0E9-07DA-9D49-A9A7-D5ED7646B2D8}" presName="space" presStyleCnt="0"/>
      <dgm:spPr/>
    </dgm:pt>
    <dgm:pt modelId="{C34D0168-9F74-0A44-8D16-7E87C97FB09B}" type="pres">
      <dgm:prSet presAssocID="{30FBCE54-5467-D54E-8D3B-CB0EF1717D88}" presName="compositeA" presStyleCnt="0"/>
      <dgm:spPr/>
    </dgm:pt>
    <dgm:pt modelId="{131D3B6A-BDF2-5B48-956A-E1EE21D9A929}" type="pres">
      <dgm:prSet presAssocID="{30FBCE54-5467-D54E-8D3B-CB0EF1717D88}" presName="textA" presStyleLbl="revTx" presStyleIdx="2" presStyleCnt="7">
        <dgm:presLayoutVars>
          <dgm:bulletEnabled val="1"/>
        </dgm:presLayoutVars>
      </dgm:prSet>
      <dgm:spPr/>
    </dgm:pt>
    <dgm:pt modelId="{32344980-36B1-4F43-A0A6-A50893B1CA2E}" type="pres">
      <dgm:prSet presAssocID="{30FBCE54-5467-D54E-8D3B-CB0EF1717D88}" presName="circleA" presStyleLbl="node1" presStyleIdx="2" presStyleCnt="7"/>
      <dgm:spPr/>
    </dgm:pt>
    <dgm:pt modelId="{5E6F6D2A-4D94-A743-86AF-992A957214AC}" type="pres">
      <dgm:prSet presAssocID="{30FBCE54-5467-D54E-8D3B-CB0EF1717D88}" presName="spaceA" presStyleCnt="0"/>
      <dgm:spPr/>
    </dgm:pt>
    <dgm:pt modelId="{12AF656C-156C-8247-A764-E7A9724334F3}" type="pres">
      <dgm:prSet presAssocID="{E65AACC9-28BD-354E-9EAF-F55A20B412E5}" presName="space" presStyleCnt="0"/>
      <dgm:spPr/>
    </dgm:pt>
    <dgm:pt modelId="{7A015EA7-7A90-FC49-A732-2DD22EE1C324}" type="pres">
      <dgm:prSet presAssocID="{306935F9-707B-9747-BDA8-634170103E03}" presName="compositeB" presStyleCnt="0"/>
      <dgm:spPr/>
    </dgm:pt>
    <dgm:pt modelId="{F2F0C56E-72D2-7145-A913-7B118A7B0E03}" type="pres">
      <dgm:prSet presAssocID="{306935F9-707B-9747-BDA8-634170103E03}" presName="textB" presStyleLbl="revTx" presStyleIdx="3" presStyleCnt="7">
        <dgm:presLayoutVars>
          <dgm:bulletEnabled val="1"/>
        </dgm:presLayoutVars>
      </dgm:prSet>
      <dgm:spPr/>
    </dgm:pt>
    <dgm:pt modelId="{17786202-4FDC-604A-AF19-12E4E3F5EB78}" type="pres">
      <dgm:prSet presAssocID="{306935F9-707B-9747-BDA8-634170103E03}" presName="circleB" presStyleLbl="node1" presStyleIdx="3" presStyleCnt="7"/>
      <dgm:spPr/>
    </dgm:pt>
    <dgm:pt modelId="{ED449F62-71E0-824B-A790-A8926F91FED1}" type="pres">
      <dgm:prSet presAssocID="{306935F9-707B-9747-BDA8-634170103E03}" presName="spaceB" presStyleCnt="0"/>
      <dgm:spPr/>
    </dgm:pt>
    <dgm:pt modelId="{C685281A-0A91-6B43-85EC-901B5F0A7F7B}" type="pres">
      <dgm:prSet presAssocID="{FA9D6DB8-0CFD-9145-A050-561A8B1328C6}" presName="space" presStyleCnt="0"/>
      <dgm:spPr/>
    </dgm:pt>
    <dgm:pt modelId="{C27C337F-BBB5-3F4E-A6EF-81BB4667241B}" type="pres">
      <dgm:prSet presAssocID="{EF50E0BA-D3AE-BF4A-B653-C07B6AF9733B}" presName="compositeA" presStyleCnt="0"/>
      <dgm:spPr/>
    </dgm:pt>
    <dgm:pt modelId="{C2F5D0CC-2B9B-394A-AF02-A5544E49D64D}" type="pres">
      <dgm:prSet presAssocID="{EF50E0BA-D3AE-BF4A-B653-C07B6AF9733B}" presName="textA" presStyleLbl="revTx" presStyleIdx="4" presStyleCnt="7">
        <dgm:presLayoutVars>
          <dgm:bulletEnabled val="1"/>
        </dgm:presLayoutVars>
      </dgm:prSet>
      <dgm:spPr/>
    </dgm:pt>
    <dgm:pt modelId="{30FDEBB0-81EC-8341-BC9A-1CCC75FB79B2}" type="pres">
      <dgm:prSet presAssocID="{EF50E0BA-D3AE-BF4A-B653-C07B6AF9733B}" presName="circleA" presStyleLbl="node1" presStyleIdx="4" presStyleCnt="7"/>
      <dgm:spPr/>
    </dgm:pt>
    <dgm:pt modelId="{53F1C749-55B8-D448-AC1F-D78C256EF787}" type="pres">
      <dgm:prSet presAssocID="{EF50E0BA-D3AE-BF4A-B653-C07B6AF9733B}" presName="spaceA" presStyleCnt="0"/>
      <dgm:spPr/>
    </dgm:pt>
    <dgm:pt modelId="{D05C3690-24E4-7E4C-89E5-672F6C1B04D3}" type="pres">
      <dgm:prSet presAssocID="{D20DB8E9-627A-D548-A5A7-6CBF3E020D06}" presName="space" presStyleCnt="0"/>
      <dgm:spPr/>
    </dgm:pt>
    <dgm:pt modelId="{160AE7C4-232E-BC41-B21A-71F45C81336E}" type="pres">
      <dgm:prSet presAssocID="{9A7380D1-C99F-714E-B2E6-7B11CE3F975E}" presName="compositeB" presStyleCnt="0"/>
      <dgm:spPr/>
    </dgm:pt>
    <dgm:pt modelId="{411AA292-7881-8545-9AB9-CC474F26E652}" type="pres">
      <dgm:prSet presAssocID="{9A7380D1-C99F-714E-B2E6-7B11CE3F975E}" presName="textB" presStyleLbl="revTx" presStyleIdx="5" presStyleCnt="7">
        <dgm:presLayoutVars>
          <dgm:bulletEnabled val="1"/>
        </dgm:presLayoutVars>
      </dgm:prSet>
      <dgm:spPr/>
    </dgm:pt>
    <dgm:pt modelId="{8CC081F0-DAD8-4143-B25E-1123038AF1CC}" type="pres">
      <dgm:prSet presAssocID="{9A7380D1-C99F-714E-B2E6-7B11CE3F975E}" presName="circleB" presStyleLbl="node1" presStyleIdx="5" presStyleCnt="7"/>
      <dgm:spPr/>
    </dgm:pt>
    <dgm:pt modelId="{E0363A4B-3D6B-E647-BD23-964DBAC13309}" type="pres">
      <dgm:prSet presAssocID="{9A7380D1-C99F-714E-B2E6-7B11CE3F975E}" presName="spaceB" presStyleCnt="0"/>
      <dgm:spPr/>
    </dgm:pt>
    <dgm:pt modelId="{668281E5-617E-D34B-80A5-628192D2F952}" type="pres">
      <dgm:prSet presAssocID="{ADC6A7D7-ED64-AB48-8A5A-544D1A83A1E4}" presName="space" presStyleCnt="0"/>
      <dgm:spPr/>
    </dgm:pt>
    <dgm:pt modelId="{F6AA03F3-0ADB-5F46-AD1A-8FA2CAAEE35E}" type="pres">
      <dgm:prSet presAssocID="{D859A790-5473-B24D-AB7C-2E44062B4EA6}" presName="compositeA" presStyleCnt="0"/>
      <dgm:spPr/>
    </dgm:pt>
    <dgm:pt modelId="{F4080A46-A1B8-1A42-91E2-5F902EF2E79A}" type="pres">
      <dgm:prSet presAssocID="{D859A790-5473-B24D-AB7C-2E44062B4EA6}" presName="textA" presStyleLbl="revTx" presStyleIdx="6" presStyleCnt="7">
        <dgm:presLayoutVars>
          <dgm:bulletEnabled val="1"/>
        </dgm:presLayoutVars>
      </dgm:prSet>
      <dgm:spPr/>
    </dgm:pt>
    <dgm:pt modelId="{11148516-FDF4-2F4B-BC9A-4BB41392684B}" type="pres">
      <dgm:prSet presAssocID="{D859A790-5473-B24D-AB7C-2E44062B4EA6}" presName="circleA" presStyleLbl="node1" presStyleIdx="6" presStyleCnt="7"/>
      <dgm:spPr/>
    </dgm:pt>
    <dgm:pt modelId="{1B1A72AD-1855-5E40-B17E-DB9F00CD9165}" type="pres">
      <dgm:prSet presAssocID="{D859A790-5473-B24D-AB7C-2E44062B4EA6}" presName="spaceA" presStyleCnt="0"/>
      <dgm:spPr/>
    </dgm:pt>
  </dgm:ptLst>
  <dgm:cxnLst>
    <dgm:cxn modelId="{0B551903-A84A-475F-8DD3-11D95F9D9C23}" type="presOf" srcId="{D859A790-5473-B24D-AB7C-2E44062B4EA6}" destId="{F4080A46-A1B8-1A42-91E2-5F902EF2E79A}" srcOrd="0" destOrd="0" presId="urn:microsoft.com/office/officeart/2005/8/layout/hProcess11#1"/>
    <dgm:cxn modelId="{EDF52E06-0599-4DC3-9B19-7230FCB01B08}" type="presOf" srcId="{603F32BB-2D83-7749-BC15-881F8FE38443}" destId="{24339732-AD24-4840-BC34-F5EE1CF7BFFE}" srcOrd="0" destOrd="0" presId="urn:microsoft.com/office/officeart/2005/8/layout/hProcess11#1"/>
    <dgm:cxn modelId="{4AEB3A1B-7E71-419C-B64A-6E6711F659F4}" srcId="{603F32BB-2D83-7749-BC15-881F8FE38443}" destId="{FEE83DB3-E80E-9C4E-AA04-455F38EE39B3}" srcOrd="0" destOrd="0" parTransId="{E3B8B4F3-2F94-CF44-8764-C6820D041DE7}" sibTransId="{43870E7B-C08A-9749-9B25-CE14E9CEFE45}"/>
    <dgm:cxn modelId="{D574AE1C-CD68-4155-BE11-310996B814B9}" type="presOf" srcId="{CF9201DC-029C-2F4A-9F51-62254C5BD771}" destId="{2FC6FCAD-16F8-A54D-B4D3-5072E48EC848}" srcOrd="0" destOrd="0" presId="urn:microsoft.com/office/officeart/2005/8/layout/hProcess11#1"/>
    <dgm:cxn modelId="{0B81B11F-FAE2-4E53-A033-3C0389168BA8}" srcId="{603F32BB-2D83-7749-BC15-881F8FE38443}" destId="{D859A790-5473-B24D-AB7C-2E44062B4EA6}" srcOrd="6" destOrd="0" parTransId="{09AD6F34-6F95-814C-A7F7-A1A54BD669ED}" sibTransId="{4DBFF244-52EF-684D-9672-6817A981907E}"/>
    <dgm:cxn modelId="{19507426-5353-4F89-B2A6-88E4AFB8B80E}" srcId="{603F32BB-2D83-7749-BC15-881F8FE38443}" destId="{9A7380D1-C99F-714E-B2E6-7B11CE3F975E}" srcOrd="5" destOrd="0" parTransId="{6D17F8AE-E22A-3B40-8D4A-67A37371F7E9}" sibTransId="{ADC6A7D7-ED64-AB48-8A5A-544D1A83A1E4}"/>
    <dgm:cxn modelId="{5B76CC35-A8B6-413F-9B03-A371727EE15B}" srcId="{603F32BB-2D83-7749-BC15-881F8FE38443}" destId="{CF9201DC-029C-2F4A-9F51-62254C5BD771}" srcOrd="1" destOrd="0" parTransId="{E4DBD6AA-B4CC-2845-9170-34D720AC8413}" sibTransId="{1A94E0E9-07DA-9D49-A9A7-D5ED7646B2D8}"/>
    <dgm:cxn modelId="{2B972941-3BB8-4E1A-AAFB-4CA0FC6A86EB}" type="presOf" srcId="{9A7380D1-C99F-714E-B2E6-7B11CE3F975E}" destId="{411AA292-7881-8545-9AB9-CC474F26E652}" srcOrd="0" destOrd="0" presId="urn:microsoft.com/office/officeart/2005/8/layout/hProcess11#1"/>
    <dgm:cxn modelId="{5B44074A-E42D-48BD-AFBB-5363994E76B5}" srcId="{603F32BB-2D83-7749-BC15-881F8FE38443}" destId="{EF50E0BA-D3AE-BF4A-B653-C07B6AF9733B}" srcOrd="4" destOrd="0" parTransId="{BB3F32F6-500B-2D46-A8A5-780334D5EC95}" sibTransId="{D20DB8E9-627A-D548-A5A7-6CBF3E020D06}"/>
    <dgm:cxn modelId="{BA209B5E-48DB-4314-9443-198C529F2B95}" type="presOf" srcId="{FEE83DB3-E80E-9C4E-AA04-455F38EE39B3}" destId="{63D20D63-366D-1C43-AD68-DC57B1B05D0D}" srcOrd="0" destOrd="0" presId="urn:microsoft.com/office/officeart/2005/8/layout/hProcess11#1"/>
    <dgm:cxn modelId="{3BE0CF61-48AE-48A4-9752-B95B0754BD8E}" srcId="{603F32BB-2D83-7749-BC15-881F8FE38443}" destId="{30FBCE54-5467-D54E-8D3B-CB0EF1717D88}" srcOrd="2" destOrd="0" parTransId="{2C00D8AF-3B22-DA48-9209-FE17645F2764}" sibTransId="{E65AACC9-28BD-354E-9EAF-F55A20B412E5}"/>
    <dgm:cxn modelId="{943AAD73-28F1-4722-96FF-6EBB88E73332}" type="presOf" srcId="{EF50E0BA-D3AE-BF4A-B653-C07B6AF9733B}" destId="{C2F5D0CC-2B9B-394A-AF02-A5544E49D64D}" srcOrd="0" destOrd="0" presId="urn:microsoft.com/office/officeart/2005/8/layout/hProcess11#1"/>
    <dgm:cxn modelId="{9FFD0686-4108-4CE9-974A-6EE8E9F40EB0}" type="presOf" srcId="{306935F9-707B-9747-BDA8-634170103E03}" destId="{F2F0C56E-72D2-7145-A913-7B118A7B0E03}" srcOrd="0" destOrd="0" presId="urn:microsoft.com/office/officeart/2005/8/layout/hProcess11#1"/>
    <dgm:cxn modelId="{3D02C1B9-9285-4667-A162-1E042F6EC3F3}" type="presOf" srcId="{30FBCE54-5467-D54E-8D3B-CB0EF1717D88}" destId="{131D3B6A-BDF2-5B48-956A-E1EE21D9A929}" srcOrd="0" destOrd="0" presId="urn:microsoft.com/office/officeart/2005/8/layout/hProcess11#1"/>
    <dgm:cxn modelId="{3B138CF2-D8B0-46D7-BF16-6780F87D0321}" srcId="{603F32BB-2D83-7749-BC15-881F8FE38443}" destId="{306935F9-707B-9747-BDA8-634170103E03}" srcOrd="3" destOrd="0" parTransId="{0FA100B0-B1D6-1646-9494-53EDC58FAFF1}" sibTransId="{FA9D6DB8-0CFD-9145-A050-561A8B1328C6}"/>
    <dgm:cxn modelId="{D8CFE417-CA1D-4A44-9260-48E7BAB80D2C}" type="presParOf" srcId="{24339732-AD24-4840-BC34-F5EE1CF7BFFE}" destId="{02CCA5EB-B78F-214E-8EC0-2C1190288EA0}" srcOrd="0" destOrd="0" presId="urn:microsoft.com/office/officeart/2005/8/layout/hProcess11#1"/>
    <dgm:cxn modelId="{F651B6B3-444F-435F-96F9-BFF579EBEDFC}" type="presParOf" srcId="{24339732-AD24-4840-BC34-F5EE1CF7BFFE}" destId="{0147CDDE-E7B6-A043-B090-20EF0B1E2095}" srcOrd="1" destOrd="0" presId="urn:microsoft.com/office/officeart/2005/8/layout/hProcess11#1"/>
    <dgm:cxn modelId="{6A46CB35-10C6-4552-82FC-D0D8F915640A}" type="presParOf" srcId="{0147CDDE-E7B6-A043-B090-20EF0B1E2095}" destId="{D0214BCE-1EE0-2F48-BC77-43910357588B}" srcOrd="0" destOrd="0" presId="urn:microsoft.com/office/officeart/2005/8/layout/hProcess11#1"/>
    <dgm:cxn modelId="{DB7E4F59-9940-497D-917F-1A86C1C319CA}" type="presParOf" srcId="{D0214BCE-1EE0-2F48-BC77-43910357588B}" destId="{63D20D63-366D-1C43-AD68-DC57B1B05D0D}" srcOrd="0" destOrd="0" presId="urn:microsoft.com/office/officeart/2005/8/layout/hProcess11#1"/>
    <dgm:cxn modelId="{F2ED0462-5A1B-4A64-AE60-B5DDEB6929A5}" type="presParOf" srcId="{D0214BCE-1EE0-2F48-BC77-43910357588B}" destId="{33B5E140-3F51-4D4C-AD12-5423B09A3857}" srcOrd="1" destOrd="0" presId="urn:microsoft.com/office/officeart/2005/8/layout/hProcess11#1"/>
    <dgm:cxn modelId="{4797F59F-E9A1-422F-85A9-487A15B142D6}" type="presParOf" srcId="{D0214BCE-1EE0-2F48-BC77-43910357588B}" destId="{28732CC0-9A87-F649-98AD-9F9006CB54FE}" srcOrd="2" destOrd="0" presId="urn:microsoft.com/office/officeart/2005/8/layout/hProcess11#1"/>
    <dgm:cxn modelId="{CEF87A7F-D019-46F7-947A-12F7AF7490B7}" type="presParOf" srcId="{0147CDDE-E7B6-A043-B090-20EF0B1E2095}" destId="{6093293D-59FD-4240-A395-0D9343AA27EF}" srcOrd="1" destOrd="0" presId="urn:microsoft.com/office/officeart/2005/8/layout/hProcess11#1"/>
    <dgm:cxn modelId="{6497E8F9-9087-4C0E-B83C-84023865B430}" type="presParOf" srcId="{0147CDDE-E7B6-A043-B090-20EF0B1E2095}" destId="{57EAF4BA-918F-E64D-B804-DCA47531D92A}" srcOrd="2" destOrd="0" presId="urn:microsoft.com/office/officeart/2005/8/layout/hProcess11#1"/>
    <dgm:cxn modelId="{CE4CC4F3-AF7A-47E7-AABE-90431A3AB2E9}" type="presParOf" srcId="{57EAF4BA-918F-E64D-B804-DCA47531D92A}" destId="{2FC6FCAD-16F8-A54D-B4D3-5072E48EC848}" srcOrd="0" destOrd="0" presId="urn:microsoft.com/office/officeart/2005/8/layout/hProcess11#1"/>
    <dgm:cxn modelId="{9829DAB9-8F61-44A7-AFC8-8C5F77751B62}" type="presParOf" srcId="{57EAF4BA-918F-E64D-B804-DCA47531D92A}" destId="{50E2D785-E34C-AA45-B81A-54CE24AEB857}" srcOrd="1" destOrd="0" presId="urn:microsoft.com/office/officeart/2005/8/layout/hProcess11#1"/>
    <dgm:cxn modelId="{86EC44A5-84F3-454C-848B-B71E238E5896}" type="presParOf" srcId="{57EAF4BA-918F-E64D-B804-DCA47531D92A}" destId="{DCF9AD06-89C4-A140-8780-743312AAFE48}" srcOrd="2" destOrd="0" presId="urn:microsoft.com/office/officeart/2005/8/layout/hProcess11#1"/>
    <dgm:cxn modelId="{AB4B7129-0F03-4714-8206-4B3ED8923E0A}" type="presParOf" srcId="{0147CDDE-E7B6-A043-B090-20EF0B1E2095}" destId="{526468EF-DE7F-984C-85D2-7DAB7C68BF14}" srcOrd="3" destOrd="0" presId="urn:microsoft.com/office/officeart/2005/8/layout/hProcess11#1"/>
    <dgm:cxn modelId="{37F5F6C9-73DF-4E64-B706-E5F2878FA09A}" type="presParOf" srcId="{0147CDDE-E7B6-A043-B090-20EF0B1E2095}" destId="{C34D0168-9F74-0A44-8D16-7E87C97FB09B}" srcOrd="4" destOrd="0" presId="urn:microsoft.com/office/officeart/2005/8/layout/hProcess11#1"/>
    <dgm:cxn modelId="{F24AA51D-F14A-43D6-8CFD-293FCF8A0B82}" type="presParOf" srcId="{C34D0168-9F74-0A44-8D16-7E87C97FB09B}" destId="{131D3B6A-BDF2-5B48-956A-E1EE21D9A929}" srcOrd="0" destOrd="0" presId="urn:microsoft.com/office/officeart/2005/8/layout/hProcess11#1"/>
    <dgm:cxn modelId="{CDF4A1C5-4B3C-4F02-838E-ACBA656BA15C}" type="presParOf" srcId="{C34D0168-9F74-0A44-8D16-7E87C97FB09B}" destId="{32344980-36B1-4F43-A0A6-A50893B1CA2E}" srcOrd="1" destOrd="0" presId="urn:microsoft.com/office/officeart/2005/8/layout/hProcess11#1"/>
    <dgm:cxn modelId="{BCCCA0A0-01F6-455C-98FC-3ECAEFA7B8A6}" type="presParOf" srcId="{C34D0168-9F74-0A44-8D16-7E87C97FB09B}" destId="{5E6F6D2A-4D94-A743-86AF-992A957214AC}" srcOrd="2" destOrd="0" presId="urn:microsoft.com/office/officeart/2005/8/layout/hProcess11#1"/>
    <dgm:cxn modelId="{73DB942F-873F-4D09-8E8F-BFB683DD4632}" type="presParOf" srcId="{0147CDDE-E7B6-A043-B090-20EF0B1E2095}" destId="{12AF656C-156C-8247-A764-E7A9724334F3}" srcOrd="5" destOrd="0" presId="urn:microsoft.com/office/officeart/2005/8/layout/hProcess11#1"/>
    <dgm:cxn modelId="{5BD64EB9-1A55-46DD-A8D7-250170734BCA}" type="presParOf" srcId="{0147CDDE-E7B6-A043-B090-20EF0B1E2095}" destId="{7A015EA7-7A90-FC49-A732-2DD22EE1C324}" srcOrd="6" destOrd="0" presId="urn:microsoft.com/office/officeart/2005/8/layout/hProcess11#1"/>
    <dgm:cxn modelId="{5AAE7EA3-20B6-49BC-8C88-872C2C5BA11F}" type="presParOf" srcId="{7A015EA7-7A90-FC49-A732-2DD22EE1C324}" destId="{F2F0C56E-72D2-7145-A913-7B118A7B0E03}" srcOrd="0" destOrd="0" presId="urn:microsoft.com/office/officeart/2005/8/layout/hProcess11#1"/>
    <dgm:cxn modelId="{4B2C263B-5242-4D9C-8936-59820806ACCC}" type="presParOf" srcId="{7A015EA7-7A90-FC49-A732-2DD22EE1C324}" destId="{17786202-4FDC-604A-AF19-12E4E3F5EB78}" srcOrd="1" destOrd="0" presId="urn:microsoft.com/office/officeart/2005/8/layout/hProcess11#1"/>
    <dgm:cxn modelId="{A5C4BA38-7623-4966-AAA2-4B3EC35EB630}" type="presParOf" srcId="{7A015EA7-7A90-FC49-A732-2DD22EE1C324}" destId="{ED449F62-71E0-824B-A790-A8926F91FED1}" srcOrd="2" destOrd="0" presId="urn:microsoft.com/office/officeart/2005/8/layout/hProcess11#1"/>
    <dgm:cxn modelId="{4E87E37F-296E-49A1-B708-6F82433BCCA9}" type="presParOf" srcId="{0147CDDE-E7B6-A043-B090-20EF0B1E2095}" destId="{C685281A-0A91-6B43-85EC-901B5F0A7F7B}" srcOrd="7" destOrd="0" presId="urn:microsoft.com/office/officeart/2005/8/layout/hProcess11#1"/>
    <dgm:cxn modelId="{D9672BF3-A23B-4E89-BDA9-5346551A75E8}" type="presParOf" srcId="{0147CDDE-E7B6-A043-B090-20EF0B1E2095}" destId="{C27C337F-BBB5-3F4E-A6EF-81BB4667241B}" srcOrd="8" destOrd="0" presId="urn:microsoft.com/office/officeart/2005/8/layout/hProcess11#1"/>
    <dgm:cxn modelId="{E25C9D1B-4304-4DE3-9ACA-89E659C46A17}" type="presParOf" srcId="{C27C337F-BBB5-3F4E-A6EF-81BB4667241B}" destId="{C2F5D0CC-2B9B-394A-AF02-A5544E49D64D}" srcOrd="0" destOrd="0" presId="urn:microsoft.com/office/officeart/2005/8/layout/hProcess11#1"/>
    <dgm:cxn modelId="{A574E5F2-F889-430C-9BA7-6063C3E2A8B1}" type="presParOf" srcId="{C27C337F-BBB5-3F4E-A6EF-81BB4667241B}" destId="{30FDEBB0-81EC-8341-BC9A-1CCC75FB79B2}" srcOrd="1" destOrd="0" presId="urn:microsoft.com/office/officeart/2005/8/layout/hProcess11#1"/>
    <dgm:cxn modelId="{907D799B-091B-4B1C-8008-0C1965D295BE}" type="presParOf" srcId="{C27C337F-BBB5-3F4E-A6EF-81BB4667241B}" destId="{53F1C749-55B8-D448-AC1F-D78C256EF787}" srcOrd="2" destOrd="0" presId="urn:microsoft.com/office/officeart/2005/8/layout/hProcess11#1"/>
    <dgm:cxn modelId="{59C05759-5128-4622-8209-7FE7F138BAAE}" type="presParOf" srcId="{0147CDDE-E7B6-A043-B090-20EF0B1E2095}" destId="{D05C3690-24E4-7E4C-89E5-672F6C1B04D3}" srcOrd="9" destOrd="0" presId="urn:microsoft.com/office/officeart/2005/8/layout/hProcess11#1"/>
    <dgm:cxn modelId="{0D688BA0-BAD2-41B4-BE20-C2053BFC763F}" type="presParOf" srcId="{0147CDDE-E7B6-A043-B090-20EF0B1E2095}" destId="{160AE7C4-232E-BC41-B21A-71F45C81336E}" srcOrd="10" destOrd="0" presId="urn:microsoft.com/office/officeart/2005/8/layout/hProcess11#1"/>
    <dgm:cxn modelId="{8D56D911-9E1E-48B3-8436-9C7EFA4CA464}" type="presParOf" srcId="{160AE7C4-232E-BC41-B21A-71F45C81336E}" destId="{411AA292-7881-8545-9AB9-CC474F26E652}" srcOrd="0" destOrd="0" presId="urn:microsoft.com/office/officeart/2005/8/layout/hProcess11#1"/>
    <dgm:cxn modelId="{51F97946-F4E6-4476-96BA-A19DFB792135}" type="presParOf" srcId="{160AE7C4-232E-BC41-B21A-71F45C81336E}" destId="{8CC081F0-DAD8-4143-B25E-1123038AF1CC}" srcOrd="1" destOrd="0" presId="urn:microsoft.com/office/officeart/2005/8/layout/hProcess11#1"/>
    <dgm:cxn modelId="{30A6A242-C24C-4F14-9B3B-6E2EB177071A}" type="presParOf" srcId="{160AE7C4-232E-BC41-B21A-71F45C81336E}" destId="{E0363A4B-3D6B-E647-BD23-964DBAC13309}" srcOrd="2" destOrd="0" presId="urn:microsoft.com/office/officeart/2005/8/layout/hProcess11#1"/>
    <dgm:cxn modelId="{73E4CE3D-433E-4A45-B284-7830671535A1}" type="presParOf" srcId="{0147CDDE-E7B6-A043-B090-20EF0B1E2095}" destId="{668281E5-617E-D34B-80A5-628192D2F952}" srcOrd="11" destOrd="0" presId="urn:microsoft.com/office/officeart/2005/8/layout/hProcess11#1"/>
    <dgm:cxn modelId="{45AD5794-3440-47AD-8D12-F0C956DDC298}" type="presParOf" srcId="{0147CDDE-E7B6-A043-B090-20EF0B1E2095}" destId="{F6AA03F3-0ADB-5F46-AD1A-8FA2CAAEE35E}" srcOrd="12" destOrd="0" presId="urn:microsoft.com/office/officeart/2005/8/layout/hProcess11#1"/>
    <dgm:cxn modelId="{54022B6F-A7CD-42ED-9349-3B8CD14F9D16}" type="presParOf" srcId="{F6AA03F3-0ADB-5F46-AD1A-8FA2CAAEE35E}" destId="{F4080A46-A1B8-1A42-91E2-5F902EF2E79A}" srcOrd="0" destOrd="0" presId="urn:microsoft.com/office/officeart/2005/8/layout/hProcess11#1"/>
    <dgm:cxn modelId="{E1C77DA3-A812-4A3E-A9AB-4C254A5BBAC4}" type="presParOf" srcId="{F6AA03F3-0ADB-5F46-AD1A-8FA2CAAEE35E}" destId="{11148516-FDF4-2F4B-BC9A-4BB41392684B}" srcOrd="1" destOrd="0" presId="urn:microsoft.com/office/officeart/2005/8/layout/hProcess11#1"/>
    <dgm:cxn modelId="{C1A86F21-CE63-4787-8604-0871C2F4A6DC}" type="presParOf" srcId="{F6AA03F3-0ADB-5F46-AD1A-8FA2CAAEE35E}" destId="{1B1A72AD-1855-5E40-B17E-DB9F00CD9165}" srcOrd="2" destOrd="0" presId="urn:microsoft.com/office/officeart/2005/8/layout/hProcess1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EE4ECC-2C54-2C45-BDFC-44FC8BEE8332}" type="doc">
      <dgm:prSet loTypeId="urn:microsoft.com/office/officeart/2005/8/layout/orgChart1#1" loCatId="" qsTypeId="urn:microsoft.com/office/officeart/2005/8/quickstyle/simple4#1" qsCatId="simple" csTypeId="urn:microsoft.com/office/officeart/2005/8/colors/accent1_2#1" csCatId="accent1" phldr="1"/>
      <dgm:spPr/>
      <dgm:t>
        <a:bodyPr/>
        <a:lstStyle/>
        <a:p>
          <a:endParaRPr lang="zh-CN" altLang="en-US"/>
        </a:p>
      </dgm:t>
    </dgm:pt>
    <dgm:pt modelId="{CF5912CB-53EC-7F47-A137-6068B749BC87}">
      <dgm:prSet phldrT="[文本]"/>
      <dgm:spPr>
        <a:solidFill>
          <a:srgbClr val="656B77"/>
        </a:solidFill>
      </dgm:spPr>
      <dgm:t>
        <a:bodyPr/>
        <a:lstStyle/>
        <a:p>
          <a:r>
            <a:rPr lang="zh-CN" altLang="en-US" b="1" dirty="0">
              <a:solidFill>
                <a:schemeClr val="bg1"/>
              </a:solidFill>
              <a:latin typeface="SimHei" charset="-122"/>
              <a:ea typeface="SimHei" charset="-122"/>
              <a:cs typeface="SimHei" charset="-122"/>
            </a:rPr>
            <a:t>项目指导委员会</a:t>
          </a:r>
        </a:p>
      </dgm:t>
    </dgm:pt>
    <dgm:pt modelId="{CD7C5A1B-1821-9D48-9344-5BE22AB82952}" type="parTrans" cxnId="{963E5581-1265-624A-8085-BBB60CED5B68}">
      <dgm:prSet/>
      <dgm:spPr/>
      <dgm:t>
        <a:bodyPr/>
        <a:lstStyle/>
        <a:p>
          <a:endParaRPr lang="zh-CN" altLang="en-US"/>
        </a:p>
      </dgm:t>
    </dgm:pt>
    <dgm:pt modelId="{5331E6C1-A02B-0C48-A970-2A5D4AFB18C1}" type="sibTrans" cxnId="{963E5581-1265-624A-8085-BBB60CED5B68}">
      <dgm:prSet/>
      <dgm:spPr/>
      <dgm:t>
        <a:bodyPr/>
        <a:lstStyle/>
        <a:p>
          <a:endParaRPr lang="zh-CN" altLang="en-US"/>
        </a:p>
      </dgm:t>
    </dgm:pt>
    <dgm:pt modelId="{C5988B61-F50B-AB4D-88F6-A1EAE8127DB9}" type="asst">
      <dgm:prSet phldrT="[文本]"/>
      <dgm:spPr>
        <a:solidFill>
          <a:srgbClr val="656B77"/>
        </a:solidFill>
      </dgm:spPr>
      <dgm:t>
        <a:bodyPr/>
        <a:lstStyle/>
        <a:p>
          <a:r>
            <a:rPr lang="en-US" altLang="zh-CN" b="1" dirty="0">
              <a:solidFill>
                <a:schemeClr val="bg1"/>
              </a:solidFill>
              <a:latin typeface="SimHei" charset="-122"/>
              <a:ea typeface="SimHei" charset="-122"/>
              <a:cs typeface="SimHei" charset="-122"/>
            </a:rPr>
            <a:t>PMO</a:t>
          </a:r>
          <a:r>
            <a:rPr lang="zh-CN" altLang="en-US" b="1" dirty="0">
              <a:solidFill>
                <a:schemeClr val="bg1"/>
              </a:solidFill>
              <a:latin typeface="SimHei" charset="-122"/>
              <a:ea typeface="SimHei" charset="-122"/>
              <a:cs typeface="SimHei" charset="-122"/>
            </a:rPr>
            <a:t>品质经理</a:t>
          </a:r>
        </a:p>
      </dgm:t>
    </dgm:pt>
    <dgm:pt modelId="{0518F468-2F5B-924E-B933-70A87ADBD46B}" type="parTrans" cxnId="{245DF37F-11CA-6942-BC19-46880CBFA74D}">
      <dgm:prSet/>
      <dgm:spPr>
        <a:solidFill>
          <a:srgbClr val="656B77"/>
        </a:solidFill>
      </dgm:spPr>
      <dgm:t>
        <a:bodyPr/>
        <a:lstStyle/>
        <a:p>
          <a:endParaRPr lang="zh-CN" altLang="en-US" b="1">
            <a:solidFill>
              <a:schemeClr val="bg1"/>
            </a:solidFill>
            <a:latin typeface="SimHei" charset="-122"/>
            <a:ea typeface="SimHei" charset="-122"/>
            <a:cs typeface="SimHei" charset="-122"/>
          </a:endParaRPr>
        </a:p>
      </dgm:t>
    </dgm:pt>
    <dgm:pt modelId="{65936C3B-49D2-2C42-8C8E-0CC16F093A34}" type="sibTrans" cxnId="{245DF37F-11CA-6942-BC19-46880CBFA74D}">
      <dgm:prSet/>
      <dgm:spPr/>
      <dgm:t>
        <a:bodyPr/>
        <a:lstStyle/>
        <a:p>
          <a:endParaRPr lang="zh-CN" altLang="en-US"/>
        </a:p>
      </dgm:t>
    </dgm:pt>
    <dgm:pt modelId="{4CDDA415-0CA6-584E-B3BD-E62F7EB71F48}">
      <dgm:prSet phldrT="[文本]"/>
      <dgm:spPr>
        <a:solidFill>
          <a:srgbClr val="656B77"/>
        </a:solidFill>
      </dgm:spPr>
      <dgm:t>
        <a:bodyPr/>
        <a:lstStyle/>
        <a:p>
          <a:r>
            <a:rPr lang="zh-CN" altLang="en-US" b="1" dirty="0">
              <a:solidFill>
                <a:schemeClr val="bg1"/>
              </a:solidFill>
              <a:latin typeface="SimHei" charset="-122"/>
              <a:ea typeface="SimHei" charset="-122"/>
              <a:cs typeface="SimHei" charset="-122"/>
            </a:rPr>
            <a:t>项目经理</a:t>
          </a:r>
        </a:p>
      </dgm:t>
    </dgm:pt>
    <dgm:pt modelId="{33A296B3-AFDE-9840-8A84-CDA0EEAF0F8B}" type="parTrans" cxnId="{F84DAF12-F399-C745-B133-0B19799A9808}">
      <dgm:prSet/>
      <dgm:spPr>
        <a:solidFill>
          <a:srgbClr val="656B77"/>
        </a:solidFill>
      </dgm:spPr>
      <dgm:t>
        <a:bodyPr/>
        <a:lstStyle/>
        <a:p>
          <a:endParaRPr lang="zh-CN" altLang="en-US" b="1">
            <a:solidFill>
              <a:schemeClr val="bg1"/>
            </a:solidFill>
            <a:latin typeface="SimHei" charset="-122"/>
            <a:ea typeface="SimHei" charset="-122"/>
            <a:cs typeface="SimHei" charset="-122"/>
          </a:endParaRPr>
        </a:p>
      </dgm:t>
    </dgm:pt>
    <dgm:pt modelId="{169C99CE-F16D-0E4D-B9C0-81E0C151A77F}" type="sibTrans" cxnId="{F84DAF12-F399-C745-B133-0B19799A9808}">
      <dgm:prSet/>
      <dgm:spPr/>
      <dgm:t>
        <a:bodyPr/>
        <a:lstStyle/>
        <a:p>
          <a:endParaRPr lang="zh-CN" altLang="en-US"/>
        </a:p>
      </dgm:t>
    </dgm:pt>
    <dgm:pt modelId="{9793F323-2687-CF40-B268-8E78E50434D5}">
      <dgm:prSet phldrT="[文本]"/>
      <dgm:spPr>
        <a:solidFill>
          <a:srgbClr val="656B77"/>
        </a:solidFill>
      </dgm:spPr>
      <dgm:t>
        <a:bodyPr/>
        <a:lstStyle/>
        <a:p>
          <a:r>
            <a:rPr lang="zh-CN" altLang="en-US" b="1" dirty="0">
              <a:solidFill>
                <a:schemeClr val="bg1"/>
              </a:solidFill>
              <a:latin typeface="SimHei" charset="-122"/>
              <a:ea typeface="SimHei" charset="-122"/>
              <a:cs typeface="SimHei" charset="-122"/>
            </a:rPr>
            <a:t>财务组</a:t>
          </a:r>
        </a:p>
      </dgm:t>
    </dgm:pt>
    <dgm:pt modelId="{CDEC1A38-414B-7F4A-80BC-ACF8FB5D0D3E}" type="parTrans" cxnId="{7916D32A-67DC-3F40-ACD2-35A12CEC3F88}">
      <dgm:prSet/>
      <dgm:spPr>
        <a:solidFill>
          <a:srgbClr val="656B77"/>
        </a:solidFill>
      </dgm:spPr>
      <dgm:t>
        <a:bodyPr/>
        <a:lstStyle/>
        <a:p>
          <a:endParaRPr lang="zh-CN" altLang="en-US" b="1">
            <a:solidFill>
              <a:schemeClr val="bg1"/>
            </a:solidFill>
            <a:latin typeface="SimHei" charset="-122"/>
            <a:ea typeface="SimHei" charset="-122"/>
            <a:cs typeface="SimHei" charset="-122"/>
          </a:endParaRPr>
        </a:p>
      </dgm:t>
    </dgm:pt>
    <dgm:pt modelId="{B9CA54E9-B179-4B42-8433-BCF47691B02E}" type="sibTrans" cxnId="{7916D32A-67DC-3F40-ACD2-35A12CEC3F88}">
      <dgm:prSet/>
      <dgm:spPr/>
      <dgm:t>
        <a:bodyPr/>
        <a:lstStyle/>
        <a:p>
          <a:endParaRPr lang="zh-CN" altLang="en-US"/>
        </a:p>
      </dgm:t>
    </dgm:pt>
    <dgm:pt modelId="{1F3E3BCC-65B2-864A-9D33-36B28EF30D3F}">
      <dgm:prSet phldrT="[文本]"/>
      <dgm:spPr>
        <a:solidFill>
          <a:srgbClr val="656B77"/>
        </a:solidFill>
      </dgm:spPr>
      <dgm:t>
        <a:bodyPr/>
        <a:lstStyle/>
        <a:p>
          <a:r>
            <a:rPr lang="zh-CN" altLang="en-US" b="1" dirty="0">
              <a:solidFill>
                <a:schemeClr val="bg1"/>
              </a:solidFill>
              <a:latin typeface="SimHei" charset="-122"/>
              <a:ea typeface="SimHei" charset="-122"/>
              <a:cs typeface="SimHei" charset="-122"/>
            </a:rPr>
            <a:t>业务组</a:t>
          </a:r>
        </a:p>
      </dgm:t>
    </dgm:pt>
    <dgm:pt modelId="{6EA7EB52-5EE4-BE4D-B79A-8BCC0BF69A61}" type="parTrans" cxnId="{9E9878F4-6F50-FE4D-926E-05468CDFDC7D}">
      <dgm:prSet/>
      <dgm:spPr>
        <a:solidFill>
          <a:srgbClr val="656B77"/>
        </a:solidFill>
      </dgm:spPr>
      <dgm:t>
        <a:bodyPr/>
        <a:lstStyle/>
        <a:p>
          <a:endParaRPr lang="zh-CN" altLang="en-US" b="1">
            <a:solidFill>
              <a:schemeClr val="bg1"/>
            </a:solidFill>
            <a:latin typeface="SimHei" charset="-122"/>
            <a:ea typeface="SimHei" charset="-122"/>
            <a:cs typeface="SimHei" charset="-122"/>
          </a:endParaRPr>
        </a:p>
      </dgm:t>
    </dgm:pt>
    <dgm:pt modelId="{C22C5253-11F7-424D-A12D-2BCAF0757808}" type="sibTrans" cxnId="{9E9878F4-6F50-FE4D-926E-05468CDFDC7D}">
      <dgm:prSet/>
      <dgm:spPr/>
      <dgm:t>
        <a:bodyPr/>
        <a:lstStyle/>
        <a:p>
          <a:endParaRPr lang="zh-CN" altLang="en-US"/>
        </a:p>
      </dgm:t>
    </dgm:pt>
    <dgm:pt modelId="{0633D903-A780-6249-8BF8-91E62D19FA06}">
      <dgm:prSet phldrT="[文本]"/>
      <dgm:spPr>
        <a:solidFill>
          <a:srgbClr val="656B77"/>
        </a:solidFill>
      </dgm:spPr>
      <dgm:t>
        <a:bodyPr/>
        <a:lstStyle/>
        <a:p>
          <a:r>
            <a:rPr lang="zh-CN" altLang="en-US" b="1" dirty="0">
              <a:solidFill>
                <a:schemeClr val="bg1"/>
              </a:solidFill>
              <a:latin typeface="SimHei" charset="-122"/>
              <a:ea typeface="SimHei" charset="-122"/>
              <a:cs typeface="SimHei" charset="-122"/>
            </a:rPr>
            <a:t>项目总监</a:t>
          </a:r>
        </a:p>
      </dgm:t>
    </dgm:pt>
    <dgm:pt modelId="{9E907289-015B-654B-9B7C-E1B7DD408769}" type="parTrans" cxnId="{41291C8B-1E59-9646-9194-E3943A21E561}">
      <dgm:prSet/>
      <dgm:spPr>
        <a:solidFill>
          <a:srgbClr val="656B77"/>
        </a:solidFill>
      </dgm:spPr>
      <dgm:t>
        <a:bodyPr/>
        <a:lstStyle/>
        <a:p>
          <a:endParaRPr lang="zh-CN" altLang="en-US" b="1">
            <a:solidFill>
              <a:schemeClr val="bg1"/>
            </a:solidFill>
            <a:latin typeface="SimHei" charset="-122"/>
            <a:ea typeface="SimHei" charset="-122"/>
            <a:cs typeface="SimHei" charset="-122"/>
          </a:endParaRPr>
        </a:p>
      </dgm:t>
    </dgm:pt>
    <dgm:pt modelId="{6FCDB557-289C-3540-975E-D78F4157277F}" type="sibTrans" cxnId="{41291C8B-1E59-9646-9194-E3943A21E561}">
      <dgm:prSet/>
      <dgm:spPr/>
      <dgm:t>
        <a:bodyPr/>
        <a:lstStyle/>
        <a:p>
          <a:endParaRPr lang="zh-CN" altLang="en-US"/>
        </a:p>
      </dgm:t>
    </dgm:pt>
    <dgm:pt modelId="{43C6A6F1-7674-E546-BD48-7569450F361C}" type="asst">
      <dgm:prSet/>
      <dgm:spPr>
        <a:solidFill>
          <a:srgbClr val="656B77"/>
        </a:solidFill>
      </dgm:spPr>
      <dgm:t>
        <a:bodyPr/>
        <a:lstStyle/>
        <a:p>
          <a:r>
            <a:rPr lang="en-US" altLang="zh-CN" b="1" dirty="0">
              <a:solidFill>
                <a:schemeClr val="bg1"/>
              </a:solidFill>
              <a:latin typeface="SimHei" charset="-122"/>
              <a:ea typeface="SimHei" charset="-122"/>
              <a:cs typeface="SimHei" charset="-122"/>
            </a:rPr>
            <a:t>Oracle</a:t>
          </a:r>
          <a:r>
            <a:rPr lang="zh-CN" altLang="en-US" b="1" dirty="0">
              <a:solidFill>
                <a:schemeClr val="bg1"/>
              </a:solidFill>
              <a:latin typeface="SimHei" charset="-122"/>
              <a:ea typeface="SimHei" charset="-122"/>
              <a:cs typeface="SimHei" charset="-122"/>
            </a:rPr>
            <a:t>原厂支持</a:t>
          </a:r>
        </a:p>
      </dgm:t>
    </dgm:pt>
    <dgm:pt modelId="{B7461536-D778-D54D-907B-4EF3367FE73F}" type="parTrans" cxnId="{EF891830-E60E-7C41-8D9B-67F0E65FA8E5}">
      <dgm:prSet/>
      <dgm:spPr>
        <a:solidFill>
          <a:srgbClr val="656B77"/>
        </a:solidFill>
      </dgm:spPr>
      <dgm:t>
        <a:bodyPr/>
        <a:lstStyle/>
        <a:p>
          <a:endParaRPr lang="zh-CN" altLang="en-US" b="1">
            <a:solidFill>
              <a:schemeClr val="bg1"/>
            </a:solidFill>
            <a:latin typeface="SimHei" charset="-122"/>
            <a:ea typeface="SimHei" charset="-122"/>
            <a:cs typeface="SimHei" charset="-122"/>
          </a:endParaRPr>
        </a:p>
      </dgm:t>
    </dgm:pt>
    <dgm:pt modelId="{B5EBC265-2FA4-3243-BC16-95D4E21EA648}" type="sibTrans" cxnId="{EF891830-E60E-7C41-8D9B-67F0E65FA8E5}">
      <dgm:prSet/>
      <dgm:spPr/>
      <dgm:t>
        <a:bodyPr/>
        <a:lstStyle/>
        <a:p>
          <a:endParaRPr lang="zh-CN" altLang="en-US"/>
        </a:p>
      </dgm:t>
    </dgm:pt>
    <dgm:pt modelId="{91475A25-59A4-2943-874C-0C00155F6CE5}">
      <dgm:prSet phldrT="[文本]"/>
      <dgm:spPr>
        <a:solidFill>
          <a:srgbClr val="656B77"/>
        </a:solidFill>
      </dgm:spPr>
      <dgm:t>
        <a:bodyPr/>
        <a:lstStyle/>
        <a:p>
          <a:r>
            <a:rPr lang="zh-CN" altLang="en-US" b="1" dirty="0">
              <a:solidFill>
                <a:schemeClr val="bg1"/>
              </a:solidFill>
              <a:latin typeface="SimHei" charset="-122"/>
              <a:ea typeface="SimHei" charset="-122"/>
              <a:cs typeface="SimHei" charset="-122"/>
            </a:rPr>
            <a:t>技术组</a:t>
          </a:r>
        </a:p>
      </dgm:t>
    </dgm:pt>
    <dgm:pt modelId="{5B03AFEC-A68E-874B-86E8-78F991928C28}" type="parTrans" cxnId="{A96292F7-E915-B14A-B819-E4E6308FDB97}">
      <dgm:prSet/>
      <dgm:spPr>
        <a:solidFill>
          <a:srgbClr val="656B77"/>
        </a:solidFill>
      </dgm:spPr>
      <dgm:t>
        <a:bodyPr/>
        <a:lstStyle/>
        <a:p>
          <a:endParaRPr lang="zh-CN" altLang="en-US" b="1">
            <a:solidFill>
              <a:schemeClr val="bg1"/>
            </a:solidFill>
            <a:latin typeface="SimHei" charset="-122"/>
            <a:ea typeface="SimHei" charset="-122"/>
            <a:cs typeface="SimHei" charset="-122"/>
          </a:endParaRPr>
        </a:p>
      </dgm:t>
    </dgm:pt>
    <dgm:pt modelId="{E9E218D6-7EA4-2D4A-B88E-776936345C3C}" type="sibTrans" cxnId="{A96292F7-E915-B14A-B819-E4E6308FDB97}">
      <dgm:prSet/>
      <dgm:spPr/>
      <dgm:t>
        <a:bodyPr/>
        <a:lstStyle/>
        <a:p>
          <a:endParaRPr lang="zh-CN" altLang="en-US"/>
        </a:p>
      </dgm:t>
    </dgm:pt>
    <dgm:pt modelId="{273919C6-9FB6-A44F-A972-0165674A0D6A}">
      <dgm:prSet phldrT="[文本]"/>
      <dgm:spPr>
        <a:solidFill>
          <a:srgbClr val="656B77"/>
        </a:solidFill>
      </dgm:spPr>
      <dgm:t>
        <a:bodyPr/>
        <a:lstStyle/>
        <a:p>
          <a:r>
            <a:rPr lang="zh-CN" altLang="en-US" b="1" dirty="0">
              <a:solidFill>
                <a:schemeClr val="bg1"/>
              </a:solidFill>
              <a:latin typeface="SimHei" charset="-122"/>
              <a:ea typeface="SimHei" charset="-122"/>
              <a:cs typeface="SimHei" charset="-122"/>
            </a:rPr>
            <a:t>行业解决方案组</a:t>
          </a:r>
        </a:p>
      </dgm:t>
    </dgm:pt>
    <dgm:pt modelId="{26C71E0D-A575-B741-B9C4-AC84EAE8934D}" type="parTrans" cxnId="{AC9814FE-D22D-5E41-AB46-FD7A3049AE54}">
      <dgm:prSet/>
      <dgm:spPr>
        <a:solidFill>
          <a:srgbClr val="656B77"/>
        </a:solidFill>
      </dgm:spPr>
      <dgm:t>
        <a:bodyPr/>
        <a:lstStyle/>
        <a:p>
          <a:endParaRPr lang="zh-CN" altLang="en-US" b="1">
            <a:solidFill>
              <a:schemeClr val="bg1"/>
            </a:solidFill>
            <a:latin typeface="SimHei" charset="-122"/>
            <a:ea typeface="SimHei" charset="-122"/>
            <a:cs typeface="SimHei" charset="-122"/>
          </a:endParaRPr>
        </a:p>
      </dgm:t>
    </dgm:pt>
    <dgm:pt modelId="{563F0E25-8760-E945-AF23-C1E1A0A6D4CF}" type="sibTrans" cxnId="{AC9814FE-D22D-5E41-AB46-FD7A3049AE54}">
      <dgm:prSet/>
      <dgm:spPr/>
      <dgm:t>
        <a:bodyPr/>
        <a:lstStyle/>
        <a:p>
          <a:endParaRPr lang="zh-CN" altLang="en-US"/>
        </a:p>
      </dgm:t>
    </dgm:pt>
    <dgm:pt modelId="{CBD8AAA9-37FD-354B-8A0C-885EC216C946}">
      <dgm:prSet/>
      <dgm:spPr>
        <a:solidFill>
          <a:srgbClr val="656B77"/>
        </a:solidFill>
      </dgm:spPr>
      <dgm:t>
        <a:bodyPr/>
        <a:lstStyle/>
        <a:p>
          <a:r>
            <a:rPr lang="zh-CN" altLang="en-US" b="1" dirty="0">
              <a:solidFill>
                <a:schemeClr val="bg1"/>
              </a:solidFill>
              <a:latin typeface="SimHei" charset="-122"/>
              <a:ea typeface="SimHei" charset="-122"/>
              <a:cs typeface="SimHei" charset="-122"/>
            </a:rPr>
            <a:t>项目核算</a:t>
          </a:r>
        </a:p>
      </dgm:t>
    </dgm:pt>
    <dgm:pt modelId="{F55E25F2-32FA-0348-97E2-B989D7B1A464}" type="parTrans" cxnId="{6199DD5F-4099-1649-8DF7-CF0F4005B6EF}">
      <dgm:prSet/>
      <dgm:spPr>
        <a:solidFill>
          <a:srgbClr val="656B77"/>
        </a:solidFill>
      </dgm:spPr>
      <dgm:t>
        <a:bodyPr/>
        <a:lstStyle/>
        <a:p>
          <a:endParaRPr lang="zh-CN" altLang="en-US" b="1">
            <a:solidFill>
              <a:schemeClr val="bg1"/>
            </a:solidFill>
            <a:latin typeface="SimHei" charset="-122"/>
            <a:ea typeface="SimHei" charset="-122"/>
            <a:cs typeface="SimHei" charset="-122"/>
          </a:endParaRPr>
        </a:p>
      </dgm:t>
    </dgm:pt>
    <dgm:pt modelId="{ECF767AC-0E17-104B-ACB3-A49D9572FDB1}" type="sibTrans" cxnId="{6199DD5F-4099-1649-8DF7-CF0F4005B6EF}">
      <dgm:prSet/>
      <dgm:spPr/>
      <dgm:t>
        <a:bodyPr/>
        <a:lstStyle/>
        <a:p>
          <a:endParaRPr lang="zh-CN" altLang="en-US"/>
        </a:p>
      </dgm:t>
    </dgm:pt>
    <dgm:pt modelId="{55BE83EE-955D-1540-8EBB-5FE7473516BC}">
      <dgm:prSet/>
      <dgm:spPr>
        <a:solidFill>
          <a:srgbClr val="656B77"/>
        </a:solidFill>
      </dgm:spPr>
      <dgm:t>
        <a:bodyPr/>
        <a:lstStyle/>
        <a:p>
          <a:r>
            <a:rPr lang="zh-CN" altLang="en-US" b="1" dirty="0">
              <a:solidFill>
                <a:schemeClr val="bg1"/>
              </a:solidFill>
              <a:latin typeface="SimHei" charset="-122"/>
              <a:ea typeface="SimHei" charset="-122"/>
              <a:cs typeface="SimHei" charset="-122"/>
            </a:rPr>
            <a:t>销售管理</a:t>
          </a:r>
        </a:p>
      </dgm:t>
    </dgm:pt>
    <dgm:pt modelId="{5420B363-33C5-D745-9C50-505378F29C32}" type="parTrans" cxnId="{910408D2-7B25-5F4A-A1D9-9585AF755064}">
      <dgm:prSet/>
      <dgm:spPr>
        <a:solidFill>
          <a:srgbClr val="656B77"/>
        </a:solidFill>
      </dgm:spPr>
      <dgm:t>
        <a:bodyPr/>
        <a:lstStyle/>
        <a:p>
          <a:endParaRPr lang="zh-CN" altLang="en-US" b="1">
            <a:solidFill>
              <a:schemeClr val="bg1"/>
            </a:solidFill>
            <a:latin typeface="SimHei" charset="-122"/>
            <a:ea typeface="SimHei" charset="-122"/>
            <a:cs typeface="SimHei" charset="-122"/>
          </a:endParaRPr>
        </a:p>
      </dgm:t>
    </dgm:pt>
    <dgm:pt modelId="{45ACB3FD-398E-CB4B-A6B7-9ED8ADBCBA70}" type="sibTrans" cxnId="{910408D2-7B25-5F4A-A1D9-9585AF755064}">
      <dgm:prSet/>
      <dgm:spPr/>
      <dgm:t>
        <a:bodyPr/>
        <a:lstStyle/>
        <a:p>
          <a:endParaRPr lang="zh-CN" altLang="en-US"/>
        </a:p>
      </dgm:t>
    </dgm:pt>
    <dgm:pt modelId="{598A1553-DFB3-0745-9778-4909F4C7A116}">
      <dgm:prSet/>
      <dgm:spPr>
        <a:solidFill>
          <a:srgbClr val="656B77"/>
        </a:solidFill>
      </dgm:spPr>
      <dgm:t>
        <a:bodyPr/>
        <a:lstStyle/>
        <a:p>
          <a:r>
            <a:rPr lang="zh-CN" altLang="en-US" b="1" dirty="0">
              <a:solidFill>
                <a:schemeClr val="bg1"/>
              </a:solidFill>
              <a:latin typeface="SimHei" charset="-122"/>
              <a:ea typeface="SimHei" charset="-122"/>
              <a:cs typeface="SimHei" charset="-122"/>
            </a:rPr>
            <a:t>技术开发</a:t>
          </a:r>
        </a:p>
      </dgm:t>
    </dgm:pt>
    <dgm:pt modelId="{F8B102A9-385F-B54B-9E8F-7932890A65FC}" type="parTrans" cxnId="{39FA44B8-4FC0-A04C-9D36-D192ACE4ABA1}">
      <dgm:prSet/>
      <dgm:spPr>
        <a:solidFill>
          <a:srgbClr val="656B77"/>
        </a:solidFill>
      </dgm:spPr>
      <dgm:t>
        <a:bodyPr/>
        <a:lstStyle/>
        <a:p>
          <a:endParaRPr lang="zh-CN" altLang="en-US" b="1">
            <a:solidFill>
              <a:schemeClr val="bg1"/>
            </a:solidFill>
            <a:latin typeface="SimHei" charset="-122"/>
            <a:ea typeface="SimHei" charset="-122"/>
            <a:cs typeface="SimHei" charset="-122"/>
          </a:endParaRPr>
        </a:p>
      </dgm:t>
    </dgm:pt>
    <dgm:pt modelId="{9CBFCD4D-E105-1E4C-9BBA-E865EA88A194}" type="sibTrans" cxnId="{39FA44B8-4FC0-A04C-9D36-D192ACE4ABA1}">
      <dgm:prSet/>
      <dgm:spPr/>
      <dgm:t>
        <a:bodyPr/>
        <a:lstStyle/>
        <a:p>
          <a:endParaRPr lang="zh-CN" altLang="en-US"/>
        </a:p>
      </dgm:t>
    </dgm:pt>
    <dgm:pt modelId="{4455EF88-9562-D140-A477-8741341FFD77}">
      <dgm:prSet/>
      <dgm:spPr>
        <a:solidFill>
          <a:srgbClr val="656B77"/>
        </a:solidFill>
      </dgm:spPr>
      <dgm:t>
        <a:bodyPr/>
        <a:lstStyle/>
        <a:p>
          <a:r>
            <a:rPr lang="zh-CN" altLang="en-US" b="1" dirty="0">
              <a:solidFill>
                <a:schemeClr val="bg1"/>
              </a:solidFill>
              <a:latin typeface="SimHei" charset="-122"/>
              <a:ea typeface="SimHei" charset="-122"/>
              <a:cs typeface="SimHei" charset="-122"/>
            </a:rPr>
            <a:t>整体方案设计和检验</a:t>
          </a:r>
        </a:p>
      </dgm:t>
    </dgm:pt>
    <dgm:pt modelId="{7EBA19E2-3E28-AD48-96ED-6F648C84D9ED}" type="parTrans" cxnId="{353EF4BE-E72D-374D-B144-E3D8484B888E}">
      <dgm:prSet/>
      <dgm:spPr>
        <a:solidFill>
          <a:srgbClr val="656B77"/>
        </a:solidFill>
      </dgm:spPr>
      <dgm:t>
        <a:bodyPr/>
        <a:lstStyle/>
        <a:p>
          <a:endParaRPr lang="zh-CN" altLang="en-US" b="1">
            <a:solidFill>
              <a:schemeClr val="bg1"/>
            </a:solidFill>
            <a:latin typeface="SimHei" charset="-122"/>
            <a:ea typeface="SimHei" charset="-122"/>
            <a:cs typeface="SimHei" charset="-122"/>
          </a:endParaRPr>
        </a:p>
      </dgm:t>
    </dgm:pt>
    <dgm:pt modelId="{140A4A2B-1018-CE48-9324-51D1D6382A4B}" type="sibTrans" cxnId="{353EF4BE-E72D-374D-B144-E3D8484B888E}">
      <dgm:prSet/>
      <dgm:spPr/>
      <dgm:t>
        <a:bodyPr/>
        <a:lstStyle/>
        <a:p>
          <a:endParaRPr lang="zh-CN" altLang="en-US"/>
        </a:p>
      </dgm:t>
    </dgm:pt>
    <dgm:pt modelId="{9C6564A3-1E02-4648-A4A5-0ADD46C7C9FE}">
      <dgm:prSet/>
      <dgm:spPr>
        <a:solidFill>
          <a:srgbClr val="656B77"/>
        </a:solidFill>
      </dgm:spPr>
      <dgm:t>
        <a:bodyPr/>
        <a:lstStyle/>
        <a:p>
          <a:r>
            <a:rPr lang="zh-CN" altLang="en-US" b="1" dirty="0">
              <a:solidFill>
                <a:schemeClr val="bg1"/>
              </a:solidFill>
              <a:latin typeface="SimHei" charset="-122"/>
              <a:ea typeface="SimHei" charset="-122"/>
              <a:cs typeface="SimHei" charset="-122"/>
            </a:rPr>
            <a:t>费用会计</a:t>
          </a:r>
        </a:p>
      </dgm:t>
    </dgm:pt>
    <dgm:pt modelId="{E778294E-89FC-9A4F-89B0-497EA876A025}" type="parTrans" cxnId="{A75AF4B7-9F59-5543-A1F2-D039C818BEB5}">
      <dgm:prSet/>
      <dgm:spPr>
        <a:solidFill>
          <a:srgbClr val="656B77"/>
        </a:solidFill>
      </dgm:spPr>
      <dgm:t>
        <a:bodyPr/>
        <a:lstStyle/>
        <a:p>
          <a:endParaRPr lang="zh-CN" altLang="en-US" b="1">
            <a:solidFill>
              <a:schemeClr val="bg1"/>
            </a:solidFill>
            <a:latin typeface="SimHei" charset="-122"/>
            <a:ea typeface="SimHei" charset="-122"/>
            <a:cs typeface="SimHei" charset="-122"/>
          </a:endParaRPr>
        </a:p>
      </dgm:t>
    </dgm:pt>
    <dgm:pt modelId="{DDE26313-6342-0244-BA90-F4AF1B23909B}" type="sibTrans" cxnId="{A75AF4B7-9F59-5543-A1F2-D039C818BEB5}">
      <dgm:prSet/>
      <dgm:spPr/>
      <dgm:t>
        <a:bodyPr/>
        <a:lstStyle/>
        <a:p>
          <a:endParaRPr lang="zh-CN" altLang="en-US"/>
        </a:p>
      </dgm:t>
    </dgm:pt>
    <dgm:pt modelId="{B455FC60-8889-D040-894E-CE59B24017B7}">
      <dgm:prSet/>
      <dgm:spPr>
        <a:solidFill>
          <a:srgbClr val="656B77"/>
        </a:solidFill>
      </dgm:spPr>
      <dgm:t>
        <a:bodyPr/>
        <a:lstStyle/>
        <a:p>
          <a:r>
            <a:rPr lang="zh-CN" altLang="en-US" b="1" dirty="0">
              <a:solidFill>
                <a:schemeClr val="bg1"/>
              </a:solidFill>
              <a:latin typeface="SimHei" charset="-122"/>
              <a:ea typeface="SimHei" charset="-122"/>
              <a:cs typeface="SimHei" charset="-122"/>
            </a:rPr>
            <a:t>财务报表方案</a:t>
          </a:r>
        </a:p>
      </dgm:t>
    </dgm:pt>
    <dgm:pt modelId="{4FFC5D51-BDA1-974A-8E98-7EBA9E59DC7C}" type="parTrans" cxnId="{4AA49605-FF50-A446-B476-FA2D2EBF788A}">
      <dgm:prSet/>
      <dgm:spPr>
        <a:solidFill>
          <a:srgbClr val="656B77"/>
        </a:solidFill>
      </dgm:spPr>
      <dgm:t>
        <a:bodyPr/>
        <a:lstStyle/>
        <a:p>
          <a:endParaRPr lang="zh-CN" altLang="en-US" b="1">
            <a:solidFill>
              <a:schemeClr val="bg1"/>
            </a:solidFill>
            <a:latin typeface="SimHei" charset="-122"/>
            <a:ea typeface="SimHei" charset="-122"/>
            <a:cs typeface="SimHei" charset="-122"/>
          </a:endParaRPr>
        </a:p>
      </dgm:t>
    </dgm:pt>
    <dgm:pt modelId="{6209C86D-B778-7647-BDD4-F1C5FA80A3EF}" type="sibTrans" cxnId="{4AA49605-FF50-A446-B476-FA2D2EBF788A}">
      <dgm:prSet/>
      <dgm:spPr/>
      <dgm:t>
        <a:bodyPr/>
        <a:lstStyle/>
        <a:p>
          <a:endParaRPr lang="zh-CN" altLang="en-US"/>
        </a:p>
      </dgm:t>
    </dgm:pt>
    <dgm:pt modelId="{E3325950-ED88-594E-A651-5B39B8A49945}">
      <dgm:prSet/>
      <dgm:spPr>
        <a:solidFill>
          <a:srgbClr val="656B77"/>
        </a:solidFill>
      </dgm:spPr>
      <dgm:t>
        <a:bodyPr/>
        <a:lstStyle/>
        <a:p>
          <a:r>
            <a:rPr lang="zh-CN" altLang="en-US" b="1" dirty="0">
              <a:solidFill>
                <a:schemeClr val="bg1"/>
              </a:solidFill>
              <a:latin typeface="SimHei" charset="-122"/>
              <a:ea typeface="SimHei" charset="-122"/>
              <a:cs typeface="SimHei" charset="-122"/>
            </a:rPr>
            <a:t>采购管理</a:t>
          </a:r>
        </a:p>
      </dgm:t>
    </dgm:pt>
    <dgm:pt modelId="{539D498E-F45C-3748-93CE-BBE83606B2E0}" type="parTrans" cxnId="{8DD863AA-C5F2-1640-8FFE-A856AA27F3BD}">
      <dgm:prSet/>
      <dgm:spPr>
        <a:solidFill>
          <a:srgbClr val="656B77"/>
        </a:solidFill>
      </dgm:spPr>
      <dgm:t>
        <a:bodyPr/>
        <a:lstStyle/>
        <a:p>
          <a:endParaRPr lang="zh-CN" altLang="en-US" b="1">
            <a:solidFill>
              <a:schemeClr val="bg1"/>
            </a:solidFill>
            <a:latin typeface="SimHei" charset="-122"/>
            <a:ea typeface="SimHei" charset="-122"/>
            <a:cs typeface="SimHei" charset="-122"/>
          </a:endParaRPr>
        </a:p>
      </dgm:t>
    </dgm:pt>
    <dgm:pt modelId="{CA610AEC-3D05-E34B-A31B-159D581EBD2D}" type="sibTrans" cxnId="{8DD863AA-C5F2-1640-8FFE-A856AA27F3BD}">
      <dgm:prSet/>
      <dgm:spPr/>
      <dgm:t>
        <a:bodyPr/>
        <a:lstStyle/>
        <a:p>
          <a:endParaRPr lang="zh-CN" altLang="en-US"/>
        </a:p>
      </dgm:t>
    </dgm:pt>
    <dgm:pt modelId="{2CE26D05-13CC-E047-BD99-16BC7B0556DA}">
      <dgm:prSet/>
      <dgm:spPr>
        <a:solidFill>
          <a:srgbClr val="656B77"/>
        </a:solidFill>
      </dgm:spPr>
      <dgm:t>
        <a:bodyPr/>
        <a:lstStyle/>
        <a:p>
          <a:r>
            <a:rPr lang="zh-CN" altLang="en-US" b="1">
              <a:solidFill>
                <a:schemeClr val="bg1"/>
              </a:solidFill>
              <a:latin typeface="SimHei" charset="-122"/>
              <a:ea typeface="SimHei" charset="-122"/>
              <a:cs typeface="SimHei" charset="-122"/>
            </a:rPr>
            <a:t>质检管理</a:t>
          </a:r>
          <a:endParaRPr lang="zh-CN" altLang="en-US" b="1" dirty="0">
            <a:solidFill>
              <a:schemeClr val="bg1"/>
            </a:solidFill>
            <a:latin typeface="SimHei" charset="-122"/>
            <a:ea typeface="SimHei" charset="-122"/>
            <a:cs typeface="SimHei" charset="-122"/>
          </a:endParaRPr>
        </a:p>
      </dgm:t>
    </dgm:pt>
    <dgm:pt modelId="{D29582FB-929C-D344-80B8-A602C6D71AC0}" type="parTrans" cxnId="{5DB0A6E4-2886-5240-8D38-C48D9F107651}">
      <dgm:prSet/>
      <dgm:spPr>
        <a:solidFill>
          <a:srgbClr val="656B77"/>
        </a:solidFill>
      </dgm:spPr>
      <dgm:t>
        <a:bodyPr/>
        <a:lstStyle/>
        <a:p>
          <a:endParaRPr lang="zh-CN" altLang="en-US" b="1">
            <a:solidFill>
              <a:schemeClr val="bg1"/>
            </a:solidFill>
            <a:latin typeface="SimHei" charset="-122"/>
            <a:ea typeface="SimHei" charset="-122"/>
            <a:cs typeface="SimHei" charset="-122"/>
          </a:endParaRPr>
        </a:p>
      </dgm:t>
    </dgm:pt>
    <dgm:pt modelId="{F19C4EC8-F7E6-FF42-BDF1-A7FAFDDDD8B3}" type="sibTrans" cxnId="{5DB0A6E4-2886-5240-8D38-C48D9F107651}">
      <dgm:prSet/>
      <dgm:spPr/>
      <dgm:t>
        <a:bodyPr/>
        <a:lstStyle/>
        <a:p>
          <a:endParaRPr lang="zh-CN" altLang="en-US"/>
        </a:p>
      </dgm:t>
    </dgm:pt>
    <dgm:pt modelId="{D0C930A5-5B57-3644-B8EE-DC415E081964}" type="pres">
      <dgm:prSet presAssocID="{FEEE4ECC-2C54-2C45-BDFC-44FC8BEE8332}" presName="hierChild1" presStyleCnt="0">
        <dgm:presLayoutVars>
          <dgm:orgChart val="1"/>
          <dgm:chPref val="1"/>
          <dgm:dir/>
          <dgm:animOne val="branch"/>
          <dgm:animLvl val="lvl"/>
          <dgm:resizeHandles/>
        </dgm:presLayoutVars>
      </dgm:prSet>
      <dgm:spPr/>
    </dgm:pt>
    <dgm:pt modelId="{1B30A148-62B0-7141-A270-779E3B2ECD39}" type="pres">
      <dgm:prSet presAssocID="{CF5912CB-53EC-7F47-A137-6068B749BC87}" presName="hierRoot1" presStyleCnt="0">
        <dgm:presLayoutVars>
          <dgm:hierBranch val="init"/>
        </dgm:presLayoutVars>
      </dgm:prSet>
      <dgm:spPr/>
    </dgm:pt>
    <dgm:pt modelId="{61886580-2B0B-B847-8738-B181355D5DFF}" type="pres">
      <dgm:prSet presAssocID="{CF5912CB-53EC-7F47-A137-6068B749BC87}" presName="rootComposite1" presStyleCnt="0"/>
      <dgm:spPr/>
    </dgm:pt>
    <dgm:pt modelId="{D60796D6-28B9-594D-A214-E2942C6E3DD2}" type="pres">
      <dgm:prSet presAssocID="{CF5912CB-53EC-7F47-A137-6068B749BC87}" presName="rootText1" presStyleLbl="node0" presStyleIdx="0" presStyleCnt="1" custScaleX="150520" custScaleY="78396">
        <dgm:presLayoutVars>
          <dgm:chPref val="3"/>
        </dgm:presLayoutVars>
      </dgm:prSet>
      <dgm:spPr>
        <a:prstGeom prst="roundRect">
          <a:avLst/>
        </a:prstGeom>
      </dgm:spPr>
    </dgm:pt>
    <dgm:pt modelId="{CAE30215-DC28-1748-9940-4C3524EA1827}" type="pres">
      <dgm:prSet presAssocID="{CF5912CB-53EC-7F47-A137-6068B749BC87}" presName="rootConnector1" presStyleLbl="node1" presStyleIdx="0" presStyleCnt="0"/>
      <dgm:spPr/>
    </dgm:pt>
    <dgm:pt modelId="{B797F9A1-4D4E-C745-B2F9-A041DB39E445}" type="pres">
      <dgm:prSet presAssocID="{CF5912CB-53EC-7F47-A137-6068B749BC87}" presName="hierChild2" presStyleCnt="0"/>
      <dgm:spPr/>
    </dgm:pt>
    <dgm:pt modelId="{B7936859-D5A0-EA40-9EF1-2B3CBF327400}" type="pres">
      <dgm:prSet presAssocID="{9E907289-015B-654B-9B7C-E1B7DD408769}" presName="Name37" presStyleLbl="parChTrans1D2" presStyleIdx="0" presStyleCnt="1"/>
      <dgm:spPr/>
    </dgm:pt>
    <dgm:pt modelId="{C2E7AC0B-6454-9C40-A106-418D01306D9A}" type="pres">
      <dgm:prSet presAssocID="{0633D903-A780-6249-8BF8-91E62D19FA06}" presName="hierRoot2" presStyleCnt="0">
        <dgm:presLayoutVars>
          <dgm:hierBranch val="init"/>
        </dgm:presLayoutVars>
      </dgm:prSet>
      <dgm:spPr/>
    </dgm:pt>
    <dgm:pt modelId="{D9B97755-8195-2C4A-AED7-4793D615F64D}" type="pres">
      <dgm:prSet presAssocID="{0633D903-A780-6249-8BF8-91E62D19FA06}" presName="rootComposite" presStyleCnt="0"/>
      <dgm:spPr/>
    </dgm:pt>
    <dgm:pt modelId="{1BC61A01-523D-C448-8BF4-28FF337AA524}" type="pres">
      <dgm:prSet presAssocID="{0633D903-A780-6249-8BF8-91E62D19FA06}" presName="rootText" presStyleLbl="node2" presStyleIdx="0" presStyleCnt="1" custScaleX="150520" custScaleY="78396">
        <dgm:presLayoutVars>
          <dgm:chPref val="3"/>
        </dgm:presLayoutVars>
      </dgm:prSet>
      <dgm:spPr>
        <a:prstGeom prst="roundRect">
          <a:avLst/>
        </a:prstGeom>
      </dgm:spPr>
    </dgm:pt>
    <dgm:pt modelId="{783DB003-7006-4A45-B9AE-EC43546D4FAF}" type="pres">
      <dgm:prSet presAssocID="{0633D903-A780-6249-8BF8-91E62D19FA06}" presName="rootConnector" presStyleLbl="node2" presStyleIdx="0" presStyleCnt="1"/>
      <dgm:spPr/>
    </dgm:pt>
    <dgm:pt modelId="{FD3745D1-AC83-5C40-B92B-7F231B9B2591}" type="pres">
      <dgm:prSet presAssocID="{0633D903-A780-6249-8BF8-91E62D19FA06}" presName="hierChild4" presStyleCnt="0"/>
      <dgm:spPr/>
    </dgm:pt>
    <dgm:pt modelId="{088B0399-E152-F848-B502-283806CAE4FF}" type="pres">
      <dgm:prSet presAssocID="{33A296B3-AFDE-9840-8A84-CDA0EEAF0F8B}" presName="Name37" presStyleLbl="parChTrans1D3" presStyleIdx="0" presStyleCnt="3"/>
      <dgm:spPr/>
    </dgm:pt>
    <dgm:pt modelId="{C5DBB9DF-F63F-364A-85BF-04F359663B0E}" type="pres">
      <dgm:prSet presAssocID="{4CDDA415-0CA6-584E-B3BD-E62F7EB71F48}" presName="hierRoot2" presStyleCnt="0">
        <dgm:presLayoutVars>
          <dgm:hierBranch val="init"/>
        </dgm:presLayoutVars>
      </dgm:prSet>
      <dgm:spPr/>
    </dgm:pt>
    <dgm:pt modelId="{81A5D0D2-4DE2-E244-8BAB-2026206B8080}" type="pres">
      <dgm:prSet presAssocID="{4CDDA415-0CA6-584E-B3BD-E62F7EB71F48}" presName="rootComposite" presStyleCnt="0"/>
      <dgm:spPr/>
    </dgm:pt>
    <dgm:pt modelId="{F04BD8B8-E22C-C84C-A950-E85941167DE2}" type="pres">
      <dgm:prSet presAssocID="{4CDDA415-0CA6-584E-B3BD-E62F7EB71F48}" presName="rootText" presStyleLbl="node3" presStyleIdx="0" presStyleCnt="1" custScaleX="150520" custScaleY="78396" custLinFactNeighborY="-78840">
        <dgm:presLayoutVars>
          <dgm:chPref val="3"/>
        </dgm:presLayoutVars>
      </dgm:prSet>
      <dgm:spPr>
        <a:prstGeom prst="roundRect">
          <a:avLst/>
        </a:prstGeom>
      </dgm:spPr>
    </dgm:pt>
    <dgm:pt modelId="{056CABAC-7A25-2E49-98AF-83CA0595965E}" type="pres">
      <dgm:prSet presAssocID="{4CDDA415-0CA6-584E-B3BD-E62F7EB71F48}" presName="rootConnector" presStyleLbl="node3" presStyleIdx="0" presStyleCnt="1"/>
      <dgm:spPr/>
    </dgm:pt>
    <dgm:pt modelId="{A02FF82F-448E-0C43-BC42-D33C9723F5F8}" type="pres">
      <dgm:prSet presAssocID="{4CDDA415-0CA6-584E-B3BD-E62F7EB71F48}" presName="hierChild4" presStyleCnt="0"/>
      <dgm:spPr/>
    </dgm:pt>
    <dgm:pt modelId="{A3E36486-0DE1-9B4E-AC41-6D7A2910A67E}" type="pres">
      <dgm:prSet presAssocID="{CDEC1A38-414B-7F4A-80BC-ACF8FB5D0D3E}" presName="Name37" presStyleLbl="parChTrans1D4" presStyleIdx="0" presStyleCnt="12"/>
      <dgm:spPr/>
    </dgm:pt>
    <dgm:pt modelId="{DF1C837C-1F39-7748-B678-02DA76F78C79}" type="pres">
      <dgm:prSet presAssocID="{9793F323-2687-CF40-B268-8E78E50434D5}" presName="hierRoot2" presStyleCnt="0">
        <dgm:presLayoutVars>
          <dgm:hierBranch val="init"/>
        </dgm:presLayoutVars>
      </dgm:prSet>
      <dgm:spPr/>
    </dgm:pt>
    <dgm:pt modelId="{377C74C4-FEF9-E14F-BE43-9D1E1751D2E9}" type="pres">
      <dgm:prSet presAssocID="{9793F323-2687-CF40-B268-8E78E50434D5}" presName="rootComposite" presStyleCnt="0"/>
      <dgm:spPr/>
    </dgm:pt>
    <dgm:pt modelId="{7F72A1E9-6C2D-5446-A3D3-78344069CA93}" type="pres">
      <dgm:prSet presAssocID="{9793F323-2687-CF40-B268-8E78E50434D5}" presName="rootText" presStyleLbl="node4" presStyleIdx="0" presStyleCnt="12" custScaleX="150520" custScaleY="78396" custLinFactNeighborX="-73512">
        <dgm:presLayoutVars>
          <dgm:chPref val="3"/>
        </dgm:presLayoutVars>
      </dgm:prSet>
      <dgm:spPr>
        <a:prstGeom prst="roundRect">
          <a:avLst/>
        </a:prstGeom>
      </dgm:spPr>
    </dgm:pt>
    <dgm:pt modelId="{BCFE793C-DEAF-2E4A-A65E-EF7BE5375AE4}" type="pres">
      <dgm:prSet presAssocID="{9793F323-2687-CF40-B268-8E78E50434D5}" presName="rootConnector" presStyleLbl="node4" presStyleIdx="0" presStyleCnt="12"/>
      <dgm:spPr/>
    </dgm:pt>
    <dgm:pt modelId="{E5B78139-3584-C047-B14E-9D536AF140BA}" type="pres">
      <dgm:prSet presAssocID="{9793F323-2687-CF40-B268-8E78E50434D5}" presName="hierChild4" presStyleCnt="0"/>
      <dgm:spPr/>
    </dgm:pt>
    <dgm:pt modelId="{9C13CEE4-08EF-DE4A-9ECD-B76BBDCAA664}" type="pres">
      <dgm:prSet presAssocID="{F55E25F2-32FA-0348-97E2-B989D7B1A464}" presName="Name37" presStyleLbl="parChTrans1D4" presStyleIdx="1" presStyleCnt="12"/>
      <dgm:spPr/>
    </dgm:pt>
    <dgm:pt modelId="{41C28834-AA4C-0945-AB49-6696DD7C4A69}" type="pres">
      <dgm:prSet presAssocID="{CBD8AAA9-37FD-354B-8A0C-885EC216C946}" presName="hierRoot2" presStyleCnt="0">
        <dgm:presLayoutVars>
          <dgm:hierBranch val="init"/>
        </dgm:presLayoutVars>
      </dgm:prSet>
      <dgm:spPr/>
    </dgm:pt>
    <dgm:pt modelId="{6DA3ED1E-6251-7141-A84D-66403E92B3DB}" type="pres">
      <dgm:prSet presAssocID="{CBD8AAA9-37FD-354B-8A0C-885EC216C946}" presName="rootComposite" presStyleCnt="0"/>
      <dgm:spPr/>
    </dgm:pt>
    <dgm:pt modelId="{619804D5-DE71-C046-915A-131A9A7C795A}" type="pres">
      <dgm:prSet presAssocID="{CBD8AAA9-37FD-354B-8A0C-885EC216C946}" presName="rootText" presStyleLbl="node4" presStyleIdx="1" presStyleCnt="12" custScaleX="150520" custScaleY="78396" custLinFactNeighborX="-73512" custLinFactNeighborY="61594">
        <dgm:presLayoutVars>
          <dgm:chPref val="3"/>
        </dgm:presLayoutVars>
      </dgm:prSet>
      <dgm:spPr>
        <a:prstGeom prst="roundRect">
          <a:avLst/>
        </a:prstGeom>
      </dgm:spPr>
    </dgm:pt>
    <dgm:pt modelId="{5F1FB689-F66C-5749-BD89-0E7232CFA8B0}" type="pres">
      <dgm:prSet presAssocID="{CBD8AAA9-37FD-354B-8A0C-885EC216C946}" presName="rootConnector" presStyleLbl="node4" presStyleIdx="1" presStyleCnt="12"/>
      <dgm:spPr/>
    </dgm:pt>
    <dgm:pt modelId="{DD931655-1A36-5B4D-B281-0E6EE2147C66}" type="pres">
      <dgm:prSet presAssocID="{CBD8AAA9-37FD-354B-8A0C-885EC216C946}" presName="hierChild4" presStyleCnt="0"/>
      <dgm:spPr/>
    </dgm:pt>
    <dgm:pt modelId="{35633015-D08C-5941-919F-ABB288F00E11}" type="pres">
      <dgm:prSet presAssocID="{CBD8AAA9-37FD-354B-8A0C-885EC216C946}" presName="hierChild5" presStyleCnt="0"/>
      <dgm:spPr/>
    </dgm:pt>
    <dgm:pt modelId="{CBE7E72F-03FC-2A43-96B4-CAECCFD0781C}" type="pres">
      <dgm:prSet presAssocID="{E778294E-89FC-9A4F-89B0-497EA876A025}" presName="Name37" presStyleLbl="parChTrans1D4" presStyleIdx="2" presStyleCnt="12"/>
      <dgm:spPr/>
    </dgm:pt>
    <dgm:pt modelId="{147ED829-038A-E345-BA2B-80803D3864DF}" type="pres">
      <dgm:prSet presAssocID="{9C6564A3-1E02-4648-A4A5-0ADD46C7C9FE}" presName="hierRoot2" presStyleCnt="0">
        <dgm:presLayoutVars>
          <dgm:hierBranch val="init"/>
        </dgm:presLayoutVars>
      </dgm:prSet>
      <dgm:spPr/>
    </dgm:pt>
    <dgm:pt modelId="{5169DB2E-A502-3945-BE6D-0D36A57FB80F}" type="pres">
      <dgm:prSet presAssocID="{9C6564A3-1E02-4648-A4A5-0ADD46C7C9FE}" presName="rootComposite" presStyleCnt="0"/>
      <dgm:spPr/>
    </dgm:pt>
    <dgm:pt modelId="{2A87D82F-D366-ED40-8E36-2B98C0306305}" type="pres">
      <dgm:prSet presAssocID="{9C6564A3-1E02-4648-A4A5-0ADD46C7C9FE}" presName="rootText" presStyleLbl="node4" presStyleIdx="2" presStyleCnt="12" custScaleX="150520" custScaleY="78396" custLinFactNeighborX="-73512" custLinFactNeighborY="34000">
        <dgm:presLayoutVars>
          <dgm:chPref val="3"/>
        </dgm:presLayoutVars>
      </dgm:prSet>
      <dgm:spPr>
        <a:prstGeom prst="roundRect">
          <a:avLst/>
        </a:prstGeom>
      </dgm:spPr>
    </dgm:pt>
    <dgm:pt modelId="{60E94046-3A7F-CA48-A306-9C7174D3BDF5}" type="pres">
      <dgm:prSet presAssocID="{9C6564A3-1E02-4648-A4A5-0ADD46C7C9FE}" presName="rootConnector" presStyleLbl="node4" presStyleIdx="2" presStyleCnt="12"/>
      <dgm:spPr/>
    </dgm:pt>
    <dgm:pt modelId="{ADD44AEA-5320-634C-9CD4-DA449F9388B3}" type="pres">
      <dgm:prSet presAssocID="{9C6564A3-1E02-4648-A4A5-0ADD46C7C9FE}" presName="hierChild4" presStyleCnt="0"/>
      <dgm:spPr/>
    </dgm:pt>
    <dgm:pt modelId="{2CFA4244-B70C-0F40-A105-E5E500E46C05}" type="pres">
      <dgm:prSet presAssocID="{9C6564A3-1E02-4648-A4A5-0ADD46C7C9FE}" presName="hierChild5" presStyleCnt="0"/>
      <dgm:spPr/>
    </dgm:pt>
    <dgm:pt modelId="{5583597C-69C8-7C46-9B5E-206F5509D060}" type="pres">
      <dgm:prSet presAssocID="{4FFC5D51-BDA1-974A-8E98-7EBA9E59DC7C}" presName="Name37" presStyleLbl="parChTrans1D4" presStyleIdx="3" presStyleCnt="12"/>
      <dgm:spPr/>
    </dgm:pt>
    <dgm:pt modelId="{EC98757A-BFED-4742-A61B-BB2A894EE804}" type="pres">
      <dgm:prSet presAssocID="{B455FC60-8889-D040-894E-CE59B24017B7}" presName="hierRoot2" presStyleCnt="0">
        <dgm:presLayoutVars>
          <dgm:hierBranch val="init"/>
        </dgm:presLayoutVars>
      </dgm:prSet>
      <dgm:spPr/>
    </dgm:pt>
    <dgm:pt modelId="{3AD18308-D744-5842-B412-61D148B1F2ED}" type="pres">
      <dgm:prSet presAssocID="{B455FC60-8889-D040-894E-CE59B24017B7}" presName="rootComposite" presStyleCnt="0"/>
      <dgm:spPr/>
    </dgm:pt>
    <dgm:pt modelId="{8F7CF9AE-6A53-1D4B-8FB0-AF67F436E318}" type="pres">
      <dgm:prSet presAssocID="{B455FC60-8889-D040-894E-CE59B24017B7}" presName="rootText" presStyleLbl="node4" presStyleIdx="3" presStyleCnt="12" custScaleX="150520" custScaleY="78396" custLinFactNeighborX="-73512" custLinFactNeighborY="3478">
        <dgm:presLayoutVars>
          <dgm:chPref val="3"/>
        </dgm:presLayoutVars>
      </dgm:prSet>
      <dgm:spPr>
        <a:prstGeom prst="roundRect">
          <a:avLst/>
        </a:prstGeom>
      </dgm:spPr>
    </dgm:pt>
    <dgm:pt modelId="{93D5D4BE-5E68-2342-8C1A-285A3E2508E4}" type="pres">
      <dgm:prSet presAssocID="{B455FC60-8889-D040-894E-CE59B24017B7}" presName="rootConnector" presStyleLbl="node4" presStyleIdx="3" presStyleCnt="12"/>
      <dgm:spPr/>
    </dgm:pt>
    <dgm:pt modelId="{F2218EE9-10DA-1B40-81F7-8266A0A7CE6E}" type="pres">
      <dgm:prSet presAssocID="{B455FC60-8889-D040-894E-CE59B24017B7}" presName="hierChild4" presStyleCnt="0"/>
      <dgm:spPr/>
    </dgm:pt>
    <dgm:pt modelId="{BB947ED3-DFA5-0942-A18C-077290F28006}" type="pres">
      <dgm:prSet presAssocID="{B455FC60-8889-D040-894E-CE59B24017B7}" presName="hierChild5" presStyleCnt="0"/>
      <dgm:spPr/>
    </dgm:pt>
    <dgm:pt modelId="{4FB77758-5C56-5147-AC04-90F9E40C07EB}" type="pres">
      <dgm:prSet presAssocID="{9793F323-2687-CF40-B268-8E78E50434D5}" presName="hierChild5" presStyleCnt="0"/>
      <dgm:spPr/>
    </dgm:pt>
    <dgm:pt modelId="{D29A2E08-EBE1-034B-93F7-06A3DB2AB8A8}" type="pres">
      <dgm:prSet presAssocID="{6EA7EB52-5EE4-BE4D-B79A-8BCC0BF69A61}" presName="Name37" presStyleLbl="parChTrans1D4" presStyleIdx="4" presStyleCnt="12"/>
      <dgm:spPr/>
    </dgm:pt>
    <dgm:pt modelId="{2F303F99-8E8E-564D-B7F9-11AA5561F362}" type="pres">
      <dgm:prSet presAssocID="{1F3E3BCC-65B2-864A-9D33-36B28EF30D3F}" presName="hierRoot2" presStyleCnt="0">
        <dgm:presLayoutVars>
          <dgm:hierBranch val="init"/>
        </dgm:presLayoutVars>
      </dgm:prSet>
      <dgm:spPr/>
    </dgm:pt>
    <dgm:pt modelId="{8CBC92CC-F18D-8342-85C9-64472BF62A6E}" type="pres">
      <dgm:prSet presAssocID="{1F3E3BCC-65B2-864A-9D33-36B28EF30D3F}" presName="rootComposite" presStyleCnt="0"/>
      <dgm:spPr/>
    </dgm:pt>
    <dgm:pt modelId="{C6AB0995-4F8A-844A-8F5A-062F014F5E1B}" type="pres">
      <dgm:prSet presAssocID="{1F3E3BCC-65B2-864A-9D33-36B28EF30D3F}" presName="rootText" presStyleLbl="node4" presStyleIdx="4" presStyleCnt="12" custScaleX="150520" custScaleY="78396">
        <dgm:presLayoutVars>
          <dgm:chPref val="3"/>
        </dgm:presLayoutVars>
      </dgm:prSet>
      <dgm:spPr>
        <a:prstGeom prst="roundRect">
          <a:avLst/>
        </a:prstGeom>
      </dgm:spPr>
    </dgm:pt>
    <dgm:pt modelId="{0589B33C-F0C5-7A47-8A28-80B8C3ECCA12}" type="pres">
      <dgm:prSet presAssocID="{1F3E3BCC-65B2-864A-9D33-36B28EF30D3F}" presName="rootConnector" presStyleLbl="node4" presStyleIdx="4" presStyleCnt="12"/>
      <dgm:spPr/>
    </dgm:pt>
    <dgm:pt modelId="{4F7769A3-310B-024A-943F-745284E68F0F}" type="pres">
      <dgm:prSet presAssocID="{1F3E3BCC-65B2-864A-9D33-36B28EF30D3F}" presName="hierChild4" presStyleCnt="0"/>
      <dgm:spPr/>
    </dgm:pt>
    <dgm:pt modelId="{1BF90350-3EEC-1245-8336-04436C70054A}" type="pres">
      <dgm:prSet presAssocID="{5420B363-33C5-D745-9C50-505378F29C32}" presName="Name37" presStyleLbl="parChTrans1D4" presStyleIdx="5" presStyleCnt="12"/>
      <dgm:spPr/>
    </dgm:pt>
    <dgm:pt modelId="{192C1393-3701-0443-A028-1E2C2D10C2FD}" type="pres">
      <dgm:prSet presAssocID="{55BE83EE-955D-1540-8EBB-5FE7473516BC}" presName="hierRoot2" presStyleCnt="0">
        <dgm:presLayoutVars>
          <dgm:hierBranch val="init"/>
        </dgm:presLayoutVars>
      </dgm:prSet>
      <dgm:spPr/>
    </dgm:pt>
    <dgm:pt modelId="{DA9F6F33-B5FA-4345-A841-505D3D74D840}" type="pres">
      <dgm:prSet presAssocID="{55BE83EE-955D-1540-8EBB-5FE7473516BC}" presName="rootComposite" presStyleCnt="0"/>
      <dgm:spPr/>
    </dgm:pt>
    <dgm:pt modelId="{8B596F7A-CABF-1542-9952-9E2EC90B29C7}" type="pres">
      <dgm:prSet presAssocID="{55BE83EE-955D-1540-8EBB-5FE7473516BC}" presName="rootText" presStyleLbl="node4" presStyleIdx="5" presStyleCnt="12" custScaleX="150520" custScaleY="78396" custLinFactNeighborY="61594">
        <dgm:presLayoutVars>
          <dgm:chPref val="3"/>
        </dgm:presLayoutVars>
      </dgm:prSet>
      <dgm:spPr>
        <a:prstGeom prst="roundRect">
          <a:avLst/>
        </a:prstGeom>
      </dgm:spPr>
    </dgm:pt>
    <dgm:pt modelId="{F0D98BE3-22CA-204F-9824-1A75F60BE905}" type="pres">
      <dgm:prSet presAssocID="{55BE83EE-955D-1540-8EBB-5FE7473516BC}" presName="rootConnector" presStyleLbl="node4" presStyleIdx="5" presStyleCnt="12"/>
      <dgm:spPr/>
    </dgm:pt>
    <dgm:pt modelId="{AAA5A08E-D27D-CD49-A046-0903358662F6}" type="pres">
      <dgm:prSet presAssocID="{55BE83EE-955D-1540-8EBB-5FE7473516BC}" presName="hierChild4" presStyleCnt="0"/>
      <dgm:spPr/>
    </dgm:pt>
    <dgm:pt modelId="{4EB3C1FD-7340-D34A-8DBC-D4A438AFACB3}" type="pres">
      <dgm:prSet presAssocID="{55BE83EE-955D-1540-8EBB-5FE7473516BC}" presName="hierChild5" presStyleCnt="0"/>
      <dgm:spPr/>
    </dgm:pt>
    <dgm:pt modelId="{89997536-9872-D241-82ED-5AFD1E5F1C68}" type="pres">
      <dgm:prSet presAssocID="{539D498E-F45C-3748-93CE-BBE83606B2E0}" presName="Name37" presStyleLbl="parChTrans1D4" presStyleIdx="6" presStyleCnt="12"/>
      <dgm:spPr/>
    </dgm:pt>
    <dgm:pt modelId="{81C735D0-C260-5D49-90E8-72FAC08F397F}" type="pres">
      <dgm:prSet presAssocID="{E3325950-ED88-594E-A651-5B39B8A49945}" presName="hierRoot2" presStyleCnt="0">
        <dgm:presLayoutVars>
          <dgm:hierBranch val="init"/>
        </dgm:presLayoutVars>
      </dgm:prSet>
      <dgm:spPr/>
    </dgm:pt>
    <dgm:pt modelId="{05C66E58-078A-1544-9AA9-BBC32D59D66F}" type="pres">
      <dgm:prSet presAssocID="{E3325950-ED88-594E-A651-5B39B8A49945}" presName="rootComposite" presStyleCnt="0"/>
      <dgm:spPr/>
    </dgm:pt>
    <dgm:pt modelId="{C4137598-C9B9-A044-B392-CD88D0660EB0}" type="pres">
      <dgm:prSet presAssocID="{E3325950-ED88-594E-A651-5B39B8A49945}" presName="rootText" presStyleLbl="node4" presStyleIdx="6" presStyleCnt="12" custScaleX="150520" custScaleY="78396" custLinFactNeighborY="34000">
        <dgm:presLayoutVars>
          <dgm:chPref val="3"/>
        </dgm:presLayoutVars>
      </dgm:prSet>
      <dgm:spPr>
        <a:prstGeom prst="roundRect">
          <a:avLst/>
        </a:prstGeom>
      </dgm:spPr>
    </dgm:pt>
    <dgm:pt modelId="{98FDC1BC-1B07-6E44-B55F-D4683FE9E563}" type="pres">
      <dgm:prSet presAssocID="{E3325950-ED88-594E-A651-5B39B8A49945}" presName="rootConnector" presStyleLbl="node4" presStyleIdx="6" presStyleCnt="12"/>
      <dgm:spPr/>
    </dgm:pt>
    <dgm:pt modelId="{2F080E6A-0E3E-E642-ACD2-B4D907FA80C2}" type="pres">
      <dgm:prSet presAssocID="{E3325950-ED88-594E-A651-5B39B8A49945}" presName="hierChild4" presStyleCnt="0"/>
      <dgm:spPr/>
    </dgm:pt>
    <dgm:pt modelId="{CDD9AAB1-4F3A-A148-B4C6-D6E2EE5AA1CD}" type="pres">
      <dgm:prSet presAssocID="{E3325950-ED88-594E-A651-5B39B8A49945}" presName="hierChild5" presStyleCnt="0"/>
      <dgm:spPr/>
    </dgm:pt>
    <dgm:pt modelId="{BC480143-D4AF-9244-90FD-E2B0DB472FDF}" type="pres">
      <dgm:prSet presAssocID="{D29582FB-929C-D344-80B8-A602C6D71AC0}" presName="Name37" presStyleLbl="parChTrans1D4" presStyleIdx="7" presStyleCnt="12"/>
      <dgm:spPr/>
    </dgm:pt>
    <dgm:pt modelId="{73EACF0A-D907-DC4E-86CC-1ED7B6932E05}" type="pres">
      <dgm:prSet presAssocID="{2CE26D05-13CC-E047-BD99-16BC7B0556DA}" presName="hierRoot2" presStyleCnt="0">
        <dgm:presLayoutVars>
          <dgm:hierBranch val="init"/>
        </dgm:presLayoutVars>
      </dgm:prSet>
      <dgm:spPr/>
    </dgm:pt>
    <dgm:pt modelId="{D84F8EF9-121F-F34A-8477-B64F67618FCF}" type="pres">
      <dgm:prSet presAssocID="{2CE26D05-13CC-E047-BD99-16BC7B0556DA}" presName="rootComposite" presStyleCnt="0"/>
      <dgm:spPr/>
    </dgm:pt>
    <dgm:pt modelId="{B6E06928-87E0-894D-A34F-11BAB41F99B0}" type="pres">
      <dgm:prSet presAssocID="{2CE26D05-13CC-E047-BD99-16BC7B0556DA}" presName="rootText" presStyleLbl="node4" presStyleIdx="7" presStyleCnt="12" custScaleX="150520" custScaleY="78396" custLinFactNeighborY="3478">
        <dgm:presLayoutVars>
          <dgm:chPref val="3"/>
        </dgm:presLayoutVars>
      </dgm:prSet>
      <dgm:spPr>
        <a:prstGeom prst="roundRect">
          <a:avLst/>
        </a:prstGeom>
      </dgm:spPr>
    </dgm:pt>
    <dgm:pt modelId="{FB56329B-DF14-C242-9B34-8E813B17CEC5}" type="pres">
      <dgm:prSet presAssocID="{2CE26D05-13CC-E047-BD99-16BC7B0556DA}" presName="rootConnector" presStyleLbl="node4" presStyleIdx="7" presStyleCnt="12"/>
      <dgm:spPr/>
    </dgm:pt>
    <dgm:pt modelId="{429EA829-0F34-9148-B449-1E14CD98686B}" type="pres">
      <dgm:prSet presAssocID="{2CE26D05-13CC-E047-BD99-16BC7B0556DA}" presName="hierChild4" presStyleCnt="0"/>
      <dgm:spPr/>
    </dgm:pt>
    <dgm:pt modelId="{47DC79F2-BAB1-6046-8FB1-3AD02706DA68}" type="pres">
      <dgm:prSet presAssocID="{2CE26D05-13CC-E047-BD99-16BC7B0556DA}" presName="hierChild5" presStyleCnt="0"/>
      <dgm:spPr/>
    </dgm:pt>
    <dgm:pt modelId="{03E54060-4AF1-8949-8701-4E51E318937E}" type="pres">
      <dgm:prSet presAssocID="{1F3E3BCC-65B2-864A-9D33-36B28EF30D3F}" presName="hierChild5" presStyleCnt="0"/>
      <dgm:spPr/>
    </dgm:pt>
    <dgm:pt modelId="{8A7512FD-C15C-5248-A5A1-A58477D182B7}" type="pres">
      <dgm:prSet presAssocID="{5B03AFEC-A68E-874B-86E8-78F991928C28}" presName="Name37" presStyleLbl="parChTrans1D4" presStyleIdx="8" presStyleCnt="12"/>
      <dgm:spPr/>
    </dgm:pt>
    <dgm:pt modelId="{679A14EE-971E-6242-ADBB-05690FC7423F}" type="pres">
      <dgm:prSet presAssocID="{91475A25-59A4-2943-874C-0C00155F6CE5}" presName="hierRoot2" presStyleCnt="0">
        <dgm:presLayoutVars>
          <dgm:hierBranch val="init"/>
        </dgm:presLayoutVars>
      </dgm:prSet>
      <dgm:spPr/>
    </dgm:pt>
    <dgm:pt modelId="{DF50ECA6-F91A-C14D-9ECF-C53F252208DC}" type="pres">
      <dgm:prSet presAssocID="{91475A25-59A4-2943-874C-0C00155F6CE5}" presName="rootComposite" presStyleCnt="0"/>
      <dgm:spPr/>
    </dgm:pt>
    <dgm:pt modelId="{F862BAAF-E899-8346-A353-526619B2D676}" type="pres">
      <dgm:prSet presAssocID="{91475A25-59A4-2943-874C-0C00155F6CE5}" presName="rootText" presStyleLbl="node4" presStyleIdx="8" presStyleCnt="12" custScaleX="150520" custScaleY="78396" custLinFactNeighborX="60239">
        <dgm:presLayoutVars>
          <dgm:chPref val="3"/>
        </dgm:presLayoutVars>
      </dgm:prSet>
      <dgm:spPr>
        <a:prstGeom prst="roundRect">
          <a:avLst/>
        </a:prstGeom>
      </dgm:spPr>
    </dgm:pt>
    <dgm:pt modelId="{5F335B3A-160D-3647-8156-5957D5EB2262}" type="pres">
      <dgm:prSet presAssocID="{91475A25-59A4-2943-874C-0C00155F6CE5}" presName="rootConnector" presStyleLbl="node4" presStyleIdx="8" presStyleCnt="12"/>
      <dgm:spPr/>
    </dgm:pt>
    <dgm:pt modelId="{AABED043-0F96-5846-B8EA-562CE5F0071A}" type="pres">
      <dgm:prSet presAssocID="{91475A25-59A4-2943-874C-0C00155F6CE5}" presName="hierChild4" presStyleCnt="0"/>
      <dgm:spPr/>
    </dgm:pt>
    <dgm:pt modelId="{867387DC-BCE9-CD40-A29F-6783F3561DDB}" type="pres">
      <dgm:prSet presAssocID="{F8B102A9-385F-B54B-9E8F-7932890A65FC}" presName="Name37" presStyleLbl="parChTrans1D4" presStyleIdx="9" presStyleCnt="12"/>
      <dgm:spPr/>
    </dgm:pt>
    <dgm:pt modelId="{B2515F62-EDAC-BE4F-A737-07B20F90FFB1}" type="pres">
      <dgm:prSet presAssocID="{598A1553-DFB3-0745-9778-4909F4C7A116}" presName="hierRoot2" presStyleCnt="0">
        <dgm:presLayoutVars>
          <dgm:hierBranch val="init"/>
        </dgm:presLayoutVars>
      </dgm:prSet>
      <dgm:spPr/>
    </dgm:pt>
    <dgm:pt modelId="{CA18A4A0-7D4D-B645-8682-742CD48422EB}" type="pres">
      <dgm:prSet presAssocID="{598A1553-DFB3-0745-9778-4909F4C7A116}" presName="rootComposite" presStyleCnt="0"/>
      <dgm:spPr/>
    </dgm:pt>
    <dgm:pt modelId="{65FC72E9-6DAE-1C4D-BFA2-51B6DD4B8B06}" type="pres">
      <dgm:prSet presAssocID="{598A1553-DFB3-0745-9778-4909F4C7A116}" presName="rootText" presStyleLbl="node4" presStyleIdx="9" presStyleCnt="12" custScaleX="150520" custScaleY="78396" custLinFactNeighborX="60239" custLinFactNeighborY="61594">
        <dgm:presLayoutVars>
          <dgm:chPref val="3"/>
        </dgm:presLayoutVars>
      </dgm:prSet>
      <dgm:spPr>
        <a:prstGeom prst="roundRect">
          <a:avLst/>
        </a:prstGeom>
      </dgm:spPr>
    </dgm:pt>
    <dgm:pt modelId="{C6A84674-BFB5-D940-9DA3-9D4A022CB503}" type="pres">
      <dgm:prSet presAssocID="{598A1553-DFB3-0745-9778-4909F4C7A116}" presName="rootConnector" presStyleLbl="node4" presStyleIdx="9" presStyleCnt="12"/>
      <dgm:spPr/>
    </dgm:pt>
    <dgm:pt modelId="{76DEE37F-CD50-E940-8074-751610CE7CC7}" type="pres">
      <dgm:prSet presAssocID="{598A1553-DFB3-0745-9778-4909F4C7A116}" presName="hierChild4" presStyleCnt="0"/>
      <dgm:spPr/>
    </dgm:pt>
    <dgm:pt modelId="{4361FBF1-9239-8F44-A351-8F29DF0D1495}" type="pres">
      <dgm:prSet presAssocID="{598A1553-DFB3-0745-9778-4909F4C7A116}" presName="hierChild5" presStyleCnt="0"/>
      <dgm:spPr/>
    </dgm:pt>
    <dgm:pt modelId="{2E33D77C-6AA6-D04B-988D-2D0E22F8C0B8}" type="pres">
      <dgm:prSet presAssocID="{91475A25-59A4-2943-874C-0C00155F6CE5}" presName="hierChild5" presStyleCnt="0"/>
      <dgm:spPr/>
    </dgm:pt>
    <dgm:pt modelId="{DDDB20C7-3079-6545-8A14-F61631D30911}" type="pres">
      <dgm:prSet presAssocID="{26C71E0D-A575-B741-B9C4-AC84EAE8934D}" presName="Name37" presStyleLbl="parChTrans1D4" presStyleIdx="10" presStyleCnt="12"/>
      <dgm:spPr/>
    </dgm:pt>
    <dgm:pt modelId="{CACDF116-E4E5-9243-90C6-545A9FE8A76E}" type="pres">
      <dgm:prSet presAssocID="{273919C6-9FB6-A44F-A972-0165674A0D6A}" presName="hierRoot2" presStyleCnt="0">
        <dgm:presLayoutVars>
          <dgm:hierBranch val="init"/>
        </dgm:presLayoutVars>
      </dgm:prSet>
      <dgm:spPr/>
    </dgm:pt>
    <dgm:pt modelId="{40519BAA-3F4F-4243-A99F-F4E4496A9FC3}" type="pres">
      <dgm:prSet presAssocID="{273919C6-9FB6-A44F-A972-0165674A0D6A}" presName="rootComposite" presStyleCnt="0"/>
      <dgm:spPr/>
    </dgm:pt>
    <dgm:pt modelId="{42425E24-F878-574D-9989-1094F687B29C}" type="pres">
      <dgm:prSet presAssocID="{273919C6-9FB6-A44F-A972-0165674A0D6A}" presName="rootText" presStyleLbl="node4" presStyleIdx="10" presStyleCnt="12" custScaleX="150520" custScaleY="78396" custLinFactX="18436" custLinFactNeighborX="100000">
        <dgm:presLayoutVars>
          <dgm:chPref val="3"/>
        </dgm:presLayoutVars>
      </dgm:prSet>
      <dgm:spPr>
        <a:prstGeom prst="roundRect">
          <a:avLst/>
        </a:prstGeom>
      </dgm:spPr>
    </dgm:pt>
    <dgm:pt modelId="{28E055F0-2743-5D47-B904-E12B4C61E542}" type="pres">
      <dgm:prSet presAssocID="{273919C6-9FB6-A44F-A972-0165674A0D6A}" presName="rootConnector" presStyleLbl="node4" presStyleIdx="10" presStyleCnt="12"/>
      <dgm:spPr/>
    </dgm:pt>
    <dgm:pt modelId="{672638A2-95EF-084C-8299-3418F30A0C8D}" type="pres">
      <dgm:prSet presAssocID="{273919C6-9FB6-A44F-A972-0165674A0D6A}" presName="hierChild4" presStyleCnt="0"/>
      <dgm:spPr/>
    </dgm:pt>
    <dgm:pt modelId="{8DFE8E62-DC82-6548-BC99-662514627041}" type="pres">
      <dgm:prSet presAssocID="{7EBA19E2-3E28-AD48-96ED-6F648C84D9ED}" presName="Name37" presStyleLbl="parChTrans1D4" presStyleIdx="11" presStyleCnt="12"/>
      <dgm:spPr/>
    </dgm:pt>
    <dgm:pt modelId="{604918D5-CD96-394A-8F96-15EF6C523B22}" type="pres">
      <dgm:prSet presAssocID="{4455EF88-9562-D140-A477-8741341FFD77}" presName="hierRoot2" presStyleCnt="0">
        <dgm:presLayoutVars>
          <dgm:hierBranch val="init"/>
        </dgm:presLayoutVars>
      </dgm:prSet>
      <dgm:spPr/>
    </dgm:pt>
    <dgm:pt modelId="{546C5038-1AC4-B64A-A084-E6F8ACD98A1A}" type="pres">
      <dgm:prSet presAssocID="{4455EF88-9562-D140-A477-8741341FFD77}" presName="rootComposite" presStyleCnt="0"/>
      <dgm:spPr/>
    </dgm:pt>
    <dgm:pt modelId="{7A8ACC11-A7CB-9B41-A366-1653AC13A139}" type="pres">
      <dgm:prSet presAssocID="{4455EF88-9562-D140-A477-8741341FFD77}" presName="rootText" presStyleLbl="node4" presStyleIdx="11" presStyleCnt="12" custScaleX="150520" custScaleY="78396" custLinFactX="18436" custLinFactNeighborX="100000" custLinFactNeighborY="61594">
        <dgm:presLayoutVars>
          <dgm:chPref val="3"/>
        </dgm:presLayoutVars>
      </dgm:prSet>
      <dgm:spPr>
        <a:prstGeom prst="roundRect">
          <a:avLst/>
        </a:prstGeom>
      </dgm:spPr>
    </dgm:pt>
    <dgm:pt modelId="{A2F6E2D5-B599-DD44-AD77-DC946F7DC0FB}" type="pres">
      <dgm:prSet presAssocID="{4455EF88-9562-D140-A477-8741341FFD77}" presName="rootConnector" presStyleLbl="node4" presStyleIdx="11" presStyleCnt="12"/>
      <dgm:spPr/>
    </dgm:pt>
    <dgm:pt modelId="{ED423464-4CE3-8F44-A80F-3DDD488B4E5A}" type="pres">
      <dgm:prSet presAssocID="{4455EF88-9562-D140-A477-8741341FFD77}" presName="hierChild4" presStyleCnt="0"/>
      <dgm:spPr/>
    </dgm:pt>
    <dgm:pt modelId="{9FDD0881-7781-D848-808A-A3B4DFB9BFE6}" type="pres">
      <dgm:prSet presAssocID="{4455EF88-9562-D140-A477-8741341FFD77}" presName="hierChild5" presStyleCnt="0"/>
      <dgm:spPr/>
    </dgm:pt>
    <dgm:pt modelId="{2D6BBDFA-D9D0-3948-9971-E1A8C1941AD4}" type="pres">
      <dgm:prSet presAssocID="{273919C6-9FB6-A44F-A972-0165674A0D6A}" presName="hierChild5" presStyleCnt="0"/>
      <dgm:spPr/>
    </dgm:pt>
    <dgm:pt modelId="{2CC592C9-AB4D-3345-ABCD-98C423EE8DFA}" type="pres">
      <dgm:prSet presAssocID="{4CDDA415-0CA6-584E-B3BD-E62F7EB71F48}" presName="hierChild5" presStyleCnt="0"/>
      <dgm:spPr/>
    </dgm:pt>
    <dgm:pt modelId="{B1B65D95-B98C-6E46-9175-8CE24834E517}" type="pres">
      <dgm:prSet presAssocID="{0633D903-A780-6249-8BF8-91E62D19FA06}" presName="hierChild5" presStyleCnt="0"/>
      <dgm:spPr/>
    </dgm:pt>
    <dgm:pt modelId="{A2A43D84-305B-394F-A021-3D61120A467B}" type="pres">
      <dgm:prSet presAssocID="{0518F468-2F5B-924E-B933-70A87ADBD46B}" presName="Name111" presStyleLbl="parChTrans1D3" presStyleIdx="1" presStyleCnt="3"/>
      <dgm:spPr/>
    </dgm:pt>
    <dgm:pt modelId="{DEEC7F08-2E7A-7F42-A5FA-98F4FE30C10D}" type="pres">
      <dgm:prSet presAssocID="{C5988B61-F50B-AB4D-88F6-A1EAE8127DB9}" presName="hierRoot3" presStyleCnt="0">
        <dgm:presLayoutVars>
          <dgm:hierBranch val="init"/>
        </dgm:presLayoutVars>
      </dgm:prSet>
      <dgm:spPr/>
    </dgm:pt>
    <dgm:pt modelId="{BFC34E32-719D-044D-AD5D-0BF155831C38}" type="pres">
      <dgm:prSet presAssocID="{C5988B61-F50B-AB4D-88F6-A1EAE8127DB9}" presName="rootComposite3" presStyleCnt="0"/>
      <dgm:spPr/>
    </dgm:pt>
    <dgm:pt modelId="{684A0EE7-2AFD-0144-98FB-4BAE4ADF3A1D}" type="pres">
      <dgm:prSet presAssocID="{C5988B61-F50B-AB4D-88F6-A1EAE8127DB9}" presName="rootText3" presStyleLbl="asst2" presStyleIdx="0" presStyleCnt="2" custScaleX="150520" custScaleY="78396" custLinFactX="-34020" custLinFactNeighborX="-100000" custLinFactNeighborY="-7884">
        <dgm:presLayoutVars>
          <dgm:chPref val="3"/>
        </dgm:presLayoutVars>
      </dgm:prSet>
      <dgm:spPr>
        <a:prstGeom prst="roundRect">
          <a:avLst/>
        </a:prstGeom>
      </dgm:spPr>
    </dgm:pt>
    <dgm:pt modelId="{336CA19F-D2E9-EF4C-AC5E-5A945A1BE4B3}" type="pres">
      <dgm:prSet presAssocID="{C5988B61-F50B-AB4D-88F6-A1EAE8127DB9}" presName="rootConnector3" presStyleLbl="asst2" presStyleIdx="0" presStyleCnt="2"/>
      <dgm:spPr/>
    </dgm:pt>
    <dgm:pt modelId="{FC30D6BD-E8AD-604F-9FBE-D891E48F4D70}" type="pres">
      <dgm:prSet presAssocID="{C5988B61-F50B-AB4D-88F6-A1EAE8127DB9}" presName="hierChild6" presStyleCnt="0"/>
      <dgm:spPr/>
    </dgm:pt>
    <dgm:pt modelId="{A87607F7-CC7E-AA41-8D03-AB3355FE2CD2}" type="pres">
      <dgm:prSet presAssocID="{C5988B61-F50B-AB4D-88F6-A1EAE8127DB9}" presName="hierChild7" presStyleCnt="0"/>
      <dgm:spPr/>
    </dgm:pt>
    <dgm:pt modelId="{436E9740-4A42-9741-8E23-002AD66A8DF0}" type="pres">
      <dgm:prSet presAssocID="{B7461536-D778-D54D-907B-4EF3367FE73F}" presName="Name111" presStyleLbl="parChTrans1D3" presStyleIdx="2" presStyleCnt="3"/>
      <dgm:spPr/>
    </dgm:pt>
    <dgm:pt modelId="{9E0CDCEB-34BB-AC42-BE1C-DA5E57F51354}" type="pres">
      <dgm:prSet presAssocID="{43C6A6F1-7674-E546-BD48-7569450F361C}" presName="hierRoot3" presStyleCnt="0">
        <dgm:presLayoutVars>
          <dgm:hierBranch val="init"/>
        </dgm:presLayoutVars>
      </dgm:prSet>
      <dgm:spPr/>
    </dgm:pt>
    <dgm:pt modelId="{DCE1C7F2-58DA-2541-AF87-3D9CCA458FB3}" type="pres">
      <dgm:prSet presAssocID="{43C6A6F1-7674-E546-BD48-7569450F361C}" presName="rootComposite3" presStyleCnt="0"/>
      <dgm:spPr/>
    </dgm:pt>
    <dgm:pt modelId="{A23E26F8-8284-584F-B0B8-CD9CFD6353A3}" type="pres">
      <dgm:prSet presAssocID="{43C6A6F1-7674-E546-BD48-7569450F361C}" presName="rootText3" presStyleLbl="asst2" presStyleIdx="1" presStyleCnt="2" custScaleX="150520" custScaleY="78396" custLinFactX="38945" custLinFactNeighborX="100000" custLinFactNeighborY="-7884">
        <dgm:presLayoutVars>
          <dgm:chPref val="3"/>
        </dgm:presLayoutVars>
      </dgm:prSet>
      <dgm:spPr>
        <a:prstGeom prst="roundRect">
          <a:avLst/>
        </a:prstGeom>
      </dgm:spPr>
    </dgm:pt>
    <dgm:pt modelId="{9C286563-FF27-B845-B0C9-89C18276D2DA}" type="pres">
      <dgm:prSet presAssocID="{43C6A6F1-7674-E546-BD48-7569450F361C}" presName="rootConnector3" presStyleLbl="asst2" presStyleIdx="1" presStyleCnt="2"/>
      <dgm:spPr/>
    </dgm:pt>
    <dgm:pt modelId="{91A8C1B4-FE78-FF40-B70F-2C3117D8DADF}" type="pres">
      <dgm:prSet presAssocID="{43C6A6F1-7674-E546-BD48-7569450F361C}" presName="hierChild6" presStyleCnt="0"/>
      <dgm:spPr/>
    </dgm:pt>
    <dgm:pt modelId="{39593C80-5C64-0E45-892A-4A3A5D8BA87B}" type="pres">
      <dgm:prSet presAssocID="{43C6A6F1-7674-E546-BD48-7569450F361C}" presName="hierChild7" presStyleCnt="0"/>
      <dgm:spPr/>
    </dgm:pt>
    <dgm:pt modelId="{915E69C0-89BF-9B47-9CB1-A6F763251D9C}" type="pres">
      <dgm:prSet presAssocID="{CF5912CB-53EC-7F47-A137-6068B749BC87}" presName="hierChild3" presStyleCnt="0"/>
      <dgm:spPr/>
    </dgm:pt>
  </dgm:ptLst>
  <dgm:cxnLst>
    <dgm:cxn modelId="{4AA49605-FF50-A446-B476-FA2D2EBF788A}" srcId="{9793F323-2687-CF40-B268-8E78E50434D5}" destId="{B455FC60-8889-D040-894E-CE59B24017B7}" srcOrd="2" destOrd="0" parTransId="{4FFC5D51-BDA1-974A-8E98-7EBA9E59DC7C}" sibTransId="{6209C86D-B778-7647-BDD4-F1C5FA80A3EF}"/>
    <dgm:cxn modelId="{E8EE8E0D-62FE-584A-9CA3-4EA7D5748706}" type="presOf" srcId="{9793F323-2687-CF40-B268-8E78E50434D5}" destId="{7F72A1E9-6C2D-5446-A3D3-78344069CA93}" srcOrd="0" destOrd="0" presId="urn:microsoft.com/office/officeart/2005/8/layout/orgChart1#1"/>
    <dgm:cxn modelId="{BAC4C910-7E69-5340-ADB2-DC60212C59EA}" type="presOf" srcId="{55BE83EE-955D-1540-8EBB-5FE7473516BC}" destId="{8B596F7A-CABF-1542-9952-9E2EC90B29C7}" srcOrd="0" destOrd="0" presId="urn:microsoft.com/office/officeart/2005/8/layout/orgChart1#1"/>
    <dgm:cxn modelId="{AC369E12-9096-F14C-BDBD-7E2BAB6FA920}" type="presOf" srcId="{273919C6-9FB6-A44F-A972-0165674A0D6A}" destId="{28E055F0-2743-5D47-B904-E12B4C61E542}" srcOrd="1" destOrd="0" presId="urn:microsoft.com/office/officeart/2005/8/layout/orgChart1#1"/>
    <dgm:cxn modelId="{F84DAF12-F399-C745-B133-0B19799A9808}" srcId="{0633D903-A780-6249-8BF8-91E62D19FA06}" destId="{4CDDA415-0CA6-584E-B3BD-E62F7EB71F48}" srcOrd="2" destOrd="0" parTransId="{33A296B3-AFDE-9840-8A84-CDA0EEAF0F8B}" sibTransId="{169C99CE-F16D-0E4D-B9C0-81E0C151A77F}"/>
    <dgm:cxn modelId="{9A19B023-9CB5-4340-BA03-FEF8D4CCBCEB}" type="presOf" srcId="{5420B363-33C5-D745-9C50-505378F29C32}" destId="{1BF90350-3EEC-1245-8336-04436C70054A}" srcOrd="0" destOrd="0" presId="urn:microsoft.com/office/officeart/2005/8/layout/orgChart1#1"/>
    <dgm:cxn modelId="{166FD024-7F7B-144B-B71D-806B81B39233}" type="presOf" srcId="{4455EF88-9562-D140-A477-8741341FFD77}" destId="{7A8ACC11-A7CB-9B41-A366-1653AC13A139}" srcOrd="0" destOrd="0" presId="urn:microsoft.com/office/officeart/2005/8/layout/orgChart1#1"/>
    <dgm:cxn modelId="{C13A6D28-EAC9-C841-8BA6-B6F1252CD49F}" type="presOf" srcId="{7EBA19E2-3E28-AD48-96ED-6F648C84D9ED}" destId="{8DFE8E62-DC82-6548-BC99-662514627041}" srcOrd="0" destOrd="0" presId="urn:microsoft.com/office/officeart/2005/8/layout/orgChart1#1"/>
    <dgm:cxn modelId="{60D53829-B6C5-1149-A137-B207DCB54598}" type="presOf" srcId="{43C6A6F1-7674-E546-BD48-7569450F361C}" destId="{A23E26F8-8284-584F-B0B8-CD9CFD6353A3}" srcOrd="0" destOrd="0" presId="urn:microsoft.com/office/officeart/2005/8/layout/orgChart1#1"/>
    <dgm:cxn modelId="{7916D32A-67DC-3F40-ACD2-35A12CEC3F88}" srcId="{4CDDA415-0CA6-584E-B3BD-E62F7EB71F48}" destId="{9793F323-2687-CF40-B268-8E78E50434D5}" srcOrd="0" destOrd="0" parTransId="{CDEC1A38-414B-7F4A-80BC-ACF8FB5D0D3E}" sibTransId="{B9CA54E9-B179-4B42-8433-BCF47691B02E}"/>
    <dgm:cxn modelId="{EF891830-E60E-7C41-8D9B-67F0E65FA8E5}" srcId="{0633D903-A780-6249-8BF8-91E62D19FA06}" destId="{43C6A6F1-7674-E546-BD48-7569450F361C}" srcOrd="1" destOrd="0" parTransId="{B7461536-D778-D54D-907B-4EF3367FE73F}" sibTransId="{B5EBC265-2FA4-3243-BC16-95D4E21EA648}"/>
    <dgm:cxn modelId="{F0D6A437-AFFA-B94F-80F2-B928F153B679}" type="presOf" srcId="{539D498E-F45C-3748-93CE-BBE83606B2E0}" destId="{89997536-9872-D241-82ED-5AFD1E5F1C68}" srcOrd="0" destOrd="0" presId="urn:microsoft.com/office/officeart/2005/8/layout/orgChart1#1"/>
    <dgm:cxn modelId="{32CD9A5A-6E03-614A-991E-0F8C3477B321}" type="presOf" srcId="{B7461536-D778-D54D-907B-4EF3367FE73F}" destId="{436E9740-4A42-9741-8E23-002AD66A8DF0}" srcOrd="0" destOrd="0" presId="urn:microsoft.com/office/officeart/2005/8/layout/orgChart1#1"/>
    <dgm:cxn modelId="{286FB75C-9881-A349-B90A-6458C76820A1}" type="presOf" srcId="{0633D903-A780-6249-8BF8-91E62D19FA06}" destId="{783DB003-7006-4A45-B9AE-EC43546D4FAF}" srcOrd="1" destOrd="0" presId="urn:microsoft.com/office/officeart/2005/8/layout/orgChart1#1"/>
    <dgm:cxn modelId="{6199DD5F-4099-1649-8DF7-CF0F4005B6EF}" srcId="{9793F323-2687-CF40-B268-8E78E50434D5}" destId="{CBD8AAA9-37FD-354B-8A0C-885EC216C946}" srcOrd="0" destOrd="0" parTransId="{F55E25F2-32FA-0348-97E2-B989D7B1A464}" sibTransId="{ECF767AC-0E17-104B-ACB3-A49D9572FDB1}"/>
    <dgm:cxn modelId="{A9515A64-3B91-5F46-BC31-1AB47D83926A}" type="presOf" srcId="{33A296B3-AFDE-9840-8A84-CDA0EEAF0F8B}" destId="{088B0399-E152-F848-B502-283806CAE4FF}" srcOrd="0" destOrd="0" presId="urn:microsoft.com/office/officeart/2005/8/layout/orgChart1#1"/>
    <dgm:cxn modelId="{D99EA167-6DEB-7942-ABA9-0070BE917FA6}" type="presOf" srcId="{6EA7EB52-5EE4-BE4D-B79A-8BCC0BF69A61}" destId="{D29A2E08-EBE1-034B-93F7-06A3DB2AB8A8}" srcOrd="0" destOrd="0" presId="urn:microsoft.com/office/officeart/2005/8/layout/orgChart1#1"/>
    <dgm:cxn modelId="{2DCD3E68-591F-694C-A436-790148667371}" type="presOf" srcId="{C5988B61-F50B-AB4D-88F6-A1EAE8127DB9}" destId="{336CA19F-D2E9-EF4C-AC5E-5A945A1BE4B3}" srcOrd="1" destOrd="0" presId="urn:microsoft.com/office/officeart/2005/8/layout/orgChart1#1"/>
    <dgm:cxn modelId="{DFFEE26A-C4DF-AF48-BB5D-C3FD8A43C54B}" type="presOf" srcId="{598A1553-DFB3-0745-9778-4909F4C7A116}" destId="{65FC72E9-6DAE-1C4D-BFA2-51B6DD4B8B06}" srcOrd="0" destOrd="0" presId="urn:microsoft.com/office/officeart/2005/8/layout/orgChart1#1"/>
    <dgm:cxn modelId="{114E046D-0424-8948-80D9-09E05D6F0349}" type="presOf" srcId="{9C6564A3-1E02-4648-A4A5-0ADD46C7C9FE}" destId="{60E94046-3A7F-CA48-A306-9C7174D3BDF5}" srcOrd="1" destOrd="0" presId="urn:microsoft.com/office/officeart/2005/8/layout/orgChart1#1"/>
    <dgm:cxn modelId="{FE01946F-9D43-8247-AF1B-BACF3EF7A115}" type="presOf" srcId="{CBD8AAA9-37FD-354B-8A0C-885EC216C946}" destId="{5F1FB689-F66C-5749-BD89-0E7232CFA8B0}" srcOrd="1" destOrd="0" presId="urn:microsoft.com/office/officeart/2005/8/layout/orgChart1#1"/>
    <dgm:cxn modelId="{57A09470-A7E8-7241-AC46-F6E5C40FE993}" type="presOf" srcId="{FEEE4ECC-2C54-2C45-BDFC-44FC8BEE8332}" destId="{D0C930A5-5B57-3644-B8EE-DC415E081964}" srcOrd="0" destOrd="0" presId="urn:microsoft.com/office/officeart/2005/8/layout/orgChart1#1"/>
    <dgm:cxn modelId="{2F8AB270-F400-6447-8AD8-0D25D3EC965D}" type="presOf" srcId="{B455FC60-8889-D040-894E-CE59B24017B7}" destId="{8F7CF9AE-6A53-1D4B-8FB0-AF67F436E318}" srcOrd="0" destOrd="0" presId="urn:microsoft.com/office/officeart/2005/8/layout/orgChart1#1"/>
    <dgm:cxn modelId="{9E474677-54E6-1D44-91C8-61C118481723}" type="presOf" srcId="{E3325950-ED88-594E-A651-5B39B8A49945}" destId="{C4137598-C9B9-A044-B392-CD88D0660EB0}" srcOrd="0" destOrd="0" presId="urn:microsoft.com/office/officeart/2005/8/layout/orgChart1#1"/>
    <dgm:cxn modelId="{062BB278-B194-1E4F-8B53-98597B6F9CD7}" type="presOf" srcId="{9793F323-2687-CF40-B268-8E78E50434D5}" destId="{BCFE793C-DEAF-2E4A-A65E-EF7BE5375AE4}" srcOrd="1" destOrd="0" presId="urn:microsoft.com/office/officeart/2005/8/layout/orgChart1#1"/>
    <dgm:cxn modelId="{34FB2B7D-CE9D-734D-859E-F3CCECABC4CC}" type="presOf" srcId="{F55E25F2-32FA-0348-97E2-B989D7B1A464}" destId="{9C13CEE4-08EF-DE4A-9ECD-B76BBDCAA664}" srcOrd="0" destOrd="0" presId="urn:microsoft.com/office/officeart/2005/8/layout/orgChart1#1"/>
    <dgm:cxn modelId="{F20E427D-F07D-A740-88D0-CB02B92A8C0B}" type="presOf" srcId="{43C6A6F1-7674-E546-BD48-7569450F361C}" destId="{9C286563-FF27-B845-B0C9-89C18276D2DA}" srcOrd="1" destOrd="0" presId="urn:microsoft.com/office/officeart/2005/8/layout/orgChart1#1"/>
    <dgm:cxn modelId="{245DF37F-11CA-6942-BC19-46880CBFA74D}" srcId="{0633D903-A780-6249-8BF8-91E62D19FA06}" destId="{C5988B61-F50B-AB4D-88F6-A1EAE8127DB9}" srcOrd="0" destOrd="0" parTransId="{0518F468-2F5B-924E-B933-70A87ADBD46B}" sibTransId="{65936C3B-49D2-2C42-8C8E-0CC16F093A34}"/>
    <dgm:cxn modelId="{963E5581-1265-624A-8085-BBB60CED5B68}" srcId="{FEEE4ECC-2C54-2C45-BDFC-44FC8BEE8332}" destId="{CF5912CB-53EC-7F47-A137-6068B749BC87}" srcOrd="0" destOrd="0" parTransId="{CD7C5A1B-1821-9D48-9344-5BE22AB82952}" sibTransId="{5331E6C1-A02B-0C48-A970-2A5D4AFB18C1}"/>
    <dgm:cxn modelId="{13102A82-BBF4-3342-BB70-66B4AAEF8EBF}" type="presOf" srcId="{55BE83EE-955D-1540-8EBB-5FE7473516BC}" destId="{F0D98BE3-22CA-204F-9824-1A75F60BE905}" srcOrd="1" destOrd="0" presId="urn:microsoft.com/office/officeart/2005/8/layout/orgChart1#1"/>
    <dgm:cxn modelId="{A9C54D88-329E-884A-ACB8-6E64258DD5C2}" type="presOf" srcId="{1F3E3BCC-65B2-864A-9D33-36B28EF30D3F}" destId="{0589B33C-F0C5-7A47-8A28-80B8C3ECCA12}" srcOrd="1" destOrd="0" presId="urn:microsoft.com/office/officeart/2005/8/layout/orgChart1#1"/>
    <dgm:cxn modelId="{41291C8B-1E59-9646-9194-E3943A21E561}" srcId="{CF5912CB-53EC-7F47-A137-6068B749BC87}" destId="{0633D903-A780-6249-8BF8-91E62D19FA06}" srcOrd="0" destOrd="0" parTransId="{9E907289-015B-654B-9B7C-E1B7DD408769}" sibTransId="{6FCDB557-289C-3540-975E-D78F4157277F}"/>
    <dgm:cxn modelId="{E8C7018C-62A8-4646-A1D4-93C69656AE81}" type="presOf" srcId="{CBD8AAA9-37FD-354B-8A0C-885EC216C946}" destId="{619804D5-DE71-C046-915A-131A9A7C795A}" srcOrd="0" destOrd="0" presId="urn:microsoft.com/office/officeart/2005/8/layout/orgChart1#1"/>
    <dgm:cxn modelId="{5CC724A1-AB0A-F741-8141-21DA3ADA3B3D}" type="presOf" srcId="{5B03AFEC-A68E-874B-86E8-78F991928C28}" destId="{8A7512FD-C15C-5248-A5A1-A58477D182B7}" srcOrd="0" destOrd="0" presId="urn:microsoft.com/office/officeart/2005/8/layout/orgChart1#1"/>
    <dgm:cxn modelId="{E45D8CA6-F4D5-9245-870B-33E3E8D3431B}" type="presOf" srcId="{598A1553-DFB3-0745-9778-4909F4C7A116}" destId="{C6A84674-BFB5-D940-9DA3-9D4A022CB503}" srcOrd="1" destOrd="0" presId="urn:microsoft.com/office/officeart/2005/8/layout/orgChart1#1"/>
    <dgm:cxn modelId="{8DD863AA-C5F2-1640-8FFE-A856AA27F3BD}" srcId="{1F3E3BCC-65B2-864A-9D33-36B28EF30D3F}" destId="{E3325950-ED88-594E-A651-5B39B8A49945}" srcOrd="1" destOrd="0" parTransId="{539D498E-F45C-3748-93CE-BBE83606B2E0}" sibTransId="{CA610AEC-3D05-E34B-A31B-159D581EBD2D}"/>
    <dgm:cxn modelId="{BCFE9DAC-E068-A24F-8263-AB9E85F33C8C}" type="presOf" srcId="{4CDDA415-0CA6-584E-B3BD-E62F7EB71F48}" destId="{056CABAC-7A25-2E49-98AF-83CA0595965E}" srcOrd="1" destOrd="0" presId="urn:microsoft.com/office/officeart/2005/8/layout/orgChart1#1"/>
    <dgm:cxn modelId="{611C6FB0-B2C1-8246-8E04-CF1DD5F6A0CA}" type="presOf" srcId="{E3325950-ED88-594E-A651-5B39B8A49945}" destId="{98FDC1BC-1B07-6E44-B55F-D4683FE9E563}" srcOrd="1" destOrd="0" presId="urn:microsoft.com/office/officeart/2005/8/layout/orgChart1#1"/>
    <dgm:cxn modelId="{00F1B0B2-C9C1-CA49-AAB1-61B09644D84E}" type="presOf" srcId="{CF5912CB-53EC-7F47-A137-6068B749BC87}" destId="{CAE30215-DC28-1748-9940-4C3524EA1827}" srcOrd="1" destOrd="0" presId="urn:microsoft.com/office/officeart/2005/8/layout/orgChart1#1"/>
    <dgm:cxn modelId="{A75AF4B7-9F59-5543-A1F2-D039C818BEB5}" srcId="{9793F323-2687-CF40-B268-8E78E50434D5}" destId="{9C6564A3-1E02-4648-A4A5-0ADD46C7C9FE}" srcOrd="1" destOrd="0" parTransId="{E778294E-89FC-9A4F-89B0-497EA876A025}" sibTransId="{DDE26313-6342-0244-BA90-F4AF1B23909B}"/>
    <dgm:cxn modelId="{39FA44B8-4FC0-A04C-9D36-D192ACE4ABA1}" srcId="{91475A25-59A4-2943-874C-0C00155F6CE5}" destId="{598A1553-DFB3-0745-9778-4909F4C7A116}" srcOrd="0" destOrd="0" parTransId="{F8B102A9-385F-B54B-9E8F-7932890A65FC}" sibTransId="{9CBFCD4D-E105-1E4C-9BBA-E865EA88A194}"/>
    <dgm:cxn modelId="{102850BB-8ABA-D44F-9643-6A20B45A47FB}" type="presOf" srcId="{91475A25-59A4-2943-874C-0C00155F6CE5}" destId="{F862BAAF-E899-8346-A353-526619B2D676}" srcOrd="0" destOrd="0" presId="urn:microsoft.com/office/officeart/2005/8/layout/orgChart1#1"/>
    <dgm:cxn modelId="{2BAC13BD-8EAC-6140-8624-ADB1CE5B2547}" type="presOf" srcId="{0633D903-A780-6249-8BF8-91E62D19FA06}" destId="{1BC61A01-523D-C448-8BF4-28FF337AA524}" srcOrd="0" destOrd="0" presId="urn:microsoft.com/office/officeart/2005/8/layout/orgChart1#1"/>
    <dgm:cxn modelId="{5ED915BD-9AB5-E843-B491-86A50C98812C}" type="presOf" srcId="{9E907289-015B-654B-9B7C-E1B7DD408769}" destId="{B7936859-D5A0-EA40-9EF1-2B3CBF327400}" srcOrd="0" destOrd="0" presId="urn:microsoft.com/office/officeart/2005/8/layout/orgChart1#1"/>
    <dgm:cxn modelId="{BF4C80BD-986E-CC40-94CA-38A5A903BFC6}" type="presOf" srcId="{4CDDA415-0CA6-584E-B3BD-E62F7EB71F48}" destId="{F04BD8B8-E22C-C84C-A950-E85941167DE2}" srcOrd="0" destOrd="0" presId="urn:microsoft.com/office/officeart/2005/8/layout/orgChart1#1"/>
    <dgm:cxn modelId="{353EF4BE-E72D-374D-B144-E3D8484B888E}" srcId="{273919C6-9FB6-A44F-A972-0165674A0D6A}" destId="{4455EF88-9562-D140-A477-8741341FFD77}" srcOrd="0" destOrd="0" parTransId="{7EBA19E2-3E28-AD48-96ED-6F648C84D9ED}" sibTransId="{140A4A2B-1018-CE48-9324-51D1D6382A4B}"/>
    <dgm:cxn modelId="{5F91B2BF-FC7B-5446-828C-B175F63CCDD2}" type="presOf" srcId="{9C6564A3-1E02-4648-A4A5-0ADD46C7C9FE}" destId="{2A87D82F-D366-ED40-8E36-2B98C0306305}" srcOrd="0" destOrd="0" presId="urn:microsoft.com/office/officeart/2005/8/layout/orgChart1#1"/>
    <dgm:cxn modelId="{5DDE68C2-A545-454D-B16A-11F0E095F538}" type="presOf" srcId="{E778294E-89FC-9A4F-89B0-497EA876A025}" destId="{CBE7E72F-03FC-2A43-96B4-CAECCFD0781C}" srcOrd="0" destOrd="0" presId="urn:microsoft.com/office/officeart/2005/8/layout/orgChart1#1"/>
    <dgm:cxn modelId="{DDEFBCC2-2DFE-BE47-895F-8F3F88FD8FF9}" type="presOf" srcId="{2CE26D05-13CC-E047-BD99-16BC7B0556DA}" destId="{B6E06928-87E0-894D-A34F-11BAB41F99B0}" srcOrd="0" destOrd="0" presId="urn:microsoft.com/office/officeart/2005/8/layout/orgChart1#1"/>
    <dgm:cxn modelId="{0552E1CD-7F16-F346-9F54-6AE42B53224E}" type="presOf" srcId="{CDEC1A38-414B-7F4A-80BC-ACF8FB5D0D3E}" destId="{A3E36486-0DE1-9B4E-AC41-6D7A2910A67E}" srcOrd="0" destOrd="0" presId="urn:microsoft.com/office/officeart/2005/8/layout/orgChart1#1"/>
    <dgm:cxn modelId="{E7AC2CCE-C4AB-0344-B191-D5F8AE91140A}" type="presOf" srcId="{4FFC5D51-BDA1-974A-8E98-7EBA9E59DC7C}" destId="{5583597C-69C8-7C46-9B5E-206F5509D060}" srcOrd="0" destOrd="0" presId="urn:microsoft.com/office/officeart/2005/8/layout/orgChart1#1"/>
    <dgm:cxn modelId="{EB5C30CF-E9EF-AB42-AB81-3DE3C274AE8E}" type="presOf" srcId="{2CE26D05-13CC-E047-BD99-16BC7B0556DA}" destId="{FB56329B-DF14-C242-9B34-8E813B17CEC5}" srcOrd="1" destOrd="0" presId="urn:microsoft.com/office/officeart/2005/8/layout/orgChart1#1"/>
    <dgm:cxn modelId="{888CECCF-0D17-B947-A5B0-2E023A91E69B}" type="presOf" srcId="{C5988B61-F50B-AB4D-88F6-A1EAE8127DB9}" destId="{684A0EE7-2AFD-0144-98FB-4BAE4ADF3A1D}" srcOrd="0" destOrd="0" presId="urn:microsoft.com/office/officeart/2005/8/layout/orgChart1#1"/>
    <dgm:cxn modelId="{910408D2-7B25-5F4A-A1D9-9585AF755064}" srcId="{1F3E3BCC-65B2-864A-9D33-36B28EF30D3F}" destId="{55BE83EE-955D-1540-8EBB-5FE7473516BC}" srcOrd="0" destOrd="0" parTransId="{5420B363-33C5-D745-9C50-505378F29C32}" sibTransId="{45ACB3FD-398E-CB4B-A6B7-9ED8ADBCBA70}"/>
    <dgm:cxn modelId="{0886EBD2-E413-9446-A673-7F649DB26D2D}" type="presOf" srcId="{273919C6-9FB6-A44F-A972-0165674A0D6A}" destId="{42425E24-F878-574D-9989-1094F687B29C}" srcOrd="0" destOrd="0" presId="urn:microsoft.com/office/officeart/2005/8/layout/orgChart1#1"/>
    <dgm:cxn modelId="{D587A9DC-45EF-E446-9362-0F7CE8C69BF4}" type="presOf" srcId="{1F3E3BCC-65B2-864A-9D33-36B28EF30D3F}" destId="{C6AB0995-4F8A-844A-8F5A-062F014F5E1B}" srcOrd="0" destOrd="0" presId="urn:microsoft.com/office/officeart/2005/8/layout/orgChart1#1"/>
    <dgm:cxn modelId="{C09DB0E2-F39D-E44E-9F8D-9FDB81A75FE7}" type="presOf" srcId="{4455EF88-9562-D140-A477-8741341FFD77}" destId="{A2F6E2D5-B599-DD44-AD77-DC946F7DC0FB}" srcOrd="1" destOrd="0" presId="urn:microsoft.com/office/officeart/2005/8/layout/orgChart1#1"/>
    <dgm:cxn modelId="{239D7FE4-01B4-6942-9E51-5E49F95FB3EE}" type="presOf" srcId="{F8B102A9-385F-B54B-9E8F-7932890A65FC}" destId="{867387DC-BCE9-CD40-A29F-6783F3561DDB}" srcOrd="0" destOrd="0" presId="urn:microsoft.com/office/officeart/2005/8/layout/orgChart1#1"/>
    <dgm:cxn modelId="{5DB0A6E4-2886-5240-8D38-C48D9F107651}" srcId="{1F3E3BCC-65B2-864A-9D33-36B28EF30D3F}" destId="{2CE26D05-13CC-E047-BD99-16BC7B0556DA}" srcOrd="2" destOrd="0" parTransId="{D29582FB-929C-D344-80B8-A602C6D71AC0}" sibTransId="{F19C4EC8-F7E6-FF42-BDF1-A7FAFDDDD8B3}"/>
    <dgm:cxn modelId="{0F1BE3ED-67C2-B84F-A3C9-9FD9F0374675}" type="presOf" srcId="{0518F468-2F5B-924E-B933-70A87ADBD46B}" destId="{A2A43D84-305B-394F-A021-3D61120A467B}" srcOrd="0" destOrd="0" presId="urn:microsoft.com/office/officeart/2005/8/layout/orgChart1#1"/>
    <dgm:cxn modelId="{B0EA1FF0-4008-AB4F-995A-BBB782532132}" type="presOf" srcId="{D29582FB-929C-D344-80B8-A602C6D71AC0}" destId="{BC480143-D4AF-9244-90FD-E2B0DB472FDF}" srcOrd="0" destOrd="0" presId="urn:microsoft.com/office/officeart/2005/8/layout/orgChart1#1"/>
    <dgm:cxn modelId="{9E9878F4-6F50-FE4D-926E-05468CDFDC7D}" srcId="{4CDDA415-0CA6-584E-B3BD-E62F7EB71F48}" destId="{1F3E3BCC-65B2-864A-9D33-36B28EF30D3F}" srcOrd="1" destOrd="0" parTransId="{6EA7EB52-5EE4-BE4D-B79A-8BCC0BF69A61}" sibTransId="{C22C5253-11F7-424D-A12D-2BCAF0757808}"/>
    <dgm:cxn modelId="{A96292F7-E915-B14A-B819-E4E6308FDB97}" srcId="{4CDDA415-0CA6-584E-B3BD-E62F7EB71F48}" destId="{91475A25-59A4-2943-874C-0C00155F6CE5}" srcOrd="2" destOrd="0" parTransId="{5B03AFEC-A68E-874B-86E8-78F991928C28}" sibTransId="{E9E218D6-7EA4-2D4A-B88E-776936345C3C}"/>
    <dgm:cxn modelId="{B0ED51FA-E6F9-3C47-A31E-4BE1361E66F3}" type="presOf" srcId="{26C71E0D-A575-B741-B9C4-AC84EAE8934D}" destId="{DDDB20C7-3079-6545-8A14-F61631D30911}" srcOrd="0" destOrd="0" presId="urn:microsoft.com/office/officeart/2005/8/layout/orgChart1#1"/>
    <dgm:cxn modelId="{3E5AC3FA-8380-2E49-B369-E475D69EDD26}" type="presOf" srcId="{CF5912CB-53EC-7F47-A137-6068B749BC87}" destId="{D60796D6-28B9-594D-A214-E2942C6E3DD2}" srcOrd="0" destOrd="0" presId="urn:microsoft.com/office/officeart/2005/8/layout/orgChart1#1"/>
    <dgm:cxn modelId="{ED90E7FB-5749-AE47-B92A-5F12B659D183}" type="presOf" srcId="{B455FC60-8889-D040-894E-CE59B24017B7}" destId="{93D5D4BE-5E68-2342-8C1A-285A3E2508E4}" srcOrd="1" destOrd="0" presId="urn:microsoft.com/office/officeart/2005/8/layout/orgChart1#1"/>
    <dgm:cxn modelId="{265653FC-4EAF-4E41-94AA-DDD13F74B9AF}" type="presOf" srcId="{91475A25-59A4-2943-874C-0C00155F6CE5}" destId="{5F335B3A-160D-3647-8156-5957D5EB2262}" srcOrd="1" destOrd="0" presId="urn:microsoft.com/office/officeart/2005/8/layout/orgChart1#1"/>
    <dgm:cxn modelId="{AC9814FE-D22D-5E41-AB46-FD7A3049AE54}" srcId="{4CDDA415-0CA6-584E-B3BD-E62F7EB71F48}" destId="{273919C6-9FB6-A44F-A972-0165674A0D6A}" srcOrd="3" destOrd="0" parTransId="{26C71E0D-A575-B741-B9C4-AC84EAE8934D}" sibTransId="{563F0E25-8760-E945-AF23-C1E1A0A6D4CF}"/>
    <dgm:cxn modelId="{14C2A648-D233-6142-B3FE-E55FAD08D750}" type="presParOf" srcId="{D0C930A5-5B57-3644-B8EE-DC415E081964}" destId="{1B30A148-62B0-7141-A270-779E3B2ECD39}" srcOrd="0" destOrd="0" presId="urn:microsoft.com/office/officeart/2005/8/layout/orgChart1#1"/>
    <dgm:cxn modelId="{314A23EE-D2B7-4A46-ACDB-AC3DCFD9CF15}" type="presParOf" srcId="{1B30A148-62B0-7141-A270-779E3B2ECD39}" destId="{61886580-2B0B-B847-8738-B181355D5DFF}" srcOrd="0" destOrd="0" presId="urn:microsoft.com/office/officeart/2005/8/layout/orgChart1#1"/>
    <dgm:cxn modelId="{09876EF2-E235-A648-9D14-8F9BAF2527C8}" type="presParOf" srcId="{61886580-2B0B-B847-8738-B181355D5DFF}" destId="{D60796D6-28B9-594D-A214-E2942C6E3DD2}" srcOrd="0" destOrd="0" presId="urn:microsoft.com/office/officeart/2005/8/layout/orgChart1#1"/>
    <dgm:cxn modelId="{AC5C26DD-3F39-A548-B598-CA160A980AAC}" type="presParOf" srcId="{61886580-2B0B-B847-8738-B181355D5DFF}" destId="{CAE30215-DC28-1748-9940-4C3524EA1827}" srcOrd="1" destOrd="0" presId="urn:microsoft.com/office/officeart/2005/8/layout/orgChart1#1"/>
    <dgm:cxn modelId="{E06433BB-BC6A-9B44-A540-ADAA0B6B6BE2}" type="presParOf" srcId="{1B30A148-62B0-7141-A270-779E3B2ECD39}" destId="{B797F9A1-4D4E-C745-B2F9-A041DB39E445}" srcOrd="1" destOrd="0" presId="urn:microsoft.com/office/officeart/2005/8/layout/orgChart1#1"/>
    <dgm:cxn modelId="{03134485-0BCC-774C-B248-0845BF3CC716}" type="presParOf" srcId="{B797F9A1-4D4E-C745-B2F9-A041DB39E445}" destId="{B7936859-D5A0-EA40-9EF1-2B3CBF327400}" srcOrd="0" destOrd="0" presId="urn:microsoft.com/office/officeart/2005/8/layout/orgChart1#1"/>
    <dgm:cxn modelId="{1D555882-FD76-FF4D-8A28-07F6F60F7D3C}" type="presParOf" srcId="{B797F9A1-4D4E-C745-B2F9-A041DB39E445}" destId="{C2E7AC0B-6454-9C40-A106-418D01306D9A}" srcOrd="1" destOrd="0" presId="urn:microsoft.com/office/officeart/2005/8/layout/orgChart1#1"/>
    <dgm:cxn modelId="{20ADA022-8B29-E64C-A1D5-B6E8F1BC5730}" type="presParOf" srcId="{C2E7AC0B-6454-9C40-A106-418D01306D9A}" destId="{D9B97755-8195-2C4A-AED7-4793D615F64D}" srcOrd="0" destOrd="0" presId="urn:microsoft.com/office/officeart/2005/8/layout/orgChart1#1"/>
    <dgm:cxn modelId="{8D8B42A7-0B45-524D-8AEE-92B945E61D64}" type="presParOf" srcId="{D9B97755-8195-2C4A-AED7-4793D615F64D}" destId="{1BC61A01-523D-C448-8BF4-28FF337AA524}" srcOrd="0" destOrd="0" presId="urn:microsoft.com/office/officeart/2005/8/layout/orgChart1#1"/>
    <dgm:cxn modelId="{5CE44F76-3840-2D48-9837-263DD7B11F76}" type="presParOf" srcId="{D9B97755-8195-2C4A-AED7-4793D615F64D}" destId="{783DB003-7006-4A45-B9AE-EC43546D4FAF}" srcOrd="1" destOrd="0" presId="urn:microsoft.com/office/officeart/2005/8/layout/orgChart1#1"/>
    <dgm:cxn modelId="{B5AD0BFF-3CE6-124E-8416-B9EA463EAE72}" type="presParOf" srcId="{C2E7AC0B-6454-9C40-A106-418D01306D9A}" destId="{FD3745D1-AC83-5C40-B92B-7F231B9B2591}" srcOrd="1" destOrd="0" presId="urn:microsoft.com/office/officeart/2005/8/layout/orgChart1#1"/>
    <dgm:cxn modelId="{E3F1CBBF-54C0-1042-88B2-4DF12CA6A00F}" type="presParOf" srcId="{FD3745D1-AC83-5C40-B92B-7F231B9B2591}" destId="{088B0399-E152-F848-B502-283806CAE4FF}" srcOrd="0" destOrd="0" presId="urn:microsoft.com/office/officeart/2005/8/layout/orgChart1#1"/>
    <dgm:cxn modelId="{348EB305-BD34-F344-A83F-D41F220EFACE}" type="presParOf" srcId="{FD3745D1-AC83-5C40-B92B-7F231B9B2591}" destId="{C5DBB9DF-F63F-364A-85BF-04F359663B0E}" srcOrd="1" destOrd="0" presId="urn:microsoft.com/office/officeart/2005/8/layout/orgChart1#1"/>
    <dgm:cxn modelId="{DFDA9904-3F83-F446-A81C-0E41147CC1A8}" type="presParOf" srcId="{C5DBB9DF-F63F-364A-85BF-04F359663B0E}" destId="{81A5D0D2-4DE2-E244-8BAB-2026206B8080}" srcOrd="0" destOrd="0" presId="urn:microsoft.com/office/officeart/2005/8/layout/orgChart1#1"/>
    <dgm:cxn modelId="{127FDC57-89D8-4148-A94E-F515ED0B9C14}" type="presParOf" srcId="{81A5D0D2-4DE2-E244-8BAB-2026206B8080}" destId="{F04BD8B8-E22C-C84C-A950-E85941167DE2}" srcOrd="0" destOrd="0" presId="urn:microsoft.com/office/officeart/2005/8/layout/orgChart1#1"/>
    <dgm:cxn modelId="{D07750C9-A6E7-434D-B27C-C7842467E070}" type="presParOf" srcId="{81A5D0D2-4DE2-E244-8BAB-2026206B8080}" destId="{056CABAC-7A25-2E49-98AF-83CA0595965E}" srcOrd="1" destOrd="0" presId="urn:microsoft.com/office/officeart/2005/8/layout/orgChart1#1"/>
    <dgm:cxn modelId="{BADEDCFA-AC68-0D48-B82B-3688F574B734}" type="presParOf" srcId="{C5DBB9DF-F63F-364A-85BF-04F359663B0E}" destId="{A02FF82F-448E-0C43-BC42-D33C9723F5F8}" srcOrd="1" destOrd="0" presId="urn:microsoft.com/office/officeart/2005/8/layout/orgChart1#1"/>
    <dgm:cxn modelId="{8F5B4FB2-B82E-C543-B596-FF5380A4651B}" type="presParOf" srcId="{A02FF82F-448E-0C43-BC42-D33C9723F5F8}" destId="{A3E36486-0DE1-9B4E-AC41-6D7A2910A67E}" srcOrd="0" destOrd="0" presId="urn:microsoft.com/office/officeart/2005/8/layout/orgChart1#1"/>
    <dgm:cxn modelId="{C03AF6E9-376B-2740-B040-981E81777354}" type="presParOf" srcId="{A02FF82F-448E-0C43-BC42-D33C9723F5F8}" destId="{DF1C837C-1F39-7748-B678-02DA76F78C79}" srcOrd="1" destOrd="0" presId="urn:microsoft.com/office/officeart/2005/8/layout/orgChart1#1"/>
    <dgm:cxn modelId="{72BC990C-E032-C743-9FA2-06BD5F7B3159}" type="presParOf" srcId="{DF1C837C-1F39-7748-B678-02DA76F78C79}" destId="{377C74C4-FEF9-E14F-BE43-9D1E1751D2E9}" srcOrd="0" destOrd="0" presId="urn:microsoft.com/office/officeart/2005/8/layout/orgChart1#1"/>
    <dgm:cxn modelId="{DB34178E-622D-7840-AE90-4A2546A68C6D}" type="presParOf" srcId="{377C74C4-FEF9-E14F-BE43-9D1E1751D2E9}" destId="{7F72A1E9-6C2D-5446-A3D3-78344069CA93}" srcOrd="0" destOrd="0" presId="urn:microsoft.com/office/officeart/2005/8/layout/orgChart1#1"/>
    <dgm:cxn modelId="{76EE7857-8AD2-EE4D-ACBF-3D19CB0229EC}" type="presParOf" srcId="{377C74C4-FEF9-E14F-BE43-9D1E1751D2E9}" destId="{BCFE793C-DEAF-2E4A-A65E-EF7BE5375AE4}" srcOrd="1" destOrd="0" presId="urn:microsoft.com/office/officeart/2005/8/layout/orgChart1#1"/>
    <dgm:cxn modelId="{69AFF4C5-D633-3542-BF41-268D03B748AB}" type="presParOf" srcId="{DF1C837C-1F39-7748-B678-02DA76F78C79}" destId="{E5B78139-3584-C047-B14E-9D536AF140BA}" srcOrd="1" destOrd="0" presId="urn:microsoft.com/office/officeart/2005/8/layout/orgChart1#1"/>
    <dgm:cxn modelId="{446CC4BC-7F42-8B4E-9DB5-2F35B17EE0C7}" type="presParOf" srcId="{E5B78139-3584-C047-B14E-9D536AF140BA}" destId="{9C13CEE4-08EF-DE4A-9ECD-B76BBDCAA664}" srcOrd="0" destOrd="0" presId="urn:microsoft.com/office/officeart/2005/8/layout/orgChart1#1"/>
    <dgm:cxn modelId="{ECA89A8E-1884-B747-8C2B-BE1EB205E0DB}" type="presParOf" srcId="{E5B78139-3584-C047-B14E-9D536AF140BA}" destId="{41C28834-AA4C-0945-AB49-6696DD7C4A69}" srcOrd="1" destOrd="0" presId="urn:microsoft.com/office/officeart/2005/8/layout/orgChart1#1"/>
    <dgm:cxn modelId="{BE2E6136-D839-E74E-B201-0B01483B86DF}" type="presParOf" srcId="{41C28834-AA4C-0945-AB49-6696DD7C4A69}" destId="{6DA3ED1E-6251-7141-A84D-66403E92B3DB}" srcOrd="0" destOrd="0" presId="urn:microsoft.com/office/officeart/2005/8/layout/orgChart1#1"/>
    <dgm:cxn modelId="{C6CE4ECE-9877-F742-968D-3183C758C0CF}" type="presParOf" srcId="{6DA3ED1E-6251-7141-A84D-66403E92B3DB}" destId="{619804D5-DE71-C046-915A-131A9A7C795A}" srcOrd="0" destOrd="0" presId="urn:microsoft.com/office/officeart/2005/8/layout/orgChart1#1"/>
    <dgm:cxn modelId="{A44B038F-91D0-AB43-8BAA-B4D5AE9DB951}" type="presParOf" srcId="{6DA3ED1E-6251-7141-A84D-66403E92B3DB}" destId="{5F1FB689-F66C-5749-BD89-0E7232CFA8B0}" srcOrd="1" destOrd="0" presId="urn:microsoft.com/office/officeart/2005/8/layout/orgChart1#1"/>
    <dgm:cxn modelId="{EB07AA1E-E124-8845-BDC6-93E472B49120}" type="presParOf" srcId="{41C28834-AA4C-0945-AB49-6696DD7C4A69}" destId="{DD931655-1A36-5B4D-B281-0E6EE2147C66}" srcOrd="1" destOrd="0" presId="urn:microsoft.com/office/officeart/2005/8/layout/orgChart1#1"/>
    <dgm:cxn modelId="{5C5623D9-3DCA-A747-BD02-FF1F48546179}" type="presParOf" srcId="{41C28834-AA4C-0945-AB49-6696DD7C4A69}" destId="{35633015-D08C-5941-919F-ABB288F00E11}" srcOrd="2" destOrd="0" presId="urn:microsoft.com/office/officeart/2005/8/layout/orgChart1#1"/>
    <dgm:cxn modelId="{96133ACA-9021-1A4C-97FA-84875DB72E6C}" type="presParOf" srcId="{E5B78139-3584-C047-B14E-9D536AF140BA}" destId="{CBE7E72F-03FC-2A43-96B4-CAECCFD0781C}" srcOrd="2" destOrd="0" presId="urn:microsoft.com/office/officeart/2005/8/layout/orgChart1#1"/>
    <dgm:cxn modelId="{DD323FAD-AAC1-4948-A60A-BBF808C94DCE}" type="presParOf" srcId="{E5B78139-3584-C047-B14E-9D536AF140BA}" destId="{147ED829-038A-E345-BA2B-80803D3864DF}" srcOrd="3" destOrd="0" presId="urn:microsoft.com/office/officeart/2005/8/layout/orgChart1#1"/>
    <dgm:cxn modelId="{56D611EB-EE72-1E47-8D2A-57A4CE5542EC}" type="presParOf" srcId="{147ED829-038A-E345-BA2B-80803D3864DF}" destId="{5169DB2E-A502-3945-BE6D-0D36A57FB80F}" srcOrd="0" destOrd="0" presId="urn:microsoft.com/office/officeart/2005/8/layout/orgChart1#1"/>
    <dgm:cxn modelId="{B101D171-940E-AB4E-AEAA-B1B6C72FF73B}" type="presParOf" srcId="{5169DB2E-A502-3945-BE6D-0D36A57FB80F}" destId="{2A87D82F-D366-ED40-8E36-2B98C0306305}" srcOrd="0" destOrd="0" presId="urn:microsoft.com/office/officeart/2005/8/layout/orgChart1#1"/>
    <dgm:cxn modelId="{62B5B653-9B2D-4E48-98A1-658599508B51}" type="presParOf" srcId="{5169DB2E-A502-3945-BE6D-0D36A57FB80F}" destId="{60E94046-3A7F-CA48-A306-9C7174D3BDF5}" srcOrd="1" destOrd="0" presId="urn:microsoft.com/office/officeart/2005/8/layout/orgChart1#1"/>
    <dgm:cxn modelId="{D5E0809B-9771-1547-A777-2E83F11D8145}" type="presParOf" srcId="{147ED829-038A-E345-BA2B-80803D3864DF}" destId="{ADD44AEA-5320-634C-9CD4-DA449F9388B3}" srcOrd="1" destOrd="0" presId="urn:microsoft.com/office/officeart/2005/8/layout/orgChart1#1"/>
    <dgm:cxn modelId="{7CCD3ABD-2232-7541-878A-2F02245DA534}" type="presParOf" srcId="{147ED829-038A-E345-BA2B-80803D3864DF}" destId="{2CFA4244-B70C-0F40-A105-E5E500E46C05}" srcOrd="2" destOrd="0" presId="urn:microsoft.com/office/officeart/2005/8/layout/orgChart1#1"/>
    <dgm:cxn modelId="{D91CD329-1610-0B47-94E2-111BF375C338}" type="presParOf" srcId="{E5B78139-3584-C047-B14E-9D536AF140BA}" destId="{5583597C-69C8-7C46-9B5E-206F5509D060}" srcOrd="4" destOrd="0" presId="urn:microsoft.com/office/officeart/2005/8/layout/orgChart1#1"/>
    <dgm:cxn modelId="{69376872-28CE-214A-B563-7C237400FC40}" type="presParOf" srcId="{E5B78139-3584-C047-B14E-9D536AF140BA}" destId="{EC98757A-BFED-4742-A61B-BB2A894EE804}" srcOrd="5" destOrd="0" presId="urn:microsoft.com/office/officeart/2005/8/layout/orgChart1#1"/>
    <dgm:cxn modelId="{E2B6DBD1-FF7A-B34C-811C-45D28B0B98D3}" type="presParOf" srcId="{EC98757A-BFED-4742-A61B-BB2A894EE804}" destId="{3AD18308-D744-5842-B412-61D148B1F2ED}" srcOrd="0" destOrd="0" presId="urn:microsoft.com/office/officeart/2005/8/layout/orgChart1#1"/>
    <dgm:cxn modelId="{EED62C43-BFBA-5548-9A96-F8D7B4BAAD9C}" type="presParOf" srcId="{3AD18308-D744-5842-B412-61D148B1F2ED}" destId="{8F7CF9AE-6A53-1D4B-8FB0-AF67F436E318}" srcOrd="0" destOrd="0" presId="urn:microsoft.com/office/officeart/2005/8/layout/orgChart1#1"/>
    <dgm:cxn modelId="{49381D92-8D28-534E-9DA4-C7A590CBE341}" type="presParOf" srcId="{3AD18308-D744-5842-B412-61D148B1F2ED}" destId="{93D5D4BE-5E68-2342-8C1A-285A3E2508E4}" srcOrd="1" destOrd="0" presId="urn:microsoft.com/office/officeart/2005/8/layout/orgChart1#1"/>
    <dgm:cxn modelId="{E072B9A5-D6AB-324C-9D33-A51515AAB0F1}" type="presParOf" srcId="{EC98757A-BFED-4742-A61B-BB2A894EE804}" destId="{F2218EE9-10DA-1B40-81F7-8266A0A7CE6E}" srcOrd="1" destOrd="0" presId="urn:microsoft.com/office/officeart/2005/8/layout/orgChart1#1"/>
    <dgm:cxn modelId="{ED5D55B5-5806-1446-A24B-1844004E77EB}" type="presParOf" srcId="{EC98757A-BFED-4742-A61B-BB2A894EE804}" destId="{BB947ED3-DFA5-0942-A18C-077290F28006}" srcOrd="2" destOrd="0" presId="urn:microsoft.com/office/officeart/2005/8/layout/orgChart1#1"/>
    <dgm:cxn modelId="{A8AF0A8D-E2D6-CF42-8411-946B4F8C2EBB}" type="presParOf" srcId="{DF1C837C-1F39-7748-B678-02DA76F78C79}" destId="{4FB77758-5C56-5147-AC04-90F9E40C07EB}" srcOrd="2" destOrd="0" presId="urn:microsoft.com/office/officeart/2005/8/layout/orgChart1#1"/>
    <dgm:cxn modelId="{35B267AB-67FF-9E40-A0B9-5D88B3EEAC40}" type="presParOf" srcId="{A02FF82F-448E-0C43-BC42-D33C9723F5F8}" destId="{D29A2E08-EBE1-034B-93F7-06A3DB2AB8A8}" srcOrd="2" destOrd="0" presId="urn:microsoft.com/office/officeart/2005/8/layout/orgChart1#1"/>
    <dgm:cxn modelId="{1AC6A63C-D910-F044-BC64-EF46D97D7DA7}" type="presParOf" srcId="{A02FF82F-448E-0C43-BC42-D33C9723F5F8}" destId="{2F303F99-8E8E-564D-B7F9-11AA5561F362}" srcOrd="3" destOrd="0" presId="urn:microsoft.com/office/officeart/2005/8/layout/orgChart1#1"/>
    <dgm:cxn modelId="{CC66922C-F217-1243-B84E-238EC6EFFBE8}" type="presParOf" srcId="{2F303F99-8E8E-564D-B7F9-11AA5561F362}" destId="{8CBC92CC-F18D-8342-85C9-64472BF62A6E}" srcOrd="0" destOrd="0" presId="urn:microsoft.com/office/officeart/2005/8/layout/orgChart1#1"/>
    <dgm:cxn modelId="{F1A3E85B-E9D3-1947-BC65-BA114F3F0E40}" type="presParOf" srcId="{8CBC92CC-F18D-8342-85C9-64472BF62A6E}" destId="{C6AB0995-4F8A-844A-8F5A-062F014F5E1B}" srcOrd="0" destOrd="0" presId="urn:microsoft.com/office/officeart/2005/8/layout/orgChart1#1"/>
    <dgm:cxn modelId="{079D8E47-522F-BB40-8ABE-5CEE83D2DF8C}" type="presParOf" srcId="{8CBC92CC-F18D-8342-85C9-64472BF62A6E}" destId="{0589B33C-F0C5-7A47-8A28-80B8C3ECCA12}" srcOrd="1" destOrd="0" presId="urn:microsoft.com/office/officeart/2005/8/layout/orgChart1#1"/>
    <dgm:cxn modelId="{67FCF293-A2D7-BD47-947D-2DF3C7F0D7C5}" type="presParOf" srcId="{2F303F99-8E8E-564D-B7F9-11AA5561F362}" destId="{4F7769A3-310B-024A-943F-745284E68F0F}" srcOrd="1" destOrd="0" presId="urn:microsoft.com/office/officeart/2005/8/layout/orgChart1#1"/>
    <dgm:cxn modelId="{37C9EC6A-B071-534D-A3A6-204837875A8B}" type="presParOf" srcId="{4F7769A3-310B-024A-943F-745284E68F0F}" destId="{1BF90350-3EEC-1245-8336-04436C70054A}" srcOrd="0" destOrd="0" presId="urn:microsoft.com/office/officeart/2005/8/layout/orgChart1#1"/>
    <dgm:cxn modelId="{33A9610A-462A-9547-B86D-1B1024BC3182}" type="presParOf" srcId="{4F7769A3-310B-024A-943F-745284E68F0F}" destId="{192C1393-3701-0443-A028-1E2C2D10C2FD}" srcOrd="1" destOrd="0" presId="urn:microsoft.com/office/officeart/2005/8/layout/orgChart1#1"/>
    <dgm:cxn modelId="{3E58D55C-ECB8-D748-824B-BDF023A194ED}" type="presParOf" srcId="{192C1393-3701-0443-A028-1E2C2D10C2FD}" destId="{DA9F6F33-B5FA-4345-A841-505D3D74D840}" srcOrd="0" destOrd="0" presId="urn:microsoft.com/office/officeart/2005/8/layout/orgChart1#1"/>
    <dgm:cxn modelId="{C0BC52BC-15B8-1D46-A507-40BE187846B0}" type="presParOf" srcId="{DA9F6F33-B5FA-4345-A841-505D3D74D840}" destId="{8B596F7A-CABF-1542-9952-9E2EC90B29C7}" srcOrd="0" destOrd="0" presId="urn:microsoft.com/office/officeart/2005/8/layout/orgChart1#1"/>
    <dgm:cxn modelId="{C1253631-8A58-3F4D-B35C-2982492B6448}" type="presParOf" srcId="{DA9F6F33-B5FA-4345-A841-505D3D74D840}" destId="{F0D98BE3-22CA-204F-9824-1A75F60BE905}" srcOrd="1" destOrd="0" presId="urn:microsoft.com/office/officeart/2005/8/layout/orgChart1#1"/>
    <dgm:cxn modelId="{D36D6AD3-209B-7442-BDEF-DD94DEDD80C6}" type="presParOf" srcId="{192C1393-3701-0443-A028-1E2C2D10C2FD}" destId="{AAA5A08E-D27D-CD49-A046-0903358662F6}" srcOrd="1" destOrd="0" presId="urn:microsoft.com/office/officeart/2005/8/layout/orgChart1#1"/>
    <dgm:cxn modelId="{99C939C1-0D54-FA4C-B46E-6FDBA3F99A29}" type="presParOf" srcId="{192C1393-3701-0443-A028-1E2C2D10C2FD}" destId="{4EB3C1FD-7340-D34A-8DBC-D4A438AFACB3}" srcOrd="2" destOrd="0" presId="urn:microsoft.com/office/officeart/2005/8/layout/orgChart1#1"/>
    <dgm:cxn modelId="{6DA481AD-E4A2-E645-9DB5-83636743301A}" type="presParOf" srcId="{4F7769A3-310B-024A-943F-745284E68F0F}" destId="{89997536-9872-D241-82ED-5AFD1E5F1C68}" srcOrd="2" destOrd="0" presId="urn:microsoft.com/office/officeart/2005/8/layout/orgChart1#1"/>
    <dgm:cxn modelId="{F0063CA8-A960-5943-8653-4A2EFA4DBC90}" type="presParOf" srcId="{4F7769A3-310B-024A-943F-745284E68F0F}" destId="{81C735D0-C260-5D49-90E8-72FAC08F397F}" srcOrd="3" destOrd="0" presId="urn:microsoft.com/office/officeart/2005/8/layout/orgChart1#1"/>
    <dgm:cxn modelId="{92DACB39-03D5-C948-A587-2411BE919CA7}" type="presParOf" srcId="{81C735D0-C260-5D49-90E8-72FAC08F397F}" destId="{05C66E58-078A-1544-9AA9-BBC32D59D66F}" srcOrd="0" destOrd="0" presId="urn:microsoft.com/office/officeart/2005/8/layout/orgChart1#1"/>
    <dgm:cxn modelId="{62AD3F05-6BE1-4842-B2FB-5E51F19FAAA6}" type="presParOf" srcId="{05C66E58-078A-1544-9AA9-BBC32D59D66F}" destId="{C4137598-C9B9-A044-B392-CD88D0660EB0}" srcOrd="0" destOrd="0" presId="urn:microsoft.com/office/officeart/2005/8/layout/orgChart1#1"/>
    <dgm:cxn modelId="{48505509-34F5-A645-9F36-06EE6B9C4616}" type="presParOf" srcId="{05C66E58-078A-1544-9AA9-BBC32D59D66F}" destId="{98FDC1BC-1B07-6E44-B55F-D4683FE9E563}" srcOrd="1" destOrd="0" presId="urn:microsoft.com/office/officeart/2005/8/layout/orgChart1#1"/>
    <dgm:cxn modelId="{18B1F58E-4CB8-6143-994D-80035349C34B}" type="presParOf" srcId="{81C735D0-C260-5D49-90E8-72FAC08F397F}" destId="{2F080E6A-0E3E-E642-ACD2-B4D907FA80C2}" srcOrd="1" destOrd="0" presId="urn:microsoft.com/office/officeart/2005/8/layout/orgChart1#1"/>
    <dgm:cxn modelId="{6606607F-E233-1B42-8AD2-4C740EB74F06}" type="presParOf" srcId="{81C735D0-C260-5D49-90E8-72FAC08F397F}" destId="{CDD9AAB1-4F3A-A148-B4C6-D6E2EE5AA1CD}" srcOrd="2" destOrd="0" presId="urn:microsoft.com/office/officeart/2005/8/layout/orgChart1#1"/>
    <dgm:cxn modelId="{E868C9B7-187E-3A4C-8B44-A058886D516D}" type="presParOf" srcId="{4F7769A3-310B-024A-943F-745284E68F0F}" destId="{BC480143-D4AF-9244-90FD-E2B0DB472FDF}" srcOrd="4" destOrd="0" presId="urn:microsoft.com/office/officeart/2005/8/layout/orgChart1#1"/>
    <dgm:cxn modelId="{1CFE187B-D357-6546-8656-ACD8835C89B8}" type="presParOf" srcId="{4F7769A3-310B-024A-943F-745284E68F0F}" destId="{73EACF0A-D907-DC4E-86CC-1ED7B6932E05}" srcOrd="5" destOrd="0" presId="urn:microsoft.com/office/officeart/2005/8/layout/orgChart1#1"/>
    <dgm:cxn modelId="{8B39845E-DF29-BC4A-B9C0-3C9CE3B86F24}" type="presParOf" srcId="{73EACF0A-D907-DC4E-86CC-1ED7B6932E05}" destId="{D84F8EF9-121F-F34A-8477-B64F67618FCF}" srcOrd="0" destOrd="0" presId="urn:microsoft.com/office/officeart/2005/8/layout/orgChart1#1"/>
    <dgm:cxn modelId="{7EEC83E6-3416-054E-BFA9-1386D61ACA38}" type="presParOf" srcId="{D84F8EF9-121F-F34A-8477-B64F67618FCF}" destId="{B6E06928-87E0-894D-A34F-11BAB41F99B0}" srcOrd="0" destOrd="0" presId="urn:microsoft.com/office/officeart/2005/8/layout/orgChart1#1"/>
    <dgm:cxn modelId="{9191DFA3-323A-A64D-8301-4699ABD1C3E3}" type="presParOf" srcId="{D84F8EF9-121F-F34A-8477-B64F67618FCF}" destId="{FB56329B-DF14-C242-9B34-8E813B17CEC5}" srcOrd="1" destOrd="0" presId="urn:microsoft.com/office/officeart/2005/8/layout/orgChart1#1"/>
    <dgm:cxn modelId="{F870F2C7-CC3A-7D4A-B728-A343EF9C8635}" type="presParOf" srcId="{73EACF0A-D907-DC4E-86CC-1ED7B6932E05}" destId="{429EA829-0F34-9148-B449-1E14CD98686B}" srcOrd="1" destOrd="0" presId="urn:microsoft.com/office/officeart/2005/8/layout/orgChart1#1"/>
    <dgm:cxn modelId="{61800CDD-9B34-EE4E-A5A0-F5ECD20A8F9F}" type="presParOf" srcId="{73EACF0A-D907-DC4E-86CC-1ED7B6932E05}" destId="{47DC79F2-BAB1-6046-8FB1-3AD02706DA68}" srcOrd="2" destOrd="0" presId="urn:microsoft.com/office/officeart/2005/8/layout/orgChart1#1"/>
    <dgm:cxn modelId="{2B769782-8A7D-5A41-A52D-307606249F5E}" type="presParOf" srcId="{2F303F99-8E8E-564D-B7F9-11AA5561F362}" destId="{03E54060-4AF1-8949-8701-4E51E318937E}" srcOrd="2" destOrd="0" presId="urn:microsoft.com/office/officeart/2005/8/layout/orgChart1#1"/>
    <dgm:cxn modelId="{35CD1ED3-F0D1-B94A-B100-D223ABE47F89}" type="presParOf" srcId="{A02FF82F-448E-0C43-BC42-D33C9723F5F8}" destId="{8A7512FD-C15C-5248-A5A1-A58477D182B7}" srcOrd="4" destOrd="0" presId="urn:microsoft.com/office/officeart/2005/8/layout/orgChart1#1"/>
    <dgm:cxn modelId="{0A42B3F1-92A3-314E-B286-2CF0723AE591}" type="presParOf" srcId="{A02FF82F-448E-0C43-BC42-D33C9723F5F8}" destId="{679A14EE-971E-6242-ADBB-05690FC7423F}" srcOrd="5" destOrd="0" presId="urn:microsoft.com/office/officeart/2005/8/layout/orgChart1#1"/>
    <dgm:cxn modelId="{B838C1CA-4E80-054F-9F13-E9ED31E87216}" type="presParOf" srcId="{679A14EE-971E-6242-ADBB-05690FC7423F}" destId="{DF50ECA6-F91A-C14D-9ECF-C53F252208DC}" srcOrd="0" destOrd="0" presId="urn:microsoft.com/office/officeart/2005/8/layout/orgChart1#1"/>
    <dgm:cxn modelId="{C5496FC2-A7D8-9E4D-9554-E8046437A3E4}" type="presParOf" srcId="{DF50ECA6-F91A-C14D-9ECF-C53F252208DC}" destId="{F862BAAF-E899-8346-A353-526619B2D676}" srcOrd="0" destOrd="0" presId="urn:microsoft.com/office/officeart/2005/8/layout/orgChart1#1"/>
    <dgm:cxn modelId="{AC187D55-682D-1843-9E1B-01FA15C8E9E9}" type="presParOf" srcId="{DF50ECA6-F91A-C14D-9ECF-C53F252208DC}" destId="{5F335B3A-160D-3647-8156-5957D5EB2262}" srcOrd="1" destOrd="0" presId="urn:microsoft.com/office/officeart/2005/8/layout/orgChart1#1"/>
    <dgm:cxn modelId="{D875AC16-5CCC-B943-B9E5-64093D614E2B}" type="presParOf" srcId="{679A14EE-971E-6242-ADBB-05690FC7423F}" destId="{AABED043-0F96-5846-B8EA-562CE5F0071A}" srcOrd="1" destOrd="0" presId="urn:microsoft.com/office/officeart/2005/8/layout/orgChart1#1"/>
    <dgm:cxn modelId="{FFFBDBA6-5863-6E4E-BA3A-07B48D7278E1}" type="presParOf" srcId="{AABED043-0F96-5846-B8EA-562CE5F0071A}" destId="{867387DC-BCE9-CD40-A29F-6783F3561DDB}" srcOrd="0" destOrd="0" presId="urn:microsoft.com/office/officeart/2005/8/layout/orgChart1#1"/>
    <dgm:cxn modelId="{758B802C-4F85-EF47-BC35-5E6597AA0099}" type="presParOf" srcId="{AABED043-0F96-5846-B8EA-562CE5F0071A}" destId="{B2515F62-EDAC-BE4F-A737-07B20F90FFB1}" srcOrd="1" destOrd="0" presId="urn:microsoft.com/office/officeart/2005/8/layout/orgChart1#1"/>
    <dgm:cxn modelId="{AE23BDB9-C77B-0940-958B-F18A33FD9781}" type="presParOf" srcId="{B2515F62-EDAC-BE4F-A737-07B20F90FFB1}" destId="{CA18A4A0-7D4D-B645-8682-742CD48422EB}" srcOrd="0" destOrd="0" presId="urn:microsoft.com/office/officeart/2005/8/layout/orgChart1#1"/>
    <dgm:cxn modelId="{BAEBF47B-C0E6-044A-8C01-4EF804B93702}" type="presParOf" srcId="{CA18A4A0-7D4D-B645-8682-742CD48422EB}" destId="{65FC72E9-6DAE-1C4D-BFA2-51B6DD4B8B06}" srcOrd="0" destOrd="0" presId="urn:microsoft.com/office/officeart/2005/8/layout/orgChart1#1"/>
    <dgm:cxn modelId="{7BDD57A9-4E0C-D54C-8307-194FBBF3EB2F}" type="presParOf" srcId="{CA18A4A0-7D4D-B645-8682-742CD48422EB}" destId="{C6A84674-BFB5-D940-9DA3-9D4A022CB503}" srcOrd="1" destOrd="0" presId="urn:microsoft.com/office/officeart/2005/8/layout/orgChart1#1"/>
    <dgm:cxn modelId="{5975D969-A197-DC49-A441-AF4266C634E2}" type="presParOf" srcId="{B2515F62-EDAC-BE4F-A737-07B20F90FFB1}" destId="{76DEE37F-CD50-E940-8074-751610CE7CC7}" srcOrd="1" destOrd="0" presId="urn:microsoft.com/office/officeart/2005/8/layout/orgChart1#1"/>
    <dgm:cxn modelId="{522D789F-2D3C-A446-BADC-2ECF2D91EC34}" type="presParOf" srcId="{B2515F62-EDAC-BE4F-A737-07B20F90FFB1}" destId="{4361FBF1-9239-8F44-A351-8F29DF0D1495}" srcOrd="2" destOrd="0" presId="urn:microsoft.com/office/officeart/2005/8/layout/orgChart1#1"/>
    <dgm:cxn modelId="{04C59D07-9CAB-5C46-90A3-973813C9C7F7}" type="presParOf" srcId="{679A14EE-971E-6242-ADBB-05690FC7423F}" destId="{2E33D77C-6AA6-D04B-988D-2D0E22F8C0B8}" srcOrd="2" destOrd="0" presId="urn:microsoft.com/office/officeart/2005/8/layout/orgChart1#1"/>
    <dgm:cxn modelId="{CA7B26E4-4F58-EA42-95B0-19A76F10A525}" type="presParOf" srcId="{A02FF82F-448E-0C43-BC42-D33C9723F5F8}" destId="{DDDB20C7-3079-6545-8A14-F61631D30911}" srcOrd="6" destOrd="0" presId="urn:microsoft.com/office/officeart/2005/8/layout/orgChart1#1"/>
    <dgm:cxn modelId="{478A6998-FE40-6346-B628-633A9712DF9E}" type="presParOf" srcId="{A02FF82F-448E-0C43-BC42-D33C9723F5F8}" destId="{CACDF116-E4E5-9243-90C6-545A9FE8A76E}" srcOrd="7" destOrd="0" presId="urn:microsoft.com/office/officeart/2005/8/layout/orgChart1#1"/>
    <dgm:cxn modelId="{D3EE0AE6-70C3-864E-99F3-A10F3C271712}" type="presParOf" srcId="{CACDF116-E4E5-9243-90C6-545A9FE8A76E}" destId="{40519BAA-3F4F-4243-A99F-F4E4496A9FC3}" srcOrd="0" destOrd="0" presId="urn:microsoft.com/office/officeart/2005/8/layout/orgChart1#1"/>
    <dgm:cxn modelId="{F1275823-2805-F84B-9E1B-7D88D28B469A}" type="presParOf" srcId="{40519BAA-3F4F-4243-A99F-F4E4496A9FC3}" destId="{42425E24-F878-574D-9989-1094F687B29C}" srcOrd="0" destOrd="0" presId="urn:microsoft.com/office/officeart/2005/8/layout/orgChart1#1"/>
    <dgm:cxn modelId="{F4B2C585-488F-EB48-A603-9D23F4F16B27}" type="presParOf" srcId="{40519BAA-3F4F-4243-A99F-F4E4496A9FC3}" destId="{28E055F0-2743-5D47-B904-E12B4C61E542}" srcOrd="1" destOrd="0" presId="urn:microsoft.com/office/officeart/2005/8/layout/orgChart1#1"/>
    <dgm:cxn modelId="{14652FD9-D129-474F-B108-74874F2830C6}" type="presParOf" srcId="{CACDF116-E4E5-9243-90C6-545A9FE8A76E}" destId="{672638A2-95EF-084C-8299-3418F30A0C8D}" srcOrd="1" destOrd="0" presId="urn:microsoft.com/office/officeart/2005/8/layout/orgChart1#1"/>
    <dgm:cxn modelId="{C54E2208-CCD0-0F42-A688-EF37E41C44AE}" type="presParOf" srcId="{672638A2-95EF-084C-8299-3418F30A0C8D}" destId="{8DFE8E62-DC82-6548-BC99-662514627041}" srcOrd="0" destOrd="0" presId="urn:microsoft.com/office/officeart/2005/8/layout/orgChart1#1"/>
    <dgm:cxn modelId="{CA56A4AF-AADC-1640-9962-F8A92BD6999E}" type="presParOf" srcId="{672638A2-95EF-084C-8299-3418F30A0C8D}" destId="{604918D5-CD96-394A-8F96-15EF6C523B22}" srcOrd="1" destOrd="0" presId="urn:microsoft.com/office/officeart/2005/8/layout/orgChart1#1"/>
    <dgm:cxn modelId="{495822FD-6B82-ED45-B8D4-6B4FCF462E5D}" type="presParOf" srcId="{604918D5-CD96-394A-8F96-15EF6C523B22}" destId="{546C5038-1AC4-B64A-A084-E6F8ACD98A1A}" srcOrd="0" destOrd="0" presId="urn:microsoft.com/office/officeart/2005/8/layout/orgChart1#1"/>
    <dgm:cxn modelId="{7CAA5837-F80A-9842-950B-9B093B6D21F1}" type="presParOf" srcId="{546C5038-1AC4-B64A-A084-E6F8ACD98A1A}" destId="{7A8ACC11-A7CB-9B41-A366-1653AC13A139}" srcOrd="0" destOrd="0" presId="urn:microsoft.com/office/officeart/2005/8/layout/orgChart1#1"/>
    <dgm:cxn modelId="{90C03750-A316-B140-8676-6A0395AEE41A}" type="presParOf" srcId="{546C5038-1AC4-B64A-A084-E6F8ACD98A1A}" destId="{A2F6E2D5-B599-DD44-AD77-DC946F7DC0FB}" srcOrd="1" destOrd="0" presId="urn:microsoft.com/office/officeart/2005/8/layout/orgChart1#1"/>
    <dgm:cxn modelId="{FBD27615-8F34-1943-82CF-EB3F63D76B03}" type="presParOf" srcId="{604918D5-CD96-394A-8F96-15EF6C523B22}" destId="{ED423464-4CE3-8F44-A80F-3DDD488B4E5A}" srcOrd="1" destOrd="0" presId="urn:microsoft.com/office/officeart/2005/8/layout/orgChart1#1"/>
    <dgm:cxn modelId="{F3A4FE14-EC62-1049-BCEC-289ACF87D77F}" type="presParOf" srcId="{604918D5-CD96-394A-8F96-15EF6C523B22}" destId="{9FDD0881-7781-D848-808A-A3B4DFB9BFE6}" srcOrd="2" destOrd="0" presId="urn:microsoft.com/office/officeart/2005/8/layout/orgChart1#1"/>
    <dgm:cxn modelId="{E51D9AAC-BBD4-734D-B983-E61C064AAFB1}" type="presParOf" srcId="{CACDF116-E4E5-9243-90C6-545A9FE8A76E}" destId="{2D6BBDFA-D9D0-3948-9971-E1A8C1941AD4}" srcOrd="2" destOrd="0" presId="urn:microsoft.com/office/officeart/2005/8/layout/orgChart1#1"/>
    <dgm:cxn modelId="{98E72B0B-4D41-FD49-9F1A-A2D8555C8C22}" type="presParOf" srcId="{C5DBB9DF-F63F-364A-85BF-04F359663B0E}" destId="{2CC592C9-AB4D-3345-ABCD-98C423EE8DFA}" srcOrd="2" destOrd="0" presId="urn:microsoft.com/office/officeart/2005/8/layout/orgChart1#1"/>
    <dgm:cxn modelId="{76F1DC0D-6DEC-0741-AC5D-2E97A7696FBA}" type="presParOf" srcId="{C2E7AC0B-6454-9C40-A106-418D01306D9A}" destId="{B1B65D95-B98C-6E46-9175-8CE24834E517}" srcOrd="2" destOrd="0" presId="urn:microsoft.com/office/officeart/2005/8/layout/orgChart1#1"/>
    <dgm:cxn modelId="{A104A78F-D73B-6C42-BE5D-298B152C3346}" type="presParOf" srcId="{B1B65D95-B98C-6E46-9175-8CE24834E517}" destId="{A2A43D84-305B-394F-A021-3D61120A467B}" srcOrd="0" destOrd="0" presId="urn:microsoft.com/office/officeart/2005/8/layout/orgChart1#1"/>
    <dgm:cxn modelId="{F0DE8613-4DFA-7247-A27F-E8C606F49981}" type="presParOf" srcId="{B1B65D95-B98C-6E46-9175-8CE24834E517}" destId="{DEEC7F08-2E7A-7F42-A5FA-98F4FE30C10D}" srcOrd="1" destOrd="0" presId="urn:microsoft.com/office/officeart/2005/8/layout/orgChart1#1"/>
    <dgm:cxn modelId="{5317F984-F200-BA4C-8F8A-8A1358E68346}" type="presParOf" srcId="{DEEC7F08-2E7A-7F42-A5FA-98F4FE30C10D}" destId="{BFC34E32-719D-044D-AD5D-0BF155831C38}" srcOrd="0" destOrd="0" presId="urn:microsoft.com/office/officeart/2005/8/layout/orgChart1#1"/>
    <dgm:cxn modelId="{4E6B218F-C13C-9548-9399-24965B1E2722}" type="presParOf" srcId="{BFC34E32-719D-044D-AD5D-0BF155831C38}" destId="{684A0EE7-2AFD-0144-98FB-4BAE4ADF3A1D}" srcOrd="0" destOrd="0" presId="urn:microsoft.com/office/officeart/2005/8/layout/orgChart1#1"/>
    <dgm:cxn modelId="{58ED5E60-3292-834A-B798-4F7D0102C755}" type="presParOf" srcId="{BFC34E32-719D-044D-AD5D-0BF155831C38}" destId="{336CA19F-D2E9-EF4C-AC5E-5A945A1BE4B3}" srcOrd="1" destOrd="0" presId="urn:microsoft.com/office/officeart/2005/8/layout/orgChart1#1"/>
    <dgm:cxn modelId="{8944BD82-4C51-D543-AD8A-8C789A25D058}" type="presParOf" srcId="{DEEC7F08-2E7A-7F42-A5FA-98F4FE30C10D}" destId="{FC30D6BD-E8AD-604F-9FBE-D891E48F4D70}" srcOrd="1" destOrd="0" presId="urn:microsoft.com/office/officeart/2005/8/layout/orgChart1#1"/>
    <dgm:cxn modelId="{31ACC754-68A2-624A-BEA7-581248DDF56D}" type="presParOf" srcId="{DEEC7F08-2E7A-7F42-A5FA-98F4FE30C10D}" destId="{A87607F7-CC7E-AA41-8D03-AB3355FE2CD2}" srcOrd="2" destOrd="0" presId="urn:microsoft.com/office/officeart/2005/8/layout/orgChart1#1"/>
    <dgm:cxn modelId="{62D1B458-015B-784D-A211-DB2743C342CD}" type="presParOf" srcId="{B1B65D95-B98C-6E46-9175-8CE24834E517}" destId="{436E9740-4A42-9741-8E23-002AD66A8DF0}" srcOrd="2" destOrd="0" presId="urn:microsoft.com/office/officeart/2005/8/layout/orgChart1#1"/>
    <dgm:cxn modelId="{E8E1FE22-7EAA-5A4D-BBE3-E967EA3BCCDA}" type="presParOf" srcId="{B1B65D95-B98C-6E46-9175-8CE24834E517}" destId="{9E0CDCEB-34BB-AC42-BE1C-DA5E57F51354}" srcOrd="3" destOrd="0" presId="urn:microsoft.com/office/officeart/2005/8/layout/orgChart1#1"/>
    <dgm:cxn modelId="{D27B0619-AC22-2547-9CCB-427650A7844C}" type="presParOf" srcId="{9E0CDCEB-34BB-AC42-BE1C-DA5E57F51354}" destId="{DCE1C7F2-58DA-2541-AF87-3D9CCA458FB3}" srcOrd="0" destOrd="0" presId="urn:microsoft.com/office/officeart/2005/8/layout/orgChart1#1"/>
    <dgm:cxn modelId="{F1E0A9FE-D0F2-3F4C-948A-4C59DA7D6D40}" type="presParOf" srcId="{DCE1C7F2-58DA-2541-AF87-3D9CCA458FB3}" destId="{A23E26F8-8284-584F-B0B8-CD9CFD6353A3}" srcOrd="0" destOrd="0" presId="urn:microsoft.com/office/officeart/2005/8/layout/orgChart1#1"/>
    <dgm:cxn modelId="{9ACE365F-7811-3A40-90DC-E34550619EB7}" type="presParOf" srcId="{DCE1C7F2-58DA-2541-AF87-3D9CCA458FB3}" destId="{9C286563-FF27-B845-B0C9-89C18276D2DA}" srcOrd="1" destOrd="0" presId="urn:microsoft.com/office/officeart/2005/8/layout/orgChart1#1"/>
    <dgm:cxn modelId="{94A0EF27-BDBE-A74D-8BC2-C3749D368A48}" type="presParOf" srcId="{9E0CDCEB-34BB-AC42-BE1C-DA5E57F51354}" destId="{91A8C1B4-FE78-FF40-B70F-2C3117D8DADF}" srcOrd="1" destOrd="0" presId="urn:microsoft.com/office/officeart/2005/8/layout/orgChart1#1"/>
    <dgm:cxn modelId="{84AE357A-55B6-474C-B59E-D84899BC81C6}" type="presParOf" srcId="{9E0CDCEB-34BB-AC42-BE1C-DA5E57F51354}" destId="{39593C80-5C64-0E45-892A-4A3A5D8BA87B}" srcOrd="2" destOrd="0" presId="urn:microsoft.com/office/officeart/2005/8/layout/orgChart1#1"/>
    <dgm:cxn modelId="{22D0CF39-6392-6A47-813D-0EAB01935E62}" type="presParOf" srcId="{1B30A148-62B0-7141-A270-779E3B2ECD39}" destId="{915E69C0-89BF-9B47-9CB1-A6F763251D9C}" srcOrd="2" destOrd="0" presId="urn:microsoft.com/office/officeart/2005/8/layout/orgChar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BAD85-F4F1-4745-9E84-5B56ADD5858E}">
      <dsp:nvSpPr>
        <dsp:cNvPr id="0" name=""/>
        <dsp:cNvSpPr/>
      </dsp:nvSpPr>
      <dsp:spPr>
        <a:xfrm>
          <a:off x="0" y="33319"/>
          <a:ext cx="1866823" cy="1244548"/>
        </a:xfrm>
        <a:prstGeom prst="roundRect">
          <a:avLst>
            <a:gd name="adj" fmla="val 10000"/>
          </a:avLst>
        </a:prstGeom>
        <a:solidFill>
          <a:schemeClr val="bg2">
            <a:lumMod val="85000"/>
          </a:schemeClr>
        </a:solidFill>
        <a:ln w="12700" cap="flat" cmpd="sng" algn="ctr">
          <a:solidFill>
            <a:scrgbClr r="0" g="0" b="0"/>
          </a:solidFill>
          <a:prstDash val="sys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1"/>
              </a:solidFill>
              <a:latin typeface="Microsoft YaHei" panose="020B0503020204020204" pitchFamily="34" charset="-122"/>
              <a:ea typeface="Microsoft YaHei" panose="020B0503020204020204" pitchFamily="34" charset="-122"/>
            </a:rPr>
            <a:t>上海雅耶</a:t>
          </a:r>
        </a:p>
      </dsp:txBody>
      <dsp:txXfrm>
        <a:off x="36452" y="69771"/>
        <a:ext cx="1793919" cy="1171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CCA5EB-B78F-214E-8EC0-2C1190288EA0}">
      <dsp:nvSpPr>
        <dsp:cNvPr id="0" name=""/>
        <dsp:cNvSpPr/>
      </dsp:nvSpPr>
      <dsp:spPr>
        <a:xfrm>
          <a:off x="0" y="1431797"/>
          <a:ext cx="9733855" cy="1909063"/>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D20D63-366D-1C43-AD68-DC57B1B05D0D}">
      <dsp:nvSpPr>
        <dsp:cNvPr id="0" name=""/>
        <dsp:cNvSpPr/>
      </dsp:nvSpPr>
      <dsp:spPr>
        <a:xfrm>
          <a:off x="748" y="0"/>
          <a:ext cx="1199859" cy="1909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altLang="zh-CN" sz="1200" kern="1200" dirty="0">
              <a:latin typeface="Microsoft YaHei" panose="020B0503020204020204" pitchFamily="34" charset="-122"/>
              <a:ea typeface="Microsoft YaHei" panose="020B0503020204020204" pitchFamily="34" charset="-122"/>
            </a:rPr>
            <a:t>19/9/10</a:t>
          </a:r>
          <a:r>
            <a:rPr lang="zh-CN" altLang="en-US" sz="1200" kern="1200" dirty="0">
              <a:latin typeface="Microsoft YaHei" panose="020B0503020204020204" pitchFamily="34" charset="-122"/>
              <a:ea typeface="Microsoft YaHei" panose="020B0503020204020204" pitchFamily="34" charset="-122"/>
            </a:rPr>
            <a:t> 项目启动</a:t>
          </a:r>
        </a:p>
      </dsp:txBody>
      <dsp:txXfrm>
        <a:off x="748" y="0"/>
        <a:ext cx="1199859" cy="1909063"/>
      </dsp:txXfrm>
    </dsp:sp>
    <dsp:sp modelId="{33B5E140-3F51-4D4C-AD12-5423B09A3857}">
      <dsp:nvSpPr>
        <dsp:cNvPr id="0" name=""/>
        <dsp:cNvSpPr/>
      </dsp:nvSpPr>
      <dsp:spPr>
        <a:xfrm>
          <a:off x="362045" y="2147696"/>
          <a:ext cx="477265" cy="47726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C6FCAD-16F8-A54D-B4D3-5072E48EC848}">
      <dsp:nvSpPr>
        <dsp:cNvPr id="0" name=""/>
        <dsp:cNvSpPr/>
      </dsp:nvSpPr>
      <dsp:spPr>
        <a:xfrm>
          <a:off x="1260600" y="2863595"/>
          <a:ext cx="1199859" cy="1909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altLang="zh-CN" sz="1200" kern="1200" dirty="0">
              <a:latin typeface="Microsoft YaHei" panose="020B0503020204020204" pitchFamily="34" charset="-122"/>
              <a:ea typeface="Microsoft YaHei" panose="020B0503020204020204" pitchFamily="34" charset="-122"/>
            </a:rPr>
            <a:t>19/9/30</a:t>
          </a:r>
          <a:r>
            <a:rPr lang="zh-CN" altLang="en-US" sz="1200" kern="1200" dirty="0">
              <a:latin typeface="Microsoft YaHei" panose="020B0503020204020204" pitchFamily="34" charset="-122"/>
              <a:ea typeface="Microsoft YaHei" panose="020B0503020204020204" pitchFamily="34" charset="-122"/>
            </a:rPr>
            <a:t> </a:t>
          </a:r>
          <a:r>
            <a:rPr lang="en-US" altLang="zh-CN" sz="1200" kern="1200" dirty="0">
              <a:latin typeface="Microsoft YaHei" panose="020B0503020204020204" pitchFamily="34" charset="-122"/>
              <a:ea typeface="Microsoft YaHei" panose="020B0503020204020204" pitchFamily="34" charset="-122"/>
            </a:rPr>
            <a:t>BRD</a:t>
          </a:r>
          <a:r>
            <a:rPr lang="zh-CN" altLang="en-US" sz="1200" kern="1200" dirty="0">
              <a:latin typeface="Microsoft YaHei" panose="020B0503020204020204" pitchFamily="34" charset="-122"/>
              <a:ea typeface="Microsoft YaHei" panose="020B0503020204020204" pitchFamily="34" charset="-122"/>
            </a:rPr>
            <a:t>签署</a:t>
          </a:r>
        </a:p>
      </dsp:txBody>
      <dsp:txXfrm>
        <a:off x="1260600" y="2863595"/>
        <a:ext cx="1199859" cy="1909063"/>
      </dsp:txXfrm>
    </dsp:sp>
    <dsp:sp modelId="{50E2D785-E34C-AA45-B81A-54CE24AEB857}">
      <dsp:nvSpPr>
        <dsp:cNvPr id="0" name=""/>
        <dsp:cNvSpPr/>
      </dsp:nvSpPr>
      <dsp:spPr>
        <a:xfrm>
          <a:off x="1621897" y="2147696"/>
          <a:ext cx="477265" cy="47726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1D3B6A-BDF2-5B48-956A-E1EE21D9A929}">
      <dsp:nvSpPr>
        <dsp:cNvPr id="0" name=""/>
        <dsp:cNvSpPr/>
      </dsp:nvSpPr>
      <dsp:spPr>
        <a:xfrm>
          <a:off x="2520452" y="0"/>
          <a:ext cx="1199859" cy="1909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altLang="zh-CN" sz="1200" kern="1200" dirty="0">
              <a:latin typeface="Microsoft YaHei" panose="020B0503020204020204" pitchFamily="34" charset="-122"/>
              <a:ea typeface="Microsoft YaHei" panose="020B0503020204020204" pitchFamily="34" charset="-122"/>
            </a:rPr>
            <a:t>19/11/1</a:t>
          </a:r>
          <a:r>
            <a:rPr lang="zh-CN" altLang="en-US" sz="1200" kern="1200" dirty="0">
              <a:latin typeface="Microsoft YaHei" panose="020B0503020204020204" pitchFamily="34" charset="-122"/>
              <a:ea typeface="Microsoft YaHei" panose="020B0503020204020204" pitchFamily="34" charset="-122"/>
            </a:rPr>
            <a:t> 方案演示</a:t>
          </a:r>
        </a:p>
      </dsp:txBody>
      <dsp:txXfrm>
        <a:off x="2520452" y="0"/>
        <a:ext cx="1199859" cy="1909063"/>
      </dsp:txXfrm>
    </dsp:sp>
    <dsp:sp modelId="{32344980-36B1-4F43-A0A6-A50893B1CA2E}">
      <dsp:nvSpPr>
        <dsp:cNvPr id="0" name=""/>
        <dsp:cNvSpPr/>
      </dsp:nvSpPr>
      <dsp:spPr>
        <a:xfrm>
          <a:off x="2881749" y="2147696"/>
          <a:ext cx="477265" cy="47726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F0C56E-72D2-7145-A913-7B118A7B0E03}">
      <dsp:nvSpPr>
        <dsp:cNvPr id="0" name=""/>
        <dsp:cNvSpPr/>
      </dsp:nvSpPr>
      <dsp:spPr>
        <a:xfrm>
          <a:off x="3780305" y="2863595"/>
          <a:ext cx="1199859" cy="1909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100000"/>
            </a:lnSpc>
            <a:spcBef>
              <a:spcPct val="0"/>
            </a:spcBef>
            <a:spcAft>
              <a:spcPct val="35000"/>
            </a:spcAft>
            <a:buNone/>
          </a:pPr>
          <a:r>
            <a:rPr lang="en-US" altLang="zh-CN" sz="1200" kern="1200" dirty="0">
              <a:latin typeface="Microsoft YaHei" panose="020B0503020204020204" pitchFamily="34" charset="-122"/>
              <a:ea typeface="Microsoft YaHei" panose="020B0503020204020204" pitchFamily="34" charset="-122"/>
            </a:rPr>
            <a:t>19/11/26</a:t>
          </a:r>
          <a:r>
            <a:rPr lang="zh-CN" altLang="en-US" sz="1200" kern="1200" dirty="0">
              <a:latin typeface="Microsoft YaHei" panose="020B0503020204020204" pitchFamily="34" charset="-122"/>
              <a:ea typeface="Microsoft YaHei" panose="020B0503020204020204" pitchFamily="34" charset="-122"/>
            </a:rPr>
            <a:t> </a:t>
          </a:r>
          <a:r>
            <a:rPr lang="en-US" altLang="zh-CN" sz="1200" kern="1200" dirty="0">
              <a:latin typeface="Microsoft YaHei" panose="020B0503020204020204" pitchFamily="34" charset="-122"/>
              <a:ea typeface="Microsoft YaHei" panose="020B0503020204020204" pitchFamily="34" charset="-122"/>
            </a:rPr>
            <a:t>UAT</a:t>
          </a:r>
          <a:r>
            <a:rPr lang="zh-CN" altLang="en-US" sz="1200" kern="1200" dirty="0">
              <a:latin typeface="Microsoft YaHei" panose="020B0503020204020204" pitchFamily="34" charset="-122"/>
              <a:ea typeface="Microsoft YaHei" panose="020B0503020204020204" pitchFamily="34" charset="-122"/>
            </a:rPr>
            <a:t>测试完成</a:t>
          </a:r>
          <a:endParaRPr sz="6500" kern="1200" dirty="0">
            <a:latin typeface="Microsoft YaHei" panose="020B0503020204020204" pitchFamily="34" charset="-122"/>
            <a:ea typeface="Microsoft YaHei" panose="020B0503020204020204" pitchFamily="34" charset="-122"/>
          </a:endParaRPr>
        </a:p>
      </dsp:txBody>
      <dsp:txXfrm>
        <a:off x="3780305" y="2863595"/>
        <a:ext cx="1199859" cy="1909063"/>
      </dsp:txXfrm>
    </dsp:sp>
    <dsp:sp modelId="{17786202-4FDC-604A-AF19-12E4E3F5EB78}">
      <dsp:nvSpPr>
        <dsp:cNvPr id="0" name=""/>
        <dsp:cNvSpPr/>
      </dsp:nvSpPr>
      <dsp:spPr>
        <a:xfrm>
          <a:off x="4141601" y="2147696"/>
          <a:ext cx="477265" cy="47726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F5D0CC-2B9B-394A-AF02-A5544E49D64D}">
      <dsp:nvSpPr>
        <dsp:cNvPr id="0" name=""/>
        <dsp:cNvSpPr/>
      </dsp:nvSpPr>
      <dsp:spPr>
        <a:xfrm>
          <a:off x="5040157" y="0"/>
          <a:ext cx="1199859" cy="1909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100000"/>
            </a:lnSpc>
            <a:spcBef>
              <a:spcPct val="0"/>
            </a:spcBef>
            <a:spcAft>
              <a:spcPct val="35000"/>
            </a:spcAft>
            <a:buNone/>
          </a:pPr>
          <a:r>
            <a:rPr lang="en-US" altLang="zh-CN" sz="1200" kern="1200" dirty="0">
              <a:latin typeface="Microsoft YaHei" panose="020B0503020204020204" pitchFamily="34" charset="-122"/>
              <a:ea typeface="Microsoft YaHei" panose="020B0503020204020204" pitchFamily="34" charset="-122"/>
            </a:rPr>
            <a:t>19/11/27 </a:t>
          </a:r>
          <a:r>
            <a:rPr lang="zh-CN" altLang="en-US" sz="1200" kern="1200" dirty="0">
              <a:latin typeface="Microsoft YaHei" panose="020B0503020204020204" pitchFamily="34" charset="-122"/>
              <a:ea typeface="Microsoft YaHei" panose="020B0503020204020204" pitchFamily="34" charset="-122"/>
            </a:rPr>
            <a:t>上线准备确认</a:t>
          </a:r>
          <a:endParaRPr sz="6500" kern="1200" dirty="0">
            <a:latin typeface="Microsoft YaHei" panose="020B0503020204020204" pitchFamily="34" charset="-122"/>
            <a:ea typeface="Microsoft YaHei" panose="020B0503020204020204" pitchFamily="34" charset="-122"/>
          </a:endParaRPr>
        </a:p>
      </dsp:txBody>
      <dsp:txXfrm>
        <a:off x="5040157" y="0"/>
        <a:ext cx="1199859" cy="1909063"/>
      </dsp:txXfrm>
    </dsp:sp>
    <dsp:sp modelId="{30FDEBB0-81EC-8341-BC9A-1CCC75FB79B2}">
      <dsp:nvSpPr>
        <dsp:cNvPr id="0" name=""/>
        <dsp:cNvSpPr/>
      </dsp:nvSpPr>
      <dsp:spPr>
        <a:xfrm>
          <a:off x="5401453" y="2147696"/>
          <a:ext cx="477265" cy="47726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1AA292-7881-8545-9AB9-CC474F26E652}">
      <dsp:nvSpPr>
        <dsp:cNvPr id="0" name=""/>
        <dsp:cNvSpPr/>
      </dsp:nvSpPr>
      <dsp:spPr>
        <a:xfrm>
          <a:off x="6300009" y="2863595"/>
          <a:ext cx="1199859" cy="1909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100000"/>
            </a:lnSpc>
            <a:spcBef>
              <a:spcPct val="0"/>
            </a:spcBef>
            <a:spcAft>
              <a:spcPct val="35000"/>
            </a:spcAft>
            <a:buNone/>
          </a:pPr>
          <a:r>
            <a:rPr lang="en-US" altLang="zh-CN" sz="1200" kern="1200" dirty="0">
              <a:solidFill>
                <a:schemeClr val="tx2"/>
              </a:solidFill>
              <a:latin typeface="Microsoft YaHei" panose="020B0503020204020204" pitchFamily="34" charset="-122"/>
              <a:ea typeface="Microsoft YaHei" panose="020B0503020204020204" pitchFamily="34" charset="-122"/>
            </a:rPr>
            <a:t>19/12/3</a:t>
          </a:r>
          <a:r>
            <a:rPr lang="zh-CN" altLang="en-US" sz="1200" kern="1200" dirty="0">
              <a:solidFill>
                <a:schemeClr val="tx2"/>
              </a:solidFill>
              <a:latin typeface="Microsoft YaHei" panose="020B0503020204020204" pitchFamily="34" charset="-122"/>
              <a:ea typeface="Microsoft YaHei" panose="020B0503020204020204" pitchFamily="34" charset="-122"/>
            </a:rPr>
            <a:t> 第一期上线</a:t>
          </a:r>
        </a:p>
      </dsp:txBody>
      <dsp:txXfrm>
        <a:off x="6300009" y="2863595"/>
        <a:ext cx="1199859" cy="1909063"/>
      </dsp:txXfrm>
    </dsp:sp>
    <dsp:sp modelId="{8CC081F0-DAD8-4143-B25E-1123038AF1CC}">
      <dsp:nvSpPr>
        <dsp:cNvPr id="0" name=""/>
        <dsp:cNvSpPr/>
      </dsp:nvSpPr>
      <dsp:spPr>
        <a:xfrm>
          <a:off x="6661306" y="2147696"/>
          <a:ext cx="477265" cy="47726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080A46-A1B8-1A42-91E2-5F902EF2E79A}">
      <dsp:nvSpPr>
        <dsp:cNvPr id="0" name=""/>
        <dsp:cNvSpPr/>
      </dsp:nvSpPr>
      <dsp:spPr>
        <a:xfrm>
          <a:off x="7559861" y="0"/>
          <a:ext cx="1199859" cy="1909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100000"/>
            </a:lnSpc>
            <a:spcBef>
              <a:spcPct val="0"/>
            </a:spcBef>
            <a:spcAft>
              <a:spcPct val="35000"/>
            </a:spcAft>
            <a:buNone/>
          </a:pPr>
          <a:r>
            <a:rPr lang="en-US" altLang="zh-CN" sz="1200" kern="1200" dirty="0">
              <a:latin typeface="Microsoft YaHei" panose="020B0503020204020204" pitchFamily="34" charset="-122"/>
              <a:ea typeface="Microsoft YaHei" panose="020B0503020204020204" pitchFamily="34" charset="-122"/>
            </a:rPr>
            <a:t>20/1/10</a:t>
          </a:r>
          <a:r>
            <a:rPr lang="zh-CN" altLang="en-US" sz="1200" kern="1200" dirty="0">
              <a:latin typeface="Microsoft YaHei" panose="020B0503020204020204" pitchFamily="34" charset="-122"/>
              <a:ea typeface="Microsoft YaHei" panose="020B0503020204020204" pitchFamily="34" charset="-122"/>
            </a:rPr>
            <a:t>第一期首月月结 </a:t>
          </a:r>
          <a:endParaRPr sz="6500" kern="1200" dirty="0">
            <a:latin typeface="Microsoft YaHei" panose="020B0503020204020204" pitchFamily="34" charset="-122"/>
            <a:ea typeface="Microsoft YaHei" panose="020B0503020204020204" pitchFamily="34" charset="-122"/>
          </a:endParaRPr>
        </a:p>
      </dsp:txBody>
      <dsp:txXfrm>
        <a:off x="7559861" y="0"/>
        <a:ext cx="1199859" cy="1909063"/>
      </dsp:txXfrm>
    </dsp:sp>
    <dsp:sp modelId="{11148516-FDF4-2F4B-BC9A-4BB41392684B}">
      <dsp:nvSpPr>
        <dsp:cNvPr id="0" name=""/>
        <dsp:cNvSpPr/>
      </dsp:nvSpPr>
      <dsp:spPr>
        <a:xfrm>
          <a:off x="7921158" y="2147696"/>
          <a:ext cx="477265" cy="47726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E9740-4A42-9741-8E23-002AD66A8DF0}">
      <dsp:nvSpPr>
        <dsp:cNvPr id="0" name=""/>
        <dsp:cNvSpPr/>
      </dsp:nvSpPr>
      <dsp:spPr>
        <a:xfrm>
          <a:off x="5052812" y="1086597"/>
          <a:ext cx="1628190" cy="458218"/>
        </a:xfrm>
        <a:custGeom>
          <a:avLst/>
          <a:gdLst/>
          <a:ahLst/>
          <a:cxnLst/>
          <a:rect l="0" t="0" r="0" b="0"/>
          <a:pathLst>
            <a:path>
              <a:moveTo>
                <a:pt x="0" y="0"/>
              </a:moveTo>
              <a:lnTo>
                <a:pt x="0" y="458218"/>
              </a:lnTo>
              <a:lnTo>
                <a:pt x="1628190" y="458218"/>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2A43D84-305B-394F-A021-3D61120A467B}">
      <dsp:nvSpPr>
        <dsp:cNvPr id="0" name=""/>
        <dsp:cNvSpPr/>
      </dsp:nvSpPr>
      <dsp:spPr>
        <a:xfrm>
          <a:off x="3478278" y="1086597"/>
          <a:ext cx="1574533" cy="458218"/>
        </a:xfrm>
        <a:custGeom>
          <a:avLst/>
          <a:gdLst/>
          <a:ahLst/>
          <a:cxnLst/>
          <a:rect l="0" t="0" r="0" b="0"/>
          <a:pathLst>
            <a:path>
              <a:moveTo>
                <a:pt x="1574533" y="0"/>
              </a:moveTo>
              <a:lnTo>
                <a:pt x="1574533" y="458218"/>
              </a:lnTo>
              <a:lnTo>
                <a:pt x="0" y="458218"/>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DFE8E62-DC82-6548-BC99-662514627041}">
      <dsp:nvSpPr>
        <dsp:cNvPr id="0" name=""/>
        <dsp:cNvSpPr/>
      </dsp:nvSpPr>
      <dsp:spPr>
        <a:xfrm>
          <a:off x="8490245" y="3171840"/>
          <a:ext cx="245985" cy="777853"/>
        </a:xfrm>
        <a:custGeom>
          <a:avLst/>
          <a:gdLst/>
          <a:ahLst/>
          <a:cxnLst/>
          <a:rect l="0" t="0" r="0" b="0"/>
          <a:pathLst>
            <a:path>
              <a:moveTo>
                <a:pt x="0" y="0"/>
              </a:moveTo>
              <a:lnTo>
                <a:pt x="0" y="777853"/>
              </a:lnTo>
              <a:lnTo>
                <a:pt x="245985" y="777853"/>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DDB20C7-3079-6545-8A14-F61631D30911}">
      <dsp:nvSpPr>
        <dsp:cNvPr id="0" name=""/>
        <dsp:cNvSpPr/>
      </dsp:nvSpPr>
      <dsp:spPr>
        <a:xfrm>
          <a:off x="5052812" y="2086510"/>
          <a:ext cx="4093394" cy="658270"/>
        </a:xfrm>
        <a:custGeom>
          <a:avLst/>
          <a:gdLst/>
          <a:ahLst/>
          <a:cxnLst/>
          <a:rect l="0" t="0" r="0" b="0"/>
          <a:pathLst>
            <a:path>
              <a:moveTo>
                <a:pt x="0" y="0"/>
              </a:moveTo>
              <a:lnTo>
                <a:pt x="0" y="543874"/>
              </a:lnTo>
              <a:lnTo>
                <a:pt x="4093394" y="543874"/>
              </a:lnTo>
              <a:lnTo>
                <a:pt x="4093394" y="65827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67387DC-BCE9-CD40-A29F-6783F3561DDB}">
      <dsp:nvSpPr>
        <dsp:cNvPr id="0" name=""/>
        <dsp:cNvSpPr/>
      </dsp:nvSpPr>
      <dsp:spPr>
        <a:xfrm>
          <a:off x="5987497" y="3171840"/>
          <a:ext cx="245985" cy="777853"/>
        </a:xfrm>
        <a:custGeom>
          <a:avLst/>
          <a:gdLst/>
          <a:ahLst/>
          <a:cxnLst/>
          <a:rect l="0" t="0" r="0" b="0"/>
          <a:pathLst>
            <a:path>
              <a:moveTo>
                <a:pt x="0" y="0"/>
              </a:moveTo>
              <a:lnTo>
                <a:pt x="0" y="777853"/>
              </a:lnTo>
              <a:lnTo>
                <a:pt x="245985" y="777853"/>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A7512FD-C15C-5248-A5A1-A58477D182B7}">
      <dsp:nvSpPr>
        <dsp:cNvPr id="0" name=""/>
        <dsp:cNvSpPr/>
      </dsp:nvSpPr>
      <dsp:spPr>
        <a:xfrm>
          <a:off x="5052812" y="2086510"/>
          <a:ext cx="1590646" cy="658270"/>
        </a:xfrm>
        <a:custGeom>
          <a:avLst/>
          <a:gdLst/>
          <a:ahLst/>
          <a:cxnLst/>
          <a:rect l="0" t="0" r="0" b="0"/>
          <a:pathLst>
            <a:path>
              <a:moveTo>
                <a:pt x="0" y="0"/>
              </a:moveTo>
              <a:lnTo>
                <a:pt x="0" y="543874"/>
              </a:lnTo>
              <a:lnTo>
                <a:pt x="1590646" y="543874"/>
              </a:lnTo>
              <a:lnTo>
                <a:pt x="1590646" y="65827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C480143-D4AF-9244-90FD-E2B0DB472FDF}">
      <dsp:nvSpPr>
        <dsp:cNvPr id="0" name=""/>
        <dsp:cNvSpPr/>
      </dsp:nvSpPr>
      <dsp:spPr>
        <a:xfrm>
          <a:off x="3462502" y="3171840"/>
          <a:ext cx="245985" cy="1757713"/>
        </a:xfrm>
        <a:custGeom>
          <a:avLst/>
          <a:gdLst/>
          <a:ahLst/>
          <a:cxnLst/>
          <a:rect l="0" t="0" r="0" b="0"/>
          <a:pathLst>
            <a:path>
              <a:moveTo>
                <a:pt x="0" y="0"/>
              </a:moveTo>
              <a:lnTo>
                <a:pt x="0" y="1757713"/>
              </a:lnTo>
              <a:lnTo>
                <a:pt x="245985" y="1757713"/>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9997536-9872-D241-82ED-5AFD1E5F1C68}">
      <dsp:nvSpPr>
        <dsp:cNvPr id="0" name=""/>
        <dsp:cNvSpPr/>
      </dsp:nvSpPr>
      <dsp:spPr>
        <a:xfrm>
          <a:off x="3462502" y="3171840"/>
          <a:ext cx="245985" cy="1283388"/>
        </a:xfrm>
        <a:custGeom>
          <a:avLst/>
          <a:gdLst/>
          <a:ahLst/>
          <a:cxnLst/>
          <a:rect l="0" t="0" r="0" b="0"/>
          <a:pathLst>
            <a:path>
              <a:moveTo>
                <a:pt x="0" y="0"/>
              </a:moveTo>
              <a:lnTo>
                <a:pt x="0" y="1283388"/>
              </a:lnTo>
              <a:lnTo>
                <a:pt x="245985" y="1283388"/>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F90350-3EEC-1245-8336-04436C70054A}">
      <dsp:nvSpPr>
        <dsp:cNvPr id="0" name=""/>
        <dsp:cNvSpPr/>
      </dsp:nvSpPr>
      <dsp:spPr>
        <a:xfrm>
          <a:off x="3462502" y="3171840"/>
          <a:ext cx="245985" cy="777853"/>
        </a:xfrm>
        <a:custGeom>
          <a:avLst/>
          <a:gdLst/>
          <a:ahLst/>
          <a:cxnLst/>
          <a:rect l="0" t="0" r="0" b="0"/>
          <a:pathLst>
            <a:path>
              <a:moveTo>
                <a:pt x="0" y="0"/>
              </a:moveTo>
              <a:lnTo>
                <a:pt x="0" y="777853"/>
              </a:lnTo>
              <a:lnTo>
                <a:pt x="245985" y="777853"/>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29A2E08-EBE1-034B-93F7-06A3DB2AB8A8}">
      <dsp:nvSpPr>
        <dsp:cNvPr id="0" name=""/>
        <dsp:cNvSpPr/>
      </dsp:nvSpPr>
      <dsp:spPr>
        <a:xfrm>
          <a:off x="4118464" y="2086510"/>
          <a:ext cx="934348" cy="658270"/>
        </a:xfrm>
        <a:custGeom>
          <a:avLst/>
          <a:gdLst/>
          <a:ahLst/>
          <a:cxnLst/>
          <a:rect l="0" t="0" r="0" b="0"/>
          <a:pathLst>
            <a:path>
              <a:moveTo>
                <a:pt x="934348" y="0"/>
              </a:moveTo>
              <a:lnTo>
                <a:pt x="934348" y="543874"/>
              </a:lnTo>
              <a:lnTo>
                <a:pt x="0" y="543874"/>
              </a:lnTo>
              <a:lnTo>
                <a:pt x="0" y="65827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583597C-69C8-7C46-9B5E-206F5509D060}">
      <dsp:nvSpPr>
        <dsp:cNvPr id="0" name=""/>
        <dsp:cNvSpPr/>
      </dsp:nvSpPr>
      <dsp:spPr>
        <a:xfrm>
          <a:off x="792899" y="3171840"/>
          <a:ext cx="245985" cy="1757713"/>
        </a:xfrm>
        <a:custGeom>
          <a:avLst/>
          <a:gdLst/>
          <a:ahLst/>
          <a:cxnLst/>
          <a:rect l="0" t="0" r="0" b="0"/>
          <a:pathLst>
            <a:path>
              <a:moveTo>
                <a:pt x="0" y="0"/>
              </a:moveTo>
              <a:lnTo>
                <a:pt x="0" y="1757713"/>
              </a:lnTo>
              <a:lnTo>
                <a:pt x="245985" y="1757713"/>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BE7E72F-03FC-2A43-96B4-CAECCFD0781C}">
      <dsp:nvSpPr>
        <dsp:cNvPr id="0" name=""/>
        <dsp:cNvSpPr/>
      </dsp:nvSpPr>
      <dsp:spPr>
        <a:xfrm>
          <a:off x="792899" y="3171840"/>
          <a:ext cx="245985" cy="1283388"/>
        </a:xfrm>
        <a:custGeom>
          <a:avLst/>
          <a:gdLst/>
          <a:ahLst/>
          <a:cxnLst/>
          <a:rect l="0" t="0" r="0" b="0"/>
          <a:pathLst>
            <a:path>
              <a:moveTo>
                <a:pt x="0" y="0"/>
              </a:moveTo>
              <a:lnTo>
                <a:pt x="0" y="1283388"/>
              </a:lnTo>
              <a:lnTo>
                <a:pt x="245985" y="1283388"/>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C13CEE4-08EF-DE4A-9ECD-B76BBDCAA664}">
      <dsp:nvSpPr>
        <dsp:cNvPr id="0" name=""/>
        <dsp:cNvSpPr/>
      </dsp:nvSpPr>
      <dsp:spPr>
        <a:xfrm>
          <a:off x="792899" y="3171840"/>
          <a:ext cx="245985" cy="777853"/>
        </a:xfrm>
        <a:custGeom>
          <a:avLst/>
          <a:gdLst/>
          <a:ahLst/>
          <a:cxnLst/>
          <a:rect l="0" t="0" r="0" b="0"/>
          <a:pathLst>
            <a:path>
              <a:moveTo>
                <a:pt x="0" y="0"/>
              </a:moveTo>
              <a:lnTo>
                <a:pt x="0" y="777853"/>
              </a:lnTo>
              <a:lnTo>
                <a:pt x="245985" y="777853"/>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3E36486-0DE1-9B4E-AC41-6D7A2910A67E}">
      <dsp:nvSpPr>
        <dsp:cNvPr id="0" name=""/>
        <dsp:cNvSpPr/>
      </dsp:nvSpPr>
      <dsp:spPr>
        <a:xfrm>
          <a:off x="1448860" y="2086510"/>
          <a:ext cx="3603951" cy="658270"/>
        </a:xfrm>
        <a:custGeom>
          <a:avLst/>
          <a:gdLst/>
          <a:ahLst/>
          <a:cxnLst/>
          <a:rect l="0" t="0" r="0" b="0"/>
          <a:pathLst>
            <a:path>
              <a:moveTo>
                <a:pt x="3603951" y="0"/>
              </a:moveTo>
              <a:lnTo>
                <a:pt x="3603951" y="543874"/>
              </a:lnTo>
              <a:lnTo>
                <a:pt x="0" y="543874"/>
              </a:lnTo>
              <a:lnTo>
                <a:pt x="0" y="65827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88B0399-E152-F848-B502-283806CAE4FF}">
      <dsp:nvSpPr>
        <dsp:cNvPr id="0" name=""/>
        <dsp:cNvSpPr/>
      </dsp:nvSpPr>
      <dsp:spPr>
        <a:xfrm>
          <a:off x="5007092" y="1086597"/>
          <a:ext cx="91440" cy="572854"/>
        </a:xfrm>
        <a:custGeom>
          <a:avLst/>
          <a:gdLst/>
          <a:ahLst/>
          <a:cxnLst/>
          <a:rect l="0" t="0" r="0" b="0"/>
          <a:pathLst>
            <a:path>
              <a:moveTo>
                <a:pt x="45720" y="0"/>
              </a:moveTo>
              <a:lnTo>
                <a:pt x="45720" y="572854"/>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7936859-D5A0-EA40-9EF1-2B3CBF327400}">
      <dsp:nvSpPr>
        <dsp:cNvPr id="0" name=""/>
        <dsp:cNvSpPr/>
      </dsp:nvSpPr>
      <dsp:spPr>
        <a:xfrm>
          <a:off x="5007092" y="430744"/>
          <a:ext cx="91440" cy="228793"/>
        </a:xfrm>
        <a:custGeom>
          <a:avLst/>
          <a:gdLst/>
          <a:ahLst/>
          <a:cxnLst/>
          <a:rect l="0" t="0" r="0" b="0"/>
          <a:pathLst>
            <a:path>
              <a:moveTo>
                <a:pt x="45720" y="0"/>
              </a:moveTo>
              <a:lnTo>
                <a:pt x="45720" y="228793"/>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60796D6-28B9-594D-A214-E2942C6E3DD2}">
      <dsp:nvSpPr>
        <dsp:cNvPr id="0" name=""/>
        <dsp:cNvSpPr/>
      </dsp:nvSpPr>
      <dsp:spPr>
        <a:xfrm>
          <a:off x="4232860" y="3685"/>
          <a:ext cx="1639902" cy="427058"/>
        </a:xfrm>
        <a:prstGeom prst="roundRect">
          <a:avLst/>
        </a:prstGeom>
        <a:solidFill>
          <a:srgbClr val="656B77"/>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b="1" kern="1200" dirty="0">
              <a:solidFill>
                <a:schemeClr val="bg1"/>
              </a:solidFill>
              <a:latin typeface="SimHei" charset="-122"/>
              <a:ea typeface="SimHei" charset="-122"/>
              <a:cs typeface="SimHei" charset="-122"/>
            </a:rPr>
            <a:t>项目指导委员会</a:t>
          </a:r>
        </a:p>
      </dsp:txBody>
      <dsp:txXfrm>
        <a:off x="4253707" y="24532"/>
        <a:ext cx="1598208" cy="385364"/>
      </dsp:txXfrm>
    </dsp:sp>
    <dsp:sp modelId="{1BC61A01-523D-C448-8BF4-28FF337AA524}">
      <dsp:nvSpPr>
        <dsp:cNvPr id="0" name=""/>
        <dsp:cNvSpPr/>
      </dsp:nvSpPr>
      <dsp:spPr>
        <a:xfrm>
          <a:off x="4232860" y="659538"/>
          <a:ext cx="1639902" cy="427058"/>
        </a:xfrm>
        <a:prstGeom prst="roundRect">
          <a:avLst/>
        </a:prstGeom>
        <a:solidFill>
          <a:srgbClr val="656B77"/>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b="1" kern="1200" dirty="0">
              <a:solidFill>
                <a:schemeClr val="bg1"/>
              </a:solidFill>
              <a:latin typeface="SimHei" charset="-122"/>
              <a:ea typeface="SimHei" charset="-122"/>
              <a:cs typeface="SimHei" charset="-122"/>
            </a:rPr>
            <a:t>项目总监</a:t>
          </a:r>
        </a:p>
      </dsp:txBody>
      <dsp:txXfrm>
        <a:off x="4253707" y="680385"/>
        <a:ext cx="1598208" cy="385364"/>
      </dsp:txXfrm>
    </dsp:sp>
    <dsp:sp modelId="{F04BD8B8-E22C-C84C-A950-E85941167DE2}">
      <dsp:nvSpPr>
        <dsp:cNvPr id="0" name=""/>
        <dsp:cNvSpPr/>
      </dsp:nvSpPr>
      <dsp:spPr>
        <a:xfrm>
          <a:off x="4232860" y="1659451"/>
          <a:ext cx="1639902" cy="427058"/>
        </a:xfrm>
        <a:prstGeom prst="roundRect">
          <a:avLst/>
        </a:prstGeom>
        <a:solidFill>
          <a:srgbClr val="656B77"/>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b="1" kern="1200" dirty="0">
              <a:solidFill>
                <a:schemeClr val="bg1"/>
              </a:solidFill>
              <a:latin typeface="SimHei" charset="-122"/>
              <a:ea typeface="SimHei" charset="-122"/>
              <a:cs typeface="SimHei" charset="-122"/>
            </a:rPr>
            <a:t>项目经理</a:t>
          </a:r>
        </a:p>
      </dsp:txBody>
      <dsp:txXfrm>
        <a:off x="4253707" y="1680298"/>
        <a:ext cx="1598208" cy="385364"/>
      </dsp:txXfrm>
    </dsp:sp>
    <dsp:sp modelId="{7F72A1E9-6C2D-5446-A3D3-78344069CA93}">
      <dsp:nvSpPr>
        <dsp:cNvPr id="0" name=""/>
        <dsp:cNvSpPr/>
      </dsp:nvSpPr>
      <dsp:spPr>
        <a:xfrm>
          <a:off x="628909" y="2744781"/>
          <a:ext cx="1639902" cy="427058"/>
        </a:xfrm>
        <a:prstGeom prst="roundRect">
          <a:avLst/>
        </a:prstGeom>
        <a:solidFill>
          <a:srgbClr val="656B77"/>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b="1" kern="1200" dirty="0">
              <a:solidFill>
                <a:schemeClr val="bg1"/>
              </a:solidFill>
              <a:latin typeface="SimHei" charset="-122"/>
              <a:ea typeface="SimHei" charset="-122"/>
              <a:cs typeface="SimHei" charset="-122"/>
            </a:rPr>
            <a:t>财务组</a:t>
          </a:r>
        </a:p>
      </dsp:txBody>
      <dsp:txXfrm>
        <a:off x="649756" y="2765628"/>
        <a:ext cx="1598208" cy="385364"/>
      </dsp:txXfrm>
    </dsp:sp>
    <dsp:sp modelId="{619804D5-DE71-C046-915A-131A9A7C795A}">
      <dsp:nvSpPr>
        <dsp:cNvPr id="0" name=""/>
        <dsp:cNvSpPr/>
      </dsp:nvSpPr>
      <dsp:spPr>
        <a:xfrm>
          <a:off x="1038885" y="3736164"/>
          <a:ext cx="1639902" cy="427058"/>
        </a:xfrm>
        <a:prstGeom prst="roundRect">
          <a:avLst/>
        </a:prstGeom>
        <a:solidFill>
          <a:srgbClr val="656B77"/>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b="1" kern="1200" dirty="0">
              <a:solidFill>
                <a:schemeClr val="bg1"/>
              </a:solidFill>
              <a:latin typeface="SimHei" charset="-122"/>
              <a:ea typeface="SimHei" charset="-122"/>
              <a:cs typeface="SimHei" charset="-122"/>
            </a:rPr>
            <a:t>项目核算</a:t>
          </a:r>
        </a:p>
      </dsp:txBody>
      <dsp:txXfrm>
        <a:off x="1059732" y="3757011"/>
        <a:ext cx="1598208" cy="385364"/>
      </dsp:txXfrm>
    </dsp:sp>
    <dsp:sp modelId="{2A87D82F-D366-ED40-8E36-2B98C0306305}">
      <dsp:nvSpPr>
        <dsp:cNvPr id="0" name=""/>
        <dsp:cNvSpPr/>
      </dsp:nvSpPr>
      <dsp:spPr>
        <a:xfrm>
          <a:off x="1038885" y="4241699"/>
          <a:ext cx="1639902" cy="427058"/>
        </a:xfrm>
        <a:prstGeom prst="roundRect">
          <a:avLst/>
        </a:prstGeom>
        <a:solidFill>
          <a:srgbClr val="656B77"/>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b="1" kern="1200" dirty="0">
              <a:solidFill>
                <a:schemeClr val="bg1"/>
              </a:solidFill>
              <a:latin typeface="SimHei" charset="-122"/>
              <a:ea typeface="SimHei" charset="-122"/>
              <a:cs typeface="SimHei" charset="-122"/>
            </a:rPr>
            <a:t>费用会计</a:t>
          </a:r>
        </a:p>
      </dsp:txBody>
      <dsp:txXfrm>
        <a:off x="1059732" y="4262546"/>
        <a:ext cx="1598208" cy="385364"/>
      </dsp:txXfrm>
    </dsp:sp>
    <dsp:sp modelId="{8F7CF9AE-6A53-1D4B-8FB0-AF67F436E318}">
      <dsp:nvSpPr>
        <dsp:cNvPr id="0" name=""/>
        <dsp:cNvSpPr/>
      </dsp:nvSpPr>
      <dsp:spPr>
        <a:xfrm>
          <a:off x="1038885" y="4716024"/>
          <a:ext cx="1639902" cy="427058"/>
        </a:xfrm>
        <a:prstGeom prst="roundRect">
          <a:avLst/>
        </a:prstGeom>
        <a:solidFill>
          <a:srgbClr val="656B77"/>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b="1" kern="1200" dirty="0">
              <a:solidFill>
                <a:schemeClr val="bg1"/>
              </a:solidFill>
              <a:latin typeface="SimHei" charset="-122"/>
              <a:ea typeface="SimHei" charset="-122"/>
              <a:cs typeface="SimHei" charset="-122"/>
            </a:rPr>
            <a:t>财务报表方案</a:t>
          </a:r>
        </a:p>
      </dsp:txBody>
      <dsp:txXfrm>
        <a:off x="1059732" y="4736871"/>
        <a:ext cx="1598208" cy="385364"/>
      </dsp:txXfrm>
    </dsp:sp>
    <dsp:sp modelId="{C6AB0995-4F8A-844A-8F5A-062F014F5E1B}">
      <dsp:nvSpPr>
        <dsp:cNvPr id="0" name=""/>
        <dsp:cNvSpPr/>
      </dsp:nvSpPr>
      <dsp:spPr>
        <a:xfrm>
          <a:off x="3298512" y="2744781"/>
          <a:ext cx="1639902" cy="427058"/>
        </a:xfrm>
        <a:prstGeom prst="roundRect">
          <a:avLst/>
        </a:prstGeom>
        <a:solidFill>
          <a:srgbClr val="656B77"/>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b="1" kern="1200" dirty="0">
              <a:solidFill>
                <a:schemeClr val="bg1"/>
              </a:solidFill>
              <a:latin typeface="SimHei" charset="-122"/>
              <a:ea typeface="SimHei" charset="-122"/>
              <a:cs typeface="SimHei" charset="-122"/>
            </a:rPr>
            <a:t>业务组</a:t>
          </a:r>
        </a:p>
      </dsp:txBody>
      <dsp:txXfrm>
        <a:off x="3319359" y="2765628"/>
        <a:ext cx="1598208" cy="385364"/>
      </dsp:txXfrm>
    </dsp:sp>
    <dsp:sp modelId="{8B596F7A-CABF-1542-9952-9E2EC90B29C7}">
      <dsp:nvSpPr>
        <dsp:cNvPr id="0" name=""/>
        <dsp:cNvSpPr/>
      </dsp:nvSpPr>
      <dsp:spPr>
        <a:xfrm>
          <a:off x="3708488" y="3736164"/>
          <a:ext cx="1639902" cy="427058"/>
        </a:xfrm>
        <a:prstGeom prst="roundRect">
          <a:avLst/>
        </a:prstGeom>
        <a:solidFill>
          <a:srgbClr val="656B77"/>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b="1" kern="1200" dirty="0">
              <a:solidFill>
                <a:schemeClr val="bg1"/>
              </a:solidFill>
              <a:latin typeface="SimHei" charset="-122"/>
              <a:ea typeface="SimHei" charset="-122"/>
              <a:cs typeface="SimHei" charset="-122"/>
            </a:rPr>
            <a:t>销售管理</a:t>
          </a:r>
        </a:p>
      </dsp:txBody>
      <dsp:txXfrm>
        <a:off x="3729335" y="3757011"/>
        <a:ext cx="1598208" cy="385364"/>
      </dsp:txXfrm>
    </dsp:sp>
    <dsp:sp modelId="{C4137598-C9B9-A044-B392-CD88D0660EB0}">
      <dsp:nvSpPr>
        <dsp:cNvPr id="0" name=""/>
        <dsp:cNvSpPr/>
      </dsp:nvSpPr>
      <dsp:spPr>
        <a:xfrm>
          <a:off x="3708488" y="4241699"/>
          <a:ext cx="1639902" cy="427058"/>
        </a:xfrm>
        <a:prstGeom prst="roundRect">
          <a:avLst/>
        </a:prstGeom>
        <a:solidFill>
          <a:srgbClr val="656B77"/>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b="1" kern="1200" dirty="0">
              <a:solidFill>
                <a:schemeClr val="bg1"/>
              </a:solidFill>
              <a:latin typeface="SimHei" charset="-122"/>
              <a:ea typeface="SimHei" charset="-122"/>
              <a:cs typeface="SimHei" charset="-122"/>
            </a:rPr>
            <a:t>采购管理</a:t>
          </a:r>
        </a:p>
      </dsp:txBody>
      <dsp:txXfrm>
        <a:off x="3729335" y="4262546"/>
        <a:ext cx="1598208" cy="385364"/>
      </dsp:txXfrm>
    </dsp:sp>
    <dsp:sp modelId="{B6E06928-87E0-894D-A34F-11BAB41F99B0}">
      <dsp:nvSpPr>
        <dsp:cNvPr id="0" name=""/>
        <dsp:cNvSpPr/>
      </dsp:nvSpPr>
      <dsp:spPr>
        <a:xfrm>
          <a:off x="3708488" y="4716024"/>
          <a:ext cx="1639902" cy="427058"/>
        </a:xfrm>
        <a:prstGeom prst="roundRect">
          <a:avLst/>
        </a:prstGeom>
        <a:solidFill>
          <a:srgbClr val="656B77"/>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b="1" kern="1200">
              <a:solidFill>
                <a:schemeClr val="bg1"/>
              </a:solidFill>
              <a:latin typeface="SimHei" charset="-122"/>
              <a:ea typeface="SimHei" charset="-122"/>
              <a:cs typeface="SimHei" charset="-122"/>
            </a:rPr>
            <a:t>质检管理</a:t>
          </a:r>
          <a:endParaRPr lang="zh-CN" altLang="en-US" sz="1300" b="1" kern="1200" dirty="0">
            <a:solidFill>
              <a:schemeClr val="bg1"/>
            </a:solidFill>
            <a:latin typeface="SimHei" charset="-122"/>
            <a:ea typeface="SimHei" charset="-122"/>
            <a:cs typeface="SimHei" charset="-122"/>
          </a:endParaRPr>
        </a:p>
      </dsp:txBody>
      <dsp:txXfrm>
        <a:off x="3729335" y="4736871"/>
        <a:ext cx="1598208" cy="385364"/>
      </dsp:txXfrm>
    </dsp:sp>
    <dsp:sp modelId="{F862BAAF-E899-8346-A353-526619B2D676}">
      <dsp:nvSpPr>
        <dsp:cNvPr id="0" name=""/>
        <dsp:cNvSpPr/>
      </dsp:nvSpPr>
      <dsp:spPr>
        <a:xfrm>
          <a:off x="5823507" y="2744781"/>
          <a:ext cx="1639902" cy="427058"/>
        </a:xfrm>
        <a:prstGeom prst="roundRect">
          <a:avLst/>
        </a:prstGeom>
        <a:solidFill>
          <a:srgbClr val="656B77"/>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b="1" kern="1200" dirty="0">
              <a:solidFill>
                <a:schemeClr val="bg1"/>
              </a:solidFill>
              <a:latin typeface="SimHei" charset="-122"/>
              <a:ea typeface="SimHei" charset="-122"/>
              <a:cs typeface="SimHei" charset="-122"/>
            </a:rPr>
            <a:t>技术组</a:t>
          </a:r>
        </a:p>
      </dsp:txBody>
      <dsp:txXfrm>
        <a:off x="5844354" y="2765628"/>
        <a:ext cx="1598208" cy="385364"/>
      </dsp:txXfrm>
    </dsp:sp>
    <dsp:sp modelId="{65FC72E9-6DAE-1C4D-BFA2-51B6DD4B8B06}">
      <dsp:nvSpPr>
        <dsp:cNvPr id="0" name=""/>
        <dsp:cNvSpPr/>
      </dsp:nvSpPr>
      <dsp:spPr>
        <a:xfrm>
          <a:off x="6233483" y="3736164"/>
          <a:ext cx="1639902" cy="427058"/>
        </a:xfrm>
        <a:prstGeom prst="roundRect">
          <a:avLst/>
        </a:prstGeom>
        <a:solidFill>
          <a:srgbClr val="656B77"/>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b="1" kern="1200" dirty="0">
              <a:solidFill>
                <a:schemeClr val="bg1"/>
              </a:solidFill>
              <a:latin typeface="SimHei" charset="-122"/>
              <a:ea typeface="SimHei" charset="-122"/>
              <a:cs typeface="SimHei" charset="-122"/>
            </a:rPr>
            <a:t>技术开发</a:t>
          </a:r>
        </a:p>
      </dsp:txBody>
      <dsp:txXfrm>
        <a:off x="6254330" y="3757011"/>
        <a:ext cx="1598208" cy="385364"/>
      </dsp:txXfrm>
    </dsp:sp>
    <dsp:sp modelId="{42425E24-F878-574D-9989-1094F687B29C}">
      <dsp:nvSpPr>
        <dsp:cNvPr id="0" name=""/>
        <dsp:cNvSpPr/>
      </dsp:nvSpPr>
      <dsp:spPr>
        <a:xfrm>
          <a:off x="8326255" y="2744781"/>
          <a:ext cx="1639902" cy="427058"/>
        </a:xfrm>
        <a:prstGeom prst="roundRect">
          <a:avLst/>
        </a:prstGeom>
        <a:solidFill>
          <a:srgbClr val="656B77"/>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b="1" kern="1200" dirty="0">
              <a:solidFill>
                <a:schemeClr val="bg1"/>
              </a:solidFill>
              <a:latin typeface="SimHei" charset="-122"/>
              <a:ea typeface="SimHei" charset="-122"/>
              <a:cs typeface="SimHei" charset="-122"/>
            </a:rPr>
            <a:t>行业解决方案组</a:t>
          </a:r>
        </a:p>
      </dsp:txBody>
      <dsp:txXfrm>
        <a:off x="8347102" y="2765628"/>
        <a:ext cx="1598208" cy="385364"/>
      </dsp:txXfrm>
    </dsp:sp>
    <dsp:sp modelId="{7A8ACC11-A7CB-9B41-A366-1653AC13A139}">
      <dsp:nvSpPr>
        <dsp:cNvPr id="0" name=""/>
        <dsp:cNvSpPr/>
      </dsp:nvSpPr>
      <dsp:spPr>
        <a:xfrm>
          <a:off x="8736230" y="3736164"/>
          <a:ext cx="1639902" cy="427058"/>
        </a:xfrm>
        <a:prstGeom prst="roundRect">
          <a:avLst/>
        </a:prstGeom>
        <a:solidFill>
          <a:srgbClr val="656B77"/>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b="1" kern="1200" dirty="0">
              <a:solidFill>
                <a:schemeClr val="bg1"/>
              </a:solidFill>
              <a:latin typeface="SimHei" charset="-122"/>
              <a:ea typeface="SimHei" charset="-122"/>
              <a:cs typeface="SimHei" charset="-122"/>
            </a:rPr>
            <a:t>整体方案设计和检验</a:t>
          </a:r>
        </a:p>
      </dsp:txBody>
      <dsp:txXfrm>
        <a:off x="8757077" y="3757011"/>
        <a:ext cx="1598208" cy="385364"/>
      </dsp:txXfrm>
    </dsp:sp>
    <dsp:sp modelId="{684A0EE7-2AFD-0144-98FB-4BAE4ADF3A1D}">
      <dsp:nvSpPr>
        <dsp:cNvPr id="0" name=""/>
        <dsp:cNvSpPr/>
      </dsp:nvSpPr>
      <dsp:spPr>
        <a:xfrm>
          <a:off x="1838376" y="1331286"/>
          <a:ext cx="1639902" cy="427058"/>
        </a:xfrm>
        <a:prstGeom prst="roundRect">
          <a:avLst/>
        </a:prstGeom>
        <a:solidFill>
          <a:srgbClr val="656B77"/>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b="1" kern="1200" dirty="0">
              <a:solidFill>
                <a:schemeClr val="bg1"/>
              </a:solidFill>
              <a:latin typeface="SimHei" charset="-122"/>
              <a:ea typeface="SimHei" charset="-122"/>
              <a:cs typeface="SimHei" charset="-122"/>
            </a:rPr>
            <a:t>PMO</a:t>
          </a:r>
          <a:r>
            <a:rPr lang="zh-CN" altLang="en-US" sz="1300" b="1" kern="1200" dirty="0">
              <a:solidFill>
                <a:schemeClr val="bg1"/>
              </a:solidFill>
              <a:latin typeface="SimHei" charset="-122"/>
              <a:ea typeface="SimHei" charset="-122"/>
              <a:cs typeface="SimHei" charset="-122"/>
            </a:rPr>
            <a:t>品质经理</a:t>
          </a:r>
        </a:p>
      </dsp:txBody>
      <dsp:txXfrm>
        <a:off x="1859223" y="1352133"/>
        <a:ext cx="1598208" cy="385364"/>
      </dsp:txXfrm>
    </dsp:sp>
    <dsp:sp modelId="{A23E26F8-8284-584F-B0B8-CD9CFD6353A3}">
      <dsp:nvSpPr>
        <dsp:cNvPr id="0" name=""/>
        <dsp:cNvSpPr/>
      </dsp:nvSpPr>
      <dsp:spPr>
        <a:xfrm>
          <a:off x="6681002" y="1331286"/>
          <a:ext cx="1639902" cy="427058"/>
        </a:xfrm>
        <a:prstGeom prst="roundRect">
          <a:avLst/>
        </a:prstGeom>
        <a:solidFill>
          <a:srgbClr val="656B77"/>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b="1" kern="1200" dirty="0">
              <a:solidFill>
                <a:schemeClr val="bg1"/>
              </a:solidFill>
              <a:latin typeface="SimHei" charset="-122"/>
              <a:ea typeface="SimHei" charset="-122"/>
              <a:cs typeface="SimHei" charset="-122"/>
            </a:rPr>
            <a:t>Oracle</a:t>
          </a:r>
          <a:r>
            <a:rPr lang="zh-CN" altLang="en-US" sz="1300" b="1" kern="1200" dirty="0">
              <a:solidFill>
                <a:schemeClr val="bg1"/>
              </a:solidFill>
              <a:latin typeface="SimHei" charset="-122"/>
              <a:ea typeface="SimHei" charset="-122"/>
              <a:cs typeface="SimHei" charset="-122"/>
            </a:rPr>
            <a:t>原厂支持</a:t>
          </a:r>
        </a:p>
      </dsp:txBody>
      <dsp:txXfrm>
        <a:off x="6701849" y="1352133"/>
        <a:ext cx="1598208" cy="38536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1">
  <dgm:title val=""/>
  <dgm:desc val=""/>
  <dgm:catLst>
    <dgm:cat type="process" pri="8000"/>
    <dgm:cat type="convert" pri="14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HorzCh" val="ctr"/>
                  <dgm:param type="txAnchorVertCh" val="b"/>
                  <dgm:param type="txAnchorVert" val="b"/>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HorzCh" val="ctr"/>
                  <dgm:param type="txAnchorVertCh" val="t"/>
                  <dgm:param type="txAnchorVert" val="t"/>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19954A-A2D9-4291-B0A7-D736DE647DF7}" type="datetimeFigureOut">
              <a:rPr lang="en-US" smtClean="0"/>
              <a:t>9/9/19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D50FE7-07CB-4CED-A4D5-A3A227866108}" type="slidenum">
              <a:rPr lang="en-US" smtClean="0"/>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EE130-F784-4677-A552-21A6E5680991}" type="datetimeFigureOut">
              <a:rPr lang="en-US" smtClean="0"/>
              <a:t>9/9/19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4CD0C-EB37-46DA-B645-BA4F4824F3C5}"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A4CD0C-EB37-46DA-B645-BA4F4824F3C5}"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验证测试开始，第二上线时间点（香港</a:t>
            </a:r>
            <a:r>
              <a:rPr kumimoji="1" lang="en-US" altLang="zh-CN" dirty="0"/>
              <a:t>/</a:t>
            </a:r>
            <a:r>
              <a:rPr kumimoji="1" lang="zh-CN" altLang="en-US" dirty="0"/>
              <a:t>上海</a:t>
            </a:r>
            <a:r>
              <a:rPr kumimoji="1" lang="en-US" altLang="zh-CN" dirty="0" err="1"/>
              <a:t>pos</a:t>
            </a:r>
            <a:r>
              <a:rPr kumimoji="1" lang="zh-CN" altLang="en-US" dirty="0"/>
              <a:t>）</a:t>
            </a:r>
            <a:endParaRPr kumimoji="1" lang="en-US" altLang="zh-CN" dirty="0"/>
          </a:p>
          <a:p>
            <a:r>
              <a:rPr kumimoji="1" lang="zh-CN" altLang="en-US" dirty="0"/>
              <a:t>解决方案确认之前，高层和中层的时间占用比较多</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009D3260-5D5F-49F7-B476-0268A2208E90}" type="slidenum">
              <a:rPr lang="en-US" smtClean="0"/>
              <a:t>16</a:t>
            </a:fld>
            <a:endParaRPr lang="en-US" dirty="0"/>
          </a:p>
        </p:txBody>
      </p:sp>
    </p:spTree>
    <p:extLst>
      <p:ext uri="{BB962C8B-B14F-4D97-AF65-F5344CB8AC3E}">
        <p14:creationId xmlns:p14="http://schemas.microsoft.com/office/powerpoint/2010/main" val="3764487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DIRECTIONS:</a:t>
            </a:r>
          </a:p>
          <a:p>
            <a:r>
              <a:rPr lang="en-US" dirty="0"/>
              <a:t>Would not expect there to be any</a:t>
            </a:r>
            <a:r>
              <a:rPr lang="en-US" baseline="0" dirty="0"/>
              <a:t> changes on the agenda slide, but if there are, keep it to no more than 5-6 items at most</a:t>
            </a:r>
          </a:p>
        </p:txBody>
      </p:sp>
      <p:sp>
        <p:nvSpPr>
          <p:cNvPr id="4" name="Slide Number Placeholder 3"/>
          <p:cNvSpPr>
            <a:spLocks noGrp="1"/>
          </p:cNvSpPr>
          <p:nvPr>
            <p:ph type="sldNum" sz="quarter" idx="10"/>
          </p:nvPr>
        </p:nvSpPr>
        <p:spPr/>
        <p:txBody>
          <a:bodyPr/>
          <a:lstStyle/>
          <a:p>
            <a:fld id="{009D3260-5D5F-49F7-B476-0268A2208E90}"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9D3260-5D5F-49F7-B476-0268A2208E90}" type="slidenum">
              <a:rPr lang="en-US" smtClean="0">
                <a:solidFill>
                  <a:prstClr val="black"/>
                </a:solidFill>
              </a:rPr>
              <a:t>6</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2A3923E-BB50-4F78-8841-04D40563FDE9}" type="slidenum">
              <a:rPr lang="en-US" smtClean="0">
                <a:solidFill>
                  <a:prstClr val="black"/>
                </a:solidFill>
              </a:rPr>
              <a:t>7</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全球化增加，增加支持服务</a:t>
            </a:r>
          </a:p>
        </p:txBody>
      </p:sp>
      <p:sp>
        <p:nvSpPr>
          <p:cNvPr id="4" name="灯片编号占位符 3"/>
          <p:cNvSpPr>
            <a:spLocks noGrp="1"/>
          </p:cNvSpPr>
          <p:nvPr>
            <p:ph type="sldNum" sz="quarter" idx="10"/>
          </p:nvPr>
        </p:nvSpPr>
        <p:spPr/>
        <p:txBody>
          <a:bodyPr/>
          <a:lstStyle/>
          <a:p>
            <a:fld id="{F7677457-DED6-2A4E-9D9E-23AEE620B852}" type="slidenum">
              <a:rPr lang="en-US" smtClean="0">
                <a:solidFill>
                  <a:prstClr val="black"/>
                </a:solidFill>
              </a:rPr>
              <a:t>9</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115888" y="412750"/>
            <a:ext cx="4953000" cy="2787650"/>
          </a:xfrm>
          <a:noFill/>
          <a:ln>
            <a:solidFill>
              <a:srgbClr val="000000"/>
            </a:solidFill>
            <a:miter lim="800000"/>
          </a:ln>
        </p:spPr>
      </p:sp>
      <p:sp>
        <p:nvSpPr>
          <p:cNvPr id="48131" name="Notes Placeholder 2"/>
          <p:cNvSpPr>
            <a:spLocks noGrp="1"/>
          </p:cNvSpPr>
          <p:nvPr>
            <p:ph type="body" idx="1"/>
          </p:nvPr>
        </p:nvSpPr>
        <p:spPr bwMode="auto">
          <a:noFill/>
        </p:spPr>
        <p:txBody>
          <a:bodyPr wrap="square" numCol="1" anchor="t" anchorCtr="0" compatLnSpc="1"/>
          <a:lstStyle/>
          <a:p>
            <a:pPr eaLnBrk="1" hangingPunct="1"/>
            <a:r>
              <a:rPr lang="zh-CN" altLang="en-US" dirty="0"/>
              <a:t>所以从实施的角度也有很多不同之处，从以需求驱动到以方案驱动</a:t>
            </a:r>
            <a:endParaRPr lang="en-US" altLang="zh-CN" dirty="0"/>
          </a:p>
          <a:p>
            <a:pPr eaLnBrk="1" hangingPunct="1"/>
            <a:endParaRPr lang="en-US" altLang="zh-CN" dirty="0"/>
          </a:p>
          <a:p>
            <a:pPr eaLnBrk="1" hangingPunct="1"/>
            <a:r>
              <a:rPr lang="zh-CN" altLang="en-US" dirty="0"/>
              <a:t>实施项目团队（本地和远程结合）</a:t>
            </a:r>
            <a:endParaRPr lang="en-US" altLang="zh-CN" dirty="0"/>
          </a:p>
          <a:p>
            <a:pPr eaLnBrk="1" hangingPunct="1"/>
            <a:r>
              <a:rPr lang="zh-CN" altLang="en-US" dirty="0"/>
              <a:t>实施周期大大缩短</a:t>
            </a:r>
            <a:endParaRPr lang="en-US" altLang="zh-CN" dirty="0"/>
          </a:p>
          <a:p>
            <a:pPr eaLnBrk="1" hangingPunct="1"/>
            <a:r>
              <a:rPr lang="zh-CN" altLang="en-US" dirty="0"/>
              <a:t>改变以往瀑布式的实现方式变为渐进的接收方式</a:t>
            </a:r>
            <a:endParaRPr lang="en-US" altLang="zh-CN" dirty="0"/>
          </a:p>
          <a:p>
            <a:pPr eaLnBrk="1" hangingPunct="1"/>
            <a:r>
              <a:rPr lang="zh-CN" altLang="en-US" dirty="0"/>
              <a:t>减少以往很多的客户化测试时间和客户化带来的性能等问题</a:t>
            </a:r>
            <a:endParaRPr lang="en-US" altLang="zh-CN" dirty="0"/>
          </a:p>
          <a:p>
            <a:pPr eaLnBrk="1" hangingPunct="1"/>
            <a:endParaRPr lang="en-US" altLang="zh-CN" dirty="0"/>
          </a:p>
          <a:p>
            <a:pPr eaLnBrk="1" hangingPunct="1"/>
            <a:endParaRPr lang="en-GB" dirty="0"/>
          </a:p>
          <a:p>
            <a:pPr eaLnBrk="1" hangingPunct="1"/>
            <a:r>
              <a:rPr lang="en-GB" dirty="0"/>
              <a:t>Because the platform is different with standard ‘Modern</a:t>
            </a:r>
            <a:r>
              <a:rPr lang="en-GB" baseline="0" dirty="0"/>
              <a:t> best practice’ </a:t>
            </a:r>
            <a:r>
              <a:rPr lang="en-GB" dirty="0"/>
              <a:t>processes, no customisation and incremental releases of software we need to change our approach to implementation. In fact we help you to explore and adopt the service rather than implementation that has traditionally meant designing and build a solution from scratch. In</a:t>
            </a:r>
            <a:r>
              <a:rPr lang="en-GB" baseline="0" dirty="0"/>
              <a:t> fact, if you services provider approaches a </a:t>
            </a:r>
            <a:r>
              <a:rPr lang="en-GB" baseline="0" dirty="0" err="1"/>
              <a:t>SaaS</a:t>
            </a:r>
            <a:r>
              <a:rPr lang="en-GB" baseline="0" dirty="0"/>
              <a:t> project with a design phase and gap analysis in the traditional way of your legacy applications then you will be wasting time and effort with activities that are not relevant for </a:t>
            </a:r>
            <a:r>
              <a:rPr lang="en-GB" baseline="0" dirty="0" err="1"/>
              <a:t>SaaS</a:t>
            </a:r>
            <a:r>
              <a:rPr lang="en-GB" baseline="0" dirty="0"/>
              <a:t>.</a:t>
            </a:r>
          </a:p>
          <a:p>
            <a:pPr eaLnBrk="1" hangingPunct="1"/>
            <a:endParaRPr lang="en-GB" dirty="0"/>
          </a:p>
          <a:p>
            <a:pPr eaLnBrk="1" hangingPunct="1"/>
            <a:r>
              <a:rPr lang="en-GB" dirty="0"/>
              <a:t> Where there are areas of the application that we can personalize the service for your business it is possible to use a toolkit that will accelerate the time it takes configure the application and the type of resources needed.  </a:t>
            </a:r>
            <a:endParaRPr lang="en-US" dirty="0"/>
          </a:p>
        </p:txBody>
      </p:sp>
      <p:sp>
        <p:nvSpPr>
          <p:cNvPr id="51204" name="Slide Number Placeholder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87220906-D153-4973-98D2-EDA73E2EA2E3}" type="slidenum">
              <a:rPr lang="en-US" smtClean="0">
                <a:solidFill>
                  <a:prstClr val="black"/>
                </a:solidFill>
              </a:rPr>
              <a:t>10</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11</a:t>
            </a:fld>
            <a:endParaRPr lang="zh-CN" altLang="en-US"/>
          </a:p>
        </p:txBody>
      </p:sp>
    </p:spTree>
    <p:extLst>
      <p:ext uri="{BB962C8B-B14F-4D97-AF65-F5344CB8AC3E}">
        <p14:creationId xmlns:p14="http://schemas.microsoft.com/office/powerpoint/2010/main" val="3649934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4CD0C-EB37-46DA-B645-BA4F4824F3C5}" type="slidenum">
              <a:rPr lang="en-US" smtClean="0"/>
              <a:pPr/>
              <a:t>12</a:t>
            </a:fld>
            <a:endParaRPr lang="en-US" dirty="0"/>
          </a:p>
        </p:txBody>
      </p:sp>
    </p:spTree>
    <p:extLst>
      <p:ext uri="{BB962C8B-B14F-4D97-AF65-F5344CB8AC3E}">
        <p14:creationId xmlns:p14="http://schemas.microsoft.com/office/powerpoint/2010/main" val="1896736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A4CD0C-EB37-46DA-B645-BA4F4824F3C5}" type="slidenum">
              <a:rPr lang="en-US" smtClean="0"/>
              <a:t>15</a:t>
            </a:fld>
            <a:endParaRPr lang="en-US" dirty="0"/>
          </a:p>
        </p:txBody>
      </p:sp>
    </p:spTree>
    <p:extLst>
      <p:ext uri="{BB962C8B-B14F-4D97-AF65-F5344CB8AC3E}">
        <p14:creationId xmlns:p14="http://schemas.microsoft.com/office/powerpoint/2010/main" val="1248059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4782002" y="1363063"/>
            <a:ext cx="7180149" cy="2146899"/>
          </a:xfrm>
        </p:spPr>
        <p:txBody>
          <a:bodyPr anchor="b">
            <a:normAutofit/>
          </a:bodyPr>
          <a:lstStyle>
            <a:lvl1pPr algn="ctr">
              <a:defRPr sz="6600" b="1">
                <a:solidFill>
                  <a:srgbClr val="036A7E"/>
                </a:solidFill>
                <a:latin typeface="Agency FB" panose="020B0503020202020204" pitchFamily="34" charset="0"/>
              </a:defRPr>
            </a:lvl1pPr>
          </a:lstStyle>
          <a:p>
            <a:r>
              <a:rPr lang="en-US" dirty="0"/>
              <a:t>CLICK TO EDIT MASTER TITLE STYLE</a:t>
            </a:r>
          </a:p>
        </p:txBody>
      </p:sp>
      <p:sp>
        <p:nvSpPr>
          <p:cNvPr id="3" name="Subtitle 2"/>
          <p:cNvSpPr>
            <a:spLocks noGrp="1"/>
          </p:cNvSpPr>
          <p:nvPr userDrawn="1">
            <p:ph type="subTitle" idx="1"/>
          </p:nvPr>
        </p:nvSpPr>
        <p:spPr>
          <a:xfrm>
            <a:off x="5048852" y="3602038"/>
            <a:ext cx="6673456" cy="942522"/>
          </a:xfrm>
        </p:spPr>
        <p:txBody>
          <a:bodyPr>
            <a:normAutofit/>
          </a:bodyPr>
          <a:lstStyle>
            <a:lvl1pPr marL="0" indent="0" algn="ctr">
              <a:buNone/>
              <a:defRPr sz="3200" b="1">
                <a:solidFill>
                  <a:srgbClr val="DB400F"/>
                </a:solidFill>
                <a:latin typeface="Agency FB" panose="020B05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userDrawn="1">
            <p:ph type="dt" sz="half" idx="10"/>
          </p:nvPr>
        </p:nvSpPr>
        <p:spPr/>
        <p:txBody>
          <a:bodyPr/>
          <a:lstStyle/>
          <a:p>
            <a:endParaRPr lang="en-US" dirty="0"/>
          </a:p>
        </p:txBody>
      </p:sp>
      <p:sp>
        <p:nvSpPr>
          <p:cNvPr id="5" name="Footer Placeholder 4"/>
          <p:cNvSpPr>
            <a:spLocks noGrp="1"/>
          </p:cNvSpPr>
          <p:nvPr userDrawn="1">
            <p:ph type="ftr" sz="quarter" idx="11"/>
          </p:nvPr>
        </p:nvSpPr>
        <p:spPr/>
        <p:txBody>
          <a:bodyPr/>
          <a:lstStyle/>
          <a:p>
            <a:endParaRPr lang="en-US" dirty="0"/>
          </a:p>
        </p:txBody>
      </p:sp>
      <p:sp>
        <p:nvSpPr>
          <p:cNvPr id="6" name="Slide Number Placeholder 5"/>
          <p:cNvSpPr>
            <a:spLocks noGrp="1"/>
          </p:cNvSpPr>
          <p:nvPr userDrawn="1">
            <p:ph type="sldNum" sz="quarter" idx="12"/>
          </p:nvPr>
        </p:nvSpPr>
        <p:spPr/>
        <p:txBody>
          <a:bodyPr/>
          <a:lstStyle/>
          <a:p>
            <a:fld id="{9F3D5357-F268-4962-BEE9-D19D607B9499}" type="slidenum">
              <a:rPr lang="en-US" smtClean="0"/>
              <a:t>‹#›</a:t>
            </a:fld>
            <a:endParaRPr lang="en-US" dirty="0"/>
          </a:p>
        </p:txBody>
      </p:sp>
      <p:grpSp>
        <p:nvGrpSpPr>
          <p:cNvPr id="7" name="Group 6"/>
          <p:cNvGrpSpPr/>
          <p:nvPr userDrawn="1"/>
        </p:nvGrpSpPr>
        <p:grpSpPr>
          <a:xfrm>
            <a:off x="-1942872" y="-430468"/>
            <a:ext cx="8776007" cy="8031153"/>
            <a:chOff x="-1948751" y="-408458"/>
            <a:chExt cx="8776007" cy="8031153"/>
          </a:xfrm>
        </p:grpSpPr>
        <p:sp>
          <p:nvSpPr>
            <p:cNvPr id="547" name="Rectangle 546"/>
            <p:cNvSpPr/>
            <p:nvPr userDrawn="1"/>
          </p:nvSpPr>
          <p:spPr>
            <a:xfrm>
              <a:off x="-1" y="-10627"/>
              <a:ext cx="6227379" cy="6883617"/>
            </a:xfrm>
            <a:prstGeom prst="rect">
              <a:avLst/>
            </a:prstGeom>
            <a:solidFill>
              <a:srgbClr val="285E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9" name="Oval 548"/>
            <p:cNvSpPr/>
            <p:nvPr userDrawn="1"/>
          </p:nvSpPr>
          <p:spPr>
            <a:xfrm>
              <a:off x="-525790" y="-211577"/>
              <a:ext cx="2286000" cy="2286000"/>
            </a:xfrm>
            <a:prstGeom prst="ellipse">
              <a:avLst/>
            </a:prstGeom>
            <a:solidFill>
              <a:schemeClr val="bg1">
                <a:alpha val="2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0" name="Oval 549"/>
            <p:cNvSpPr/>
            <p:nvPr userDrawn="1"/>
          </p:nvSpPr>
          <p:spPr>
            <a:xfrm>
              <a:off x="3462497" y="234829"/>
              <a:ext cx="1128235" cy="1128235"/>
            </a:xfrm>
            <a:prstGeom prst="ellipse">
              <a:avLst/>
            </a:prstGeom>
            <a:solidFill>
              <a:schemeClr val="bg1">
                <a:alpha val="2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1" name="Oval 550"/>
            <p:cNvSpPr/>
            <p:nvPr userDrawn="1"/>
          </p:nvSpPr>
          <p:spPr>
            <a:xfrm>
              <a:off x="788873" y="5278478"/>
              <a:ext cx="759993" cy="759993"/>
            </a:xfrm>
            <a:prstGeom prst="ellipse">
              <a:avLst/>
            </a:prstGeom>
            <a:solidFill>
              <a:schemeClr val="bg1">
                <a:alpha val="2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2" name="Oval 551"/>
            <p:cNvSpPr/>
            <p:nvPr userDrawn="1"/>
          </p:nvSpPr>
          <p:spPr>
            <a:xfrm>
              <a:off x="1446793" y="1101100"/>
              <a:ext cx="759993" cy="759993"/>
            </a:xfrm>
            <a:prstGeom prst="ellipse">
              <a:avLst/>
            </a:prstGeom>
            <a:solidFill>
              <a:schemeClr val="bg1">
                <a:alpha val="10000"/>
              </a:schemeClr>
            </a:solid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3" name="Oval 552"/>
            <p:cNvSpPr/>
            <p:nvPr userDrawn="1"/>
          </p:nvSpPr>
          <p:spPr>
            <a:xfrm>
              <a:off x="-348933" y="5536716"/>
              <a:ext cx="1564554" cy="1564554"/>
            </a:xfrm>
            <a:prstGeom prst="ellipse">
              <a:avLst/>
            </a:prstGeom>
            <a:solidFill>
              <a:schemeClr val="bg1">
                <a:alpha val="10000"/>
              </a:schemeClr>
            </a:solid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4" name="Oval 553"/>
            <p:cNvSpPr/>
            <p:nvPr userDrawn="1"/>
          </p:nvSpPr>
          <p:spPr>
            <a:xfrm>
              <a:off x="2201356" y="4856138"/>
              <a:ext cx="1129951" cy="1129951"/>
            </a:xfrm>
            <a:prstGeom prst="ellipse">
              <a:avLst/>
            </a:prstGeom>
            <a:solidFill>
              <a:schemeClr val="bg1">
                <a:alpha val="10000"/>
              </a:schemeClr>
            </a:solid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5" name="Oval 554"/>
            <p:cNvSpPr/>
            <p:nvPr userDrawn="1"/>
          </p:nvSpPr>
          <p:spPr>
            <a:xfrm>
              <a:off x="2652000" y="-10627"/>
              <a:ext cx="759993" cy="759993"/>
            </a:xfrm>
            <a:prstGeom prst="ellipse">
              <a:avLst/>
            </a:prstGeom>
            <a:solidFill>
              <a:schemeClr val="bg1">
                <a:alpha val="10000"/>
              </a:schemeClr>
            </a:solid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6" name="Oval 555"/>
            <p:cNvSpPr/>
            <p:nvPr userDrawn="1"/>
          </p:nvSpPr>
          <p:spPr>
            <a:xfrm>
              <a:off x="4151694" y="-408458"/>
              <a:ext cx="585418" cy="585418"/>
            </a:xfrm>
            <a:prstGeom prst="ellipse">
              <a:avLst/>
            </a:prstGeom>
            <a:solidFill>
              <a:schemeClr val="bg1">
                <a:alpha val="10000"/>
              </a:schemeClr>
            </a:solid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5" name="Oval 544"/>
            <p:cNvSpPr/>
            <p:nvPr userDrawn="1"/>
          </p:nvSpPr>
          <p:spPr>
            <a:xfrm>
              <a:off x="4738258" y="5533697"/>
              <a:ext cx="2088998" cy="2088998"/>
            </a:xfrm>
            <a:prstGeom prst="ellipse">
              <a:avLst/>
            </a:prstGeom>
            <a:solidFill>
              <a:schemeClr val="bg1">
                <a:alpha val="2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6" name="Oval 545"/>
            <p:cNvSpPr/>
            <p:nvPr userDrawn="1"/>
          </p:nvSpPr>
          <p:spPr>
            <a:xfrm>
              <a:off x="-1461563" y="2293761"/>
              <a:ext cx="1710250" cy="1710250"/>
            </a:xfrm>
            <a:prstGeom prst="ellipse">
              <a:avLst/>
            </a:prstGeom>
            <a:solidFill>
              <a:schemeClr val="bg1">
                <a:alpha val="10000"/>
              </a:schemeClr>
            </a:solid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5" name="Oval 274"/>
            <p:cNvSpPr/>
            <p:nvPr userDrawn="1"/>
          </p:nvSpPr>
          <p:spPr>
            <a:xfrm>
              <a:off x="-1948751" y="2293761"/>
              <a:ext cx="2280333" cy="1710250"/>
            </a:xfrm>
            <a:prstGeom prst="ellipse">
              <a:avLst/>
            </a:prstGeom>
            <a:solidFill>
              <a:schemeClr val="bg1">
                <a:alpha val="10000"/>
              </a:schemeClr>
            </a:solid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280" name="Group 279"/>
          <p:cNvGrpSpPr/>
          <p:nvPr userDrawn="1"/>
        </p:nvGrpSpPr>
        <p:grpSpPr>
          <a:xfrm>
            <a:off x="0" y="1527957"/>
            <a:ext cx="4824292" cy="3696700"/>
            <a:chOff x="1" y="856329"/>
            <a:chExt cx="5243054" cy="4017584"/>
          </a:xfrm>
        </p:grpSpPr>
        <p:grpSp>
          <p:nvGrpSpPr>
            <p:cNvPr id="281" name="Group 280"/>
            <p:cNvGrpSpPr/>
            <p:nvPr/>
          </p:nvGrpSpPr>
          <p:grpSpPr>
            <a:xfrm>
              <a:off x="1775418" y="856329"/>
              <a:ext cx="3467637" cy="3652734"/>
              <a:chOff x="1775418" y="856329"/>
              <a:chExt cx="3467637" cy="3652734"/>
            </a:xfrm>
          </p:grpSpPr>
          <p:grpSp>
            <p:nvGrpSpPr>
              <p:cNvPr id="310" name="Group 309"/>
              <p:cNvGrpSpPr/>
              <p:nvPr/>
            </p:nvGrpSpPr>
            <p:grpSpPr>
              <a:xfrm>
                <a:off x="1775418" y="856329"/>
                <a:ext cx="3467637" cy="3652734"/>
                <a:chOff x="1775418" y="856329"/>
                <a:chExt cx="3467637" cy="3652734"/>
              </a:xfrm>
              <a:solidFill>
                <a:schemeClr val="bg1"/>
              </a:solidFill>
            </p:grpSpPr>
            <p:grpSp>
              <p:nvGrpSpPr>
                <p:cNvPr id="517" name="Group 516"/>
                <p:cNvGrpSpPr/>
                <p:nvPr/>
              </p:nvGrpSpPr>
              <p:grpSpPr>
                <a:xfrm>
                  <a:off x="1775418" y="1056068"/>
                  <a:ext cx="3443854" cy="3367826"/>
                  <a:chOff x="1775418" y="1056068"/>
                  <a:chExt cx="3443854" cy="3367826"/>
                </a:xfrm>
                <a:grpFill/>
              </p:grpSpPr>
              <p:sp>
                <p:nvSpPr>
                  <p:cNvPr id="534" name="Freeform 533"/>
                  <p:cNvSpPr/>
                  <p:nvPr/>
                </p:nvSpPr>
                <p:spPr>
                  <a:xfrm>
                    <a:off x="1775418" y="1056068"/>
                    <a:ext cx="3367826" cy="3367826"/>
                  </a:xfrm>
                  <a:custGeom>
                    <a:avLst/>
                    <a:gdLst>
                      <a:gd name="connsiteX0" fmla="*/ 1683913 w 3367826"/>
                      <a:gd name="connsiteY0" fmla="*/ 0 h 3367826"/>
                      <a:gd name="connsiteX1" fmla="*/ 2339368 w 3367826"/>
                      <a:gd name="connsiteY1" fmla="*/ 132330 h 3367826"/>
                      <a:gd name="connsiteX2" fmla="*/ 2466137 w 3367826"/>
                      <a:gd name="connsiteY2" fmla="*/ 193398 h 3367826"/>
                      <a:gd name="connsiteX3" fmla="*/ 2444215 w 3367826"/>
                      <a:gd name="connsiteY3" fmla="*/ 207295 h 3367826"/>
                      <a:gd name="connsiteX4" fmla="*/ 2329138 w 3367826"/>
                      <a:gd name="connsiteY4" fmla="*/ 151860 h 3367826"/>
                      <a:gd name="connsiteX5" fmla="*/ 1683697 w 3367826"/>
                      <a:gd name="connsiteY5" fmla="*/ 21551 h 3367826"/>
                      <a:gd name="connsiteX6" fmla="*/ 25512 w 3367826"/>
                      <a:gd name="connsiteY6" fmla="*/ 1679736 h 3367826"/>
                      <a:gd name="connsiteX7" fmla="*/ 1683697 w 3367826"/>
                      <a:gd name="connsiteY7" fmla="*/ 3337920 h 3367826"/>
                      <a:gd name="connsiteX8" fmla="*/ 3341883 w 3367826"/>
                      <a:gd name="connsiteY8" fmla="*/ 1679736 h 3367826"/>
                      <a:gd name="connsiteX9" fmla="*/ 3341222 w 3367826"/>
                      <a:gd name="connsiteY9" fmla="*/ 1666658 h 3367826"/>
                      <a:gd name="connsiteX10" fmla="*/ 3366157 w 3367826"/>
                      <a:gd name="connsiteY10" fmla="*/ 1650851 h 3367826"/>
                      <a:gd name="connsiteX11" fmla="*/ 3367826 w 3367826"/>
                      <a:gd name="connsiteY11" fmla="*/ 1683913 h 3367826"/>
                      <a:gd name="connsiteX12" fmla="*/ 1683913 w 3367826"/>
                      <a:gd name="connsiteY12" fmla="*/ 3367826 h 3367826"/>
                      <a:gd name="connsiteX13" fmla="*/ 0 w 3367826"/>
                      <a:gd name="connsiteY13" fmla="*/ 1683913 h 3367826"/>
                      <a:gd name="connsiteX14" fmla="*/ 1683913 w 3367826"/>
                      <a:gd name="connsiteY14" fmla="*/ 0 h 3367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67826" h="3367826">
                        <a:moveTo>
                          <a:pt x="1683913" y="0"/>
                        </a:moveTo>
                        <a:cubicBezTo>
                          <a:pt x="1916413" y="0"/>
                          <a:pt x="2137907" y="47120"/>
                          <a:pt x="2339368" y="132330"/>
                        </a:cubicBezTo>
                        <a:lnTo>
                          <a:pt x="2466137" y="193398"/>
                        </a:lnTo>
                        <a:lnTo>
                          <a:pt x="2444215" y="207295"/>
                        </a:lnTo>
                        <a:lnTo>
                          <a:pt x="2329138" y="151860"/>
                        </a:lnTo>
                        <a:cubicBezTo>
                          <a:pt x="2130755" y="67951"/>
                          <a:pt x="1912645" y="21551"/>
                          <a:pt x="1683697" y="21551"/>
                        </a:cubicBezTo>
                        <a:cubicBezTo>
                          <a:pt x="767907" y="21551"/>
                          <a:pt x="25512" y="763946"/>
                          <a:pt x="25512" y="1679736"/>
                        </a:cubicBezTo>
                        <a:cubicBezTo>
                          <a:pt x="25512" y="2595526"/>
                          <a:pt x="767907" y="3337920"/>
                          <a:pt x="1683697" y="3337920"/>
                        </a:cubicBezTo>
                        <a:cubicBezTo>
                          <a:pt x="2599488" y="3337920"/>
                          <a:pt x="3341883" y="2595526"/>
                          <a:pt x="3341883" y="1679736"/>
                        </a:cubicBezTo>
                        <a:lnTo>
                          <a:pt x="3341222" y="1666658"/>
                        </a:lnTo>
                        <a:lnTo>
                          <a:pt x="3366157" y="1650851"/>
                        </a:lnTo>
                        <a:lnTo>
                          <a:pt x="3367826" y="1683913"/>
                        </a:lnTo>
                        <a:cubicBezTo>
                          <a:pt x="3367826" y="2613912"/>
                          <a:pt x="2613912" y="3367826"/>
                          <a:pt x="1683913" y="3367826"/>
                        </a:cubicBezTo>
                        <a:cubicBezTo>
                          <a:pt x="753914" y="3367826"/>
                          <a:pt x="0" y="2613912"/>
                          <a:pt x="0" y="1683913"/>
                        </a:cubicBezTo>
                        <a:cubicBezTo>
                          <a:pt x="0" y="753914"/>
                          <a:pt x="753914" y="0"/>
                          <a:pt x="1683913"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35" name="Oval 534"/>
                  <p:cNvSpPr/>
                  <p:nvPr/>
                </p:nvSpPr>
                <p:spPr>
                  <a:xfrm>
                    <a:off x="4204748" y="1208464"/>
                    <a:ext cx="132141" cy="13214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6" name="Isosceles Triangle 535"/>
                  <p:cNvSpPr/>
                  <p:nvPr/>
                </p:nvSpPr>
                <p:spPr>
                  <a:xfrm>
                    <a:off x="5066089" y="2634291"/>
                    <a:ext cx="153183" cy="13205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8" name="Group 517"/>
                <p:cNvGrpSpPr/>
                <p:nvPr/>
              </p:nvGrpSpPr>
              <p:grpSpPr>
                <a:xfrm>
                  <a:off x="1905148" y="1149083"/>
                  <a:ext cx="3141879" cy="3316509"/>
                  <a:chOff x="1905148" y="1149083"/>
                  <a:chExt cx="3141879" cy="3316509"/>
                </a:xfrm>
                <a:grpFill/>
              </p:grpSpPr>
              <p:sp>
                <p:nvSpPr>
                  <p:cNvPr id="531" name="Freeform 530"/>
                  <p:cNvSpPr/>
                  <p:nvPr/>
                </p:nvSpPr>
                <p:spPr>
                  <a:xfrm rot="19560000">
                    <a:off x="1905148" y="1288184"/>
                    <a:ext cx="2721936" cy="3177408"/>
                  </a:xfrm>
                  <a:custGeom>
                    <a:avLst/>
                    <a:gdLst>
                      <a:gd name="connsiteX0" fmla="*/ 2448793 w 2721936"/>
                      <a:gd name="connsiteY0" fmla="*/ 253183 h 3177408"/>
                      <a:gd name="connsiteX1" fmla="*/ 2700472 w 2721936"/>
                      <a:gd name="connsiteY1" fmla="*/ 453653 h 3177408"/>
                      <a:gd name="connsiteX2" fmla="*/ 2721936 w 2721936"/>
                      <a:gd name="connsiteY2" fmla="*/ 476834 h 3177408"/>
                      <a:gd name="connsiteX3" fmla="*/ 2721936 w 2721936"/>
                      <a:gd name="connsiteY3" fmla="*/ 518070 h 3177408"/>
                      <a:gd name="connsiteX4" fmla="*/ 2705713 w 2721936"/>
                      <a:gd name="connsiteY4" fmla="*/ 499805 h 3177408"/>
                      <a:gd name="connsiteX5" fmla="*/ 2462123 w 2721936"/>
                      <a:gd name="connsiteY5" fmla="*/ 297259 h 3177408"/>
                      <a:gd name="connsiteX6" fmla="*/ 292837 w 2721936"/>
                      <a:gd name="connsiteY6" fmla="*/ 716397 h 3177408"/>
                      <a:gd name="connsiteX7" fmla="*/ 716848 w 2721936"/>
                      <a:gd name="connsiteY7" fmla="*/ 2884735 h 3177408"/>
                      <a:gd name="connsiteX8" fmla="*/ 2683923 w 2721936"/>
                      <a:gd name="connsiteY8" fmla="*/ 2708562 h 3177408"/>
                      <a:gd name="connsiteX9" fmla="*/ 2721936 w 2721936"/>
                      <a:gd name="connsiteY9" fmla="*/ 2667363 h 3177408"/>
                      <a:gd name="connsiteX10" fmla="*/ 2721936 w 2721936"/>
                      <a:gd name="connsiteY10" fmla="*/ 2702157 h 3177408"/>
                      <a:gd name="connsiteX11" fmla="*/ 2608419 w 2721936"/>
                      <a:gd name="connsiteY11" fmla="*/ 2807267 h 3177408"/>
                      <a:gd name="connsiteX12" fmla="*/ 728615 w 2721936"/>
                      <a:gd name="connsiteY12" fmla="*/ 2924226 h 3177408"/>
                      <a:gd name="connsiteX13" fmla="*/ 253182 w 2721936"/>
                      <a:gd name="connsiteY13" fmla="*/ 728615 h 3177408"/>
                      <a:gd name="connsiteX14" fmla="*/ 2448793 w 2721936"/>
                      <a:gd name="connsiteY14" fmla="*/ 253183 h 3177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21936" h="3177408">
                        <a:moveTo>
                          <a:pt x="2448793" y="253183"/>
                        </a:moveTo>
                        <a:cubicBezTo>
                          <a:pt x="2540992" y="312559"/>
                          <a:pt x="2624991" y="379873"/>
                          <a:pt x="2700472" y="453653"/>
                        </a:cubicBezTo>
                        <a:lnTo>
                          <a:pt x="2721936" y="476834"/>
                        </a:lnTo>
                        <a:lnTo>
                          <a:pt x="2721936" y="518070"/>
                        </a:lnTo>
                        <a:lnTo>
                          <a:pt x="2705713" y="499805"/>
                        </a:lnTo>
                        <a:cubicBezTo>
                          <a:pt x="2632929" y="425638"/>
                          <a:pt x="2551637" y="357638"/>
                          <a:pt x="2462123" y="297259"/>
                        </a:cubicBezTo>
                        <a:cubicBezTo>
                          <a:pt x="1746004" y="-185769"/>
                          <a:pt x="774782" y="1885"/>
                          <a:pt x="292837" y="716397"/>
                        </a:cubicBezTo>
                        <a:cubicBezTo>
                          <a:pt x="-189107" y="1430909"/>
                          <a:pt x="729" y="2401707"/>
                          <a:pt x="716848" y="2884735"/>
                        </a:cubicBezTo>
                        <a:cubicBezTo>
                          <a:pt x="1343452" y="3307385"/>
                          <a:pt x="2165369" y="3216544"/>
                          <a:pt x="2683923" y="2708562"/>
                        </a:cubicBezTo>
                        <a:lnTo>
                          <a:pt x="2721936" y="2667363"/>
                        </a:lnTo>
                        <a:lnTo>
                          <a:pt x="2721936" y="2702157"/>
                        </a:lnTo>
                        <a:lnTo>
                          <a:pt x="2608419" y="2807267"/>
                        </a:lnTo>
                        <a:cubicBezTo>
                          <a:pt x="2089212" y="3242020"/>
                          <a:pt x="1327907" y="3310174"/>
                          <a:pt x="728615" y="2924226"/>
                        </a:cubicBezTo>
                        <a:cubicBezTo>
                          <a:pt x="-8972" y="2449212"/>
                          <a:pt x="-221831" y="1466204"/>
                          <a:pt x="253182" y="728615"/>
                        </a:cubicBezTo>
                        <a:cubicBezTo>
                          <a:pt x="728194" y="-8972"/>
                          <a:pt x="1711204" y="-221831"/>
                          <a:pt x="2448793" y="253183"/>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32" name="Oval 531"/>
                  <p:cNvSpPr/>
                  <p:nvPr/>
                </p:nvSpPr>
                <p:spPr>
                  <a:xfrm>
                    <a:off x="4923993" y="2994914"/>
                    <a:ext cx="123034" cy="1230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3" name="Isosceles Triangle 532"/>
                  <p:cNvSpPr/>
                  <p:nvPr/>
                </p:nvSpPr>
                <p:spPr>
                  <a:xfrm rot="6185117">
                    <a:off x="3751908" y="1158920"/>
                    <a:ext cx="142627" cy="12295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9" name="Group 518"/>
                <p:cNvGrpSpPr/>
                <p:nvPr/>
              </p:nvGrpSpPr>
              <p:grpSpPr>
                <a:xfrm>
                  <a:off x="2124897" y="1892183"/>
                  <a:ext cx="1224024" cy="2474073"/>
                  <a:chOff x="2124897" y="1892183"/>
                  <a:chExt cx="1224024" cy="2474073"/>
                </a:xfrm>
                <a:grpFill/>
              </p:grpSpPr>
              <p:sp>
                <p:nvSpPr>
                  <p:cNvPr id="528" name="Oval 527"/>
                  <p:cNvSpPr/>
                  <p:nvPr/>
                </p:nvSpPr>
                <p:spPr>
                  <a:xfrm>
                    <a:off x="2271380" y="1892183"/>
                    <a:ext cx="107007" cy="1070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9" name="Freeform 528"/>
                  <p:cNvSpPr/>
                  <p:nvPr/>
                </p:nvSpPr>
                <p:spPr>
                  <a:xfrm rot="20179407">
                    <a:off x="2124897" y="1977124"/>
                    <a:ext cx="689733" cy="2389132"/>
                  </a:xfrm>
                  <a:custGeom>
                    <a:avLst/>
                    <a:gdLst>
                      <a:gd name="connsiteX0" fmla="*/ 689733 w 689733"/>
                      <a:gd name="connsiteY0" fmla="*/ 0 h 2389132"/>
                      <a:gd name="connsiteX1" fmla="*/ 689733 w 689733"/>
                      <a:gd name="connsiteY1" fmla="*/ 28186 h 2389132"/>
                      <a:gd name="connsiteX2" fmla="*/ 652197 w 689733"/>
                      <a:gd name="connsiteY2" fmla="*/ 49764 h 2389132"/>
                      <a:gd name="connsiteX3" fmla="*/ 139159 w 689733"/>
                      <a:gd name="connsiteY3" fmla="*/ 651429 h 2389132"/>
                      <a:gd name="connsiteX4" fmla="*/ 583744 w 689733"/>
                      <a:gd name="connsiteY4" fmla="*/ 2294795 h 2389132"/>
                      <a:gd name="connsiteX5" fmla="*/ 689733 w 689733"/>
                      <a:gd name="connsiteY5" fmla="*/ 2362231 h 2389132"/>
                      <a:gd name="connsiteX6" fmla="*/ 689733 w 689733"/>
                      <a:gd name="connsiteY6" fmla="*/ 2389132 h 2389132"/>
                      <a:gd name="connsiteX7" fmla="*/ 583393 w 689733"/>
                      <a:gd name="connsiteY7" fmla="*/ 2321766 h 2389132"/>
                      <a:gd name="connsiteX8" fmla="*/ 116639 w 689733"/>
                      <a:gd name="connsiteY8" fmla="*/ 639200 h 2389132"/>
                      <a:gd name="connsiteX9" fmla="*/ 642926 w 689733"/>
                      <a:gd name="connsiteY9" fmla="*/ 26521 h 2389132"/>
                      <a:gd name="connsiteX10" fmla="*/ 689733 w 689733"/>
                      <a:gd name="connsiteY10" fmla="*/ 0 h 2389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9733" h="2389132">
                        <a:moveTo>
                          <a:pt x="689733" y="0"/>
                        </a:moveTo>
                        <a:lnTo>
                          <a:pt x="689733" y="28186"/>
                        </a:lnTo>
                        <a:lnTo>
                          <a:pt x="652197" y="49764"/>
                        </a:lnTo>
                        <a:cubicBezTo>
                          <a:pt x="433446" y="189810"/>
                          <a:pt x="251771" y="394608"/>
                          <a:pt x="139159" y="651429"/>
                        </a:cubicBezTo>
                        <a:cubicBezTo>
                          <a:pt x="-123601" y="1250679"/>
                          <a:pt x="76716" y="1934613"/>
                          <a:pt x="583744" y="2294795"/>
                        </a:cubicBezTo>
                        <a:lnTo>
                          <a:pt x="689733" y="2362231"/>
                        </a:lnTo>
                        <a:lnTo>
                          <a:pt x="689733" y="2389132"/>
                        </a:lnTo>
                        <a:lnTo>
                          <a:pt x="583393" y="2321766"/>
                        </a:lnTo>
                        <a:cubicBezTo>
                          <a:pt x="58558" y="1950969"/>
                          <a:pt x="-151468" y="1250646"/>
                          <a:pt x="116639" y="639200"/>
                        </a:cubicBezTo>
                        <a:cubicBezTo>
                          <a:pt x="231543" y="377151"/>
                          <a:pt x="417950" y="168639"/>
                          <a:pt x="642926" y="26521"/>
                        </a:cubicBezTo>
                        <a:lnTo>
                          <a:pt x="68973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30" name="Isosceles Triangle 529"/>
                  <p:cNvSpPr/>
                  <p:nvPr/>
                </p:nvSpPr>
                <p:spPr>
                  <a:xfrm rot="5757793">
                    <a:off x="3233429" y="4049653"/>
                    <a:ext cx="124047" cy="10693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0" name="Group 519"/>
                <p:cNvGrpSpPr/>
                <p:nvPr/>
              </p:nvGrpSpPr>
              <p:grpSpPr>
                <a:xfrm>
                  <a:off x="1895868" y="856329"/>
                  <a:ext cx="1758169" cy="841460"/>
                  <a:chOff x="1902307" y="830573"/>
                  <a:chExt cx="1758169" cy="841460"/>
                </a:xfrm>
                <a:grpFill/>
              </p:grpSpPr>
              <p:sp>
                <p:nvSpPr>
                  <p:cNvPr id="525" name="Freeform 524"/>
                  <p:cNvSpPr/>
                  <p:nvPr/>
                </p:nvSpPr>
                <p:spPr>
                  <a:xfrm rot="20334875">
                    <a:off x="1902307" y="1041908"/>
                    <a:ext cx="1720312" cy="284456"/>
                  </a:xfrm>
                  <a:custGeom>
                    <a:avLst/>
                    <a:gdLst>
                      <a:gd name="connsiteX0" fmla="*/ 1640701 w 1720312"/>
                      <a:gd name="connsiteY0" fmla="*/ 113212 h 284456"/>
                      <a:gd name="connsiteX1" fmla="*/ 1720312 w 1720312"/>
                      <a:gd name="connsiteY1" fmla="*/ 143977 h 284456"/>
                      <a:gd name="connsiteX2" fmla="*/ 1713529 w 1720312"/>
                      <a:gd name="connsiteY2" fmla="*/ 170665 h 284456"/>
                      <a:gd name="connsiteX3" fmla="*/ 1676563 w 1720312"/>
                      <a:gd name="connsiteY3" fmla="*/ 154866 h 284456"/>
                      <a:gd name="connsiteX4" fmla="*/ 977269 w 1720312"/>
                      <a:gd name="connsiteY4" fmla="*/ 30294 h 284456"/>
                      <a:gd name="connsiteX5" fmla="*/ 44073 w 1720312"/>
                      <a:gd name="connsiteY5" fmla="*/ 265981 h 284456"/>
                      <a:gd name="connsiteX6" fmla="*/ 15179 w 1720312"/>
                      <a:gd name="connsiteY6" fmla="*/ 284456 h 284456"/>
                      <a:gd name="connsiteX7" fmla="*/ 0 w 1720312"/>
                      <a:gd name="connsiteY7" fmla="*/ 261490 h 284456"/>
                      <a:gd name="connsiteX8" fmla="*/ 177695 w 1720312"/>
                      <a:gd name="connsiteY8" fmla="*/ 167350 h 284456"/>
                      <a:gd name="connsiteX9" fmla="*/ 841669 w 1720312"/>
                      <a:gd name="connsiteY9" fmla="*/ 4349 h 284456"/>
                      <a:gd name="connsiteX10" fmla="*/ 1640701 w 1720312"/>
                      <a:gd name="connsiteY10" fmla="*/ 113212 h 284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0312" h="284456">
                        <a:moveTo>
                          <a:pt x="1640701" y="113212"/>
                        </a:moveTo>
                        <a:lnTo>
                          <a:pt x="1720312" y="143977"/>
                        </a:lnTo>
                        <a:lnTo>
                          <a:pt x="1713529" y="170665"/>
                        </a:lnTo>
                        <a:lnTo>
                          <a:pt x="1676563" y="154866"/>
                        </a:lnTo>
                        <a:cubicBezTo>
                          <a:pt x="1468689" y="75421"/>
                          <a:pt x="1230470" y="30294"/>
                          <a:pt x="977269" y="30294"/>
                        </a:cubicBezTo>
                        <a:cubicBezTo>
                          <a:pt x="622788" y="30294"/>
                          <a:pt x="297671" y="118742"/>
                          <a:pt x="44073" y="265981"/>
                        </a:cubicBezTo>
                        <a:lnTo>
                          <a:pt x="15179" y="284456"/>
                        </a:lnTo>
                        <a:lnTo>
                          <a:pt x="0" y="261490"/>
                        </a:lnTo>
                        <a:lnTo>
                          <a:pt x="177695" y="167350"/>
                        </a:lnTo>
                        <a:cubicBezTo>
                          <a:pt x="376238" y="77420"/>
                          <a:pt x="600549" y="20078"/>
                          <a:pt x="841669" y="4349"/>
                        </a:cubicBezTo>
                        <a:cubicBezTo>
                          <a:pt x="1122975" y="-14003"/>
                          <a:pt x="1395117" y="26373"/>
                          <a:pt x="1640701" y="113212"/>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6" name="Oval 525"/>
                  <p:cNvSpPr/>
                  <p:nvPr/>
                </p:nvSpPr>
                <p:spPr>
                  <a:xfrm rot="21480000">
                    <a:off x="3531296" y="830573"/>
                    <a:ext cx="129180" cy="129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7" name="Isosceles Triangle 526"/>
                  <p:cNvSpPr/>
                  <p:nvPr/>
                </p:nvSpPr>
                <p:spPr>
                  <a:xfrm rot="12768893">
                    <a:off x="1966924" y="1560754"/>
                    <a:ext cx="129085" cy="11127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1" name="Group 520"/>
                <p:cNvGrpSpPr/>
                <p:nvPr/>
              </p:nvGrpSpPr>
              <p:grpSpPr>
                <a:xfrm rot="10309948">
                  <a:off x="3484886" y="3667603"/>
                  <a:ext cx="1758169" cy="841460"/>
                  <a:chOff x="1902307" y="830573"/>
                  <a:chExt cx="1758169" cy="841460"/>
                </a:xfrm>
                <a:grpFill/>
              </p:grpSpPr>
              <p:sp>
                <p:nvSpPr>
                  <p:cNvPr id="522" name="Freeform 521"/>
                  <p:cNvSpPr/>
                  <p:nvPr/>
                </p:nvSpPr>
                <p:spPr>
                  <a:xfrm rot="20334875">
                    <a:off x="1902307" y="1041908"/>
                    <a:ext cx="1720312" cy="284456"/>
                  </a:xfrm>
                  <a:custGeom>
                    <a:avLst/>
                    <a:gdLst>
                      <a:gd name="connsiteX0" fmla="*/ 1640701 w 1720312"/>
                      <a:gd name="connsiteY0" fmla="*/ 113212 h 284456"/>
                      <a:gd name="connsiteX1" fmla="*/ 1720312 w 1720312"/>
                      <a:gd name="connsiteY1" fmla="*/ 143977 h 284456"/>
                      <a:gd name="connsiteX2" fmla="*/ 1713529 w 1720312"/>
                      <a:gd name="connsiteY2" fmla="*/ 170665 h 284456"/>
                      <a:gd name="connsiteX3" fmla="*/ 1676563 w 1720312"/>
                      <a:gd name="connsiteY3" fmla="*/ 154866 h 284456"/>
                      <a:gd name="connsiteX4" fmla="*/ 977269 w 1720312"/>
                      <a:gd name="connsiteY4" fmla="*/ 30294 h 284456"/>
                      <a:gd name="connsiteX5" fmla="*/ 44073 w 1720312"/>
                      <a:gd name="connsiteY5" fmla="*/ 265981 h 284456"/>
                      <a:gd name="connsiteX6" fmla="*/ 15179 w 1720312"/>
                      <a:gd name="connsiteY6" fmla="*/ 284456 h 284456"/>
                      <a:gd name="connsiteX7" fmla="*/ 0 w 1720312"/>
                      <a:gd name="connsiteY7" fmla="*/ 261490 h 284456"/>
                      <a:gd name="connsiteX8" fmla="*/ 177695 w 1720312"/>
                      <a:gd name="connsiteY8" fmla="*/ 167350 h 284456"/>
                      <a:gd name="connsiteX9" fmla="*/ 841669 w 1720312"/>
                      <a:gd name="connsiteY9" fmla="*/ 4349 h 284456"/>
                      <a:gd name="connsiteX10" fmla="*/ 1640701 w 1720312"/>
                      <a:gd name="connsiteY10" fmla="*/ 113212 h 284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0312" h="284456">
                        <a:moveTo>
                          <a:pt x="1640701" y="113212"/>
                        </a:moveTo>
                        <a:lnTo>
                          <a:pt x="1720312" y="143977"/>
                        </a:lnTo>
                        <a:lnTo>
                          <a:pt x="1713529" y="170665"/>
                        </a:lnTo>
                        <a:lnTo>
                          <a:pt x="1676563" y="154866"/>
                        </a:lnTo>
                        <a:cubicBezTo>
                          <a:pt x="1468689" y="75421"/>
                          <a:pt x="1230470" y="30294"/>
                          <a:pt x="977269" y="30294"/>
                        </a:cubicBezTo>
                        <a:cubicBezTo>
                          <a:pt x="622788" y="30294"/>
                          <a:pt x="297671" y="118742"/>
                          <a:pt x="44073" y="265981"/>
                        </a:cubicBezTo>
                        <a:lnTo>
                          <a:pt x="15179" y="284456"/>
                        </a:lnTo>
                        <a:lnTo>
                          <a:pt x="0" y="261490"/>
                        </a:lnTo>
                        <a:lnTo>
                          <a:pt x="177695" y="167350"/>
                        </a:lnTo>
                        <a:cubicBezTo>
                          <a:pt x="376238" y="77420"/>
                          <a:pt x="600549" y="20078"/>
                          <a:pt x="841669" y="4349"/>
                        </a:cubicBezTo>
                        <a:cubicBezTo>
                          <a:pt x="1122975" y="-14003"/>
                          <a:pt x="1395117" y="26373"/>
                          <a:pt x="1640701" y="113212"/>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3" name="Oval 522"/>
                  <p:cNvSpPr/>
                  <p:nvPr/>
                </p:nvSpPr>
                <p:spPr>
                  <a:xfrm rot="21480000">
                    <a:off x="3531296" y="830573"/>
                    <a:ext cx="129180" cy="129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4" name="Isosceles Triangle 523"/>
                  <p:cNvSpPr/>
                  <p:nvPr/>
                </p:nvSpPr>
                <p:spPr>
                  <a:xfrm rot="12768893">
                    <a:off x="1966924" y="1560754"/>
                    <a:ext cx="129085" cy="11127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11" name="Group 310"/>
              <p:cNvGrpSpPr/>
              <p:nvPr/>
            </p:nvGrpSpPr>
            <p:grpSpPr>
              <a:xfrm>
                <a:off x="2209506" y="1263228"/>
                <a:ext cx="2843887" cy="2874486"/>
                <a:chOff x="2209506" y="1263228"/>
                <a:chExt cx="2843887" cy="2874486"/>
              </a:xfrm>
            </p:grpSpPr>
            <p:sp>
              <p:nvSpPr>
                <p:cNvPr id="312" name="Oval 311"/>
                <p:cNvSpPr/>
                <p:nvPr/>
              </p:nvSpPr>
              <p:spPr>
                <a:xfrm>
                  <a:off x="4113912" y="2505339"/>
                  <a:ext cx="283261" cy="2832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3" name="Oval 312"/>
                <p:cNvSpPr/>
                <p:nvPr userDrawn="1"/>
              </p:nvSpPr>
              <p:spPr>
                <a:xfrm>
                  <a:off x="4487305" y="1838776"/>
                  <a:ext cx="361744" cy="361742"/>
                </a:xfrm>
                <a:prstGeom prst="ellipse">
                  <a:avLst/>
                </a:prstGeom>
                <a:solidFill>
                  <a:srgbClr val="EF8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4" name="Oval 313"/>
                <p:cNvSpPr/>
                <p:nvPr userDrawn="1"/>
              </p:nvSpPr>
              <p:spPr>
                <a:xfrm>
                  <a:off x="3934863" y="2889028"/>
                  <a:ext cx="430305" cy="430305"/>
                </a:xfrm>
                <a:prstGeom prst="ellipse">
                  <a:avLst/>
                </a:prstGeom>
                <a:solidFill>
                  <a:srgbClr val="DF5F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5" name="Oval 314"/>
                <p:cNvSpPr/>
                <p:nvPr userDrawn="1"/>
              </p:nvSpPr>
              <p:spPr>
                <a:xfrm>
                  <a:off x="3235801" y="2411166"/>
                  <a:ext cx="430305" cy="430305"/>
                </a:xfrm>
                <a:prstGeom prst="ellipse">
                  <a:avLst/>
                </a:prstGeom>
                <a:solidFill>
                  <a:srgbClr val="036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6" name="Freeform 315"/>
                <p:cNvSpPr/>
                <p:nvPr/>
              </p:nvSpPr>
              <p:spPr>
                <a:xfrm>
                  <a:off x="2943539" y="3245077"/>
                  <a:ext cx="298387" cy="216262"/>
                </a:xfrm>
                <a:custGeom>
                  <a:avLst/>
                  <a:gdLst>
                    <a:gd name="connsiteX0" fmla="*/ 34373 w 3114675"/>
                    <a:gd name="connsiteY0" fmla="*/ 49467 h 2257425"/>
                    <a:gd name="connsiteX1" fmla="*/ 1533599 w 3114675"/>
                    <a:gd name="connsiteY1" fmla="*/ 1432551 h 2257425"/>
                    <a:gd name="connsiteX2" fmla="*/ 1535799 w 3114675"/>
                    <a:gd name="connsiteY2" fmla="*/ 1430166 h 2257425"/>
                    <a:gd name="connsiteX3" fmla="*/ 3091297 w 3114675"/>
                    <a:gd name="connsiteY3" fmla="*/ 65774 h 2257425"/>
                    <a:gd name="connsiteX4" fmla="*/ 3103822 w 3114675"/>
                    <a:gd name="connsiteY4" fmla="*/ 84351 h 2257425"/>
                    <a:gd name="connsiteX5" fmla="*/ 3114675 w 3114675"/>
                    <a:gd name="connsiteY5" fmla="*/ 138109 h 2257425"/>
                    <a:gd name="connsiteX6" fmla="*/ 3114675 w 3114675"/>
                    <a:gd name="connsiteY6" fmla="*/ 2257425 h 2257425"/>
                    <a:gd name="connsiteX7" fmla="*/ 0 w 3114675"/>
                    <a:gd name="connsiteY7" fmla="*/ 2257425 h 2257425"/>
                    <a:gd name="connsiteX8" fmla="*/ 0 w 3114675"/>
                    <a:gd name="connsiteY8" fmla="*/ 138109 h 2257425"/>
                    <a:gd name="connsiteX9" fmla="*/ 10854 w 3114675"/>
                    <a:gd name="connsiteY9" fmla="*/ 84351 h 2257425"/>
                    <a:gd name="connsiteX10" fmla="*/ 191463 w 3114675"/>
                    <a:gd name="connsiteY10" fmla="*/ 0 h 2257425"/>
                    <a:gd name="connsiteX11" fmla="*/ 2951989 w 3114675"/>
                    <a:gd name="connsiteY11" fmla="*/ 0 h 2257425"/>
                    <a:gd name="connsiteX12" fmla="*/ 1543911 w 3114675"/>
                    <a:gd name="connsiteY12" fmla="*/ 1247677 h 2257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14675" h="2257425">
                      <a:moveTo>
                        <a:pt x="34373" y="49467"/>
                      </a:moveTo>
                      <a:lnTo>
                        <a:pt x="1533599" y="1432551"/>
                      </a:lnTo>
                      <a:lnTo>
                        <a:pt x="1535799" y="1430166"/>
                      </a:lnTo>
                      <a:lnTo>
                        <a:pt x="3091297" y="65774"/>
                      </a:lnTo>
                      <a:lnTo>
                        <a:pt x="3103822" y="84351"/>
                      </a:lnTo>
                      <a:cubicBezTo>
                        <a:pt x="3110811" y="100874"/>
                        <a:pt x="3114675" y="119040"/>
                        <a:pt x="3114675" y="138109"/>
                      </a:cubicBezTo>
                      <a:lnTo>
                        <a:pt x="3114675" y="2257425"/>
                      </a:lnTo>
                      <a:lnTo>
                        <a:pt x="0" y="2257425"/>
                      </a:lnTo>
                      <a:lnTo>
                        <a:pt x="0" y="138109"/>
                      </a:lnTo>
                      <a:cubicBezTo>
                        <a:pt x="0" y="119040"/>
                        <a:pt x="3865" y="100874"/>
                        <a:pt x="10854" y="84351"/>
                      </a:cubicBezTo>
                      <a:close/>
                      <a:moveTo>
                        <a:pt x="191463" y="0"/>
                      </a:moveTo>
                      <a:lnTo>
                        <a:pt x="2951989" y="0"/>
                      </a:lnTo>
                      <a:lnTo>
                        <a:pt x="1543911" y="1247677"/>
                      </a:lnTo>
                      <a:close/>
                    </a:path>
                  </a:pathLst>
                </a:custGeom>
                <a:solidFill>
                  <a:srgbClr val="03657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317" name="Group 316"/>
                <p:cNvGrpSpPr/>
                <p:nvPr/>
              </p:nvGrpSpPr>
              <p:grpSpPr>
                <a:xfrm>
                  <a:off x="2765782" y="1870522"/>
                  <a:ext cx="358179" cy="358179"/>
                  <a:chOff x="2765782" y="1870522"/>
                  <a:chExt cx="358179" cy="358179"/>
                </a:xfrm>
              </p:grpSpPr>
              <p:sp>
                <p:nvSpPr>
                  <p:cNvPr id="515" name="Oval 514"/>
                  <p:cNvSpPr/>
                  <p:nvPr userDrawn="1"/>
                </p:nvSpPr>
                <p:spPr>
                  <a:xfrm>
                    <a:off x="2765782" y="1870522"/>
                    <a:ext cx="358179" cy="358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6" name="Freeform 515"/>
                  <p:cNvSpPr/>
                  <p:nvPr/>
                </p:nvSpPr>
                <p:spPr>
                  <a:xfrm>
                    <a:off x="2775143" y="1879883"/>
                    <a:ext cx="339456" cy="339456"/>
                  </a:xfrm>
                  <a:custGeom>
                    <a:avLst/>
                    <a:gdLst>
                      <a:gd name="connsiteX0" fmla="*/ 711698 w 1790700"/>
                      <a:gd name="connsiteY0" fmla="*/ 1386148 h 1790700"/>
                      <a:gd name="connsiteX1" fmla="*/ 712178 w 1790700"/>
                      <a:gd name="connsiteY1" fmla="*/ 1387416 h 1790700"/>
                      <a:gd name="connsiteX2" fmla="*/ 792450 w 1790700"/>
                      <a:gd name="connsiteY2" fmla="*/ 1527405 h 1790700"/>
                      <a:gd name="connsiteX3" fmla="*/ 853860 w 1790700"/>
                      <a:gd name="connsiteY3" fmla="*/ 1605543 h 1790700"/>
                      <a:gd name="connsiteX4" fmla="*/ 895350 w 1790700"/>
                      <a:gd name="connsiteY4" fmla="*/ 1609725 h 1790700"/>
                      <a:gd name="connsiteX5" fmla="*/ 895350 w 1790700"/>
                      <a:gd name="connsiteY5" fmla="*/ 1401542 h 1790700"/>
                      <a:gd name="connsiteX6" fmla="*/ 790426 w 1790700"/>
                      <a:gd name="connsiteY6" fmla="*/ 1396843 h 1790700"/>
                      <a:gd name="connsiteX7" fmla="*/ 1163488 w 1790700"/>
                      <a:gd name="connsiteY7" fmla="*/ 1375360 h 1790700"/>
                      <a:gd name="connsiteX8" fmla="*/ 1103701 w 1790700"/>
                      <a:gd name="connsiteY8" fmla="*/ 1388537 h 1790700"/>
                      <a:gd name="connsiteX9" fmla="*/ 1038225 w 1790700"/>
                      <a:gd name="connsiteY9" fmla="*/ 1393223 h 1790700"/>
                      <a:gd name="connsiteX10" fmla="*/ 1038225 w 1790700"/>
                      <a:gd name="connsiteY10" fmla="*/ 1578844 h 1790700"/>
                      <a:gd name="connsiteX11" fmla="*/ 1078652 w 1790700"/>
                      <a:gd name="connsiteY11" fmla="*/ 1527405 h 1790700"/>
                      <a:gd name="connsiteX12" fmla="*/ 1158925 w 1790700"/>
                      <a:gd name="connsiteY12" fmla="*/ 1387416 h 1790700"/>
                      <a:gd name="connsiteX13" fmla="*/ 1513413 w 1790700"/>
                      <a:gd name="connsiteY13" fmla="*/ 1246286 h 1790700"/>
                      <a:gd name="connsiteX14" fmla="*/ 1444291 w 1790700"/>
                      <a:gd name="connsiteY14" fmla="*/ 1286779 h 1790700"/>
                      <a:gd name="connsiteX15" fmla="*/ 1369047 w 1790700"/>
                      <a:gd name="connsiteY15" fmla="*/ 1315776 h 1790700"/>
                      <a:gd name="connsiteX16" fmla="*/ 1327232 w 1790700"/>
                      <a:gd name="connsiteY16" fmla="*/ 1413404 h 1790700"/>
                      <a:gd name="connsiteX17" fmla="*/ 1280075 w 1790700"/>
                      <a:gd name="connsiteY17" fmla="*/ 1495879 h 1790700"/>
                      <a:gd name="connsiteX18" fmla="*/ 1362856 w 1790700"/>
                      <a:gd name="connsiteY18" fmla="*/ 1435523 h 1790700"/>
                      <a:gd name="connsiteX19" fmla="*/ 1465223 w 1790700"/>
                      <a:gd name="connsiteY19" fmla="*/ 1326202 h 1790700"/>
                      <a:gd name="connsiteX20" fmla="*/ 258407 w 1790700"/>
                      <a:gd name="connsiteY20" fmla="*/ 1217217 h 1790700"/>
                      <a:gd name="connsiteX21" fmla="*/ 302979 w 1790700"/>
                      <a:gd name="connsiteY21" fmla="*/ 1294764 h 1790700"/>
                      <a:gd name="connsiteX22" fmla="*/ 617283 w 1790700"/>
                      <a:gd name="connsiteY22" fmla="*/ 1553586 h 1790700"/>
                      <a:gd name="connsiteX23" fmla="*/ 636247 w 1790700"/>
                      <a:gd name="connsiteY23" fmla="*/ 1559473 h 1790700"/>
                      <a:gd name="connsiteX24" fmla="*/ 594786 w 1790700"/>
                      <a:gd name="connsiteY24" fmla="*/ 1502453 h 1790700"/>
                      <a:gd name="connsiteX25" fmla="*/ 521285 w 1790700"/>
                      <a:gd name="connsiteY25" fmla="*/ 1365700 h 1790700"/>
                      <a:gd name="connsiteX26" fmla="*/ 511546 w 1790700"/>
                      <a:gd name="connsiteY26" fmla="*/ 1338489 h 1790700"/>
                      <a:gd name="connsiteX27" fmla="*/ 457721 w 1790700"/>
                      <a:gd name="connsiteY27" fmla="*/ 1320653 h 1790700"/>
                      <a:gd name="connsiteX28" fmla="*/ 271300 w 1790700"/>
                      <a:gd name="connsiteY28" fmla="*/ 1226592 h 1790700"/>
                      <a:gd name="connsiteX29" fmla="*/ 1444540 w 1790700"/>
                      <a:gd name="connsiteY29" fmla="*/ 995364 h 1790700"/>
                      <a:gd name="connsiteX30" fmla="*/ 1443555 w 1790700"/>
                      <a:gd name="connsiteY30" fmla="*/ 1012976 h 1790700"/>
                      <a:gd name="connsiteX31" fmla="*/ 1427026 w 1790700"/>
                      <a:gd name="connsiteY31" fmla="*/ 1109843 h 1790700"/>
                      <a:gd name="connsiteX32" fmla="*/ 1486208 w 1790700"/>
                      <a:gd name="connsiteY32" fmla="*/ 1084505 h 1790700"/>
                      <a:gd name="connsiteX33" fmla="*/ 1562677 w 1790700"/>
                      <a:gd name="connsiteY33" fmla="*/ 1038739 h 1790700"/>
                      <a:gd name="connsiteX34" fmla="*/ 1599196 w 1790700"/>
                      <a:gd name="connsiteY34" fmla="*/ 1011786 h 1790700"/>
                      <a:gd name="connsiteX35" fmla="*/ 1601940 w 1790700"/>
                      <a:gd name="connsiteY35" fmla="*/ 995364 h 1790700"/>
                      <a:gd name="connsiteX36" fmla="*/ 1038225 w 1790700"/>
                      <a:gd name="connsiteY36" fmla="*/ 995364 h 1790700"/>
                      <a:gd name="connsiteX37" fmla="*/ 1038225 w 1790700"/>
                      <a:gd name="connsiteY37" fmla="*/ 1214745 h 1790700"/>
                      <a:gd name="connsiteX38" fmla="*/ 1121082 w 1790700"/>
                      <a:gd name="connsiteY38" fmla="*/ 1204915 h 1790700"/>
                      <a:gd name="connsiteX39" fmla="*/ 1219998 w 1790700"/>
                      <a:gd name="connsiteY39" fmla="*/ 1185101 h 1790700"/>
                      <a:gd name="connsiteX40" fmla="*/ 1229221 w 1790700"/>
                      <a:gd name="connsiteY40" fmla="*/ 1182461 h 1790700"/>
                      <a:gd name="connsiteX41" fmla="*/ 1257706 w 1790700"/>
                      <a:gd name="connsiteY41" fmla="*/ 1051067 h 1790700"/>
                      <a:gd name="connsiteX42" fmla="*/ 1261631 w 1790700"/>
                      <a:gd name="connsiteY42" fmla="*/ 995364 h 1790700"/>
                      <a:gd name="connsiteX43" fmla="*/ 609472 w 1790700"/>
                      <a:gd name="connsiteY43" fmla="*/ 995364 h 1790700"/>
                      <a:gd name="connsiteX44" fmla="*/ 613397 w 1790700"/>
                      <a:gd name="connsiteY44" fmla="*/ 1051067 h 1790700"/>
                      <a:gd name="connsiteX45" fmla="*/ 644276 w 1790700"/>
                      <a:gd name="connsiteY45" fmla="*/ 1193503 h 1790700"/>
                      <a:gd name="connsiteX46" fmla="*/ 662310 w 1790700"/>
                      <a:gd name="connsiteY46" fmla="*/ 1197877 h 1790700"/>
                      <a:gd name="connsiteX47" fmla="*/ 784472 w 1790700"/>
                      <a:gd name="connsiteY47" fmla="*/ 1215317 h 1790700"/>
                      <a:gd name="connsiteX48" fmla="*/ 895350 w 1790700"/>
                      <a:gd name="connsiteY48" fmla="*/ 1220530 h 1790700"/>
                      <a:gd name="connsiteX49" fmla="*/ 895350 w 1790700"/>
                      <a:gd name="connsiteY49" fmla="*/ 995364 h 1790700"/>
                      <a:gd name="connsiteX50" fmla="*/ 203641 w 1790700"/>
                      <a:gd name="connsiteY50" fmla="*/ 995364 h 1790700"/>
                      <a:gd name="connsiteX51" fmla="*/ 246347 w 1790700"/>
                      <a:gd name="connsiteY51" fmla="*/ 1028927 h 1790700"/>
                      <a:gd name="connsiteX52" fmla="*/ 437626 w 1790700"/>
                      <a:gd name="connsiteY52" fmla="*/ 1131702 h 1790700"/>
                      <a:gd name="connsiteX53" fmla="*/ 450549 w 1790700"/>
                      <a:gd name="connsiteY53" fmla="*/ 1136225 h 1790700"/>
                      <a:gd name="connsiteX54" fmla="*/ 431202 w 1790700"/>
                      <a:gd name="connsiteY54" fmla="*/ 1042324 h 1790700"/>
                      <a:gd name="connsiteX55" fmla="*/ 428050 w 1790700"/>
                      <a:gd name="connsiteY55" fmla="*/ 995364 h 1790700"/>
                      <a:gd name="connsiteX56" fmla="*/ 1434524 w 1790700"/>
                      <a:gd name="connsiteY56" fmla="*/ 653094 h 1790700"/>
                      <a:gd name="connsiteX57" fmla="*/ 1438262 w 1790700"/>
                      <a:gd name="connsiteY57" fmla="*/ 670052 h 1790700"/>
                      <a:gd name="connsiteX58" fmla="*/ 1451320 w 1790700"/>
                      <a:gd name="connsiteY58" fmla="*/ 852489 h 1790700"/>
                      <a:gd name="connsiteX59" fmla="*/ 1605405 w 1790700"/>
                      <a:gd name="connsiteY59" fmla="*/ 852489 h 1790700"/>
                      <a:gd name="connsiteX60" fmla="*/ 1595212 w 1790700"/>
                      <a:gd name="connsiteY60" fmla="*/ 751379 h 1790700"/>
                      <a:gd name="connsiteX61" fmla="*/ 1593610 w 1790700"/>
                      <a:gd name="connsiteY61" fmla="*/ 746218 h 1790700"/>
                      <a:gd name="connsiteX62" fmla="*/ 1562677 w 1790700"/>
                      <a:gd name="connsiteY62" fmla="*/ 723388 h 1790700"/>
                      <a:gd name="connsiteX63" fmla="*/ 1460938 w 1790700"/>
                      <a:gd name="connsiteY63" fmla="*/ 664493 h 1790700"/>
                      <a:gd name="connsiteX64" fmla="*/ 441261 w 1790700"/>
                      <a:gd name="connsiteY64" fmla="*/ 629153 h 1790700"/>
                      <a:gd name="connsiteX65" fmla="*/ 437626 w 1790700"/>
                      <a:gd name="connsiteY65" fmla="*/ 630425 h 1790700"/>
                      <a:gd name="connsiteX66" fmla="*/ 246347 w 1790700"/>
                      <a:gd name="connsiteY66" fmla="*/ 733200 h 1790700"/>
                      <a:gd name="connsiteX67" fmla="*/ 192187 w 1790700"/>
                      <a:gd name="connsiteY67" fmla="*/ 775766 h 1790700"/>
                      <a:gd name="connsiteX68" fmla="*/ 186715 w 1790700"/>
                      <a:gd name="connsiteY68" fmla="*/ 804365 h 1790700"/>
                      <a:gd name="connsiteX69" fmla="*/ 183679 w 1790700"/>
                      <a:gd name="connsiteY69" fmla="*/ 852489 h 1790700"/>
                      <a:gd name="connsiteX70" fmla="*/ 419613 w 1790700"/>
                      <a:gd name="connsiteY70" fmla="*/ 852489 h 1790700"/>
                      <a:gd name="connsiteX71" fmla="*/ 426893 w 1790700"/>
                      <a:gd name="connsiteY71" fmla="*/ 716957 h 1790700"/>
                      <a:gd name="connsiteX72" fmla="*/ 1038225 w 1790700"/>
                      <a:gd name="connsiteY72" fmla="*/ 549491 h 1790700"/>
                      <a:gd name="connsiteX73" fmla="*/ 1038225 w 1790700"/>
                      <a:gd name="connsiteY73" fmla="*/ 852489 h 1790700"/>
                      <a:gd name="connsiteX74" fmla="*/ 1270653 w 1790700"/>
                      <a:gd name="connsiteY74" fmla="*/ 852489 h 1790700"/>
                      <a:gd name="connsiteX75" fmla="*/ 1266856 w 1790700"/>
                      <a:gd name="connsiteY75" fmla="*/ 755633 h 1790700"/>
                      <a:gd name="connsiteX76" fmla="*/ 1254641 w 1790700"/>
                      <a:gd name="connsiteY76" fmla="*/ 652671 h 1790700"/>
                      <a:gd name="connsiteX77" fmla="*/ 1240681 w 1790700"/>
                      <a:gd name="connsiteY77" fmla="*/ 582985 h 1790700"/>
                      <a:gd name="connsiteX78" fmla="*/ 1226031 w 1790700"/>
                      <a:gd name="connsiteY78" fmla="*/ 578507 h 1790700"/>
                      <a:gd name="connsiteX79" fmla="*/ 1095696 w 1790700"/>
                      <a:gd name="connsiteY79" fmla="*/ 553428 h 1790700"/>
                      <a:gd name="connsiteX80" fmla="*/ 895350 w 1790700"/>
                      <a:gd name="connsiteY80" fmla="*/ 541597 h 1790700"/>
                      <a:gd name="connsiteX81" fmla="*/ 784472 w 1790700"/>
                      <a:gd name="connsiteY81" fmla="*/ 546810 h 1790700"/>
                      <a:gd name="connsiteX82" fmla="*/ 662310 w 1790700"/>
                      <a:gd name="connsiteY82" fmla="*/ 564251 h 1790700"/>
                      <a:gd name="connsiteX83" fmla="*/ 635254 w 1790700"/>
                      <a:gd name="connsiteY83" fmla="*/ 570812 h 1790700"/>
                      <a:gd name="connsiteX84" fmla="*/ 612678 w 1790700"/>
                      <a:gd name="connsiteY84" fmla="*/ 678056 h 1790700"/>
                      <a:gd name="connsiteX85" fmla="*/ 600729 w 1790700"/>
                      <a:gd name="connsiteY85" fmla="*/ 852489 h 1790700"/>
                      <a:gd name="connsiteX86" fmla="*/ 895350 w 1790700"/>
                      <a:gd name="connsiteY86" fmla="*/ 852489 h 1790700"/>
                      <a:gd name="connsiteX87" fmla="*/ 1340493 w 1790700"/>
                      <a:gd name="connsiteY87" fmla="*/ 339814 h 1790700"/>
                      <a:gd name="connsiteX88" fmla="*/ 1384036 w 1790700"/>
                      <a:gd name="connsiteY88" fmla="*/ 452801 h 1790700"/>
                      <a:gd name="connsiteX89" fmla="*/ 1444291 w 1790700"/>
                      <a:gd name="connsiteY89" fmla="*/ 475349 h 1790700"/>
                      <a:gd name="connsiteX90" fmla="*/ 1491584 w 1790700"/>
                      <a:gd name="connsiteY90" fmla="*/ 503053 h 1790700"/>
                      <a:gd name="connsiteX91" fmla="*/ 1487721 w 1790700"/>
                      <a:gd name="connsiteY91" fmla="*/ 495936 h 1790700"/>
                      <a:gd name="connsiteX92" fmla="*/ 1406513 w 1790700"/>
                      <a:gd name="connsiteY92" fmla="*/ 396307 h 1790700"/>
                      <a:gd name="connsiteX93" fmla="*/ 575369 w 1790700"/>
                      <a:gd name="connsiteY93" fmla="*/ 259865 h 1790700"/>
                      <a:gd name="connsiteX94" fmla="*/ 495937 w 1790700"/>
                      <a:gd name="connsiteY94" fmla="*/ 302979 h 1790700"/>
                      <a:gd name="connsiteX95" fmla="*/ 312774 w 1790700"/>
                      <a:gd name="connsiteY95" fmla="*/ 481808 h 1790700"/>
                      <a:gd name="connsiteX96" fmla="*/ 283649 w 1790700"/>
                      <a:gd name="connsiteY96" fmla="*/ 528475 h 1790700"/>
                      <a:gd name="connsiteX97" fmla="*/ 360349 w 1790700"/>
                      <a:gd name="connsiteY97" fmla="*/ 484621 h 1790700"/>
                      <a:gd name="connsiteX98" fmla="*/ 457721 w 1790700"/>
                      <a:gd name="connsiteY98" fmla="*/ 441474 h 1790700"/>
                      <a:gd name="connsiteX99" fmla="*/ 493761 w 1790700"/>
                      <a:gd name="connsiteY99" fmla="*/ 429532 h 1790700"/>
                      <a:gd name="connsiteX100" fmla="*/ 534599 w 1790700"/>
                      <a:gd name="connsiteY100" fmla="*/ 329462 h 1790700"/>
                      <a:gd name="connsiteX101" fmla="*/ 1038225 w 1790700"/>
                      <a:gd name="connsiteY101" fmla="*/ 196643 h 1790700"/>
                      <a:gd name="connsiteX102" fmla="*/ 1038225 w 1790700"/>
                      <a:gd name="connsiteY102" fmla="*/ 366646 h 1790700"/>
                      <a:gd name="connsiteX103" fmla="*/ 1056795 w 1790700"/>
                      <a:gd name="connsiteY103" fmla="*/ 367643 h 1790700"/>
                      <a:gd name="connsiteX104" fmla="*/ 1161168 w 1790700"/>
                      <a:gd name="connsiteY104" fmla="*/ 383276 h 1790700"/>
                      <a:gd name="connsiteX105" fmla="*/ 1176790 w 1790700"/>
                      <a:gd name="connsiteY105" fmla="*/ 386951 h 1790700"/>
                      <a:gd name="connsiteX106" fmla="*/ 1134230 w 1790700"/>
                      <a:gd name="connsiteY106" fmla="*/ 287544 h 1790700"/>
                      <a:gd name="connsiteX107" fmla="*/ 1088464 w 1790700"/>
                      <a:gd name="connsiteY107" fmla="*/ 211075 h 1790700"/>
                      <a:gd name="connsiteX108" fmla="*/ 1086075 w 1790700"/>
                      <a:gd name="connsiteY108" fmla="*/ 207838 h 1790700"/>
                      <a:gd name="connsiteX109" fmla="*/ 1073884 w 1790700"/>
                      <a:gd name="connsiteY109" fmla="*/ 203466 h 1790700"/>
                      <a:gd name="connsiteX110" fmla="*/ 895350 w 1790700"/>
                      <a:gd name="connsiteY110" fmla="*/ 180975 h 1790700"/>
                      <a:gd name="connsiteX111" fmla="*/ 797579 w 1790700"/>
                      <a:gd name="connsiteY111" fmla="*/ 190831 h 1790700"/>
                      <a:gd name="connsiteX112" fmla="*/ 782638 w 1790700"/>
                      <a:gd name="connsiteY112" fmla="*/ 211075 h 1790700"/>
                      <a:gd name="connsiteX113" fmla="*/ 706343 w 1790700"/>
                      <a:gd name="connsiteY113" fmla="*/ 349230 h 1790700"/>
                      <a:gd name="connsiteX114" fmla="*/ 695747 w 1790700"/>
                      <a:gd name="connsiteY114" fmla="*/ 378146 h 1790700"/>
                      <a:gd name="connsiteX115" fmla="*/ 790426 w 1790700"/>
                      <a:gd name="connsiteY115" fmla="*/ 365285 h 1790700"/>
                      <a:gd name="connsiteX116" fmla="*/ 895350 w 1790700"/>
                      <a:gd name="connsiteY116" fmla="*/ 360585 h 1790700"/>
                      <a:gd name="connsiteX117" fmla="*/ 895350 w 1790700"/>
                      <a:gd name="connsiteY117" fmla="*/ 0 h 1790700"/>
                      <a:gd name="connsiteX118" fmla="*/ 1790700 w 1790700"/>
                      <a:gd name="connsiteY118" fmla="*/ 895350 h 1790700"/>
                      <a:gd name="connsiteX119" fmla="*/ 895350 w 1790700"/>
                      <a:gd name="connsiteY119" fmla="*/ 1790700 h 1790700"/>
                      <a:gd name="connsiteX120" fmla="*/ 0 w 1790700"/>
                      <a:gd name="connsiteY120" fmla="*/ 895350 h 1790700"/>
                      <a:gd name="connsiteX121" fmla="*/ 895350 w 1790700"/>
                      <a:gd name="connsiteY121" fmla="*/ 0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790700" h="1790700">
                        <a:moveTo>
                          <a:pt x="711698" y="1386148"/>
                        </a:moveTo>
                        <a:lnTo>
                          <a:pt x="712178" y="1387416"/>
                        </a:lnTo>
                        <a:cubicBezTo>
                          <a:pt x="735792" y="1437617"/>
                          <a:pt x="762694" y="1484483"/>
                          <a:pt x="792450" y="1527405"/>
                        </a:cubicBezTo>
                        <a:lnTo>
                          <a:pt x="853860" y="1605543"/>
                        </a:lnTo>
                        <a:lnTo>
                          <a:pt x="895350" y="1609725"/>
                        </a:lnTo>
                        <a:lnTo>
                          <a:pt x="895350" y="1401542"/>
                        </a:lnTo>
                        <a:lnTo>
                          <a:pt x="790426" y="1396843"/>
                        </a:lnTo>
                        <a:close/>
                        <a:moveTo>
                          <a:pt x="1163488" y="1375360"/>
                        </a:moveTo>
                        <a:lnTo>
                          <a:pt x="1103701" y="1388537"/>
                        </a:lnTo>
                        <a:lnTo>
                          <a:pt x="1038225" y="1393223"/>
                        </a:lnTo>
                        <a:lnTo>
                          <a:pt x="1038225" y="1578844"/>
                        </a:lnTo>
                        <a:lnTo>
                          <a:pt x="1078652" y="1527405"/>
                        </a:lnTo>
                        <a:cubicBezTo>
                          <a:pt x="1108409" y="1484483"/>
                          <a:pt x="1135311" y="1437617"/>
                          <a:pt x="1158925" y="1387416"/>
                        </a:cubicBezTo>
                        <a:close/>
                        <a:moveTo>
                          <a:pt x="1513413" y="1246286"/>
                        </a:moveTo>
                        <a:lnTo>
                          <a:pt x="1444291" y="1286779"/>
                        </a:lnTo>
                        <a:lnTo>
                          <a:pt x="1369047" y="1315776"/>
                        </a:lnTo>
                        <a:lnTo>
                          <a:pt x="1327232" y="1413404"/>
                        </a:lnTo>
                        <a:lnTo>
                          <a:pt x="1280075" y="1495879"/>
                        </a:lnTo>
                        <a:lnTo>
                          <a:pt x="1362856" y="1435523"/>
                        </a:lnTo>
                        <a:cubicBezTo>
                          <a:pt x="1400660" y="1402776"/>
                          <a:pt x="1434991" y="1366127"/>
                          <a:pt x="1465223" y="1326202"/>
                        </a:cubicBezTo>
                        <a:close/>
                        <a:moveTo>
                          <a:pt x="258407" y="1217217"/>
                        </a:moveTo>
                        <a:lnTo>
                          <a:pt x="302979" y="1294764"/>
                        </a:lnTo>
                        <a:cubicBezTo>
                          <a:pt x="380006" y="1408779"/>
                          <a:pt x="489083" y="1499362"/>
                          <a:pt x="617283" y="1553586"/>
                        </a:cubicBezTo>
                        <a:lnTo>
                          <a:pt x="636247" y="1559473"/>
                        </a:lnTo>
                        <a:lnTo>
                          <a:pt x="594786" y="1502453"/>
                        </a:lnTo>
                        <a:cubicBezTo>
                          <a:pt x="567497" y="1460165"/>
                          <a:pt x="542872" y="1414405"/>
                          <a:pt x="521285" y="1365700"/>
                        </a:cubicBezTo>
                        <a:lnTo>
                          <a:pt x="511546" y="1338489"/>
                        </a:lnTo>
                        <a:lnTo>
                          <a:pt x="457721" y="1320653"/>
                        </a:lnTo>
                        <a:cubicBezTo>
                          <a:pt x="390240" y="1294626"/>
                          <a:pt x="327684" y="1262977"/>
                          <a:pt x="271300" y="1226592"/>
                        </a:cubicBezTo>
                        <a:close/>
                        <a:moveTo>
                          <a:pt x="1444540" y="995364"/>
                        </a:moveTo>
                        <a:lnTo>
                          <a:pt x="1443555" y="1012976"/>
                        </a:lnTo>
                        <a:lnTo>
                          <a:pt x="1427026" y="1109843"/>
                        </a:lnTo>
                        <a:lnTo>
                          <a:pt x="1486208" y="1084505"/>
                        </a:lnTo>
                        <a:cubicBezTo>
                          <a:pt x="1512824" y="1070195"/>
                          <a:pt x="1538349" y="1054915"/>
                          <a:pt x="1562677" y="1038739"/>
                        </a:cubicBezTo>
                        <a:lnTo>
                          <a:pt x="1599196" y="1011786"/>
                        </a:lnTo>
                        <a:lnTo>
                          <a:pt x="1601940" y="995364"/>
                        </a:lnTo>
                        <a:close/>
                        <a:moveTo>
                          <a:pt x="1038225" y="995364"/>
                        </a:moveTo>
                        <a:lnTo>
                          <a:pt x="1038225" y="1214745"/>
                        </a:lnTo>
                        <a:lnTo>
                          <a:pt x="1121082" y="1204915"/>
                        </a:lnTo>
                        <a:cubicBezTo>
                          <a:pt x="1154763" y="1199552"/>
                          <a:pt x="1187769" y="1192923"/>
                          <a:pt x="1219998" y="1185101"/>
                        </a:cubicBezTo>
                        <a:lnTo>
                          <a:pt x="1229221" y="1182461"/>
                        </a:lnTo>
                        <a:lnTo>
                          <a:pt x="1257706" y="1051067"/>
                        </a:lnTo>
                        <a:lnTo>
                          <a:pt x="1261631" y="995364"/>
                        </a:lnTo>
                        <a:close/>
                        <a:moveTo>
                          <a:pt x="609472" y="995364"/>
                        </a:moveTo>
                        <a:lnTo>
                          <a:pt x="613397" y="1051067"/>
                        </a:lnTo>
                        <a:lnTo>
                          <a:pt x="644276" y="1193503"/>
                        </a:lnTo>
                        <a:lnTo>
                          <a:pt x="662310" y="1197877"/>
                        </a:lnTo>
                        <a:cubicBezTo>
                          <a:pt x="702060" y="1205514"/>
                          <a:pt x="742841" y="1211370"/>
                          <a:pt x="784472" y="1215317"/>
                        </a:cubicBezTo>
                        <a:lnTo>
                          <a:pt x="895350" y="1220530"/>
                        </a:lnTo>
                        <a:lnTo>
                          <a:pt x="895350" y="995364"/>
                        </a:lnTo>
                        <a:close/>
                        <a:moveTo>
                          <a:pt x="203641" y="995364"/>
                        </a:moveTo>
                        <a:lnTo>
                          <a:pt x="246347" y="1028927"/>
                        </a:lnTo>
                        <a:cubicBezTo>
                          <a:pt x="303577" y="1068602"/>
                          <a:pt x="367818" y="1103202"/>
                          <a:pt x="437626" y="1131702"/>
                        </a:cubicBezTo>
                        <a:lnTo>
                          <a:pt x="450549" y="1136225"/>
                        </a:lnTo>
                        <a:lnTo>
                          <a:pt x="431202" y="1042324"/>
                        </a:lnTo>
                        <a:lnTo>
                          <a:pt x="428050" y="995364"/>
                        </a:lnTo>
                        <a:close/>
                        <a:moveTo>
                          <a:pt x="1434524" y="653094"/>
                        </a:moveTo>
                        <a:lnTo>
                          <a:pt x="1438262" y="670052"/>
                        </a:lnTo>
                        <a:lnTo>
                          <a:pt x="1451320" y="852489"/>
                        </a:lnTo>
                        <a:lnTo>
                          <a:pt x="1605405" y="852489"/>
                        </a:lnTo>
                        <a:lnTo>
                          <a:pt x="1595212" y="751379"/>
                        </a:lnTo>
                        <a:lnTo>
                          <a:pt x="1593610" y="746218"/>
                        </a:lnTo>
                        <a:lnTo>
                          <a:pt x="1562677" y="723388"/>
                        </a:lnTo>
                        <a:cubicBezTo>
                          <a:pt x="1530746" y="702157"/>
                          <a:pt x="1496755" y="682469"/>
                          <a:pt x="1460938" y="664493"/>
                        </a:cubicBezTo>
                        <a:close/>
                        <a:moveTo>
                          <a:pt x="441261" y="629153"/>
                        </a:moveTo>
                        <a:lnTo>
                          <a:pt x="437626" y="630425"/>
                        </a:lnTo>
                        <a:cubicBezTo>
                          <a:pt x="367818" y="658925"/>
                          <a:pt x="303577" y="693525"/>
                          <a:pt x="246347" y="733200"/>
                        </a:cubicBezTo>
                        <a:lnTo>
                          <a:pt x="192187" y="775766"/>
                        </a:lnTo>
                        <a:lnTo>
                          <a:pt x="186715" y="804365"/>
                        </a:lnTo>
                        <a:lnTo>
                          <a:pt x="183679" y="852489"/>
                        </a:lnTo>
                        <a:lnTo>
                          <a:pt x="419613" y="852489"/>
                        </a:lnTo>
                        <a:lnTo>
                          <a:pt x="426893" y="716957"/>
                        </a:lnTo>
                        <a:close/>
                        <a:moveTo>
                          <a:pt x="1038225" y="549491"/>
                        </a:moveTo>
                        <a:lnTo>
                          <a:pt x="1038225" y="852489"/>
                        </a:lnTo>
                        <a:lnTo>
                          <a:pt x="1270653" y="852489"/>
                        </a:lnTo>
                        <a:lnTo>
                          <a:pt x="1266856" y="755633"/>
                        </a:lnTo>
                        <a:cubicBezTo>
                          <a:pt x="1264101" y="720707"/>
                          <a:pt x="1260004" y="686352"/>
                          <a:pt x="1254641" y="652671"/>
                        </a:cubicBezTo>
                        <a:lnTo>
                          <a:pt x="1240681" y="582985"/>
                        </a:lnTo>
                        <a:lnTo>
                          <a:pt x="1226031" y="578507"/>
                        </a:lnTo>
                        <a:cubicBezTo>
                          <a:pt x="1183860" y="568045"/>
                          <a:pt x="1140336" y="559630"/>
                          <a:pt x="1095696" y="553428"/>
                        </a:cubicBezTo>
                        <a:close/>
                        <a:moveTo>
                          <a:pt x="895350" y="541597"/>
                        </a:moveTo>
                        <a:lnTo>
                          <a:pt x="784472" y="546810"/>
                        </a:lnTo>
                        <a:cubicBezTo>
                          <a:pt x="742841" y="550757"/>
                          <a:pt x="702060" y="556613"/>
                          <a:pt x="662310" y="564251"/>
                        </a:cubicBezTo>
                        <a:lnTo>
                          <a:pt x="635254" y="570812"/>
                        </a:lnTo>
                        <a:lnTo>
                          <a:pt x="612678" y="678056"/>
                        </a:lnTo>
                        <a:lnTo>
                          <a:pt x="600729" y="852489"/>
                        </a:lnTo>
                        <a:lnTo>
                          <a:pt x="895350" y="852489"/>
                        </a:lnTo>
                        <a:close/>
                        <a:moveTo>
                          <a:pt x="1340493" y="339814"/>
                        </a:moveTo>
                        <a:lnTo>
                          <a:pt x="1384036" y="452801"/>
                        </a:lnTo>
                        <a:lnTo>
                          <a:pt x="1444291" y="475349"/>
                        </a:lnTo>
                        <a:lnTo>
                          <a:pt x="1491584" y="503053"/>
                        </a:lnTo>
                        <a:lnTo>
                          <a:pt x="1487721" y="495936"/>
                        </a:lnTo>
                        <a:cubicBezTo>
                          <a:pt x="1463650" y="460307"/>
                          <a:pt x="1436449" y="426965"/>
                          <a:pt x="1406513" y="396307"/>
                        </a:cubicBezTo>
                        <a:close/>
                        <a:moveTo>
                          <a:pt x="575369" y="259865"/>
                        </a:moveTo>
                        <a:lnTo>
                          <a:pt x="495937" y="302979"/>
                        </a:lnTo>
                        <a:cubicBezTo>
                          <a:pt x="424677" y="351121"/>
                          <a:pt x="362571" y="411783"/>
                          <a:pt x="312774" y="481808"/>
                        </a:cubicBezTo>
                        <a:lnTo>
                          <a:pt x="283649" y="528475"/>
                        </a:lnTo>
                        <a:lnTo>
                          <a:pt x="360349" y="484621"/>
                        </a:lnTo>
                        <a:cubicBezTo>
                          <a:pt x="391471" y="468907"/>
                          <a:pt x="423980" y="454488"/>
                          <a:pt x="457721" y="441474"/>
                        </a:cubicBezTo>
                        <a:lnTo>
                          <a:pt x="493761" y="429532"/>
                        </a:lnTo>
                        <a:lnTo>
                          <a:pt x="534599" y="329462"/>
                        </a:lnTo>
                        <a:close/>
                        <a:moveTo>
                          <a:pt x="1038225" y="196643"/>
                        </a:moveTo>
                        <a:lnTo>
                          <a:pt x="1038225" y="366646"/>
                        </a:lnTo>
                        <a:lnTo>
                          <a:pt x="1056795" y="367643"/>
                        </a:lnTo>
                        <a:cubicBezTo>
                          <a:pt x="1092268" y="371492"/>
                          <a:pt x="1127097" y="376729"/>
                          <a:pt x="1161168" y="383276"/>
                        </a:cubicBezTo>
                        <a:lnTo>
                          <a:pt x="1176790" y="386951"/>
                        </a:lnTo>
                        <a:lnTo>
                          <a:pt x="1134230" y="287544"/>
                        </a:lnTo>
                        <a:cubicBezTo>
                          <a:pt x="1119920" y="260928"/>
                          <a:pt x="1104640" y="235403"/>
                          <a:pt x="1088464" y="211075"/>
                        </a:cubicBezTo>
                        <a:lnTo>
                          <a:pt x="1086075" y="207838"/>
                        </a:lnTo>
                        <a:lnTo>
                          <a:pt x="1073884" y="203466"/>
                        </a:lnTo>
                        <a:close/>
                        <a:moveTo>
                          <a:pt x="895350" y="180975"/>
                        </a:moveTo>
                        <a:lnTo>
                          <a:pt x="797579" y="190831"/>
                        </a:lnTo>
                        <a:lnTo>
                          <a:pt x="782638" y="211075"/>
                        </a:lnTo>
                        <a:cubicBezTo>
                          <a:pt x="754330" y="253650"/>
                          <a:pt x="728766" y="299888"/>
                          <a:pt x="706343" y="349230"/>
                        </a:cubicBezTo>
                        <a:lnTo>
                          <a:pt x="695747" y="378146"/>
                        </a:lnTo>
                        <a:lnTo>
                          <a:pt x="790426" y="365285"/>
                        </a:lnTo>
                        <a:lnTo>
                          <a:pt x="895350" y="360585"/>
                        </a:lnTo>
                        <a:close/>
                        <a:moveTo>
                          <a:pt x="895350" y="0"/>
                        </a:moveTo>
                        <a:cubicBezTo>
                          <a:pt x="1389838" y="0"/>
                          <a:pt x="1790700" y="400862"/>
                          <a:pt x="1790700" y="895350"/>
                        </a:cubicBezTo>
                        <a:cubicBezTo>
                          <a:pt x="1790700" y="1389838"/>
                          <a:pt x="1389838" y="1790700"/>
                          <a:pt x="895350" y="1790700"/>
                        </a:cubicBezTo>
                        <a:cubicBezTo>
                          <a:pt x="400862" y="1790700"/>
                          <a:pt x="0" y="1389838"/>
                          <a:pt x="0" y="895350"/>
                        </a:cubicBezTo>
                        <a:cubicBezTo>
                          <a:pt x="0" y="400862"/>
                          <a:pt x="400862" y="0"/>
                          <a:pt x="895350" y="0"/>
                        </a:cubicBezTo>
                        <a:close/>
                      </a:path>
                    </a:pathLst>
                  </a:custGeom>
                  <a:solidFill>
                    <a:srgbClr val="F8850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8" name="Group 317"/>
                <p:cNvGrpSpPr/>
                <p:nvPr/>
              </p:nvGrpSpPr>
              <p:grpSpPr>
                <a:xfrm>
                  <a:off x="4057012" y="2044556"/>
                  <a:ext cx="444524" cy="333058"/>
                  <a:chOff x="4057012" y="2044556"/>
                  <a:chExt cx="444524" cy="333058"/>
                </a:xfrm>
              </p:grpSpPr>
              <p:sp>
                <p:nvSpPr>
                  <p:cNvPr id="510" name="Oval 509"/>
                  <p:cNvSpPr/>
                  <p:nvPr/>
                </p:nvSpPr>
                <p:spPr>
                  <a:xfrm>
                    <a:off x="4140003" y="2129100"/>
                    <a:ext cx="103162" cy="103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1" name="Oval 510"/>
                  <p:cNvSpPr/>
                  <p:nvPr/>
                </p:nvSpPr>
                <p:spPr>
                  <a:xfrm>
                    <a:off x="4359723" y="2227047"/>
                    <a:ext cx="103162" cy="103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2" name="Group 511"/>
                  <p:cNvGrpSpPr/>
                  <p:nvPr/>
                </p:nvGrpSpPr>
                <p:grpSpPr>
                  <a:xfrm>
                    <a:off x="4057012" y="2044556"/>
                    <a:ext cx="444524" cy="333058"/>
                    <a:chOff x="1856995" y="1635617"/>
                    <a:chExt cx="5614153" cy="4206383"/>
                  </a:xfrm>
                  <a:solidFill>
                    <a:srgbClr val="DB400F"/>
                  </a:solidFill>
                </p:grpSpPr>
                <p:sp>
                  <p:nvSpPr>
                    <p:cNvPr id="513" name="Freeform 512"/>
                    <p:cNvSpPr/>
                    <p:nvPr/>
                  </p:nvSpPr>
                  <p:spPr>
                    <a:xfrm rot="16200000">
                      <a:off x="1833059" y="1659553"/>
                      <a:ext cx="3509494" cy="3461621"/>
                    </a:xfrm>
                    <a:custGeom>
                      <a:avLst/>
                      <a:gdLst>
                        <a:gd name="connsiteX0" fmla="*/ 2162047 w 3509494"/>
                        <a:gd name="connsiteY0" fmla="*/ 1761968 h 3461621"/>
                        <a:gd name="connsiteX1" fmla="*/ 1712890 w 3509494"/>
                        <a:gd name="connsiteY1" fmla="*/ 1312811 h 3461621"/>
                        <a:gd name="connsiteX2" fmla="*/ 1263733 w 3509494"/>
                        <a:gd name="connsiteY2" fmla="*/ 1761968 h 3461621"/>
                        <a:gd name="connsiteX3" fmla="*/ 1712890 w 3509494"/>
                        <a:gd name="connsiteY3" fmla="*/ 2211125 h 3461621"/>
                        <a:gd name="connsiteX4" fmla="*/ 2162047 w 3509494"/>
                        <a:gd name="connsiteY4" fmla="*/ 1761968 h 3461621"/>
                        <a:gd name="connsiteX5" fmla="*/ 3509494 w 3509494"/>
                        <a:gd name="connsiteY5" fmla="*/ 1543207 h 3461621"/>
                        <a:gd name="connsiteX6" fmla="*/ 3509494 w 3509494"/>
                        <a:gd name="connsiteY6" fmla="*/ 2006842 h 3461621"/>
                        <a:gd name="connsiteX7" fmla="*/ 3393582 w 3509494"/>
                        <a:gd name="connsiteY7" fmla="*/ 2122754 h 3461621"/>
                        <a:gd name="connsiteX8" fmla="*/ 2955225 w 3509494"/>
                        <a:gd name="connsiteY8" fmla="*/ 2122754 h 3461621"/>
                        <a:gd name="connsiteX9" fmla="*/ 2949027 w 3509494"/>
                        <a:gd name="connsiteY9" fmla="*/ 2146861 h 3461621"/>
                        <a:gd name="connsiteX10" fmla="*/ 2850999 w 3509494"/>
                        <a:gd name="connsiteY10" fmla="*/ 2378921 h 3461621"/>
                        <a:gd name="connsiteX11" fmla="*/ 2850513 w 3509494"/>
                        <a:gd name="connsiteY11" fmla="*/ 2379721 h 3461621"/>
                        <a:gd name="connsiteX12" fmla="*/ 3167675 w 3509494"/>
                        <a:gd name="connsiteY12" fmla="*/ 2655093 h 3461621"/>
                        <a:gd name="connsiteX13" fmla="*/ 3207307 w 3509494"/>
                        <a:gd name="connsiteY13" fmla="*/ 2734464 h 3461621"/>
                        <a:gd name="connsiteX14" fmla="*/ 3179208 w 3509494"/>
                        <a:gd name="connsiteY14" fmla="*/ 2818612 h 3461621"/>
                        <a:gd name="connsiteX15" fmla="*/ 2875245 w 3509494"/>
                        <a:gd name="connsiteY15" fmla="*/ 3168703 h 3461621"/>
                        <a:gd name="connsiteX16" fmla="*/ 2711727 w 3509494"/>
                        <a:gd name="connsiteY16" fmla="*/ 3180236 h 3461621"/>
                        <a:gd name="connsiteX17" fmla="*/ 2364678 w 3509494"/>
                        <a:gd name="connsiteY17" fmla="*/ 2878914 h 3461621"/>
                        <a:gd name="connsiteX18" fmla="*/ 2329843 w 3509494"/>
                        <a:gd name="connsiteY18" fmla="*/ 2900077 h 3461621"/>
                        <a:gd name="connsiteX19" fmla="*/ 2216701 w 3509494"/>
                        <a:gd name="connsiteY19" fmla="*/ 2954581 h 3461621"/>
                        <a:gd name="connsiteX20" fmla="*/ 2160010 w 3509494"/>
                        <a:gd name="connsiteY20" fmla="*/ 2975330 h 3461621"/>
                        <a:gd name="connsiteX21" fmla="*/ 2160010 w 3509494"/>
                        <a:gd name="connsiteY21" fmla="*/ 3345709 h 3461621"/>
                        <a:gd name="connsiteX22" fmla="*/ 2044098 w 3509494"/>
                        <a:gd name="connsiteY22" fmla="*/ 3461621 h 3461621"/>
                        <a:gd name="connsiteX23" fmla="*/ 1580463 w 3509494"/>
                        <a:gd name="connsiteY23" fmla="*/ 3461621 h 3461621"/>
                        <a:gd name="connsiteX24" fmla="*/ 1464551 w 3509494"/>
                        <a:gd name="connsiteY24" fmla="*/ 3345709 h 3461621"/>
                        <a:gd name="connsiteX25" fmla="*/ 1464551 w 3509494"/>
                        <a:gd name="connsiteY25" fmla="*/ 3031909 h 3461621"/>
                        <a:gd name="connsiteX26" fmla="*/ 1452038 w 3509494"/>
                        <a:gd name="connsiteY26" fmla="*/ 3029999 h 3461621"/>
                        <a:gd name="connsiteX27" fmla="*/ 1209079 w 3509494"/>
                        <a:gd name="connsiteY27" fmla="*/ 2954581 h 3461621"/>
                        <a:gd name="connsiteX28" fmla="*/ 1139952 w 3509494"/>
                        <a:gd name="connsiteY28" fmla="*/ 2921280 h 3461621"/>
                        <a:gd name="connsiteX29" fmla="*/ 909051 w 3509494"/>
                        <a:gd name="connsiteY29" fmla="*/ 3171106 h 3461621"/>
                        <a:gd name="connsiteX30" fmla="*/ 745254 w 3509494"/>
                        <a:gd name="connsiteY30" fmla="*/ 3177554 h 3461621"/>
                        <a:gd name="connsiteX31" fmla="*/ 404772 w 3509494"/>
                        <a:gd name="connsiteY31" fmla="*/ 2862864 h 3461621"/>
                        <a:gd name="connsiteX32" fmla="*/ 398324 w 3509494"/>
                        <a:gd name="connsiteY32" fmla="*/ 2699067 h 3461621"/>
                        <a:gd name="connsiteX33" fmla="*/ 622151 w 3509494"/>
                        <a:gd name="connsiteY33" fmla="*/ 2456895 h 3461621"/>
                        <a:gd name="connsiteX34" fmla="*/ 574781 w 3509494"/>
                        <a:gd name="connsiteY34" fmla="*/ 2378921 h 3461621"/>
                        <a:gd name="connsiteX35" fmla="*/ 476753 w 3509494"/>
                        <a:gd name="connsiteY35" fmla="*/ 2146861 h 3461621"/>
                        <a:gd name="connsiteX36" fmla="*/ 470555 w 3509494"/>
                        <a:gd name="connsiteY36" fmla="*/ 2122754 h 3461621"/>
                        <a:gd name="connsiteX37" fmla="*/ 115912 w 3509494"/>
                        <a:gd name="connsiteY37" fmla="*/ 2122754 h 3461621"/>
                        <a:gd name="connsiteX38" fmla="*/ 0 w 3509494"/>
                        <a:gd name="connsiteY38" fmla="*/ 2006842 h 3461621"/>
                        <a:gd name="connsiteX39" fmla="*/ 0 w 3509494"/>
                        <a:gd name="connsiteY39" fmla="*/ 1543207 h 3461621"/>
                        <a:gd name="connsiteX40" fmla="*/ 115912 w 3509494"/>
                        <a:gd name="connsiteY40" fmla="*/ 1427295 h 3461621"/>
                        <a:gd name="connsiteX41" fmla="*/ 463840 w 3509494"/>
                        <a:gd name="connsiteY41" fmla="*/ 1427295 h 3461621"/>
                        <a:gd name="connsiteX42" fmla="*/ 476753 w 3509494"/>
                        <a:gd name="connsiteY42" fmla="*/ 1377075 h 3461621"/>
                        <a:gd name="connsiteX43" fmla="*/ 574781 w 3509494"/>
                        <a:gd name="connsiteY43" fmla="*/ 1145015 h 3461621"/>
                        <a:gd name="connsiteX44" fmla="*/ 623992 w 3509494"/>
                        <a:gd name="connsiteY44" fmla="*/ 1064011 h 3461621"/>
                        <a:gd name="connsiteX45" fmla="*/ 400407 w 3509494"/>
                        <a:gd name="connsiteY45" fmla="*/ 853664 h 3461621"/>
                        <a:gd name="connsiteX46" fmla="*/ 395409 w 3509494"/>
                        <a:gd name="connsiteY46" fmla="*/ 689816 h 3461621"/>
                        <a:gd name="connsiteX47" fmla="*/ 713099 w 3509494"/>
                        <a:gd name="connsiteY47" fmla="*/ 352132 h 3461621"/>
                        <a:gd name="connsiteX48" fmla="*/ 876947 w 3509494"/>
                        <a:gd name="connsiteY48" fmla="*/ 347134 h 3461621"/>
                        <a:gd name="connsiteX49" fmla="*/ 1145639 w 3509494"/>
                        <a:gd name="connsiteY49" fmla="*/ 599917 h 3461621"/>
                        <a:gd name="connsiteX50" fmla="*/ 1209079 w 3509494"/>
                        <a:gd name="connsiteY50" fmla="*/ 569356 h 3461621"/>
                        <a:gd name="connsiteX51" fmla="*/ 1452038 w 3509494"/>
                        <a:gd name="connsiteY51" fmla="*/ 493937 h 3461621"/>
                        <a:gd name="connsiteX52" fmla="*/ 1464551 w 3509494"/>
                        <a:gd name="connsiteY52" fmla="*/ 492028 h 3461621"/>
                        <a:gd name="connsiteX53" fmla="*/ 1464551 w 3509494"/>
                        <a:gd name="connsiteY53" fmla="*/ 115912 h 3461621"/>
                        <a:gd name="connsiteX54" fmla="*/ 1580463 w 3509494"/>
                        <a:gd name="connsiteY54" fmla="*/ 0 h 3461621"/>
                        <a:gd name="connsiteX55" fmla="*/ 2044098 w 3509494"/>
                        <a:gd name="connsiteY55" fmla="*/ 0 h 3461621"/>
                        <a:gd name="connsiteX56" fmla="*/ 2160010 w 3509494"/>
                        <a:gd name="connsiteY56" fmla="*/ 115912 h 3461621"/>
                        <a:gd name="connsiteX57" fmla="*/ 2160010 w 3509494"/>
                        <a:gd name="connsiteY57" fmla="*/ 548607 h 3461621"/>
                        <a:gd name="connsiteX58" fmla="*/ 2216701 w 3509494"/>
                        <a:gd name="connsiteY58" fmla="*/ 569356 h 3461621"/>
                        <a:gd name="connsiteX59" fmla="*/ 2329843 w 3509494"/>
                        <a:gd name="connsiteY59" fmla="*/ 623860 h 3461621"/>
                        <a:gd name="connsiteX60" fmla="*/ 2411136 w 3509494"/>
                        <a:gd name="connsiteY60" fmla="*/ 673246 h 3461621"/>
                        <a:gd name="connsiteX61" fmla="*/ 2650097 w 3509494"/>
                        <a:gd name="connsiteY61" fmla="*/ 401740 h 3461621"/>
                        <a:gd name="connsiteX62" fmla="*/ 2813689 w 3509494"/>
                        <a:gd name="connsiteY62" fmla="*/ 391310 h 3461621"/>
                        <a:gd name="connsiteX63" fmla="*/ 3161724 w 3509494"/>
                        <a:gd name="connsiteY63" fmla="*/ 697625 h 3461621"/>
                        <a:gd name="connsiteX64" fmla="*/ 3200819 w 3509494"/>
                        <a:gd name="connsiteY64" fmla="*/ 777261 h 3461621"/>
                        <a:gd name="connsiteX65" fmla="*/ 3172154 w 3509494"/>
                        <a:gd name="connsiteY65" fmla="*/ 861218 h 3461621"/>
                        <a:gd name="connsiteX66" fmla="*/ 2876247 w 3509494"/>
                        <a:gd name="connsiteY66" fmla="*/ 1197426 h 3461621"/>
                        <a:gd name="connsiteX67" fmla="*/ 2905502 w 3509494"/>
                        <a:gd name="connsiteY67" fmla="*/ 1258158 h 3461621"/>
                        <a:gd name="connsiteX68" fmla="*/ 2949027 w 3509494"/>
                        <a:gd name="connsiteY68" fmla="*/ 1377075 h 3461621"/>
                        <a:gd name="connsiteX69" fmla="*/ 2961940 w 3509494"/>
                        <a:gd name="connsiteY69" fmla="*/ 1427295 h 3461621"/>
                        <a:gd name="connsiteX70" fmla="*/ 3393582 w 3509494"/>
                        <a:gd name="connsiteY70" fmla="*/ 1427295 h 3461621"/>
                        <a:gd name="connsiteX71" fmla="*/ 3509494 w 3509494"/>
                        <a:gd name="connsiteY71" fmla="*/ 1543207 h 3461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09494" h="3461621">
                          <a:moveTo>
                            <a:pt x="2162047" y="1761968"/>
                          </a:moveTo>
                          <a:cubicBezTo>
                            <a:pt x="2162047" y="1513905"/>
                            <a:pt x="1960953" y="1312811"/>
                            <a:pt x="1712890" y="1312811"/>
                          </a:cubicBezTo>
                          <a:cubicBezTo>
                            <a:pt x="1464827" y="1312811"/>
                            <a:pt x="1263733" y="1513905"/>
                            <a:pt x="1263733" y="1761968"/>
                          </a:cubicBezTo>
                          <a:cubicBezTo>
                            <a:pt x="1263733" y="2010031"/>
                            <a:pt x="1464827" y="2211125"/>
                            <a:pt x="1712890" y="2211125"/>
                          </a:cubicBezTo>
                          <a:cubicBezTo>
                            <a:pt x="1960953" y="2211125"/>
                            <a:pt x="2162047" y="2010031"/>
                            <a:pt x="2162047" y="1761968"/>
                          </a:cubicBezTo>
                          <a:close/>
                          <a:moveTo>
                            <a:pt x="3509494" y="1543207"/>
                          </a:moveTo>
                          <a:lnTo>
                            <a:pt x="3509494" y="2006842"/>
                          </a:lnTo>
                          <a:cubicBezTo>
                            <a:pt x="3509494" y="2070858"/>
                            <a:pt x="3457598" y="2122754"/>
                            <a:pt x="3393582" y="2122754"/>
                          </a:cubicBezTo>
                          <a:lnTo>
                            <a:pt x="2955225" y="2122754"/>
                          </a:lnTo>
                          <a:lnTo>
                            <a:pt x="2949027" y="2146861"/>
                          </a:lnTo>
                          <a:cubicBezTo>
                            <a:pt x="2923815" y="2227920"/>
                            <a:pt x="2890850" y="2305562"/>
                            <a:pt x="2850999" y="2378921"/>
                          </a:cubicBezTo>
                          <a:lnTo>
                            <a:pt x="2850513" y="2379721"/>
                          </a:lnTo>
                          <a:lnTo>
                            <a:pt x="3167675" y="2655093"/>
                          </a:lnTo>
                          <a:cubicBezTo>
                            <a:pt x="3191845" y="2676078"/>
                            <a:pt x="3205220" y="2704873"/>
                            <a:pt x="3207307" y="2734464"/>
                          </a:cubicBezTo>
                          <a:cubicBezTo>
                            <a:pt x="3209394" y="2764055"/>
                            <a:pt x="3200192" y="2794442"/>
                            <a:pt x="3179208" y="2818612"/>
                          </a:cubicBezTo>
                          <a:lnTo>
                            <a:pt x="2875245" y="3168703"/>
                          </a:lnTo>
                          <a:cubicBezTo>
                            <a:pt x="2833276" y="3217042"/>
                            <a:pt x="2760066" y="3222205"/>
                            <a:pt x="2711727" y="3180236"/>
                          </a:cubicBezTo>
                          <a:lnTo>
                            <a:pt x="2364678" y="2878914"/>
                          </a:lnTo>
                          <a:lnTo>
                            <a:pt x="2329843" y="2900077"/>
                          </a:lnTo>
                          <a:cubicBezTo>
                            <a:pt x="2293164" y="2920002"/>
                            <a:pt x="2255413" y="2938206"/>
                            <a:pt x="2216701" y="2954581"/>
                          </a:cubicBezTo>
                          <a:lnTo>
                            <a:pt x="2160010" y="2975330"/>
                          </a:lnTo>
                          <a:lnTo>
                            <a:pt x="2160010" y="3345709"/>
                          </a:lnTo>
                          <a:cubicBezTo>
                            <a:pt x="2160010" y="3409725"/>
                            <a:pt x="2108114" y="3461621"/>
                            <a:pt x="2044098" y="3461621"/>
                          </a:cubicBezTo>
                          <a:lnTo>
                            <a:pt x="1580463" y="3461621"/>
                          </a:lnTo>
                          <a:cubicBezTo>
                            <a:pt x="1516447" y="3461621"/>
                            <a:pt x="1464551" y="3409725"/>
                            <a:pt x="1464551" y="3345709"/>
                          </a:cubicBezTo>
                          <a:lnTo>
                            <a:pt x="1464551" y="3031909"/>
                          </a:lnTo>
                          <a:lnTo>
                            <a:pt x="1452038" y="3029999"/>
                          </a:lnTo>
                          <a:cubicBezTo>
                            <a:pt x="1367780" y="3012758"/>
                            <a:pt x="1286505" y="2987329"/>
                            <a:pt x="1209079" y="2954581"/>
                          </a:cubicBezTo>
                          <a:lnTo>
                            <a:pt x="1139952" y="2921280"/>
                          </a:lnTo>
                          <a:lnTo>
                            <a:pt x="909051" y="3171106"/>
                          </a:lnTo>
                          <a:cubicBezTo>
                            <a:pt x="865601" y="3218117"/>
                            <a:pt x="792265" y="3221005"/>
                            <a:pt x="745254" y="3177554"/>
                          </a:cubicBezTo>
                          <a:lnTo>
                            <a:pt x="404772" y="2862864"/>
                          </a:lnTo>
                          <a:cubicBezTo>
                            <a:pt x="357760" y="2819414"/>
                            <a:pt x="354873" y="2746079"/>
                            <a:pt x="398324" y="2699067"/>
                          </a:cubicBezTo>
                          <a:lnTo>
                            <a:pt x="622151" y="2456895"/>
                          </a:lnTo>
                          <a:lnTo>
                            <a:pt x="574781" y="2378921"/>
                          </a:lnTo>
                          <a:cubicBezTo>
                            <a:pt x="534930" y="2305562"/>
                            <a:pt x="501965" y="2227920"/>
                            <a:pt x="476753" y="2146861"/>
                          </a:cubicBezTo>
                          <a:lnTo>
                            <a:pt x="470555" y="2122754"/>
                          </a:lnTo>
                          <a:lnTo>
                            <a:pt x="115912" y="2122754"/>
                          </a:lnTo>
                          <a:cubicBezTo>
                            <a:pt x="51896" y="2122754"/>
                            <a:pt x="0" y="2070858"/>
                            <a:pt x="0" y="2006842"/>
                          </a:cubicBezTo>
                          <a:lnTo>
                            <a:pt x="0" y="1543207"/>
                          </a:lnTo>
                          <a:cubicBezTo>
                            <a:pt x="0" y="1479191"/>
                            <a:pt x="51896" y="1427295"/>
                            <a:pt x="115912" y="1427295"/>
                          </a:cubicBezTo>
                          <a:lnTo>
                            <a:pt x="463840" y="1427295"/>
                          </a:lnTo>
                          <a:lnTo>
                            <a:pt x="476753" y="1377075"/>
                          </a:lnTo>
                          <a:cubicBezTo>
                            <a:pt x="501965" y="1296016"/>
                            <a:pt x="534930" y="1218374"/>
                            <a:pt x="574781" y="1145015"/>
                          </a:cubicBezTo>
                          <a:lnTo>
                            <a:pt x="623992" y="1064011"/>
                          </a:lnTo>
                          <a:lnTo>
                            <a:pt x="400407" y="853664"/>
                          </a:lnTo>
                          <a:cubicBezTo>
                            <a:pt x="353782" y="809800"/>
                            <a:pt x="351544" y="736442"/>
                            <a:pt x="395409" y="689816"/>
                          </a:cubicBezTo>
                          <a:lnTo>
                            <a:pt x="713099" y="352132"/>
                          </a:lnTo>
                          <a:cubicBezTo>
                            <a:pt x="756963" y="305507"/>
                            <a:pt x="830321" y="303269"/>
                            <a:pt x="876947" y="347134"/>
                          </a:cubicBezTo>
                          <a:lnTo>
                            <a:pt x="1145639" y="599917"/>
                          </a:lnTo>
                          <a:lnTo>
                            <a:pt x="1209079" y="569356"/>
                          </a:lnTo>
                          <a:cubicBezTo>
                            <a:pt x="1286505" y="536608"/>
                            <a:pt x="1367780" y="511179"/>
                            <a:pt x="1452038" y="493937"/>
                          </a:cubicBezTo>
                          <a:lnTo>
                            <a:pt x="1464551" y="492028"/>
                          </a:lnTo>
                          <a:lnTo>
                            <a:pt x="1464551" y="115912"/>
                          </a:lnTo>
                          <a:cubicBezTo>
                            <a:pt x="1464551" y="51896"/>
                            <a:pt x="1516447" y="0"/>
                            <a:pt x="1580463" y="0"/>
                          </a:cubicBezTo>
                          <a:lnTo>
                            <a:pt x="2044098" y="0"/>
                          </a:lnTo>
                          <a:cubicBezTo>
                            <a:pt x="2108114" y="0"/>
                            <a:pt x="2160010" y="51896"/>
                            <a:pt x="2160010" y="115912"/>
                          </a:cubicBezTo>
                          <a:lnTo>
                            <a:pt x="2160010" y="548607"/>
                          </a:lnTo>
                          <a:lnTo>
                            <a:pt x="2216701" y="569356"/>
                          </a:lnTo>
                          <a:cubicBezTo>
                            <a:pt x="2255413" y="585730"/>
                            <a:pt x="2293164" y="603934"/>
                            <a:pt x="2329843" y="623860"/>
                          </a:cubicBezTo>
                          <a:lnTo>
                            <a:pt x="2411136" y="673246"/>
                          </a:lnTo>
                          <a:lnTo>
                            <a:pt x="2650097" y="401740"/>
                          </a:lnTo>
                          <a:cubicBezTo>
                            <a:pt x="2692391" y="353685"/>
                            <a:pt x="2765634" y="349015"/>
                            <a:pt x="2813689" y="391310"/>
                          </a:cubicBezTo>
                          <a:lnTo>
                            <a:pt x="3161724" y="697625"/>
                          </a:lnTo>
                          <a:cubicBezTo>
                            <a:pt x="3185751" y="718773"/>
                            <a:pt x="3198932" y="747657"/>
                            <a:pt x="3200819" y="777261"/>
                          </a:cubicBezTo>
                          <a:cubicBezTo>
                            <a:pt x="3202707" y="806866"/>
                            <a:pt x="3193301" y="837190"/>
                            <a:pt x="3172154" y="861218"/>
                          </a:cubicBezTo>
                          <a:lnTo>
                            <a:pt x="2876247" y="1197426"/>
                          </a:lnTo>
                          <a:lnTo>
                            <a:pt x="2905502" y="1258158"/>
                          </a:lnTo>
                          <a:cubicBezTo>
                            <a:pt x="2921877" y="1296870"/>
                            <a:pt x="2936421" y="1336546"/>
                            <a:pt x="2949027" y="1377075"/>
                          </a:cubicBezTo>
                          <a:lnTo>
                            <a:pt x="2961940" y="1427295"/>
                          </a:lnTo>
                          <a:lnTo>
                            <a:pt x="3393582" y="1427295"/>
                          </a:lnTo>
                          <a:cubicBezTo>
                            <a:pt x="3457598" y="1427295"/>
                            <a:pt x="3509494" y="1479191"/>
                            <a:pt x="3509494" y="1543207"/>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 name="Freeform 513"/>
                    <p:cNvSpPr/>
                    <p:nvPr/>
                  </p:nvSpPr>
                  <p:spPr>
                    <a:xfrm rot="17780227">
                      <a:off x="4996071" y="3366923"/>
                      <a:ext cx="2492074" cy="2458080"/>
                    </a:xfrm>
                    <a:custGeom>
                      <a:avLst/>
                      <a:gdLst>
                        <a:gd name="connsiteX0" fmla="*/ 2162047 w 3509494"/>
                        <a:gd name="connsiteY0" fmla="*/ 1761968 h 3461621"/>
                        <a:gd name="connsiteX1" fmla="*/ 1712890 w 3509494"/>
                        <a:gd name="connsiteY1" fmla="*/ 1312811 h 3461621"/>
                        <a:gd name="connsiteX2" fmla="*/ 1263733 w 3509494"/>
                        <a:gd name="connsiteY2" fmla="*/ 1761968 h 3461621"/>
                        <a:gd name="connsiteX3" fmla="*/ 1712890 w 3509494"/>
                        <a:gd name="connsiteY3" fmla="*/ 2211125 h 3461621"/>
                        <a:gd name="connsiteX4" fmla="*/ 2162047 w 3509494"/>
                        <a:gd name="connsiteY4" fmla="*/ 1761968 h 3461621"/>
                        <a:gd name="connsiteX5" fmla="*/ 3509494 w 3509494"/>
                        <a:gd name="connsiteY5" fmla="*/ 1543207 h 3461621"/>
                        <a:gd name="connsiteX6" fmla="*/ 3509494 w 3509494"/>
                        <a:gd name="connsiteY6" fmla="*/ 2006842 h 3461621"/>
                        <a:gd name="connsiteX7" fmla="*/ 3393582 w 3509494"/>
                        <a:gd name="connsiteY7" fmla="*/ 2122754 h 3461621"/>
                        <a:gd name="connsiteX8" fmla="*/ 2955225 w 3509494"/>
                        <a:gd name="connsiteY8" fmla="*/ 2122754 h 3461621"/>
                        <a:gd name="connsiteX9" fmla="*/ 2949027 w 3509494"/>
                        <a:gd name="connsiteY9" fmla="*/ 2146861 h 3461621"/>
                        <a:gd name="connsiteX10" fmla="*/ 2850999 w 3509494"/>
                        <a:gd name="connsiteY10" fmla="*/ 2378921 h 3461621"/>
                        <a:gd name="connsiteX11" fmla="*/ 2850513 w 3509494"/>
                        <a:gd name="connsiteY11" fmla="*/ 2379721 h 3461621"/>
                        <a:gd name="connsiteX12" fmla="*/ 3167675 w 3509494"/>
                        <a:gd name="connsiteY12" fmla="*/ 2655093 h 3461621"/>
                        <a:gd name="connsiteX13" fmla="*/ 3207307 w 3509494"/>
                        <a:gd name="connsiteY13" fmla="*/ 2734464 h 3461621"/>
                        <a:gd name="connsiteX14" fmla="*/ 3179208 w 3509494"/>
                        <a:gd name="connsiteY14" fmla="*/ 2818612 h 3461621"/>
                        <a:gd name="connsiteX15" fmla="*/ 2875245 w 3509494"/>
                        <a:gd name="connsiteY15" fmla="*/ 3168703 h 3461621"/>
                        <a:gd name="connsiteX16" fmla="*/ 2711727 w 3509494"/>
                        <a:gd name="connsiteY16" fmla="*/ 3180236 h 3461621"/>
                        <a:gd name="connsiteX17" fmla="*/ 2364678 w 3509494"/>
                        <a:gd name="connsiteY17" fmla="*/ 2878914 h 3461621"/>
                        <a:gd name="connsiteX18" fmla="*/ 2329843 w 3509494"/>
                        <a:gd name="connsiteY18" fmla="*/ 2900077 h 3461621"/>
                        <a:gd name="connsiteX19" fmla="*/ 2216701 w 3509494"/>
                        <a:gd name="connsiteY19" fmla="*/ 2954581 h 3461621"/>
                        <a:gd name="connsiteX20" fmla="*/ 2160010 w 3509494"/>
                        <a:gd name="connsiteY20" fmla="*/ 2975330 h 3461621"/>
                        <a:gd name="connsiteX21" fmla="*/ 2160010 w 3509494"/>
                        <a:gd name="connsiteY21" fmla="*/ 3345709 h 3461621"/>
                        <a:gd name="connsiteX22" fmla="*/ 2044098 w 3509494"/>
                        <a:gd name="connsiteY22" fmla="*/ 3461621 h 3461621"/>
                        <a:gd name="connsiteX23" fmla="*/ 1580463 w 3509494"/>
                        <a:gd name="connsiteY23" fmla="*/ 3461621 h 3461621"/>
                        <a:gd name="connsiteX24" fmla="*/ 1464551 w 3509494"/>
                        <a:gd name="connsiteY24" fmla="*/ 3345709 h 3461621"/>
                        <a:gd name="connsiteX25" fmla="*/ 1464551 w 3509494"/>
                        <a:gd name="connsiteY25" fmla="*/ 3031909 h 3461621"/>
                        <a:gd name="connsiteX26" fmla="*/ 1452038 w 3509494"/>
                        <a:gd name="connsiteY26" fmla="*/ 3029999 h 3461621"/>
                        <a:gd name="connsiteX27" fmla="*/ 1209079 w 3509494"/>
                        <a:gd name="connsiteY27" fmla="*/ 2954581 h 3461621"/>
                        <a:gd name="connsiteX28" fmla="*/ 1139952 w 3509494"/>
                        <a:gd name="connsiteY28" fmla="*/ 2921280 h 3461621"/>
                        <a:gd name="connsiteX29" fmla="*/ 909051 w 3509494"/>
                        <a:gd name="connsiteY29" fmla="*/ 3171106 h 3461621"/>
                        <a:gd name="connsiteX30" fmla="*/ 745254 w 3509494"/>
                        <a:gd name="connsiteY30" fmla="*/ 3177554 h 3461621"/>
                        <a:gd name="connsiteX31" fmla="*/ 404772 w 3509494"/>
                        <a:gd name="connsiteY31" fmla="*/ 2862864 h 3461621"/>
                        <a:gd name="connsiteX32" fmla="*/ 398324 w 3509494"/>
                        <a:gd name="connsiteY32" fmla="*/ 2699067 h 3461621"/>
                        <a:gd name="connsiteX33" fmla="*/ 622151 w 3509494"/>
                        <a:gd name="connsiteY33" fmla="*/ 2456895 h 3461621"/>
                        <a:gd name="connsiteX34" fmla="*/ 574781 w 3509494"/>
                        <a:gd name="connsiteY34" fmla="*/ 2378921 h 3461621"/>
                        <a:gd name="connsiteX35" fmla="*/ 476753 w 3509494"/>
                        <a:gd name="connsiteY35" fmla="*/ 2146861 h 3461621"/>
                        <a:gd name="connsiteX36" fmla="*/ 470555 w 3509494"/>
                        <a:gd name="connsiteY36" fmla="*/ 2122754 h 3461621"/>
                        <a:gd name="connsiteX37" fmla="*/ 115912 w 3509494"/>
                        <a:gd name="connsiteY37" fmla="*/ 2122754 h 3461621"/>
                        <a:gd name="connsiteX38" fmla="*/ 0 w 3509494"/>
                        <a:gd name="connsiteY38" fmla="*/ 2006842 h 3461621"/>
                        <a:gd name="connsiteX39" fmla="*/ 0 w 3509494"/>
                        <a:gd name="connsiteY39" fmla="*/ 1543207 h 3461621"/>
                        <a:gd name="connsiteX40" fmla="*/ 115912 w 3509494"/>
                        <a:gd name="connsiteY40" fmla="*/ 1427295 h 3461621"/>
                        <a:gd name="connsiteX41" fmla="*/ 463840 w 3509494"/>
                        <a:gd name="connsiteY41" fmla="*/ 1427295 h 3461621"/>
                        <a:gd name="connsiteX42" fmla="*/ 476753 w 3509494"/>
                        <a:gd name="connsiteY42" fmla="*/ 1377075 h 3461621"/>
                        <a:gd name="connsiteX43" fmla="*/ 574781 w 3509494"/>
                        <a:gd name="connsiteY43" fmla="*/ 1145015 h 3461621"/>
                        <a:gd name="connsiteX44" fmla="*/ 623992 w 3509494"/>
                        <a:gd name="connsiteY44" fmla="*/ 1064011 h 3461621"/>
                        <a:gd name="connsiteX45" fmla="*/ 400407 w 3509494"/>
                        <a:gd name="connsiteY45" fmla="*/ 853664 h 3461621"/>
                        <a:gd name="connsiteX46" fmla="*/ 395409 w 3509494"/>
                        <a:gd name="connsiteY46" fmla="*/ 689816 h 3461621"/>
                        <a:gd name="connsiteX47" fmla="*/ 713099 w 3509494"/>
                        <a:gd name="connsiteY47" fmla="*/ 352132 h 3461621"/>
                        <a:gd name="connsiteX48" fmla="*/ 876947 w 3509494"/>
                        <a:gd name="connsiteY48" fmla="*/ 347134 h 3461621"/>
                        <a:gd name="connsiteX49" fmla="*/ 1145639 w 3509494"/>
                        <a:gd name="connsiteY49" fmla="*/ 599917 h 3461621"/>
                        <a:gd name="connsiteX50" fmla="*/ 1209079 w 3509494"/>
                        <a:gd name="connsiteY50" fmla="*/ 569356 h 3461621"/>
                        <a:gd name="connsiteX51" fmla="*/ 1452038 w 3509494"/>
                        <a:gd name="connsiteY51" fmla="*/ 493937 h 3461621"/>
                        <a:gd name="connsiteX52" fmla="*/ 1464551 w 3509494"/>
                        <a:gd name="connsiteY52" fmla="*/ 492028 h 3461621"/>
                        <a:gd name="connsiteX53" fmla="*/ 1464551 w 3509494"/>
                        <a:gd name="connsiteY53" fmla="*/ 115912 h 3461621"/>
                        <a:gd name="connsiteX54" fmla="*/ 1580463 w 3509494"/>
                        <a:gd name="connsiteY54" fmla="*/ 0 h 3461621"/>
                        <a:gd name="connsiteX55" fmla="*/ 2044098 w 3509494"/>
                        <a:gd name="connsiteY55" fmla="*/ 0 h 3461621"/>
                        <a:gd name="connsiteX56" fmla="*/ 2160010 w 3509494"/>
                        <a:gd name="connsiteY56" fmla="*/ 115912 h 3461621"/>
                        <a:gd name="connsiteX57" fmla="*/ 2160010 w 3509494"/>
                        <a:gd name="connsiteY57" fmla="*/ 548607 h 3461621"/>
                        <a:gd name="connsiteX58" fmla="*/ 2216701 w 3509494"/>
                        <a:gd name="connsiteY58" fmla="*/ 569356 h 3461621"/>
                        <a:gd name="connsiteX59" fmla="*/ 2329843 w 3509494"/>
                        <a:gd name="connsiteY59" fmla="*/ 623860 h 3461621"/>
                        <a:gd name="connsiteX60" fmla="*/ 2411136 w 3509494"/>
                        <a:gd name="connsiteY60" fmla="*/ 673246 h 3461621"/>
                        <a:gd name="connsiteX61" fmla="*/ 2650097 w 3509494"/>
                        <a:gd name="connsiteY61" fmla="*/ 401740 h 3461621"/>
                        <a:gd name="connsiteX62" fmla="*/ 2813689 w 3509494"/>
                        <a:gd name="connsiteY62" fmla="*/ 391310 h 3461621"/>
                        <a:gd name="connsiteX63" fmla="*/ 3161724 w 3509494"/>
                        <a:gd name="connsiteY63" fmla="*/ 697625 h 3461621"/>
                        <a:gd name="connsiteX64" fmla="*/ 3200819 w 3509494"/>
                        <a:gd name="connsiteY64" fmla="*/ 777261 h 3461621"/>
                        <a:gd name="connsiteX65" fmla="*/ 3172154 w 3509494"/>
                        <a:gd name="connsiteY65" fmla="*/ 861218 h 3461621"/>
                        <a:gd name="connsiteX66" fmla="*/ 2876247 w 3509494"/>
                        <a:gd name="connsiteY66" fmla="*/ 1197426 h 3461621"/>
                        <a:gd name="connsiteX67" fmla="*/ 2905502 w 3509494"/>
                        <a:gd name="connsiteY67" fmla="*/ 1258158 h 3461621"/>
                        <a:gd name="connsiteX68" fmla="*/ 2949027 w 3509494"/>
                        <a:gd name="connsiteY68" fmla="*/ 1377075 h 3461621"/>
                        <a:gd name="connsiteX69" fmla="*/ 2961940 w 3509494"/>
                        <a:gd name="connsiteY69" fmla="*/ 1427295 h 3461621"/>
                        <a:gd name="connsiteX70" fmla="*/ 3393582 w 3509494"/>
                        <a:gd name="connsiteY70" fmla="*/ 1427295 h 3461621"/>
                        <a:gd name="connsiteX71" fmla="*/ 3509494 w 3509494"/>
                        <a:gd name="connsiteY71" fmla="*/ 1543207 h 3461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09494" h="3461621">
                          <a:moveTo>
                            <a:pt x="2162047" y="1761968"/>
                          </a:moveTo>
                          <a:cubicBezTo>
                            <a:pt x="2162047" y="1513905"/>
                            <a:pt x="1960953" y="1312811"/>
                            <a:pt x="1712890" y="1312811"/>
                          </a:cubicBezTo>
                          <a:cubicBezTo>
                            <a:pt x="1464827" y="1312811"/>
                            <a:pt x="1263733" y="1513905"/>
                            <a:pt x="1263733" y="1761968"/>
                          </a:cubicBezTo>
                          <a:cubicBezTo>
                            <a:pt x="1263733" y="2010031"/>
                            <a:pt x="1464827" y="2211125"/>
                            <a:pt x="1712890" y="2211125"/>
                          </a:cubicBezTo>
                          <a:cubicBezTo>
                            <a:pt x="1960953" y="2211125"/>
                            <a:pt x="2162047" y="2010031"/>
                            <a:pt x="2162047" y="1761968"/>
                          </a:cubicBezTo>
                          <a:close/>
                          <a:moveTo>
                            <a:pt x="3509494" y="1543207"/>
                          </a:moveTo>
                          <a:lnTo>
                            <a:pt x="3509494" y="2006842"/>
                          </a:lnTo>
                          <a:cubicBezTo>
                            <a:pt x="3509494" y="2070858"/>
                            <a:pt x="3457598" y="2122754"/>
                            <a:pt x="3393582" y="2122754"/>
                          </a:cubicBezTo>
                          <a:lnTo>
                            <a:pt x="2955225" y="2122754"/>
                          </a:lnTo>
                          <a:lnTo>
                            <a:pt x="2949027" y="2146861"/>
                          </a:lnTo>
                          <a:cubicBezTo>
                            <a:pt x="2923815" y="2227920"/>
                            <a:pt x="2890850" y="2305562"/>
                            <a:pt x="2850999" y="2378921"/>
                          </a:cubicBezTo>
                          <a:lnTo>
                            <a:pt x="2850513" y="2379721"/>
                          </a:lnTo>
                          <a:lnTo>
                            <a:pt x="3167675" y="2655093"/>
                          </a:lnTo>
                          <a:cubicBezTo>
                            <a:pt x="3191845" y="2676078"/>
                            <a:pt x="3205220" y="2704873"/>
                            <a:pt x="3207307" y="2734464"/>
                          </a:cubicBezTo>
                          <a:cubicBezTo>
                            <a:pt x="3209394" y="2764055"/>
                            <a:pt x="3200192" y="2794442"/>
                            <a:pt x="3179208" y="2818612"/>
                          </a:cubicBezTo>
                          <a:lnTo>
                            <a:pt x="2875245" y="3168703"/>
                          </a:lnTo>
                          <a:cubicBezTo>
                            <a:pt x="2833276" y="3217042"/>
                            <a:pt x="2760066" y="3222205"/>
                            <a:pt x="2711727" y="3180236"/>
                          </a:cubicBezTo>
                          <a:lnTo>
                            <a:pt x="2364678" y="2878914"/>
                          </a:lnTo>
                          <a:lnTo>
                            <a:pt x="2329843" y="2900077"/>
                          </a:lnTo>
                          <a:cubicBezTo>
                            <a:pt x="2293164" y="2920002"/>
                            <a:pt x="2255413" y="2938206"/>
                            <a:pt x="2216701" y="2954581"/>
                          </a:cubicBezTo>
                          <a:lnTo>
                            <a:pt x="2160010" y="2975330"/>
                          </a:lnTo>
                          <a:lnTo>
                            <a:pt x="2160010" y="3345709"/>
                          </a:lnTo>
                          <a:cubicBezTo>
                            <a:pt x="2160010" y="3409725"/>
                            <a:pt x="2108114" y="3461621"/>
                            <a:pt x="2044098" y="3461621"/>
                          </a:cubicBezTo>
                          <a:lnTo>
                            <a:pt x="1580463" y="3461621"/>
                          </a:lnTo>
                          <a:cubicBezTo>
                            <a:pt x="1516447" y="3461621"/>
                            <a:pt x="1464551" y="3409725"/>
                            <a:pt x="1464551" y="3345709"/>
                          </a:cubicBezTo>
                          <a:lnTo>
                            <a:pt x="1464551" y="3031909"/>
                          </a:lnTo>
                          <a:lnTo>
                            <a:pt x="1452038" y="3029999"/>
                          </a:lnTo>
                          <a:cubicBezTo>
                            <a:pt x="1367780" y="3012758"/>
                            <a:pt x="1286505" y="2987329"/>
                            <a:pt x="1209079" y="2954581"/>
                          </a:cubicBezTo>
                          <a:lnTo>
                            <a:pt x="1139952" y="2921280"/>
                          </a:lnTo>
                          <a:lnTo>
                            <a:pt x="909051" y="3171106"/>
                          </a:lnTo>
                          <a:cubicBezTo>
                            <a:pt x="865601" y="3218117"/>
                            <a:pt x="792265" y="3221005"/>
                            <a:pt x="745254" y="3177554"/>
                          </a:cubicBezTo>
                          <a:lnTo>
                            <a:pt x="404772" y="2862864"/>
                          </a:lnTo>
                          <a:cubicBezTo>
                            <a:pt x="357760" y="2819414"/>
                            <a:pt x="354873" y="2746079"/>
                            <a:pt x="398324" y="2699067"/>
                          </a:cubicBezTo>
                          <a:lnTo>
                            <a:pt x="622151" y="2456895"/>
                          </a:lnTo>
                          <a:lnTo>
                            <a:pt x="574781" y="2378921"/>
                          </a:lnTo>
                          <a:cubicBezTo>
                            <a:pt x="534930" y="2305562"/>
                            <a:pt x="501965" y="2227920"/>
                            <a:pt x="476753" y="2146861"/>
                          </a:cubicBezTo>
                          <a:lnTo>
                            <a:pt x="470555" y="2122754"/>
                          </a:lnTo>
                          <a:lnTo>
                            <a:pt x="115912" y="2122754"/>
                          </a:lnTo>
                          <a:cubicBezTo>
                            <a:pt x="51896" y="2122754"/>
                            <a:pt x="0" y="2070858"/>
                            <a:pt x="0" y="2006842"/>
                          </a:cubicBezTo>
                          <a:lnTo>
                            <a:pt x="0" y="1543207"/>
                          </a:lnTo>
                          <a:cubicBezTo>
                            <a:pt x="0" y="1479191"/>
                            <a:pt x="51896" y="1427295"/>
                            <a:pt x="115912" y="1427295"/>
                          </a:cubicBezTo>
                          <a:lnTo>
                            <a:pt x="463840" y="1427295"/>
                          </a:lnTo>
                          <a:lnTo>
                            <a:pt x="476753" y="1377075"/>
                          </a:lnTo>
                          <a:cubicBezTo>
                            <a:pt x="501965" y="1296016"/>
                            <a:pt x="534930" y="1218374"/>
                            <a:pt x="574781" y="1145015"/>
                          </a:cubicBezTo>
                          <a:lnTo>
                            <a:pt x="623992" y="1064011"/>
                          </a:lnTo>
                          <a:lnTo>
                            <a:pt x="400407" y="853664"/>
                          </a:lnTo>
                          <a:cubicBezTo>
                            <a:pt x="353782" y="809800"/>
                            <a:pt x="351544" y="736442"/>
                            <a:pt x="395409" y="689816"/>
                          </a:cubicBezTo>
                          <a:lnTo>
                            <a:pt x="713099" y="352132"/>
                          </a:lnTo>
                          <a:cubicBezTo>
                            <a:pt x="756963" y="305507"/>
                            <a:pt x="830321" y="303269"/>
                            <a:pt x="876947" y="347134"/>
                          </a:cubicBezTo>
                          <a:lnTo>
                            <a:pt x="1145639" y="599917"/>
                          </a:lnTo>
                          <a:lnTo>
                            <a:pt x="1209079" y="569356"/>
                          </a:lnTo>
                          <a:cubicBezTo>
                            <a:pt x="1286505" y="536608"/>
                            <a:pt x="1367780" y="511179"/>
                            <a:pt x="1452038" y="493937"/>
                          </a:cubicBezTo>
                          <a:lnTo>
                            <a:pt x="1464551" y="492028"/>
                          </a:lnTo>
                          <a:lnTo>
                            <a:pt x="1464551" y="115912"/>
                          </a:lnTo>
                          <a:cubicBezTo>
                            <a:pt x="1464551" y="51896"/>
                            <a:pt x="1516447" y="0"/>
                            <a:pt x="1580463" y="0"/>
                          </a:cubicBezTo>
                          <a:lnTo>
                            <a:pt x="2044098" y="0"/>
                          </a:lnTo>
                          <a:cubicBezTo>
                            <a:pt x="2108114" y="0"/>
                            <a:pt x="2160010" y="51896"/>
                            <a:pt x="2160010" y="115912"/>
                          </a:cubicBezTo>
                          <a:lnTo>
                            <a:pt x="2160010" y="548607"/>
                          </a:lnTo>
                          <a:lnTo>
                            <a:pt x="2216701" y="569356"/>
                          </a:lnTo>
                          <a:cubicBezTo>
                            <a:pt x="2255413" y="585730"/>
                            <a:pt x="2293164" y="603934"/>
                            <a:pt x="2329843" y="623860"/>
                          </a:cubicBezTo>
                          <a:lnTo>
                            <a:pt x="2411136" y="673246"/>
                          </a:lnTo>
                          <a:lnTo>
                            <a:pt x="2650097" y="401740"/>
                          </a:lnTo>
                          <a:cubicBezTo>
                            <a:pt x="2692391" y="353685"/>
                            <a:pt x="2765634" y="349015"/>
                            <a:pt x="2813689" y="391310"/>
                          </a:cubicBezTo>
                          <a:lnTo>
                            <a:pt x="3161724" y="697625"/>
                          </a:lnTo>
                          <a:cubicBezTo>
                            <a:pt x="3185751" y="718773"/>
                            <a:pt x="3198932" y="747657"/>
                            <a:pt x="3200819" y="777261"/>
                          </a:cubicBezTo>
                          <a:cubicBezTo>
                            <a:pt x="3202707" y="806866"/>
                            <a:pt x="3193301" y="837190"/>
                            <a:pt x="3172154" y="861218"/>
                          </a:cubicBezTo>
                          <a:lnTo>
                            <a:pt x="2876247" y="1197426"/>
                          </a:lnTo>
                          <a:lnTo>
                            <a:pt x="2905502" y="1258158"/>
                          </a:lnTo>
                          <a:cubicBezTo>
                            <a:pt x="2921877" y="1296870"/>
                            <a:pt x="2936421" y="1336546"/>
                            <a:pt x="2949027" y="1377075"/>
                          </a:cubicBezTo>
                          <a:lnTo>
                            <a:pt x="2961940" y="1427295"/>
                          </a:lnTo>
                          <a:lnTo>
                            <a:pt x="3393582" y="1427295"/>
                          </a:lnTo>
                          <a:cubicBezTo>
                            <a:pt x="3457598" y="1427295"/>
                            <a:pt x="3509494" y="1479191"/>
                            <a:pt x="3509494" y="1543207"/>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19" name="Group 318"/>
                <p:cNvGrpSpPr/>
                <p:nvPr/>
              </p:nvGrpSpPr>
              <p:grpSpPr>
                <a:xfrm rot="4902860">
                  <a:off x="2755897" y="1502017"/>
                  <a:ext cx="314587" cy="291838"/>
                  <a:chOff x="2377853" y="1375121"/>
                  <a:chExt cx="4401749" cy="4002980"/>
                </a:xfrm>
                <a:solidFill>
                  <a:srgbClr val="03657B"/>
                </a:solidFill>
                <a:effectLst/>
              </p:grpSpPr>
              <p:sp>
                <p:nvSpPr>
                  <p:cNvPr id="506" name="Rectangle 31"/>
                  <p:cNvSpPr/>
                  <p:nvPr/>
                </p:nvSpPr>
                <p:spPr>
                  <a:xfrm rot="18477901">
                    <a:off x="2881876" y="3736326"/>
                    <a:ext cx="906543" cy="1546510"/>
                  </a:xfrm>
                  <a:custGeom>
                    <a:avLst/>
                    <a:gdLst>
                      <a:gd name="connsiteX0" fmla="*/ 0 w 1092200"/>
                      <a:gd name="connsiteY0" fmla="*/ 0 h 1498600"/>
                      <a:gd name="connsiteX1" fmla="*/ 1092200 w 1092200"/>
                      <a:gd name="connsiteY1" fmla="*/ 0 h 1498600"/>
                      <a:gd name="connsiteX2" fmla="*/ 1092200 w 1092200"/>
                      <a:gd name="connsiteY2" fmla="*/ 1498600 h 1498600"/>
                      <a:gd name="connsiteX3" fmla="*/ 0 w 1092200"/>
                      <a:gd name="connsiteY3" fmla="*/ 1498600 h 1498600"/>
                      <a:gd name="connsiteX4" fmla="*/ 0 w 1092200"/>
                      <a:gd name="connsiteY4" fmla="*/ 0 h 1498600"/>
                      <a:gd name="connsiteX0-1" fmla="*/ 0 w 1092200"/>
                      <a:gd name="connsiteY0-2" fmla="*/ 0 h 1540470"/>
                      <a:gd name="connsiteX1-3" fmla="*/ 1092200 w 1092200"/>
                      <a:gd name="connsiteY1-4" fmla="*/ 0 h 1540470"/>
                      <a:gd name="connsiteX2-5" fmla="*/ 895321 w 1092200"/>
                      <a:gd name="connsiteY2-6" fmla="*/ 1540470 h 1540470"/>
                      <a:gd name="connsiteX3-7" fmla="*/ 0 w 1092200"/>
                      <a:gd name="connsiteY3-8" fmla="*/ 1498600 h 1540470"/>
                      <a:gd name="connsiteX4-9" fmla="*/ 0 w 1092200"/>
                      <a:gd name="connsiteY4-10" fmla="*/ 0 h 1540470"/>
                      <a:gd name="connsiteX0-11" fmla="*/ 0 w 1087805"/>
                      <a:gd name="connsiteY0-12" fmla="*/ 5632 h 1546102"/>
                      <a:gd name="connsiteX1-13" fmla="*/ 1087805 w 1087805"/>
                      <a:gd name="connsiteY1-14" fmla="*/ 0 h 1546102"/>
                      <a:gd name="connsiteX2-15" fmla="*/ 895321 w 1087805"/>
                      <a:gd name="connsiteY2-16" fmla="*/ 1546102 h 1546102"/>
                      <a:gd name="connsiteX3-17" fmla="*/ 0 w 1087805"/>
                      <a:gd name="connsiteY3-18" fmla="*/ 1504232 h 1546102"/>
                      <a:gd name="connsiteX4-19" fmla="*/ 0 w 1087805"/>
                      <a:gd name="connsiteY4-20" fmla="*/ 5632 h 1546102"/>
                      <a:gd name="connsiteX0-21" fmla="*/ 0 w 1087805"/>
                      <a:gd name="connsiteY0-22" fmla="*/ 5632 h 1546102"/>
                      <a:gd name="connsiteX1-23" fmla="*/ 1087805 w 1087805"/>
                      <a:gd name="connsiteY1-24" fmla="*/ 0 h 1546102"/>
                      <a:gd name="connsiteX2-25" fmla="*/ 895321 w 1087805"/>
                      <a:gd name="connsiteY2-26" fmla="*/ 1546102 h 1546102"/>
                      <a:gd name="connsiteX3-27" fmla="*/ 183368 w 1087805"/>
                      <a:gd name="connsiteY3-28" fmla="*/ 1104414 h 1546102"/>
                      <a:gd name="connsiteX4-29" fmla="*/ 0 w 1087805"/>
                      <a:gd name="connsiteY4-30" fmla="*/ 5632 h 1546102"/>
                      <a:gd name="connsiteX0-31" fmla="*/ 85406 w 904437"/>
                      <a:gd name="connsiteY0-32" fmla="*/ 261050 h 1546102"/>
                      <a:gd name="connsiteX1-33" fmla="*/ 904437 w 904437"/>
                      <a:gd name="connsiteY1-34" fmla="*/ 0 h 1546102"/>
                      <a:gd name="connsiteX2-35" fmla="*/ 711953 w 904437"/>
                      <a:gd name="connsiteY2-36" fmla="*/ 1546102 h 1546102"/>
                      <a:gd name="connsiteX3-37" fmla="*/ 0 w 904437"/>
                      <a:gd name="connsiteY3-38" fmla="*/ 1104414 h 1546102"/>
                      <a:gd name="connsiteX4-39" fmla="*/ 85406 w 904437"/>
                      <a:gd name="connsiteY4-40" fmla="*/ 261050 h 1546102"/>
                      <a:gd name="connsiteX0-41" fmla="*/ 73687 w 904437"/>
                      <a:gd name="connsiteY0-42" fmla="*/ 246031 h 1546102"/>
                      <a:gd name="connsiteX1-43" fmla="*/ 904437 w 904437"/>
                      <a:gd name="connsiteY1-44" fmla="*/ 0 h 1546102"/>
                      <a:gd name="connsiteX2-45" fmla="*/ 711953 w 904437"/>
                      <a:gd name="connsiteY2-46" fmla="*/ 1546102 h 1546102"/>
                      <a:gd name="connsiteX3-47" fmla="*/ 0 w 904437"/>
                      <a:gd name="connsiteY3-48" fmla="*/ 1104414 h 1546102"/>
                      <a:gd name="connsiteX4-49" fmla="*/ 73687 w 904437"/>
                      <a:gd name="connsiteY4-50" fmla="*/ 246031 h 1546102"/>
                      <a:gd name="connsiteX0-51" fmla="*/ 88336 w 904437"/>
                      <a:gd name="connsiteY0-52" fmla="*/ 264804 h 1546102"/>
                      <a:gd name="connsiteX1-53" fmla="*/ 904437 w 904437"/>
                      <a:gd name="connsiteY1-54" fmla="*/ 0 h 1546102"/>
                      <a:gd name="connsiteX2-55" fmla="*/ 711953 w 904437"/>
                      <a:gd name="connsiteY2-56" fmla="*/ 1546102 h 1546102"/>
                      <a:gd name="connsiteX3-57" fmla="*/ 0 w 904437"/>
                      <a:gd name="connsiteY3-58" fmla="*/ 1104414 h 1546102"/>
                      <a:gd name="connsiteX4-59" fmla="*/ 88336 w 904437"/>
                      <a:gd name="connsiteY4-60" fmla="*/ 264804 h 1546102"/>
                      <a:gd name="connsiteX0-61" fmla="*/ 93143 w 909244"/>
                      <a:gd name="connsiteY0-62" fmla="*/ 264804 h 1546102"/>
                      <a:gd name="connsiteX1-63" fmla="*/ 909244 w 909244"/>
                      <a:gd name="connsiteY1-64" fmla="*/ 0 h 1546102"/>
                      <a:gd name="connsiteX2-65" fmla="*/ 716760 w 909244"/>
                      <a:gd name="connsiteY2-66" fmla="*/ 1546102 h 1546102"/>
                      <a:gd name="connsiteX3-67" fmla="*/ 0 w 909244"/>
                      <a:gd name="connsiteY3-68" fmla="*/ 1102125 h 1546102"/>
                      <a:gd name="connsiteX4-69" fmla="*/ 93143 w 909244"/>
                      <a:gd name="connsiteY4-70" fmla="*/ 264804 h 1546102"/>
                      <a:gd name="connsiteX0-71" fmla="*/ 97951 w 914052"/>
                      <a:gd name="connsiteY0-72" fmla="*/ 264804 h 1546102"/>
                      <a:gd name="connsiteX1-73" fmla="*/ 914052 w 914052"/>
                      <a:gd name="connsiteY1-74" fmla="*/ 0 h 1546102"/>
                      <a:gd name="connsiteX2-75" fmla="*/ 721568 w 914052"/>
                      <a:gd name="connsiteY2-76" fmla="*/ 1546102 h 1546102"/>
                      <a:gd name="connsiteX3-77" fmla="*/ 0 w 914052"/>
                      <a:gd name="connsiteY3-78" fmla="*/ 1099835 h 1546102"/>
                      <a:gd name="connsiteX4-79" fmla="*/ 97951 w 914052"/>
                      <a:gd name="connsiteY4-80" fmla="*/ 264804 h 1546102"/>
                      <a:gd name="connsiteX0-81" fmla="*/ 89801 w 905902"/>
                      <a:gd name="connsiteY0-82" fmla="*/ 264804 h 1546102"/>
                      <a:gd name="connsiteX1-83" fmla="*/ 905902 w 905902"/>
                      <a:gd name="connsiteY1-84" fmla="*/ 0 h 1546102"/>
                      <a:gd name="connsiteX2-85" fmla="*/ 713418 w 905902"/>
                      <a:gd name="connsiteY2-86" fmla="*/ 1546102 h 1546102"/>
                      <a:gd name="connsiteX3-87" fmla="*/ 0 w 905902"/>
                      <a:gd name="connsiteY3-88" fmla="*/ 1102537 h 1546102"/>
                      <a:gd name="connsiteX4-89" fmla="*/ 89801 w 905902"/>
                      <a:gd name="connsiteY4-90" fmla="*/ 264804 h 1546102"/>
                      <a:gd name="connsiteX0-91" fmla="*/ 91266 w 907367"/>
                      <a:gd name="connsiteY0-92" fmla="*/ 264804 h 1546102"/>
                      <a:gd name="connsiteX1-93" fmla="*/ 907367 w 907367"/>
                      <a:gd name="connsiteY1-94" fmla="*/ 0 h 1546102"/>
                      <a:gd name="connsiteX2-95" fmla="*/ 714883 w 907367"/>
                      <a:gd name="connsiteY2-96" fmla="*/ 1546102 h 1546102"/>
                      <a:gd name="connsiteX3-97" fmla="*/ 0 w 907367"/>
                      <a:gd name="connsiteY3-98" fmla="*/ 1100660 h 1546102"/>
                      <a:gd name="connsiteX4-99" fmla="*/ 91266 w 907367"/>
                      <a:gd name="connsiteY4-100" fmla="*/ 264804 h 1546102"/>
                      <a:gd name="connsiteX0-101" fmla="*/ 100056 w 916157"/>
                      <a:gd name="connsiteY0-102" fmla="*/ 264804 h 1546102"/>
                      <a:gd name="connsiteX1-103" fmla="*/ 916157 w 916157"/>
                      <a:gd name="connsiteY1-104" fmla="*/ 0 h 1546102"/>
                      <a:gd name="connsiteX2-105" fmla="*/ 723673 w 916157"/>
                      <a:gd name="connsiteY2-106" fmla="*/ 1546102 h 1546102"/>
                      <a:gd name="connsiteX3-107" fmla="*/ 0 w 916157"/>
                      <a:gd name="connsiteY3-108" fmla="*/ 1089394 h 1546102"/>
                      <a:gd name="connsiteX4-109" fmla="*/ 100056 w 916157"/>
                      <a:gd name="connsiteY4-110" fmla="*/ 264804 h 1546102"/>
                      <a:gd name="connsiteX0-111" fmla="*/ 93785 w 909886"/>
                      <a:gd name="connsiteY0-112" fmla="*/ 264804 h 1546102"/>
                      <a:gd name="connsiteX1-113" fmla="*/ 909886 w 909886"/>
                      <a:gd name="connsiteY1-114" fmla="*/ 0 h 1546102"/>
                      <a:gd name="connsiteX2-115" fmla="*/ 717402 w 909886"/>
                      <a:gd name="connsiteY2-116" fmla="*/ 1546102 h 1546102"/>
                      <a:gd name="connsiteX3-117" fmla="*/ 0 w 909886"/>
                      <a:gd name="connsiteY3-118" fmla="*/ 1093561 h 1546102"/>
                      <a:gd name="connsiteX4-119" fmla="*/ 93785 w 909886"/>
                      <a:gd name="connsiteY4-120" fmla="*/ 264804 h 1546102"/>
                      <a:gd name="connsiteX0-121" fmla="*/ 93785 w 905078"/>
                      <a:gd name="connsiteY0-122" fmla="*/ 267094 h 1548392"/>
                      <a:gd name="connsiteX1-123" fmla="*/ 905078 w 905078"/>
                      <a:gd name="connsiteY1-124" fmla="*/ 0 h 1548392"/>
                      <a:gd name="connsiteX2-125" fmla="*/ 717402 w 905078"/>
                      <a:gd name="connsiteY2-126" fmla="*/ 1548392 h 1548392"/>
                      <a:gd name="connsiteX3-127" fmla="*/ 0 w 905078"/>
                      <a:gd name="connsiteY3-128" fmla="*/ 1095851 h 1548392"/>
                      <a:gd name="connsiteX4-129" fmla="*/ 93785 w 905078"/>
                      <a:gd name="connsiteY4-130" fmla="*/ 267094 h 1548392"/>
                      <a:gd name="connsiteX0-131" fmla="*/ 93785 w 914279"/>
                      <a:gd name="connsiteY0-132" fmla="*/ 259172 h 1540470"/>
                      <a:gd name="connsiteX1-133" fmla="*/ 914279 w 914279"/>
                      <a:gd name="connsiteY1-134" fmla="*/ 0 h 1540470"/>
                      <a:gd name="connsiteX2-135" fmla="*/ 717402 w 914279"/>
                      <a:gd name="connsiteY2-136" fmla="*/ 1540470 h 1540470"/>
                      <a:gd name="connsiteX3-137" fmla="*/ 0 w 914279"/>
                      <a:gd name="connsiteY3-138" fmla="*/ 1087929 h 1540470"/>
                      <a:gd name="connsiteX4-139" fmla="*/ 93785 w 914279"/>
                      <a:gd name="connsiteY4-140" fmla="*/ 259172 h 1540470"/>
                      <a:gd name="connsiteX0-141" fmla="*/ 93785 w 906542"/>
                      <a:gd name="connsiteY0-142" fmla="*/ 265216 h 1546514"/>
                      <a:gd name="connsiteX1-143" fmla="*/ 906542 w 906542"/>
                      <a:gd name="connsiteY1-144" fmla="*/ 0 h 1546514"/>
                      <a:gd name="connsiteX2-145" fmla="*/ 717402 w 906542"/>
                      <a:gd name="connsiteY2-146" fmla="*/ 1546514 h 1546514"/>
                      <a:gd name="connsiteX3-147" fmla="*/ 0 w 906542"/>
                      <a:gd name="connsiteY3-148" fmla="*/ 1093973 h 1546514"/>
                      <a:gd name="connsiteX4-149" fmla="*/ 93785 w 906542"/>
                      <a:gd name="connsiteY4-150" fmla="*/ 265216 h 154651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6542" h="1546514">
                        <a:moveTo>
                          <a:pt x="93785" y="265216"/>
                        </a:moveTo>
                        <a:lnTo>
                          <a:pt x="906542" y="0"/>
                        </a:lnTo>
                        <a:lnTo>
                          <a:pt x="717402" y="1546514"/>
                        </a:lnTo>
                        <a:lnTo>
                          <a:pt x="0" y="1093973"/>
                        </a:lnTo>
                        <a:lnTo>
                          <a:pt x="93785" y="265216"/>
                        </a:lnTo>
                        <a:close/>
                      </a:path>
                    </a:pathLst>
                  </a:custGeom>
                  <a:grpFill/>
                  <a:ln w="12700" cap="flat" cmpd="sng" algn="ctr">
                    <a:noFill/>
                    <a:prstDash val="solid"/>
                    <a:miter lim="800000"/>
                  </a:ln>
                  <a:effectLst/>
                </p:spPr>
                <p:txBody>
                  <a:bodyPr rtlCol="0" anchor="ctr"/>
                  <a:lstStyle/>
                  <a:p>
                    <a:pPr algn="ctr"/>
                    <a:endParaRPr lang="en-US" kern="0" dirty="0">
                      <a:solidFill>
                        <a:prstClr val="white"/>
                      </a:solidFill>
                    </a:endParaRPr>
                  </a:p>
                </p:txBody>
              </p:sp>
              <p:sp>
                <p:nvSpPr>
                  <p:cNvPr id="507" name="Freeform 506"/>
                  <p:cNvSpPr/>
                  <p:nvPr/>
                </p:nvSpPr>
                <p:spPr>
                  <a:xfrm rot="2633882">
                    <a:off x="2377853" y="4884568"/>
                    <a:ext cx="575259" cy="493533"/>
                  </a:xfrm>
                  <a:custGeom>
                    <a:avLst/>
                    <a:gdLst>
                      <a:gd name="connsiteX0" fmla="*/ 14 w 597139"/>
                      <a:gd name="connsiteY0" fmla="*/ 0 h 481781"/>
                      <a:gd name="connsiteX1" fmla="*/ 596378 w 597139"/>
                      <a:gd name="connsiteY1" fmla="*/ 0 h 481781"/>
                      <a:gd name="connsiteX2" fmla="*/ 597139 w 597139"/>
                      <a:gd name="connsiteY2" fmla="*/ 4084 h 481781"/>
                      <a:gd name="connsiteX3" fmla="*/ 0 w 597139"/>
                      <a:gd name="connsiteY3" fmla="*/ 981 h 481781"/>
                      <a:gd name="connsiteX4" fmla="*/ 14 w 597139"/>
                      <a:gd name="connsiteY4" fmla="*/ 0 h 481781"/>
                      <a:gd name="connsiteX0-1" fmla="*/ 14 w 596393"/>
                      <a:gd name="connsiteY0-2" fmla="*/ 0 h 483413"/>
                      <a:gd name="connsiteX1-3" fmla="*/ 596378 w 596393"/>
                      <a:gd name="connsiteY1-4" fmla="*/ 0 h 483413"/>
                      <a:gd name="connsiteX2-5" fmla="*/ 593885 w 596393"/>
                      <a:gd name="connsiteY2-6" fmla="*/ 7216 h 483413"/>
                      <a:gd name="connsiteX3-7" fmla="*/ 0 w 596393"/>
                      <a:gd name="connsiteY3-8" fmla="*/ 981 h 483413"/>
                      <a:gd name="connsiteX4-9" fmla="*/ 14 w 596393"/>
                      <a:gd name="connsiteY4-10" fmla="*/ 0 h 483413"/>
                      <a:gd name="connsiteX0-11" fmla="*/ 14 w 596381"/>
                      <a:gd name="connsiteY0-12" fmla="*/ 0 h 495968"/>
                      <a:gd name="connsiteX1-13" fmla="*/ 596378 w 596381"/>
                      <a:gd name="connsiteY1-14" fmla="*/ 0 h 495968"/>
                      <a:gd name="connsiteX2-15" fmla="*/ 582250 w 596381"/>
                      <a:gd name="connsiteY2-16" fmla="*/ 30946 h 495968"/>
                      <a:gd name="connsiteX3-17" fmla="*/ 0 w 596381"/>
                      <a:gd name="connsiteY3-18" fmla="*/ 981 h 495968"/>
                      <a:gd name="connsiteX4-19" fmla="*/ 14 w 596381"/>
                      <a:gd name="connsiteY4-20" fmla="*/ 0 h 495968"/>
                      <a:gd name="connsiteX0-21" fmla="*/ 14 w 596383"/>
                      <a:gd name="connsiteY0-22" fmla="*/ 0 h 495179"/>
                      <a:gd name="connsiteX1-23" fmla="*/ 596378 w 596383"/>
                      <a:gd name="connsiteY1-24" fmla="*/ 0 h 495179"/>
                      <a:gd name="connsiteX2-25" fmla="*/ 588667 w 596383"/>
                      <a:gd name="connsiteY2-26" fmla="*/ 29472 h 495179"/>
                      <a:gd name="connsiteX3-27" fmla="*/ 0 w 596383"/>
                      <a:gd name="connsiteY3-28" fmla="*/ 981 h 495179"/>
                      <a:gd name="connsiteX4-29" fmla="*/ 14 w 596383"/>
                      <a:gd name="connsiteY4-30" fmla="*/ 0 h 495179"/>
                      <a:gd name="connsiteX0-31" fmla="*/ 14 w 596382"/>
                      <a:gd name="connsiteY0-32" fmla="*/ 0 h 495581"/>
                      <a:gd name="connsiteX1-33" fmla="*/ 596378 w 596382"/>
                      <a:gd name="connsiteY1-34" fmla="*/ 0 h 495581"/>
                      <a:gd name="connsiteX2-35" fmla="*/ 586257 w 596382"/>
                      <a:gd name="connsiteY2-36" fmla="*/ 30224 h 495581"/>
                      <a:gd name="connsiteX3-37" fmla="*/ 0 w 596382"/>
                      <a:gd name="connsiteY3-38" fmla="*/ 981 h 495581"/>
                      <a:gd name="connsiteX4-39" fmla="*/ 14 w 596382"/>
                      <a:gd name="connsiteY4-40" fmla="*/ 0 h 495581"/>
                      <a:gd name="connsiteX0-41" fmla="*/ 14 w 586257"/>
                      <a:gd name="connsiteY0-42" fmla="*/ 0 h 495581"/>
                      <a:gd name="connsiteX1-43" fmla="*/ 586257 w 586257"/>
                      <a:gd name="connsiteY1-44" fmla="*/ 30224 h 495581"/>
                      <a:gd name="connsiteX2-45" fmla="*/ 0 w 586257"/>
                      <a:gd name="connsiteY2-46" fmla="*/ 981 h 495581"/>
                      <a:gd name="connsiteX3-47" fmla="*/ 14 w 586257"/>
                      <a:gd name="connsiteY3-48" fmla="*/ 0 h 495581"/>
                      <a:gd name="connsiteX0-49" fmla="*/ 4680 w 586257"/>
                      <a:gd name="connsiteY0-50" fmla="*/ 5509 h 494613"/>
                      <a:gd name="connsiteX1-51" fmla="*/ 586257 w 586257"/>
                      <a:gd name="connsiteY1-52" fmla="*/ 29256 h 494613"/>
                      <a:gd name="connsiteX2-53" fmla="*/ 0 w 586257"/>
                      <a:gd name="connsiteY2-54" fmla="*/ 13 h 494613"/>
                      <a:gd name="connsiteX3-55" fmla="*/ 4680 w 586257"/>
                      <a:gd name="connsiteY3-56" fmla="*/ 5509 h 494613"/>
                      <a:gd name="connsiteX0-57" fmla="*/ 1303 w 586257"/>
                      <a:gd name="connsiteY0-58" fmla="*/ 15018 h 494606"/>
                      <a:gd name="connsiteX1-59" fmla="*/ 586257 w 586257"/>
                      <a:gd name="connsiteY1-60" fmla="*/ 29249 h 494606"/>
                      <a:gd name="connsiteX2-61" fmla="*/ 0 w 586257"/>
                      <a:gd name="connsiteY2-62" fmla="*/ 6 h 494606"/>
                      <a:gd name="connsiteX3-63" fmla="*/ 1303 w 586257"/>
                      <a:gd name="connsiteY3-64" fmla="*/ 15018 h 494606"/>
                      <a:gd name="connsiteX0-65" fmla="*/ 0 w 587456"/>
                      <a:gd name="connsiteY0-66" fmla="*/ 20557 h 494604"/>
                      <a:gd name="connsiteX1-67" fmla="*/ 587456 w 587456"/>
                      <a:gd name="connsiteY1-68" fmla="*/ 29247 h 494604"/>
                      <a:gd name="connsiteX2-69" fmla="*/ 1199 w 587456"/>
                      <a:gd name="connsiteY2-70" fmla="*/ 4 h 494604"/>
                      <a:gd name="connsiteX3-71" fmla="*/ 0 w 587456"/>
                      <a:gd name="connsiteY3-72" fmla="*/ 20557 h 494604"/>
                      <a:gd name="connsiteX0-73" fmla="*/ 2024 w 586257"/>
                      <a:gd name="connsiteY0-74" fmla="*/ 19022 h 494604"/>
                      <a:gd name="connsiteX1-75" fmla="*/ 586257 w 586257"/>
                      <a:gd name="connsiteY1-76" fmla="*/ 29247 h 494604"/>
                      <a:gd name="connsiteX2-77" fmla="*/ 0 w 586257"/>
                      <a:gd name="connsiteY2-78" fmla="*/ 4 h 494604"/>
                      <a:gd name="connsiteX3-79" fmla="*/ 2024 w 586257"/>
                      <a:gd name="connsiteY3-80" fmla="*/ 19022 h 494604"/>
                      <a:gd name="connsiteX0-81" fmla="*/ 1 w 584234"/>
                      <a:gd name="connsiteY0-82" fmla="*/ 0 h 497474"/>
                      <a:gd name="connsiteX1-83" fmla="*/ 584234 w 584234"/>
                      <a:gd name="connsiteY1-84" fmla="*/ 10225 h 497474"/>
                      <a:gd name="connsiteX2-85" fmla="*/ 13863 w 584234"/>
                      <a:gd name="connsiteY2-86" fmla="*/ 26800 h 497474"/>
                      <a:gd name="connsiteX3-87" fmla="*/ 1 w 584234"/>
                      <a:gd name="connsiteY3-88" fmla="*/ 0 h 497474"/>
                      <a:gd name="connsiteX0-89" fmla="*/ 1 w 584234"/>
                      <a:gd name="connsiteY0-90" fmla="*/ 0 h 500608"/>
                      <a:gd name="connsiteX1-91" fmla="*/ 584234 w 584234"/>
                      <a:gd name="connsiteY1-92" fmla="*/ 10225 h 500608"/>
                      <a:gd name="connsiteX2-93" fmla="*/ 12144 w 584234"/>
                      <a:gd name="connsiteY2-94" fmla="*/ 33155 h 500608"/>
                      <a:gd name="connsiteX3-95" fmla="*/ 1 w 584234"/>
                      <a:gd name="connsiteY3-96" fmla="*/ 0 h 500608"/>
                      <a:gd name="connsiteX0-97" fmla="*/ 1 w 579475"/>
                      <a:gd name="connsiteY0-98" fmla="*/ 0 h 498920"/>
                      <a:gd name="connsiteX1-99" fmla="*/ 579475 w 579475"/>
                      <a:gd name="connsiteY1-100" fmla="*/ 8537 h 498920"/>
                      <a:gd name="connsiteX2-101" fmla="*/ 7385 w 579475"/>
                      <a:gd name="connsiteY2-102" fmla="*/ 31467 h 498920"/>
                      <a:gd name="connsiteX3-103" fmla="*/ 1 w 579475"/>
                      <a:gd name="connsiteY3-104" fmla="*/ 0 h 498920"/>
                      <a:gd name="connsiteX0-105" fmla="*/ 0 w 584264"/>
                      <a:gd name="connsiteY0-106" fmla="*/ 0 h 499012"/>
                      <a:gd name="connsiteX1-107" fmla="*/ 584264 w 584264"/>
                      <a:gd name="connsiteY1-108" fmla="*/ 8629 h 499012"/>
                      <a:gd name="connsiteX2-109" fmla="*/ 12174 w 584264"/>
                      <a:gd name="connsiteY2-110" fmla="*/ 31559 h 499012"/>
                      <a:gd name="connsiteX3-111" fmla="*/ 0 w 584264"/>
                      <a:gd name="connsiteY3-112" fmla="*/ 0 h 499012"/>
                      <a:gd name="connsiteX0-113" fmla="*/ 1 w 582669"/>
                      <a:gd name="connsiteY0-114" fmla="*/ 0 h 498981"/>
                      <a:gd name="connsiteX1-115" fmla="*/ 582669 w 582669"/>
                      <a:gd name="connsiteY1-116" fmla="*/ 8598 h 498981"/>
                      <a:gd name="connsiteX2-117" fmla="*/ 10579 w 582669"/>
                      <a:gd name="connsiteY2-118" fmla="*/ 31528 h 498981"/>
                      <a:gd name="connsiteX3-119" fmla="*/ 1 w 582669"/>
                      <a:gd name="connsiteY3-120" fmla="*/ 0 h 498981"/>
                      <a:gd name="connsiteX0-121" fmla="*/ 1 w 578724"/>
                      <a:gd name="connsiteY0-122" fmla="*/ 0 h 496509"/>
                      <a:gd name="connsiteX1-123" fmla="*/ 578724 w 578724"/>
                      <a:gd name="connsiteY1-124" fmla="*/ 6126 h 496509"/>
                      <a:gd name="connsiteX2-125" fmla="*/ 6634 w 578724"/>
                      <a:gd name="connsiteY2-126" fmla="*/ 29056 h 496509"/>
                      <a:gd name="connsiteX3-127" fmla="*/ 1 w 578724"/>
                      <a:gd name="connsiteY3-128" fmla="*/ 0 h 496509"/>
                    </a:gdLst>
                    <a:ahLst/>
                    <a:cxnLst>
                      <a:cxn ang="0">
                        <a:pos x="connsiteX0-1" y="connsiteY0-2"/>
                      </a:cxn>
                      <a:cxn ang="0">
                        <a:pos x="connsiteX1-3" y="connsiteY1-4"/>
                      </a:cxn>
                      <a:cxn ang="0">
                        <a:pos x="connsiteX2-5" y="connsiteY2-6"/>
                      </a:cxn>
                      <a:cxn ang="0">
                        <a:pos x="connsiteX3-7" y="connsiteY3-8"/>
                      </a:cxn>
                    </a:cxnLst>
                    <a:rect l="l" t="t" r="r" b="b"/>
                    <a:pathLst>
                      <a:path w="578724" h="496509">
                        <a:moveTo>
                          <a:pt x="1" y="0"/>
                        </a:moveTo>
                        <a:lnTo>
                          <a:pt x="578724" y="6126"/>
                        </a:lnTo>
                        <a:cubicBezTo>
                          <a:pt x="327246" y="676244"/>
                          <a:pt x="205915" y="635994"/>
                          <a:pt x="6634" y="29056"/>
                        </a:cubicBezTo>
                        <a:cubicBezTo>
                          <a:pt x="6639" y="28729"/>
                          <a:pt x="-4" y="327"/>
                          <a:pt x="1" y="0"/>
                        </a:cubicBezTo>
                        <a:close/>
                      </a:path>
                    </a:pathLst>
                  </a:custGeom>
                  <a:grpFill/>
                  <a:ln w="12700" cap="flat" cmpd="sng" algn="ctr">
                    <a:noFill/>
                    <a:prstDash val="solid"/>
                    <a:miter lim="800000"/>
                  </a:ln>
                  <a:effectLst/>
                </p:spPr>
                <p:txBody>
                  <a:bodyPr rtlCol="0" anchor="ctr"/>
                  <a:lstStyle/>
                  <a:p>
                    <a:pPr algn="ctr"/>
                    <a:endParaRPr lang="en-US" kern="0" dirty="0">
                      <a:solidFill>
                        <a:prstClr val="white"/>
                      </a:solidFill>
                    </a:endParaRPr>
                  </a:p>
                </p:txBody>
              </p:sp>
              <p:sp>
                <p:nvSpPr>
                  <p:cNvPr id="508" name="Freeform 507"/>
                  <p:cNvSpPr/>
                  <p:nvPr/>
                </p:nvSpPr>
                <p:spPr>
                  <a:xfrm rot="18898706">
                    <a:off x="5651417" y="1019364"/>
                    <a:ext cx="772428" cy="1483942"/>
                  </a:xfrm>
                  <a:custGeom>
                    <a:avLst/>
                    <a:gdLst>
                      <a:gd name="connsiteX0" fmla="*/ 700061 w 772427"/>
                      <a:gd name="connsiteY0" fmla="*/ 72695 h 1483943"/>
                      <a:gd name="connsiteX1" fmla="*/ 772427 w 772427"/>
                      <a:gd name="connsiteY1" fmla="*/ 247587 h 1483943"/>
                      <a:gd name="connsiteX2" fmla="*/ 772055 w 772427"/>
                      <a:gd name="connsiteY2" fmla="*/ 1236739 h 1483943"/>
                      <a:gd name="connsiteX3" fmla="*/ 524665 w 772427"/>
                      <a:gd name="connsiteY3" fmla="*/ 1483943 h 1483943"/>
                      <a:gd name="connsiteX4" fmla="*/ 0 w 772427"/>
                      <a:gd name="connsiteY4" fmla="*/ 1483746 h 1483943"/>
                      <a:gd name="connsiteX5" fmla="*/ 0 w 772427"/>
                      <a:gd name="connsiteY5" fmla="*/ 0 h 1483943"/>
                      <a:gd name="connsiteX6" fmla="*/ 525224 w 772427"/>
                      <a:gd name="connsiteY6" fmla="*/ 198 h 1483943"/>
                      <a:gd name="connsiteX7" fmla="*/ 700061 w 772427"/>
                      <a:gd name="connsiteY7" fmla="*/ 72695 h 148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427" h="1483943">
                        <a:moveTo>
                          <a:pt x="700061" y="72695"/>
                        </a:moveTo>
                        <a:cubicBezTo>
                          <a:pt x="744797" y="117463"/>
                          <a:pt x="772453" y="179297"/>
                          <a:pt x="772427" y="247587"/>
                        </a:cubicBezTo>
                        <a:lnTo>
                          <a:pt x="772055" y="1236739"/>
                        </a:lnTo>
                        <a:cubicBezTo>
                          <a:pt x="772003" y="1373318"/>
                          <a:pt x="661244" y="1483994"/>
                          <a:pt x="524665" y="1483943"/>
                        </a:cubicBezTo>
                        <a:lnTo>
                          <a:pt x="0" y="1483746"/>
                        </a:lnTo>
                        <a:lnTo>
                          <a:pt x="0" y="0"/>
                        </a:lnTo>
                        <a:lnTo>
                          <a:pt x="525224" y="198"/>
                        </a:lnTo>
                        <a:cubicBezTo>
                          <a:pt x="593513" y="223"/>
                          <a:pt x="655327" y="27926"/>
                          <a:pt x="700061" y="72695"/>
                        </a:cubicBezTo>
                        <a:close/>
                      </a:path>
                    </a:pathLst>
                  </a:custGeom>
                  <a:grpFill/>
                  <a:ln w="12700" cap="flat" cmpd="sng" algn="ctr">
                    <a:noFill/>
                    <a:prstDash val="solid"/>
                    <a:miter lim="800000"/>
                  </a:ln>
                  <a:effectLst/>
                </p:spPr>
                <p:txBody>
                  <a:bodyPr rtlCol="0" anchor="ctr"/>
                  <a:lstStyle/>
                  <a:p>
                    <a:pPr algn="ctr"/>
                    <a:endParaRPr lang="en-US" kern="0" dirty="0">
                      <a:solidFill>
                        <a:prstClr val="white"/>
                      </a:solidFill>
                    </a:endParaRPr>
                  </a:p>
                </p:txBody>
              </p:sp>
              <p:sp>
                <p:nvSpPr>
                  <p:cNvPr id="509" name="Freeform 508"/>
                  <p:cNvSpPr/>
                  <p:nvPr/>
                </p:nvSpPr>
                <p:spPr>
                  <a:xfrm rot="18898706">
                    <a:off x="3376322" y="2398101"/>
                    <a:ext cx="2564495" cy="1484706"/>
                  </a:xfrm>
                  <a:custGeom>
                    <a:avLst/>
                    <a:gdLst>
                      <a:gd name="connsiteX0" fmla="*/ 2564492 w 2564492"/>
                      <a:gd name="connsiteY0" fmla="*/ 964 h 1484709"/>
                      <a:gd name="connsiteX1" fmla="*/ 2564492 w 2564492"/>
                      <a:gd name="connsiteY1" fmla="*/ 1484709 h 1484709"/>
                      <a:gd name="connsiteX2" fmla="*/ 0 w 2564492"/>
                      <a:gd name="connsiteY2" fmla="*/ 1483744 h 1484709"/>
                      <a:gd name="connsiteX3" fmla="*/ 5571 w 2564492"/>
                      <a:gd name="connsiteY3" fmla="*/ 0 h 1484709"/>
                      <a:gd name="connsiteX4" fmla="*/ 2564492 w 2564492"/>
                      <a:gd name="connsiteY4" fmla="*/ 964 h 148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492" h="1484709">
                        <a:moveTo>
                          <a:pt x="2564492" y="964"/>
                        </a:moveTo>
                        <a:lnTo>
                          <a:pt x="2564492" y="1484709"/>
                        </a:lnTo>
                        <a:lnTo>
                          <a:pt x="0" y="1483744"/>
                        </a:lnTo>
                        <a:lnTo>
                          <a:pt x="5571" y="0"/>
                        </a:lnTo>
                        <a:lnTo>
                          <a:pt x="2564492" y="964"/>
                        </a:lnTo>
                        <a:close/>
                      </a:path>
                    </a:pathLst>
                  </a:custGeom>
                  <a:grpFill/>
                  <a:ln w="12700" cap="flat" cmpd="sng" algn="ctr">
                    <a:noFill/>
                    <a:prstDash val="solid"/>
                    <a:miter lim="800000"/>
                  </a:ln>
                  <a:effectLst/>
                </p:spPr>
                <p:txBody>
                  <a:bodyPr rtlCol="0" anchor="ctr"/>
                  <a:lstStyle/>
                  <a:p>
                    <a:pPr algn="ctr"/>
                    <a:endParaRPr lang="en-US" kern="0" dirty="0">
                      <a:solidFill>
                        <a:prstClr val="white"/>
                      </a:solidFill>
                    </a:endParaRPr>
                  </a:p>
                </p:txBody>
              </p:sp>
            </p:grpSp>
            <p:grpSp>
              <p:nvGrpSpPr>
                <p:cNvPr id="320" name="Group 319"/>
                <p:cNvGrpSpPr/>
                <p:nvPr/>
              </p:nvGrpSpPr>
              <p:grpSpPr>
                <a:xfrm>
                  <a:off x="2378110" y="1989457"/>
                  <a:ext cx="232574" cy="357327"/>
                  <a:chOff x="2378110" y="1989457"/>
                  <a:chExt cx="232574" cy="357327"/>
                </a:xfrm>
              </p:grpSpPr>
              <p:sp>
                <p:nvSpPr>
                  <p:cNvPr id="491" name="Rectangle 490"/>
                  <p:cNvSpPr/>
                  <p:nvPr/>
                </p:nvSpPr>
                <p:spPr>
                  <a:xfrm>
                    <a:off x="2392146" y="2078774"/>
                    <a:ext cx="201692" cy="251435"/>
                  </a:xfrm>
                  <a:prstGeom prst="rect">
                    <a:avLst/>
                  </a:prstGeom>
                  <a:solidFill>
                    <a:srgbClr val="66C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2" name="Group 491"/>
                  <p:cNvGrpSpPr/>
                  <p:nvPr/>
                </p:nvGrpSpPr>
                <p:grpSpPr>
                  <a:xfrm>
                    <a:off x="2378110" y="1989457"/>
                    <a:ext cx="232574" cy="357327"/>
                    <a:chOff x="3116686" y="410827"/>
                    <a:chExt cx="3219719" cy="4946783"/>
                  </a:xfrm>
                  <a:solidFill>
                    <a:schemeClr val="bg1"/>
                  </a:solidFill>
                </p:grpSpPr>
                <p:sp>
                  <p:nvSpPr>
                    <p:cNvPr id="493" name="Freeform 492"/>
                    <p:cNvSpPr/>
                    <p:nvPr/>
                  </p:nvSpPr>
                  <p:spPr>
                    <a:xfrm>
                      <a:off x="3116686" y="410827"/>
                      <a:ext cx="3219719" cy="4946783"/>
                    </a:xfrm>
                    <a:custGeom>
                      <a:avLst/>
                      <a:gdLst>
                        <a:gd name="connsiteX0" fmla="*/ 403523 w 3219719"/>
                        <a:gd name="connsiteY0" fmla="*/ 1289184 h 4946783"/>
                        <a:gd name="connsiteX1" fmla="*/ 403523 w 3219719"/>
                        <a:gd name="connsiteY1" fmla="*/ 4599055 h 4946783"/>
                        <a:gd name="connsiteX2" fmla="*/ 2816195 w 3219719"/>
                        <a:gd name="connsiteY2" fmla="*/ 4599055 h 4946783"/>
                        <a:gd name="connsiteX3" fmla="*/ 2816195 w 3219719"/>
                        <a:gd name="connsiteY3" fmla="*/ 1289184 h 4946783"/>
                        <a:gd name="connsiteX4" fmla="*/ 2504941 w 3219719"/>
                        <a:gd name="connsiteY4" fmla="*/ 1289184 h 4946783"/>
                        <a:gd name="connsiteX5" fmla="*/ 2504941 w 3219719"/>
                        <a:gd name="connsiteY5" fmla="*/ 1508125 h 4946783"/>
                        <a:gd name="connsiteX6" fmla="*/ 714778 w 3219719"/>
                        <a:gd name="connsiteY6" fmla="*/ 1508125 h 4946783"/>
                        <a:gd name="connsiteX7" fmla="*/ 714778 w 3219719"/>
                        <a:gd name="connsiteY7" fmla="*/ 1289184 h 4946783"/>
                        <a:gd name="connsiteX8" fmla="*/ 1622739 w 3219719"/>
                        <a:gd name="connsiteY8" fmla="*/ 298681 h 4946783"/>
                        <a:gd name="connsiteX9" fmla="*/ 1479244 w 3219719"/>
                        <a:gd name="connsiteY9" fmla="*/ 442176 h 4946783"/>
                        <a:gd name="connsiteX10" fmla="*/ 1622739 w 3219719"/>
                        <a:gd name="connsiteY10" fmla="*/ 585671 h 4946783"/>
                        <a:gd name="connsiteX11" fmla="*/ 1766234 w 3219719"/>
                        <a:gd name="connsiteY11" fmla="*/ 442176 h 4946783"/>
                        <a:gd name="connsiteX12" fmla="*/ 1622739 w 3219719"/>
                        <a:gd name="connsiteY12" fmla="*/ 298681 h 4946783"/>
                        <a:gd name="connsiteX13" fmla="*/ 1622739 w 3219719"/>
                        <a:gd name="connsiteY13" fmla="*/ 0 h 4946783"/>
                        <a:gd name="connsiteX14" fmla="*/ 2064915 w 3219719"/>
                        <a:gd name="connsiteY14" fmla="*/ 442176 h 4946783"/>
                        <a:gd name="connsiteX15" fmla="*/ 1935405 w 3219719"/>
                        <a:gd name="connsiteY15" fmla="*/ 754842 h 4946783"/>
                        <a:gd name="connsiteX16" fmla="*/ 1896540 w 3219719"/>
                        <a:gd name="connsiteY16" fmla="*/ 786908 h 4946783"/>
                        <a:gd name="connsiteX17" fmla="*/ 2504941 w 3219719"/>
                        <a:gd name="connsiteY17" fmla="*/ 786908 h 4946783"/>
                        <a:gd name="connsiteX18" fmla="*/ 2504941 w 3219719"/>
                        <a:gd name="connsiteY18" fmla="*/ 928576 h 4946783"/>
                        <a:gd name="connsiteX19" fmla="*/ 2811877 w 3219719"/>
                        <a:gd name="connsiteY19" fmla="*/ 928576 h 4946783"/>
                        <a:gd name="connsiteX20" fmla="*/ 3219719 w 3219719"/>
                        <a:gd name="connsiteY20" fmla="*/ 1336418 h 4946783"/>
                        <a:gd name="connsiteX21" fmla="*/ 3219719 w 3219719"/>
                        <a:gd name="connsiteY21" fmla="*/ 4538941 h 4946783"/>
                        <a:gd name="connsiteX22" fmla="*/ 2811877 w 3219719"/>
                        <a:gd name="connsiteY22" fmla="*/ 4946783 h 4946783"/>
                        <a:gd name="connsiteX23" fmla="*/ 407842 w 3219719"/>
                        <a:gd name="connsiteY23" fmla="*/ 4946783 h 4946783"/>
                        <a:gd name="connsiteX24" fmla="*/ 0 w 3219719"/>
                        <a:gd name="connsiteY24" fmla="*/ 4538941 h 4946783"/>
                        <a:gd name="connsiteX25" fmla="*/ 0 w 3219719"/>
                        <a:gd name="connsiteY25" fmla="*/ 1336418 h 4946783"/>
                        <a:gd name="connsiteX26" fmla="*/ 407842 w 3219719"/>
                        <a:gd name="connsiteY26" fmla="*/ 928576 h 4946783"/>
                        <a:gd name="connsiteX27" fmla="*/ 714778 w 3219719"/>
                        <a:gd name="connsiteY27" fmla="*/ 928576 h 4946783"/>
                        <a:gd name="connsiteX28" fmla="*/ 714778 w 3219719"/>
                        <a:gd name="connsiteY28" fmla="*/ 786908 h 4946783"/>
                        <a:gd name="connsiteX29" fmla="*/ 1348938 w 3219719"/>
                        <a:gd name="connsiteY29" fmla="*/ 786908 h 4946783"/>
                        <a:gd name="connsiteX30" fmla="*/ 1310074 w 3219719"/>
                        <a:gd name="connsiteY30" fmla="*/ 754842 h 4946783"/>
                        <a:gd name="connsiteX31" fmla="*/ 1180563 w 3219719"/>
                        <a:gd name="connsiteY31" fmla="*/ 442176 h 4946783"/>
                        <a:gd name="connsiteX32" fmla="*/ 1622739 w 3219719"/>
                        <a:gd name="connsiteY32" fmla="*/ 0 h 4946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219719" h="4946783">
                          <a:moveTo>
                            <a:pt x="403523" y="1289184"/>
                          </a:moveTo>
                          <a:lnTo>
                            <a:pt x="403523" y="4599055"/>
                          </a:lnTo>
                          <a:lnTo>
                            <a:pt x="2816195" y="4599055"/>
                          </a:lnTo>
                          <a:lnTo>
                            <a:pt x="2816195" y="1289184"/>
                          </a:lnTo>
                          <a:lnTo>
                            <a:pt x="2504941" y="1289184"/>
                          </a:lnTo>
                          <a:lnTo>
                            <a:pt x="2504941" y="1508125"/>
                          </a:lnTo>
                          <a:lnTo>
                            <a:pt x="714778" y="1508125"/>
                          </a:lnTo>
                          <a:lnTo>
                            <a:pt x="714778" y="1289184"/>
                          </a:lnTo>
                          <a:close/>
                          <a:moveTo>
                            <a:pt x="1622739" y="298681"/>
                          </a:moveTo>
                          <a:cubicBezTo>
                            <a:pt x="1543489" y="298681"/>
                            <a:pt x="1479244" y="362926"/>
                            <a:pt x="1479244" y="442176"/>
                          </a:cubicBezTo>
                          <a:cubicBezTo>
                            <a:pt x="1479244" y="521426"/>
                            <a:pt x="1543489" y="585671"/>
                            <a:pt x="1622739" y="585671"/>
                          </a:cubicBezTo>
                          <a:cubicBezTo>
                            <a:pt x="1701989" y="585671"/>
                            <a:pt x="1766234" y="521426"/>
                            <a:pt x="1766234" y="442176"/>
                          </a:cubicBezTo>
                          <a:cubicBezTo>
                            <a:pt x="1766234" y="362926"/>
                            <a:pt x="1701989" y="298681"/>
                            <a:pt x="1622739" y="298681"/>
                          </a:cubicBezTo>
                          <a:close/>
                          <a:moveTo>
                            <a:pt x="1622739" y="0"/>
                          </a:moveTo>
                          <a:cubicBezTo>
                            <a:pt x="1866946" y="0"/>
                            <a:pt x="2064915" y="197969"/>
                            <a:pt x="2064915" y="442176"/>
                          </a:cubicBezTo>
                          <a:cubicBezTo>
                            <a:pt x="2064915" y="564280"/>
                            <a:pt x="2015423" y="674824"/>
                            <a:pt x="1935405" y="754842"/>
                          </a:cubicBezTo>
                          <a:lnTo>
                            <a:pt x="1896540" y="786908"/>
                          </a:lnTo>
                          <a:lnTo>
                            <a:pt x="2504941" y="786908"/>
                          </a:lnTo>
                          <a:lnTo>
                            <a:pt x="2504941" y="928576"/>
                          </a:lnTo>
                          <a:lnTo>
                            <a:pt x="2811877" y="928576"/>
                          </a:lnTo>
                          <a:cubicBezTo>
                            <a:pt x="3037122" y="928576"/>
                            <a:pt x="3219719" y="1111173"/>
                            <a:pt x="3219719" y="1336418"/>
                          </a:cubicBezTo>
                          <a:lnTo>
                            <a:pt x="3219719" y="4538941"/>
                          </a:lnTo>
                          <a:cubicBezTo>
                            <a:pt x="3219719" y="4764186"/>
                            <a:pt x="3037122" y="4946783"/>
                            <a:pt x="2811877" y="4946783"/>
                          </a:cubicBezTo>
                          <a:lnTo>
                            <a:pt x="407842" y="4946783"/>
                          </a:lnTo>
                          <a:cubicBezTo>
                            <a:pt x="182597" y="4946783"/>
                            <a:pt x="0" y="4764186"/>
                            <a:pt x="0" y="4538941"/>
                          </a:cubicBezTo>
                          <a:lnTo>
                            <a:pt x="0" y="1336418"/>
                          </a:lnTo>
                          <a:cubicBezTo>
                            <a:pt x="0" y="1111173"/>
                            <a:pt x="182597" y="928576"/>
                            <a:pt x="407842" y="928576"/>
                          </a:cubicBezTo>
                          <a:lnTo>
                            <a:pt x="714778" y="928576"/>
                          </a:lnTo>
                          <a:lnTo>
                            <a:pt x="714778" y="786908"/>
                          </a:lnTo>
                          <a:lnTo>
                            <a:pt x="1348938" y="786908"/>
                          </a:lnTo>
                          <a:lnTo>
                            <a:pt x="1310074" y="754842"/>
                          </a:lnTo>
                          <a:cubicBezTo>
                            <a:pt x="1230056" y="674824"/>
                            <a:pt x="1180563" y="564280"/>
                            <a:pt x="1180563" y="442176"/>
                          </a:cubicBezTo>
                          <a:cubicBezTo>
                            <a:pt x="1180563" y="197969"/>
                            <a:pt x="1378532" y="0"/>
                            <a:pt x="1622739"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4" name="Group 493"/>
                    <p:cNvGrpSpPr/>
                    <p:nvPr/>
                  </p:nvGrpSpPr>
                  <p:grpSpPr>
                    <a:xfrm>
                      <a:off x="3862388" y="2147184"/>
                      <a:ext cx="561165" cy="710316"/>
                      <a:chOff x="3819525" y="2147184"/>
                      <a:chExt cx="561165" cy="710316"/>
                    </a:xfrm>
                    <a:grpFill/>
                  </p:grpSpPr>
                  <p:sp>
                    <p:nvSpPr>
                      <p:cNvPr id="504" name="Freeform 503"/>
                      <p:cNvSpPr/>
                      <p:nvPr/>
                    </p:nvSpPr>
                    <p:spPr>
                      <a:xfrm>
                        <a:off x="3819525" y="2314575"/>
                        <a:ext cx="533400" cy="542925"/>
                      </a:xfrm>
                      <a:custGeom>
                        <a:avLst/>
                        <a:gdLst>
                          <a:gd name="connsiteX0" fmla="*/ 0 w 533400"/>
                          <a:gd name="connsiteY0" fmla="*/ 0 h 542925"/>
                          <a:gd name="connsiteX1" fmla="*/ 533400 w 533400"/>
                          <a:gd name="connsiteY1" fmla="*/ 0 h 542925"/>
                          <a:gd name="connsiteX2" fmla="*/ 533400 w 533400"/>
                          <a:gd name="connsiteY2" fmla="*/ 34275 h 542925"/>
                          <a:gd name="connsiteX3" fmla="*/ 474665 w 533400"/>
                          <a:gd name="connsiteY3" fmla="*/ 104465 h 542925"/>
                          <a:gd name="connsiteX4" fmla="*/ 474665 w 533400"/>
                          <a:gd name="connsiteY4" fmla="*/ 57667 h 542925"/>
                          <a:gd name="connsiteX5" fmla="*/ 58735 w 533400"/>
                          <a:gd name="connsiteY5" fmla="*/ 57667 h 542925"/>
                          <a:gd name="connsiteX6" fmla="*/ 58735 w 533400"/>
                          <a:gd name="connsiteY6" fmla="*/ 485258 h 542925"/>
                          <a:gd name="connsiteX7" fmla="*/ 474665 w 533400"/>
                          <a:gd name="connsiteY7" fmla="*/ 485258 h 542925"/>
                          <a:gd name="connsiteX8" fmla="*/ 474665 w 533400"/>
                          <a:gd name="connsiteY8" fmla="*/ 261738 h 542925"/>
                          <a:gd name="connsiteX9" fmla="*/ 533400 w 533400"/>
                          <a:gd name="connsiteY9" fmla="*/ 191549 h 542925"/>
                          <a:gd name="connsiteX10" fmla="*/ 533400 w 533400"/>
                          <a:gd name="connsiteY10" fmla="*/ 542925 h 542925"/>
                          <a:gd name="connsiteX11" fmla="*/ 0 w 533400"/>
                          <a:gd name="connsiteY11"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542925">
                            <a:moveTo>
                              <a:pt x="0" y="0"/>
                            </a:moveTo>
                            <a:lnTo>
                              <a:pt x="533400" y="0"/>
                            </a:lnTo>
                            <a:lnTo>
                              <a:pt x="533400" y="34275"/>
                            </a:lnTo>
                            <a:lnTo>
                              <a:pt x="474665" y="104465"/>
                            </a:lnTo>
                            <a:lnTo>
                              <a:pt x="474665" y="57667"/>
                            </a:lnTo>
                            <a:lnTo>
                              <a:pt x="58735" y="57667"/>
                            </a:lnTo>
                            <a:lnTo>
                              <a:pt x="58735" y="485258"/>
                            </a:lnTo>
                            <a:lnTo>
                              <a:pt x="474665" y="485258"/>
                            </a:lnTo>
                            <a:lnTo>
                              <a:pt x="474665" y="261738"/>
                            </a:lnTo>
                            <a:lnTo>
                              <a:pt x="533400" y="191549"/>
                            </a:lnTo>
                            <a:lnTo>
                              <a:pt x="533400" y="542925"/>
                            </a:lnTo>
                            <a:lnTo>
                              <a:pt x="0" y="542925"/>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5" name="Freeform 504"/>
                      <p:cNvSpPr/>
                      <p:nvPr/>
                    </p:nvSpPr>
                    <p:spPr>
                      <a:xfrm rot="18385318">
                        <a:off x="3997890" y="2309370"/>
                        <a:ext cx="544985" cy="220614"/>
                      </a:xfrm>
                      <a:custGeom>
                        <a:avLst/>
                        <a:gdLst>
                          <a:gd name="connsiteX0" fmla="*/ 544985 w 544985"/>
                          <a:gd name="connsiteY0" fmla="*/ 150003 h 220614"/>
                          <a:gd name="connsiteX1" fmla="*/ 544985 w 544985"/>
                          <a:gd name="connsiteY1" fmla="*/ 220614 h 220614"/>
                          <a:gd name="connsiteX2" fmla="*/ 50448 w 544985"/>
                          <a:gd name="connsiteY2" fmla="*/ 220614 h 220614"/>
                          <a:gd name="connsiteX3" fmla="*/ 50448 w 544985"/>
                          <a:gd name="connsiteY3" fmla="*/ 212705 h 220614"/>
                          <a:gd name="connsiteX4" fmla="*/ 0 w 544985"/>
                          <a:gd name="connsiteY4" fmla="*/ 208982 h 220614"/>
                          <a:gd name="connsiteX5" fmla="*/ 15425 w 544985"/>
                          <a:gd name="connsiteY5" fmla="*/ 0 h 220614"/>
                          <a:gd name="connsiteX6" fmla="*/ 85844 w 544985"/>
                          <a:gd name="connsiteY6" fmla="*/ 5198 h 220614"/>
                          <a:gd name="connsiteX7" fmla="*/ 75156 w 544985"/>
                          <a:gd name="connsiteY7" fmla="*/ 150003 h 220614"/>
                          <a:gd name="connsiteX0-1" fmla="*/ 544985 w 544985"/>
                          <a:gd name="connsiteY0-2" fmla="*/ 150003 h 220614"/>
                          <a:gd name="connsiteX1-3" fmla="*/ 544985 w 544985"/>
                          <a:gd name="connsiteY1-4" fmla="*/ 220614 h 220614"/>
                          <a:gd name="connsiteX2-5" fmla="*/ 50448 w 544985"/>
                          <a:gd name="connsiteY2-6" fmla="*/ 220614 h 220614"/>
                          <a:gd name="connsiteX3-7" fmla="*/ 0 w 544985"/>
                          <a:gd name="connsiteY3-8" fmla="*/ 208982 h 220614"/>
                          <a:gd name="connsiteX4-9" fmla="*/ 15425 w 544985"/>
                          <a:gd name="connsiteY4-10" fmla="*/ 0 h 220614"/>
                          <a:gd name="connsiteX5-11" fmla="*/ 85844 w 544985"/>
                          <a:gd name="connsiteY5-12" fmla="*/ 5198 h 220614"/>
                          <a:gd name="connsiteX6-13" fmla="*/ 75156 w 544985"/>
                          <a:gd name="connsiteY6-14" fmla="*/ 150003 h 220614"/>
                          <a:gd name="connsiteX7-15" fmla="*/ 544985 w 544985"/>
                          <a:gd name="connsiteY7-16" fmla="*/ 150003 h 220614"/>
                          <a:gd name="connsiteX0-17" fmla="*/ 544985 w 544985"/>
                          <a:gd name="connsiteY0-18" fmla="*/ 150003 h 220614"/>
                          <a:gd name="connsiteX1-19" fmla="*/ 544985 w 544985"/>
                          <a:gd name="connsiteY1-20" fmla="*/ 220614 h 220614"/>
                          <a:gd name="connsiteX2-21" fmla="*/ 0 w 544985"/>
                          <a:gd name="connsiteY2-22" fmla="*/ 208982 h 220614"/>
                          <a:gd name="connsiteX3-23" fmla="*/ 15425 w 544985"/>
                          <a:gd name="connsiteY3-24" fmla="*/ 0 h 220614"/>
                          <a:gd name="connsiteX4-25" fmla="*/ 85844 w 544985"/>
                          <a:gd name="connsiteY4-26" fmla="*/ 5198 h 220614"/>
                          <a:gd name="connsiteX5-27" fmla="*/ 75156 w 544985"/>
                          <a:gd name="connsiteY5-28" fmla="*/ 150003 h 220614"/>
                          <a:gd name="connsiteX6-29" fmla="*/ 544985 w 544985"/>
                          <a:gd name="connsiteY6-30" fmla="*/ 150003 h 220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4985" h="220614">
                            <a:moveTo>
                              <a:pt x="544985" y="150003"/>
                            </a:moveTo>
                            <a:lnTo>
                              <a:pt x="544985" y="220614"/>
                            </a:lnTo>
                            <a:lnTo>
                              <a:pt x="0" y="208982"/>
                            </a:lnTo>
                            <a:lnTo>
                              <a:pt x="15425" y="0"/>
                            </a:lnTo>
                            <a:lnTo>
                              <a:pt x="85844" y="5198"/>
                            </a:lnTo>
                            <a:lnTo>
                              <a:pt x="75156" y="150003"/>
                            </a:lnTo>
                            <a:lnTo>
                              <a:pt x="544985" y="15000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5" name="Group 494"/>
                    <p:cNvGrpSpPr/>
                    <p:nvPr/>
                  </p:nvGrpSpPr>
                  <p:grpSpPr>
                    <a:xfrm>
                      <a:off x="3862388" y="2956809"/>
                      <a:ext cx="561165" cy="710316"/>
                      <a:chOff x="3819525" y="2147184"/>
                      <a:chExt cx="561165" cy="710316"/>
                    </a:xfrm>
                    <a:grpFill/>
                  </p:grpSpPr>
                  <p:sp>
                    <p:nvSpPr>
                      <p:cNvPr id="502" name="Freeform 501"/>
                      <p:cNvSpPr/>
                      <p:nvPr/>
                    </p:nvSpPr>
                    <p:spPr>
                      <a:xfrm>
                        <a:off x="3819525" y="2314575"/>
                        <a:ext cx="533400" cy="542925"/>
                      </a:xfrm>
                      <a:custGeom>
                        <a:avLst/>
                        <a:gdLst>
                          <a:gd name="connsiteX0" fmla="*/ 0 w 533400"/>
                          <a:gd name="connsiteY0" fmla="*/ 0 h 542925"/>
                          <a:gd name="connsiteX1" fmla="*/ 533400 w 533400"/>
                          <a:gd name="connsiteY1" fmla="*/ 0 h 542925"/>
                          <a:gd name="connsiteX2" fmla="*/ 533400 w 533400"/>
                          <a:gd name="connsiteY2" fmla="*/ 34275 h 542925"/>
                          <a:gd name="connsiteX3" fmla="*/ 474665 w 533400"/>
                          <a:gd name="connsiteY3" fmla="*/ 104465 h 542925"/>
                          <a:gd name="connsiteX4" fmla="*/ 474665 w 533400"/>
                          <a:gd name="connsiteY4" fmla="*/ 57667 h 542925"/>
                          <a:gd name="connsiteX5" fmla="*/ 58735 w 533400"/>
                          <a:gd name="connsiteY5" fmla="*/ 57667 h 542925"/>
                          <a:gd name="connsiteX6" fmla="*/ 58735 w 533400"/>
                          <a:gd name="connsiteY6" fmla="*/ 485258 h 542925"/>
                          <a:gd name="connsiteX7" fmla="*/ 474665 w 533400"/>
                          <a:gd name="connsiteY7" fmla="*/ 485258 h 542925"/>
                          <a:gd name="connsiteX8" fmla="*/ 474665 w 533400"/>
                          <a:gd name="connsiteY8" fmla="*/ 261738 h 542925"/>
                          <a:gd name="connsiteX9" fmla="*/ 533400 w 533400"/>
                          <a:gd name="connsiteY9" fmla="*/ 191549 h 542925"/>
                          <a:gd name="connsiteX10" fmla="*/ 533400 w 533400"/>
                          <a:gd name="connsiteY10" fmla="*/ 542925 h 542925"/>
                          <a:gd name="connsiteX11" fmla="*/ 0 w 533400"/>
                          <a:gd name="connsiteY11"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542925">
                            <a:moveTo>
                              <a:pt x="0" y="0"/>
                            </a:moveTo>
                            <a:lnTo>
                              <a:pt x="533400" y="0"/>
                            </a:lnTo>
                            <a:lnTo>
                              <a:pt x="533400" y="34275"/>
                            </a:lnTo>
                            <a:lnTo>
                              <a:pt x="474665" y="104465"/>
                            </a:lnTo>
                            <a:lnTo>
                              <a:pt x="474665" y="57667"/>
                            </a:lnTo>
                            <a:lnTo>
                              <a:pt x="58735" y="57667"/>
                            </a:lnTo>
                            <a:lnTo>
                              <a:pt x="58735" y="485258"/>
                            </a:lnTo>
                            <a:lnTo>
                              <a:pt x="474665" y="485258"/>
                            </a:lnTo>
                            <a:lnTo>
                              <a:pt x="474665" y="261738"/>
                            </a:lnTo>
                            <a:lnTo>
                              <a:pt x="533400" y="191549"/>
                            </a:lnTo>
                            <a:lnTo>
                              <a:pt x="533400" y="542925"/>
                            </a:lnTo>
                            <a:lnTo>
                              <a:pt x="0" y="542925"/>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3" name="Freeform 502"/>
                      <p:cNvSpPr/>
                      <p:nvPr/>
                    </p:nvSpPr>
                    <p:spPr>
                      <a:xfrm rot="18385318">
                        <a:off x="3997890" y="2309370"/>
                        <a:ext cx="544985" cy="220614"/>
                      </a:xfrm>
                      <a:custGeom>
                        <a:avLst/>
                        <a:gdLst>
                          <a:gd name="connsiteX0" fmla="*/ 544985 w 544985"/>
                          <a:gd name="connsiteY0" fmla="*/ 150003 h 220614"/>
                          <a:gd name="connsiteX1" fmla="*/ 544985 w 544985"/>
                          <a:gd name="connsiteY1" fmla="*/ 220614 h 220614"/>
                          <a:gd name="connsiteX2" fmla="*/ 50448 w 544985"/>
                          <a:gd name="connsiteY2" fmla="*/ 220614 h 220614"/>
                          <a:gd name="connsiteX3" fmla="*/ 50448 w 544985"/>
                          <a:gd name="connsiteY3" fmla="*/ 212705 h 220614"/>
                          <a:gd name="connsiteX4" fmla="*/ 0 w 544985"/>
                          <a:gd name="connsiteY4" fmla="*/ 208982 h 220614"/>
                          <a:gd name="connsiteX5" fmla="*/ 15425 w 544985"/>
                          <a:gd name="connsiteY5" fmla="*/ 0 h 220614"/>
                          <a:gd name="connsiteX6" fmla="*/ 85844 w 544985"/>
                          <a:gd name="connsiteY6" fmla="*/ 5198 h 220614"/>
                          <a:gd name="connsiteX7" fmla="*/ 75156 w 544985"/>
                          <a:gd name="connsiteY7" fmla="*/ 150003 h 220614"/>
                          <a:gd name="connsiteX0-1" fmla="*/ 544985 w 544985"/>
                          <a:gd name="connsiteY0-2" fmla="*/ 150003 h 220614"/>
                          <a:gd name="connsiteX1-3" fmla="*/ 544985 w 544985"/>
                          <a:gd name="connsiteY1-4" fmla="*/ 220614 h 220614"/>
                          <a:gd name="connsiteX2-5" fmla="*/ 50448 w 544985"/>
                          <a:gd name="connsiteY2-6" fmla="*/ 220614 h 220614"/>
                          <a:gd name="connsiteX3-7" fmla="*/ 0 w 544985"/>
                          <a:gd name="connsiteY3-8" fmla="*/ 208982 h 220614"/>
                          <a:gd name="connsiteX4-9" fmla="*/ 15425 w 544985"/>
                          <a:gd name="connsiteY4-10" fmla="*/ 0 h 220614"/>
                          <a:gd name="connsiteX5-11" fmla="*/ 85844 w 544985"/>
                          <a:gd name="connsiteY5-12" fmla="*/ 5198 h 220614"/>
                          <a:gd name="connsiteX6-13" fmla="*/ 75156 w 544985"/>
                          <a:gd name="connsiteY6-14" fmla="*/ 150003 h 220614"/>
                          <a:gd name="connsiteX7-15" fmla="*/ 544985 w 544985"/>
                          <a:gd name="connsiteY7-16" fmla="*/ 150003 h 220614"/>
                          <a:gd name="connsiteX0-17" fmla="*/ 544985 w 544985"/>
                          <a:gd name="connsiteY0-18" fmla="*/ 150003 h 220614"/>
                          <a:gd name="connsiteX1-19" fmla="*/ 544985 w 544985"/>
                          <a:gd name="connsiteY1-20" fmla="*/ 220614 h 220614"/>
                          <a:gd name="connsiteX2-21" fmla="*/ 0 w 544985"/>
                          <a:gd name="connsiteY2-22" fmla="*/ 208982 h 220614"/>
                          <a:gd name="connsiteX3-23" fmla="*/ 15425 w 544985"/>
                          <a:gd name="connsiteY3-24" fmla="*/ 0 h 220614"/>
                          <a:gd name="connsiteX4-25" fmla="*/ 85844 w 544985"/>
                          <a:gd name="connsiteY4-26" fmla="*/ 5198 h 220614"/>
                          <a:gd name="connsiteX5-27" fmla="*/ 75156 w 544985"/>
                          <a:gd name="connsiteY5-28" fmla="*/ 150003 h 220614"/>
                          <a:gd name="connsiteX6-29" fmla="*/ 544985 w 544985"/>
                          <a:gd name="connsiteY6-30" fmla="*/ 150003 h 220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4985" h="220614">
                            <a:moveTo>
                              <a:pt x="544985" y="150003"/>
                            </a:moveTo>
                            <a:lnTo>
                              <a:pt x="544985" y="220614"/>
                            </a:lnTo>
                            <a:lnTo>
                              <a:pt x="0" y="208982"/>
                            </a:lnTo>
                            <a:lnTo>
                              <a:pt x="15425" y="0"/>
                            </a:lnTo>
                            <a:lnTo>
                              <a:pt x="85844" y="5198"/>
                            </a:lnTo>
                            <a:lnTo>
                              <a:pt x="75156" y="150003"/>
                            </a:lnTo>
                            <a:lnTo>
                              <a:pt x="544985" y="15000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6" name="Group 495"/>
                    <p:cNvGrpSpPr/>
                    <p:nvPr/>
                  </p:nvGrpSpPr>
                  <p:grpSpPr>
                    <a:xfrm>
                      <a:off x="3862388" y="3820409"/>
                      <a:ext cx="561165" cy="710316"/>
                      <a:chOff x="3819525" y="2147184"/>
                      <a:chExt cx="561165" cy="710316"/>
                    </a:xfrm>
                    <a:grpFill/>
                  </p:grpSpPr>
                  <p:sp>
                    <p:nvSpPr>
                      <p:cNvPr id="500" name="Freeform 499"/>
                      <p:cNvSpPr/>
                      <p:nvPr/>
                    </p:nvSpPr>
                    <p:spPr>
                      <a:xfrm>
                        <a:off x="3819525" y="2314575"/>
                        <a:ext cx="533400" cy="542925"/>
                      </a:xfrm>
                      <a:custGeom>
                        <a:avLst/>
                        <a:gdLst>
                          <a:gd name="connsiteX0" fmla="*/ 0 w 533400"/>
                          <a:gd name="connsiteY0" fmla="*/ 0 h 542925"/>
                          <a:gd name="connsiteX1" fmla="*/ 533400 w 533400"/>
                          <a:gd name="connsiteY1" fmla="*/ 0 h 542925"/>
                          <a:gd name="connsiteX2" fmla="*/ 533400 w 533400"/>
                          <a:gd name="connsiteY2" fmla="*/ 34275 h 542925"/>
                          <a:gd name="connsiteX3" fmla="*/ 474665 w 533400"/>
                          <a:gd name="connsiteY3" fmla="*/ 104465 h 542925"/>
                          <a:gd name="connsiteX4" fmla="*/ 474665 w 533400"/>
                          <a:gd name="connsiteY4" fmla="*/ 57667 h 542925"/>
                          <a:gd name="connsiteX5" fmla="*/ 58735 w 533400"/>
                          <a:gd name="connsiteY5" fmla="*/ 57667 h 542925"/>
                          <a:gd name="connsiteX6" fmla="*/ 58735 w 533400"/>
                          <a:gd name="connsiteY6" fmla="*/ 485258 h 542925"/>
                          <a:gd name="connsiteX7" fmla="*/ 474665 w 533400"/>
                          <a:gd name="connsiteY7" fmla="*/ 485258 h 542925"/>
                          <a:gd name="connsiteX8" fmla="*/ 474665 w 533400"/>
                          <a:gd name="connsiteY8" fmla="*/ 261738 h 542925"/>
                          <a:gd name="connsiteX9" fmla="*/ 533400 w 533400"/>
                          <a:gd name="connsiteY9" fmla="*/ 191549 h 542925"/>
                          <a:gd name="connsiteX10" fmla="*/ 533400 w 533400"/>
                          <a:gd name="connsiteY10" fmla="*/ 542925 h 542925"/>
                          <a:gd name="connsiteX11" fmla="*/ 0 w 533400"/>
                          <a:gd name="connsiteY11"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542925">
                            <a:moveTo>
                              <a:pt x="0" y="0"/>
                            </a:moveTo>
                            <a:lnTo>
                              <a:pt x="533400" y="0"/>
                            </a:lnTo>
                            <a:lnTo>
                              <a:pt x="533400" y="34275"/>
                            </a:lnTo>
                            <a:lnTo>
                              <a:pt x="474665" y="104465"/>
                            </a:lnTo>
                            <a:lnTo>
                              <a:pt x="474665" y="57667"/>
                            </a:lnTo>
                            <a:lnTo>
                              <a:pt x="58735" y="57667"/>
                            </a:lnTo>
                            <a:lnTo>
                              <a:pt x="58735" y="485258"/>
                            </a:lnTo>
                            <a:lnTo>
                              <a:pt x="474665" y="485258"/>
                            </a:lnTo>
                            <a:lnTo>
                              <a:pt x="474665" y="261738"/>
                            </a:lnTo>
                            <a:lnTo>
                              <a:pt x="533400" y="191549"/>
                            </a:lnTo>
                            <a:lnTo>
                              <a:pt x="533400" y="542925"/>
                            </a:lnTo>
                            <a:lnTo>
                              <a:pt x="0" y="542925"/>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1" name="Freeform 500"/>
                      <p:cNvSpPr/>
                      <p:nvPr/>
                    </p:nvSpPr>
                    <p:spPr>
                      <a:xfrm rot="18385318">
                        <a:off x="3997890" y="2309370"/>
                        <a:ext cx="544985" cy="220614"/>
                      </a:xfrm>
                      <a:custGeom>
                        <a:avLst/>
                        <a:gdLst>
                          <a:gd name="connsiteX0" fmla="*/ 544985 w 544985"/>
                          <a:gd name="connsiteY0" fmla="*/ 150003 h 220614"/>
                          <a:gd name="connsiteX1" fmla="*/ 544985 w 544985"/>
                          <a:gd name="connsiteY1" fmla="*/ 220614 h 220614"/>
                          <a:gd name="connsiteX2" fmla="*/ 50448 w 544985"/>
                          <a:gd name="connsiteY2" fmla="*/ 220614 h 220614"/>
                          <a:gd name="connsiteX3" fmla="*/ 50448 w 544985"/>
                          <a:gd name="connsiteY3" fmla="*/ 212705 h 220614"/>
                          <a:gd name="connsiteX4" fmla="*/ 0 w 544985"/>
                          <a:gd name="connsiteY4" fmla="*/ 208982 h 220614"/>
                          <a:gd name="connsiteX5" fmla="*/ 15425 w 544985"/>
                          <a:gd name="connsiteY5" fmla="*/ 0 h 220614"/>
                          <a:gd name="connsiteX6" fmla="*/ 85844 w 544985"/>
                          <a:gd name="connsiteY6" fmla="*/ 5198 h 220614"/>
                          <a:gd name="connsiteX7" fmla="*/ 75156 w 544985"/>
                          <a:gd name="connsiteY7" fmla="*/ 150003 h 220614"/>
                          <a:gd name="connsiteX0-1" fmla="*/ 544985 w 544985"/>
                          <a:gd name="connsiteY0-2" fmla="*/ 150003 h 220614"/>
                          <a:gd name="connsiteX1-3" fmla="*/ 544985 w 544985"/>
                          <a:gd name="connsiteY1-4" fmla="*/ 220614 h 220614"/>
                          <a:gd name="connsiteX2-5" fmla="*/ 50448 w 544985"/>
                          <a:gd name="connsiteY2-6" fmla="*/ 220614 h 220614"/>
                          <a:gd name="connsiteX3-7" fmla="*/ 0 w 544985"/>
                          <a:gd name="connsiteY3-8" fmla="*/ 208982 h 220614"/>
                          <a:gd name="connsiteX4-9" fmla="*/ 15425 w 544985"/>
                          <a:gd name="connsiteY4-10" fmla="*/ 0 h 220614"/>
                          <a:gd name="connsiteX5-11" fmla="*/ 85844 w 544985"/>
                          <a:gd name="connsiteY5-12" fmla="*/ 5198 h 220614"/>
                          <a:gd name="connsiteX6-13" fmla="*/ 75156 w 544985"/>
                          <a:gd name="connsiteY6-14" fmla="*/ 150003 h 220614"/>
                          <a:gd name="connsiteX7-15" fmla="*/ 544985 w 544985"/>
                          <a:gd name="connsiteY7-16" fmla="*/ 150003 h 220614"/>
                          <a:gd name="connsiteX0-17" fmla="*/ 544985 w 544985"/>
                          <a:gd name="connsiteY0-18" fmla="*/ 150003 h 220614"/>
                          <a:gd name="connsiteX1-19" fmla="*/ 544985 w 544985"/>
                          <a:gd name="connsiteY1-20" fmla="*/ 220614 h 220614"/>
                          <a:gd name="connsiteX2-21" fmla="*/ 0 w 544985"/>
                          <a:gd name="connsiteY2-22" fmla="*/ 208982 h 220614"/>
                          <a:gd name="connsiteX3-23" fmla="*/ 15425 w 544985"/>
                          <a:gd name="connsiteY3-24" fmla="*/ 0 h 220614"/>
                          <a:gd name="connsiteX4-25" fmla="*/ 85844 w 544985"/>
                          <a:gd name="connsiteY4-26" fmla="*/ 5198 h 220614"/>
                          <a:gd name="connsiteX5-27" fmla="*/ 75156 w 544985"/>
                          <a:gd name="connsiteY5-28" fmla="*/ 150003 h 220614"/>
                          <a:gd name="connsiteX6-29" fmla="*/ 544985 w 544985"/>
                          <a:gd name="connsiteY6-30" fmla="*/ 150003 h 220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4985" h="220614">
                            <a:moveTo>
                              <a:pt x="544985" y="150003"/>
                            </a:moveTo>
                            <a:lnTo>
                              <a:pt x="544985" y="220614"/>
                            </a:lnTo>
                            <a:lnTo>
                              <a:pt x="0" y="208982"/>
                            </a:lnTo>
                            <a:lnTo>
                              <a:pt x="15425" y="0"/>
                            </a:lnTo>
                            <a:lnTo>
                              <a:pt x="85844" y="5198"/>
                            </a:lnTo>
                            <a:lnTo>
                              <a:pt x="75156" y="150003"/>
                            </a:lnTo>
                            <a:lnTo>
                              <a:pt x="544985" y="15000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7" name="Rectangle 496"/>
                    <p:cNvSpPr/>
                    <p:nvPr/>
                  </p:nvSpPr>
                  <p:spPr>
                    <a:xfrm>
                      <a:off x="4724400" y="2514600"/>
                      <a:ext cx="977900" cy="177800"/>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8" name="Rectangle 497"/>
                    <p:cNvSpPr/>
                    <p:nvPr/>
                  </p:nvSpPr>
                  <p:spPr>
                    <a:xfrm>
                      <a:off x="4724400" y="3327400"/>
                      <a:ext cx="977900" cy="177800"/>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9" name="Rectangle 498"/>
                    <p:cNvSpPr/>
                    <p:nvPr/>
                  </p:nvSpPr>
                  <p:spPr>
                    <a:xfrm>
                      <a:off x="4724400" y="4152900"/>
                      <a:ext cx="977900" cy="177800"/>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21" name="Group 320"/>
                <p:cNvGrpSpPr/>
                <p:nvPr/>
              </p:nvGrpSpPr>
              <p:grpSpPr>
                <a:xfrm>
                  <a:off x="2542740" y="3311491"/>
                  <a:ext cx="321499" cy="475283"/>
                  <a:chOff x="2542740" y="3311491"/>
                  <a:chExt cx="321499" cy="475283"/>
                </a:xfrm>
              </p:grpSpPr>
              <p:sp>
                <p:nvSpPr>
                  <p:cNvPr id="489" name="Oval 488"/>
                  <p:cNvSpPr/>
                  <p:nvPr/>
                </p:nvSpPr>
                <p:spPr>
                  <a:xfrm>
                    <a:off x="2542740" y="3359185"/>
                    <a:ext cx="229274" cy="2292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0" name="Freeform 489"/>
                  <p:cNvSpPr/>
                  <p:nvPr/>
                </p:nvSpPr>
                <p:spPr>
                  <a:xfrm rot="19013049">
                    <a:off x="2593695" y="3311491"/>
                    <a:ext cx="270544" cy="475283"/>
                  </a:xfrm>
                  <a:custGeom>
                    <a:avLst/>
                    <a:gdLst>
                      <a:gd name="connsiteX0" fmla="*/ 1669743 w 3378202"/>
                      <a:gd name="connsiteY0" fmla="*/ 358129 h 5934751"/>
                      <a:gd name="connsiteX1" fmla="*/ 734274 w 3378202"/>
                      <a:gd name="connsiteY1" fmla="*/ 761650 h 5934751"/>
                      <a:gd name="connsiteX2" fmla="*/ 761651 w 3378202"/>
                      <a:gd name="connsiteY2" fmla="*/ 2643927 h 5934751"/>
                      <a:gd name="connsiteX3" fmla="*/ 2643928 w 3378202"/>
                      <a:gd name="connsiteY3" fmla="*/ 2616550 h 5934751"/>
                      <a:gd name="connsiteX4" fmla="*/ 2616552 w 3378202"/>
                      <a:gd name="connsiteY4" fmla="*/ 734273 h 5934751"/>
                      <a:gd name="connsiteX5" fmla="*/ 1669743 w 3378202"/>
                      <a:gd name="connsiteY5" fmla="*/ 358129 h 5934751"/>
                      <a:gd name="connsiteX6" fmla="*/ 1664536 w 3378202"/>
                      <a:gd name="connsiteY6" fmla="*/ 179 h 5934751"/>
                      <a:gd name="connsiteX7" fmla="*/ 2865979 w 3378202"/>
                      <a:gd name="connsiteY7" fmla="*/ 477482 h 5934751"/>
                      <a:gd name="connsiteX8" fmla="*/ 2900719 w 3378202"/>
                      <a:gd name="connsiteY8" fmla="*/ 2865978 h 5934751"/>
                      <a:gd name="connsiteX9" fmla="*/ 1875441 w 3378202"/>
                      <a:gd name="connsiteY9" fmla="*/ 3367937 h 5934751"/>
                      <a:gd name="connsiteX10" fmla="*/ 1860551 w 3378202"/>
                      <a:gd name="connsiteY10" fmla="*/ 3368866 h 5934751"/>
                      <a:gd name="connsiteX11" fmla="*/ 1860551 w 3378202"/>
                      <a:gd name="connsiteY11" fmla="*/ 3966251 h 5934751"/>
                      <a:gd name="connsiteX12" fmla="*/ 1888063 w 3378202"/>
                      <a:gd name="connsiteY12" fmla="*/ 3966251 h 5934751"/>
                      <a:gd name="connsiteX13" fmla="*/ 2063751 w 3378202"/>
                      <a:gd name="connsiteY13" fmla="*/ 4141939 h 5934751"/>
                      <a:gd name="connsiteX14" fmla="*/ 2063751 w 3378202"/>
                      <a:gd name="connsiteY14" fmla="*/ 5759063 h 5934751"/>
                      <a:gd name="connsiteX15" fmla="*/ 1888063 w 3378202"/>
                      <a:gd name="connsiteY15" fmla="*/ 5934751 h 5934751"/>
                      <a:gd name="connsiteX16" fmla="*/ 1490139 w 3378202"/>
                      <a:gd name="connsiteY16" fmla="*/ 5934751 h 5934751"/>
                      <a:gd name="connsiteX17" fmla="*/ 1314451 w 3378202"/>
                      <a:gd name="connsiteY17" fmla="*/ 5759063 h 5934751"/>
                      <a:gd name="connsiteX18" fmla="*/ 1314451 w 3378202"/>
                      <a:gd name="connsiteY18" fmla="*/ 4141939 h 5934751"/>
                      <a:gd name="connsiteX19" fmla="*/ 1490139 w 3378202"/>
                      <a:gd name="connsiteY19" fmla="*/ 3966251 h 5934751"/>
                      <a:gd name="connsiteX20" fmla="*/ 1517651 w 3378202"/>
                      <a:gd name="connsiteY20" fmla="*/ 3966251 h 5934751"/>
                      <a:gd name="connsiteX21" fmla="*/ 1517651 w 3378202"/>
                      <a:gd name="connsiteY21" fmla="*/ 3368242 h 5934751"/>
                      <a:gd name="connsiteX22" fmla="*/ 1390642 w 3378202"/>
                      <a:gd name="connsiteY22" fmla="*/ 3351796 h 5934751"/>
                      <a:gd name="connsiteX23" fmla="*/ 512223 w 3378202"/>
                      <a:gd name="connsiteY23" fmla="*/ 2900717 h 5934751"/>
                      <a:gd name="connsiteX24" fmla="*/ 477483 w 3378202"/>
                      <a:gd name="connsiteY24" fmla="*/ 512222 h 5934751"/>
                      <a:gd name="connsiteX25" fmla="*/ 1664536 w 3378202"/>
                      <a:gd name="connsiteY25" fmla="*/ 179 h 593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378202" h="5934751">
                        <a:moveTo>
                          <a:pt x="1669743" y="358129"/>
                        </a:moveTo>
                        <a:cubicBezTo>
                          <a:pt x="1329117" y="363083"/>
                          <a:pt x="990382" y="497981"/>
                          <a:pt x="734274" y="761650"/>
                        </a:cubicBezTo>
                        <a:cubicBezTo>
                          <a:pt x="222057" y="1288986"/>
                          <a:pt x="234314" y="2131710"/>
                          <a:pt x="761651" y="2643927"/>
                        </a:cubicBezTo>
                        <a:cubicBezTo>
                          <a:pt x="1288987" y="3156144"/>
                          <a:pt x="2131712" y="3143887"/>
                          <a:pt x="2643928" y="2616550"/>
                        </a:cubicBezTo>
                        <a:cubicBezTo>
                          <a:pt x="3156145" y="2089214"/>
                          <a:pt x="3143888" y="1246490"/>
                          <a:pt x="2616552" y="734273"/>
                        </a:cubicBezTo>
                        <a:cubicBezTo>
                          <a:pt x="2352883" y="478164"/>
                          <a:pt x="2010368" y="353174"/>
                          <a:pt x="1669743" y="358129"/>
                        </a:cubicBezTo>
                        <a:close/>
                        <a:moveTo>
                          <a:pt x="1664536" y="179"/>
                        </a:moveTo>
                        <a:cubicBezTo>
                          <a:pt x="2096769" y="-6108"/>
                          <a:pt x="2531400" y="152497"/>
                          <a:pt x="2865979" y="477482"/>
                        </a:cubicBezTo>
                        <a:cubicBezTo>
                          <a:pt x="3535137" y="1127454"/>
                          <a:pt x="3550690" y="2196820"/>
                          <a:pt x="2900719" y="2865978"/>
                        </a:cubicBezTo>
                        <a:cubicBezTo>
                          <a:pt x="2616356" y="3158734"/>
                          <a:pt x="2251719" y="3326387"/>
                          <a:pt x="1875441" y="3367937"/>
                        </a:cubicBezTo>
                        <a:lnTo>
                          <a:pt x="1860551" y="3368866"/>
                        </a:lnTo>
                        <a:lnTo>
                          <a:pt x="1860551" y="3966251"/>
                        </a:lnTo>
                        <a:lnTo>
                          <a:pt x="1888063" y="3966251"/>
                        </a:lnTo>
                        <a:cubicBezTo>
                          <a:pt x="1985093" y="3966251"/>
                          <a:pt x="2063751" y="4044909"/>
                          <a:pt x="2063751" y="4141939"/>
                        </a:cubicBezTo>
                        <a:lnTo>
                          <a:pt x="2063751" y="5759063"/>
                        </a:lnTo>
                        <a:cubicBezTo>
                          <a:pt x="2063751" y="5856093"/>
                          <a:pt x="1985093" y="5934751"/>
                          <a:pt x="1888063" y="5934751"/>
                        </a:cubicBezTo>
                        <a:lnTo>
                          <a:pt x="1490139" y="5934751"/>
                        </a:lnTo>
                        <a:cubicBezTo>
                          <a:pt x="1393109" y="5934751"/>
                          <a:pt x="1314451" y="5856093"/>
                          <a:pt x="1314451" y="5759063"/>
                        </a:cubicBezTo>
                        <a:lnTo>
                          <a:pt x="1314451" y="4141939"/>
                        </a:lnTo>
                        <a:cubicBezTo>
                          <a:pt x="1314451" y="4044909"/>
                          <a:pt x="1393109" y="3966251"/>
                          <a:pt x="1490139" y="3966251"/>
                        </a:cubicBezTo>
                        <a:lnTo>
                          <a:pt x="1517651" y="3966251"/>
                        </a:lnTo>
                        <a:lnTo>
                          <a:pt x="1517651" y="3368242"/>
                        </a:lnTo>
                        <a:lnTo>
                          <a:pt x="1390642" y="3351796"/>
                        </a:lnTo>
                        <a:cubicBezTo>
                          <a:pt x="1070371" y="3294607"/>
                          <a:pt x="763157" y="3144457"/>
                          <a:pt x="512223" y="2900717"/>
                        </a:cubicBezTo>
                        <a:cubicBezTo>
                          <a:pt x="-156935" y="2250746"/>
                          <a:pt x="-172488" y="1181380"/>
                          <a:pt x="477483" y="512222"/>
                        </a:cubicBezTo>
                        <a:cubicBezTo>
                          <a:pt x="802469" y="177643"/>
                          <a:pt x="1232304" y="6465"/>
                          <a:pt x="1664536" y="179"/>
                        </a:cubicBezTo>
                        <a:close/>
                      </a:path>
                    </a:pathLst>
                  </a:custGeom>
                  <a:solidFill>
                    <a:srgbClr val="EF8A2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2" name="Group 321"/>
                <p:cNvGrpSpPr/>
                <p:nvPr/>
              </p:nvGrpSpPr>
              <p:grpSpPr>
                <a:xfrm>
                  <a:off x="3574240" y="2778382"/>
                  <a:ext cx="320635" cy="306540"/>
                  <a:chOff x="1996166" y="1207602"/>
                  <a:chExt cx="4850786" cy="4637530"/>
                </a:xfrm>
                <a:solidFill>
                  <a:srgbClr val="EF5C2D"/>
                </a:solidFill>
              </p:grpSpPr>
              <p:sp>
                <p:nvSpPr>
                  <p:cNvPr id="485" name="Freeform 484"/>
                  <p:cNvSpPr/>
                  <p:nvPr/>
                </p:nvSpPr>
                <p:spPr>
                  <a:xfrm>
                    <a:off x="5050302" y="2342271"/>
                    <a:ext cx="1125415" cy="3502856"/>
                  </a:xfrm>
                  <a:custGeom>
                    <a:avLst/>
                    <a:gdLst>
                      <a:gd name="connsiteX0" fmla="*/ 859857 w 1125415"/>
                      <a:gd name="connsiteY0" fmla="*/ 0 h 3502856"/>
                      <a:gd name="connsiteX1" fmla="*/ 1125415 w 1125415"/>
                      <a:gd name="connsiteY1" fmla="*/ 0 h 3502856"/>
                      <a:gd name="connsiteX2" fmla="*/ 1125415 w 1125415"/>
                      <a:gd name="connsiteY2" fmla="*/ 3502856 h 3502856"/>
                      <a:gd name="connsiteX3" fmla="*/ 0 w 1125415"/>
                      <a:gd name="connsiteY3" fmla="*/ 3502856 h 3502856"/>
                      <a:gd name="connsiteX4" fmla="*/ 0 w 1125415"/>
                      <a:gd name="connsiteY4" fmla="*/ 473815 h 350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5415" h="3502856">
                        <a:moveTo>
                          <a:pt x="859857" y="0"/>
                        </a:moveTo>
                        <a:lnTo>
                          <a:pt x="1125415" y="0"/>
                        </a:lnTo>
                        <a:lnTo>
                          <a:pt x="1125415" y="3502856"/>
                        </a:lnTo>
                        <a:lnTo>
                          <a:pt x="0" y="3502856"/>
                        </a:lnTo>
                        <a:lnTo>
                          <a:pt x="0" y="473815"/>
                        </a:lnTo>
                        <a:close/>
                      </a:path>
                    </a:pathLst>
                  </a:custGeom>
                  <a:grp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6" name="Freeform 485"/>
                  <p:cNvSpPr/>
                  <p:nvPr/>
                </p:nvSpPr>
                <p:spPr>
                  <a:xfrm>
                    <a:off x="3649980" y="2937554"/>
                    <a:ext cx="1126004" cy="2907578"/>
                  </a:xfrm>
                  <a:custGeom>
                    <a:avLst/>
                    <a:gdLst>
                      <a:gd name="connsiteX0" fmla="*/ 0 w 1125415"/>
                      <a:gd name="connsiteY0" fmla="*/ 0 h 2750235"/>
                      <a:gd name="connsiteX1" fmla="*/ 61470 w 1125415"/>
                      <a:gd name="connsiteY1" fmla="*/ 0 h 2750235"/>
                      <a:gd name="connsiteX2" fmla="*/ 194017 w 1125415"/>
                      <a:gd name="connsiteY2" fmla="*/ 385594 h 2750235"/>
                      <a:gd name="connsiteX3" fmla="*/ 893774 w 1125415"/>
                      <a:gd name="connsiteY3" fmla="*/ 0 h 2750235"/>
                      <a:gd name="connsiteX4" fmla="*/ 1125415 w 1125415"/>
                      <a:gd name="connsiteY4" fmla="*/ 0 h 2750235"/>
                      <a:gd name="connsiteX5" fmla="*/ 1125415 w 1125415"/>
                      <a:gd name="connsiteY5" fmla="*/ 2750235 h 2750235"/>
                      <a:gd name="connsiteX6" fmla="*/ 0 w 1125415"/>
                      <a:gd name="connsiteY6" fmla="*/ 2750235 h 2750235"/>
                      <a:gd name="connsiteX0-1" fmla="*/ 0 w 1125415"/>
                      <a:gd name="connsiteY0-2" fmla="*/ 0 h 2750235"/>
                      <a:gd name="connsiteX1-3" fmla="*/ 194017 w 1125415"/>
                      <a:gd name="connsiteY1-4" fmla="*/ 385594 h 2750235"/>
                      <a:gd name="connsiteX2-5" fmla="*/ 893774 w 1125415"/>
                      <a:gd name="connsiteY2-6" fmla="*/ 0 h 2750235"/>
                      <a:gd name="connsiteX3-7" fmla="*/ 1125415 w 1125415"/>
                      <a:gd name="connsiteY3-8" fmla="*/ 0 h 2750235"/>
                      <a:gd name="connsiteX4-9" fmla="*/ 1125415 w 1125415"/>
                      <a:gd name="connsiteY4-10" fmla="*/ 2750235 h 2750235"/>
                      <a:gd name="connsiteX5-11" fmla="*/ 0 w 1125415"/>
                      <a:gd name="connsiteY5-12" fmla="*/ 2750235 h 2750235"/>
                      <a:gd name="connsiteX6-13" fmla="*/ 0 w 1125415"/>
                      <a:gd name="connsiteY6-14" fmla="*/ 0 h 2750235"/>
                      <a:gd name="connsiteX0-15" fmla="*/ 0 w 1125415"/>
                      <a:gd name="connsiteY0-16" fmla="*/ 0 h 2750235"/>
                      <a:gd name="connsiteX1-17" fmla="*/ 194017 w 1125415"/>
                      <a:gd name="connsiteY1-18" fmla="*/ 385594 h 2750235"/>
                      <a:gd name="connsiteX2-19" fmla="*/ 1125415 w 1125415"/>
                      <a:gd name="connsiteY2-20" fmla="*/ 0 h 2750235"/>
                      <a:gd name="connsiteX3-21" fmla="*/ 1125415 w 1125415"/>
                      <a:gd name="connsiteY3-22" fmla="*/ 2750235 h 2750235"/>
                      <a:gd name="connsiteX4-23" fmla="*/ 0 w 1125415"/>
                      <a:gd name="connsiteY4-24" fmla="*/ 2750235 h 2750235"/>
                      <a:gd name="connsiteX5-25" fmla="*/ 0 w 1125415"/>
                      <a:gd name="connsiteY5-26" fmla="*/ 0 h 2750235"/>
                      <a:gd name="connsiteX0-27" fmla="*/ 586 w 1126001"/>
                      <a:gd name="connsiteY0-28" fmla="*/ 0 h 2750235"/>
                      <a:gd name="connsiteX1-29" fmla="*/ 194603 w 1126001"/>
                      <a:gd name="connsiteY1-30" fmla="*/ 385594 h 2750235"/>
                      <a:gd name="connsiteX2-31" fmla="*/ 1126001 w 1126001"/>
                      <a:gd name="connsiteY2-32" fmla="*/ 0 h 2750235"/>
                      <a:gd name="connsiteX3-33" fmla="*/ 1126001 w 1126001"/>
                      <a:gd name="connsiteY3-34" fmla="*/ 2750235 h 2750235"/>
                      <a:gd name="connsiteX4-35" fmla="*/ 586 w 1126001"/>
                      <a:gd name="connsiteY4-36" fmla="*/ 2750235 h 2750235"/>
                      <a:gd name="connsiteX5-37" fmla="*/ 0 w 1126001"/>
                      <a:gd name="connsiteY5-38" fmla="*/ 349349 h 2750235"/>
                      <a:gd name="connsiteX6-39" fmla="*/ 586 w 1126001"/>
                      <a:gd name="connsiteY6-40" fmla="*/ 0 h 2750235"/>
                      <a:gd name="connsiteX0-41" fmla="*/ 0 w 1126001"/>
                      <a:gd name="connsiteY0-42" fmla="*/ 349349 h 2750235"/>
                      <a:gd name="connsiteX1-43" fmla="*/ 194603 w 1126001"/>
                      <a:gd name="connsiteY1-44" fmla="*/ 385594 h 2750235"/>
                      <a:gd name="connsiteX2-45" fmla="*/ 1126001 w 1126001"/>
                      <a:gd name="connsiteY2-46" fmla="*/ 0 h 2750235"/>
                      <a:gd name="connsiteX3-47" fmla="*/ 1126001 w 1126001"/>
                      <a:gd name="connsiteY3-48" fmla="*/ 2750235 h 2750235"/>
                      <a:gd name="connsiteX4-49" fmla="*/ 586 w 1126001"/>
                      <a:gd name="connsiteY4-50" fmla="*/ 2750235 h 2750235"/>
                      <a:gd name="connsiteX5-51" fmla="*/ 0 w 1126001"/>
                      <a:gd name="connsiteY5-52" fmla="*/ 349349 h 2750235"/>
                      <a:gd name="connsiteX0-53" fmla="*/ 0 w 1126001"/>
                      <a:gd name="connsiteY0-54" fmla="*/ 349349 h 2750235"/>
                      <a:gd name="connsiteX1-55" fmla="*/ 194603 w 1126001"/>
                      <a:gd name="connsiteY1-56" fmla="*/ 385594 h 2750235"/>
                      <a:gd name="connsiteX2-57" fmla="*/ 1126001 w 1126001"/>
                      <a:gd name="connsiteY2-58" fmla="*/ 0 h 2750235"/>
                      <a:gd name="connsiteX3-59" fmla="*/ 1126001 w 1126001"/>
                      <a:gd name="connsiteY3-60" fmla="*/ 2750235 h 2750235"/>
                      <a:gd name="connsiteX4-61" fmla="*/ 586 w 1126001"/>
                      <a:gd name="connsiteY4-62" fmla="*/ 2750235 h 2750235"/>
                      <a:gd name="connsiteX5-63" fmla="*/ 0 w 1126001"/>
                      <a:gd name="connsiteY5-64" fmla="*/ 349349 h 2750235"/>
                      <a:gd name="connsiteX0-65" fmla="*/ 0 w 1126001"/>
                      <a:gd name="connsiteY0-66" fmla="*/ 349349 h 2750235"/>
                      <a:gd name="connsiteX1-67" fmla="*/ 194603 w 1126001"/>
                      <a:gd name="connsiteY1-68" fmla="*/ 385594 h 2750235"/>
                      <a:gd name="connsiteX2-69" fmla="*/ 1126001 w 1126001"/>
                      <a:gd name="connsiteY2-70" fmla="*/ 0 h 2750235"/>
                      <a:gd name="connsiteX3-71" fmla="*/ 1126001 w 1126001"/>
                      <a:gd name="connsiteY3-72" fmla="*/ 2750235 h 2750235"/>
                      <a:gd name="connsiteX4-73" fmla="*/ 586 w 1126001"/>
                      <a:gd name="connsiteY4-74" fmla="*/ 2750235 h 2750235"/>
                      <a:gd name="connsiteX5-75" fmla="*/ 0 w 1126001"/>
                      <a:gd name="connsiteY5-76" fmla="*/ 349349 h 2750235"/>
                      <a:gd name="connsiteX0-77" fmla="*/ 0 w 1126001"/>
                      <a:gd name="connsiteY0-78" fmla="*/ 349349 h 2750235"/>
                      <a:gd name="connsiteX1-79" fmla="*/ 151740 w 1126001"/>
                      <a:gd name="connsiteY1-80" fmla="*/ 542756 h 2750235"/>
                      <a:gd name="connsiteX2-81" fmla="*/ 1126001 w 1126001"/>
                      <a:gd name="connsiteY2-82" fmla="*/ 0 h 2750235"/>
                      <a:gd name="connsiteX3-83" fmla="*/ 1126001 w 1126001"/>
                      <a:gd name="connsiteY3-84" fmla="*/ 2750235 h 2750235"/>
                      <a:gd name="connsiteX4-85" fmla="*/ 586 w 1126001"/>
                      <a:gd name="connsiteY4-86" fmla="*/ 2750235 h 2750235"/>
                      <a:gd name="connsiteX5-87" fmla="*/ 0 w 1126001"/>
                      <a:gd name="connsiteY5-88" fmla="*/ 349349 h 2750235"/>
                      <a:gd name="connsiteX0-89" fmla="*/ 0 w 1126001"/>
                      <a:gd name="connsiteY0-90" fmla="*/ 349349 h 2750235"/>
                      <a:gd name="connsiteX1-91" fmla="*/ 151740 w 1126001"/>
                      <a:gd name="connsiteY1-92" fmla="*/ 542756 h 2750235"/>
                      <a:gd name="connsiteX2-93" fmla="*/ 1126001 w 1126001"/>
                      <a:gd name="connsiteY2-94" fmla="*/ 0 h 2750235"/>
                      <a:gd name="connsiteX3-95" fmla="*/ 1126001 w 1126001"/>
                      <a:gd name="connsiteY3-96" fmla="*/ 2750235 h 2750235"/>
                      <a:gd name="connsiteX4-97" fmla="*/ 586 w 1126001"/>
                      <a:gd name="connsiteY4-98" fmla="*/ 2750235 h 2750235"/>
                      <a:gd name="connsiteX5-99" fmla="*/ 0 w 1126001"/>
                      <a:gd name="connsiteY5-100" fmla="*/ 349349 h 2750235"/>
                      <a:gd name="connsiteX0-101" fmla="*/ 0 w 1126001"/>
                      <a:gd name="connsiteY0-102" fmla="*/ 349349 h 2750235"/>
                      <a:gd name="connsiteX1-103" fmla="*/ 151740 w 1126001"/>
                      <a:gd name="connsiteY1-104" fmla="*/ 542756 h 2750235"/>
                      <a:gd name="connsiteX2-105" fmla="*/ 1126001 w 1126001"/>
                      <a:gd name="connsiteY2-106" fmla="*/ 0 h 2750235"/>
                      <a:gd name="connsiteX3-107" fmla="*/ 1126001 w 1126001"/>
                      <a:gd name="connsiteY3-108" fmla="*/ 2750235 h 2750235"/>
                      <a:gd name="connsiteX4-109" fmla="*/ 586 w 1126001"/>
                      <a:gd name="connsiteY4-110" fmla="*/ 2750235 h 2750235"/>
                      <a:gd name="connsiteX5-111" fmla="*/ 0 w 1126001"/>
                      <a:gd name="connsiteY5-112" fmla="*/ 349349 h 2750235"/>
                      <a:gd name="connsiteX0-113" fmla="*/ 0 w 1126001"/>
                      <a:gd name="connsiteY0-114" fmla="*/ 349349 h 2750235"/>
                      <a:gd name="connsiteX1-115" fmla="*/ 151740 w 1126001"/>
                      <a:gd name="connsiteY1-116" fmla="*/ 542756 h 2750235"/>
                      <a:gd name="connsiteX2-117" fmla="*/ 1126001 w 1126001"/>
                      <a:gd name="connsiteY2-118" fmla="*/ 0 h 2750235"/>
                      <a:gd name="connsiteX3-119" fmla="*/ 1126001 w 1126001"/>
                      <a:gd name="connsiteY3-120" fmla="*/ 2750235 h 2750235"/>
                      <a:gd name="connsiteX4-121" fmla="*/ 586 w 1126001"/>
                      <a:gd name="connsiteY4-122" fmla="*/ 2750235 h 2750235"/>
                      <a:gd name="connsiteX5-123" fmla="*/ 0 w 1126001"/>
                      <a:gd name="connsiteY5-124" fmla="*/ 349349 h 2750235"/>
                      <a:gd name="connsiteX0-125" fmla="*/ 0 w 1126001"/>
                      <a:gd name="connsiteY0-126" fmla="*/ 349349 h 2750235"/>
                      <a:gd name="connsiteX1-127" fmla="*/ 151740 w 1126001"/>
                      <a:gd name="connsiteY1-128" fmla="*/ 542756 h 2750235"/>
                      <a:gd name="connsiteX2-129" fmla="*/ 1126001 w 1126001"/>
                      <a:gd name="connsiteY2-130" fmla="*/ 0 h 2750235"/>
                      <a:gd name="connsiteX3-131" fmla="*/ 1126001 w 1126001"/>
                      <a:gd name="connsiteY3-132" fmla="*/ 2750235 h 2750235"/>
                      <a:gd name="connsiteX4-133" fmla="*/ 586 w 1126001"/>
                      <a:gd name="connsiteY4-134" fmla="*/ 2750235 h 2750235"/>
                      <a:gd name="connsiteX5-135" fmla="*/ 0 w 1126001"/>
                      <a:gd name="connsiteY5-136" fmla="*/ 349349 h 2750235"/>
                      <a:gd name="connsiteX0-137" fmla="*/ 0 w 1126001"/>
                      <a:gd name="connsiteY0-138" fmla="*/ 349349 h 2750235"/>
                      <a:gd name="connsiteX1-139" fmla="*/ 151740 w 1126001"/>
                      <a:gd name="connsiteY1-140" fmla="*/ 542756 h 2750235"/>
                      <a:gd name="connsiteX2-141" fmla="*/ 1126001 w 1126001"/>
                      <a:gd name="connsiteY2-142" fmla="*/ 0 h 2750235"/>
                      <a:gd name="connsiteX3-143" fmla="*/ 1126001 w 1126001"/>
                      <a:gd name="connsiteY3-144" fmla="*/ 2750235 h 2750235"/>
                      <a:gd name="connsiteX4-145" fmla="*/ 586 w 1126001"/>
                      <a:gd name="connsiteY4-146" fmla="*/ 2750235 h 2750235"/>
                      <a:gd name="connsiteX5-147" fmla="*/ 0 w 1126001"/>
                      <a:gd name="connsiteY5-148" fmla="*/ 349349 h 27502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126001" h="2750235">
                        <a:moveTo>
                          <a:pt x="0" y="349349"/>
                        </a:moveTo>
                        <a:cubicBezTo>
                          <a:pt x="79961" y="455305"/>
                          <a:pt x="92660" y="472394"/>
                          <a:pt x="151740" y="542756"/>
                        </a:cubicBezTo>
                        <a:lnTo>
                          <a:pt x="1126001" y="0"/>
                        </a:lnTo>
                        <a:lnTo>
                          <a:pt x="1126001" y="2750235"/>
                        </a:lnTo>
                        <a:lnTo>
                          <a:pt x="586" y="2750235"/>
                        </a:lnTo>
                        <a:cubicBezTo>
                          <a:pt x="391" y="1949940"/>
                          <a:pt x="195" y="1149644"/>
                          <a:pt x="0" y="349349"/>
                        </a:cubicBezTo>
                        <a:close/>
                      </a:path>
                    </a:pathLst>
                  </a:custGeom>
                  <a:grp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7" name="Freeform 486"/>
                  <p:cNvSpPr/>
                  <p:nvPr/>
                </p:nvSpPr>
                <p:spPr>
                  <a:xfrm>
                    <a:off x="2250831" y="2869809"/>
                    <a:ext cx="1125415" cy="2975318"/>
                  </a:xfrm>
                  <a:custGeom>
                    <a:avLst/>
                    <a:gdLst>
                      <a:gd name="connsiteX0" fmla="*/ 973151 w 1125415"/>
                      <a:gd name="connsiteY0" fmla="*/ 0 h 2975318"/>
                      <a:gd name="connsiteX1" fmla="*/ 1125415 w 1125415"/>
                      <a:gd name="connsiteY1" fmla="*/ 0 h 2975318"/>
                      <a:gd name="connsiteX2" fmla="*/ 1125415 w 1125415"/>
                      <a:gd name="connsiteY2" fmla="*/ 2975318 h 2975318"/>
                      <a:gd name="connsiteX3" fmla="*/ 0 w 1125415"/>
                      <a:gd name="connsiteY3" fmla="*/ 2975318 h 2975318"/>
                      <a:gd name="connsiteX4" fmla="*/ 0 w 1125415"/>
                      <a:gd name="connsiteY4" fmla="*/ 469998 h 2975318"/>
                      <a:gd name="connsiteX5" fmla="*/ 468337 w 1125415"/>
                      <a:gd name="connsiteY5" fmla="*/ 469998 h 2975318"/>
                      <a:gd name="connsiteX6" fmla="*/ 0 w 1125415"/>
                      <a:gd name="connsiteY6" fmla="*/ 0 h 2975318"/>
                      <a:gd name="connsiteX7" fmla="*/ 181433 w 1125415"/>
                      <a:gd name="connsiteY7" fmla="*/ 0 h 2975318"/>
                      <a:gd name="connsiteX8" fmla="*/ 0 w 1125415"/>
                      <a:gd name="connsiteY8" fmla="*/ 165594 h 2975318"/>
                      <a:gd name="connsiteX0-1" fmla="*/ 973151 w 1125415"/>
                      <a:gd name="connsiteY0-2" fmla="*/ 0 h 2975318"/>
                      <a:gd name="connsiteX1-3" fmla="*/ 1125415 w 1125415"/>
                      <a:gd name="connsiteY1-4" fmla="*/ 0 h 2975318"/>
                      <a:gd name="connsiteX2-5" fmla="*/ 1125415 w 1125415"/>
                      <a:gd name="connsiteY2-6" fmla="*/ 2975318 h 2975318"/>
                      <a:gd name="connsiteX3-7" fmla="*/ 0 w 1125415"/>
                      <a:gd name="connsiteY3-8" fmla="*/ 2975318 h 2975318"/>
                      <a:gd name="connsiteX4-9" fmla="*/ 0 w 1125415"/>
                      <a:gd name="connsiteY4-10" fmla="*/ 469998 h 2975318"/>
                      <a:gd name="connsiteX5-11" fmla="*/ 468337 w 1125415"/>
                      <a:gd name="connsiteY5-12" fmla="*/ 469998 h 2975318"/>
                      <a:gd name="connsiteX6-13" fmla="*/ 973151 w 1125415"/>
                      <a:gd name="connsiteY6-14" fmla="*/ 0 h 2975318"/>
                      <a:gd name="connsiteX7-15" fmla="*/ 0 w 1125415"/>
                      <a:gd name="connsiteY7-16" fmla="*/ 165594 h 2975318"/>
                      <a:gd name="connsiteX8-17" fmla="*/ 181433 w 1125415"/>
                      <a:gd name="connsiteY8-18" fmla="*/ 0 h 2975318"/>
                      <a:gd name="connsiteX9" fmla="*/ 0 w 1125415"/>
                      <a:gd name="connsiteY9" fmla="*/ 165594 h 2975318"/>
                      <a:gd name="connsiteX0-19" fmla="*/ 973151 w 1125415"/>
                      <a:gd name="connsiteY0-20" fmla="*/ 0 h 2975318"/>
                      <a:gd name="connsiteX1-21" fmla="*/ 1125415 w 1125415"/>
                      <a:gd name="connsiteY1-22" fmla="*/ 0 h 2975318"/>
                      <a:gd name="connsiteX2-23" fmla="*/ 1125415 w 1125415"/>
                      <a:gd name="connsiteY2-24" fmla="*/ 2975318 h 2975318"/>
                      <a:gd name="connsiteX3-25" fmla="*/ 0 w 1125415"/>
                      <a:gd name="connsiteY3-26" fmla="*/ 2975318 h 2975318"/>
                      <a:gd name="connsiteX4-27" fmla="*/ 0 w 1125415"/>
                      <a:gd name="connsiteY4-28" fmla="*/ 469998 h 2975318"/>
                      <a:gd name="connsiteX5-29" fmla="*/ 468337 w 1125415"/>
                      <a:gd name="connsiteY5-30" fmla="*/ 469998 h 2975318"/>
                      <a:gd name="connsiteX6-31" fmla="*/ 973151 w 1125415"/>
                      <a:gd name="connsiteY6-32" fmla="*/ 0 h 29753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125415" h="2975318">
                        <a:moveTo>
                          <a:pt x="973151" y="0"/>
                        </a:moveTo>
                        <a:lnTo>
                          <a:pt x="1125415" y="0"/>
                        </a:lnTo>
                        <a:lnTo>
                          <a:pt x="1125415" y="2975318"/>
                        </a:lnTo>
                        <a:lnTo>
                          <a:pt x="0" y="2975318"/>
                        </a:lnTo>
                        <a:lnTo>
                          <a:pt x="0" y="469998"/>
                        </a:lnTo>
                        <a:lnTo>
                          <a:pt x="468337" y="469998"/>
                        </a:lnTo>
                        <a:lnTo>
                          <a:pt x="973151" y="0"/>
                        </a:lnTo>
                        <a:close/>
                      </a:path>
                    </a:pathLst>
                  </a:custGeom>
                  <a:grp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8" name="Freeform 487"/>
                  <p:cNvSpPr/>
                  <p:nvPr/>
                </p:nvSpPr>
                <p:spPr>
                  <a:xfrm rot="3209575">
                    <a:off x="3307282" y="-103514"/>
                    <a:ext cx="2228553" cy="4850786"/>
                  </a:xfrm>
                  <a:custGeom>
                    <a:avLst/>
                    <a:gdLst>
                      <a:gd name="connsiteX0" fmla="*/ 1024656 w 2181089"/>
                      <a:gd name="connsiteY0" fmla="*/ 698500 h 4785961"/>
                      <a:gd name="connsiteX1" fmla="*/ 1602873 w 2181089"/>
                      <a:gd name="connsiteY1" fmla="*/ 0 h 4785961"/>
                      <a:gd name="connsiteX2" fmla="*/ 2181089 w 2181089"/>
                      <a:gd name="connsiteY2" fmla="*/ 698500 h 4785961"/>
                      <a:gd name="connsiteX3" fmla="*/ 1857695 w 2181089"/>
                      <a:gd name="connsiteY3" fmla="*/ 698500 h 4785961"/>
                      <a:gd name="connsiteX4" fmla="*/ 1853884 w 2181089"/>
                      <a:gd name="connsiteY4" fmla="*/ 736395 h 4785961"/>
                      <a:gd name="connsiteX5" fmla="*/ 1505483 w 2181089"/>
                      <a:gd name="connsiteY5" fmla="*/ 3320543 h 4785961"/>
                      <a:gd name="connsiteX6" fmla="*/ 597690 w 2181089"/>
                      <a:gd name="connsiteY6" fmla="*/ 3033677 h 4785961"/>
                      <a:gd name="connsiteX7" fmla="*/ 722874 w 2181089"/>
                      <a:gd name="connsiteY7" fmla="*/ 4141440 h 4785961"/>
                      <a:gd name="connsiteX8" fmla="*/ 245831 w 2181089"/>
                      <a:gd name="connsiteY8" fmla="*/ 4785961 h 4785961"/>
                      <a:gd name="connsiteX9" fmla="*/ 0 w 2181089"/>
                      <a:gd name="connsiteY9" fmla="*/ 2398776 h 4785961"/>
                      <a:gd name="connsiteX10" fmla="*/ 1110436 w 2181089"/>
                      <a:gd name="connsiteY10" fmla="*/ 2695613 h 4785961"/>
                      <a:gd name="connsiteX11" fmla="*/ 1397525 w 2181089"/>
                      <a:gd name="connsiteY11" fmla="*/ 698500 h 4785961"/>
                      <a:gd name="connsiteX0-1" fmla="*/ 1024656 w 2181089"/>
                      <a:gd name="connsiteY0-2" fmla="*/ 664299 h 4751760"/>
                      <a:gd name="connsiteX1-3" fmla="*/ 1617060 w 2181089"/>
                      <a:gd name="connsiteY1-4" fmla="*/ 0 h 4751760"/>
                      <a:gd name="connsiteX2-5" fmla="*/ 2181089 w 2181089"/>
                      <a:gd name="connsiteY2-6" fmla="*/ 664299 h 4751760"/>
                      <a:gd name="connsiteX3-7" fmla="*/ 1857695 w 2181089"/>
                      <a:gd name="connsiteY3-8" fmla="*/ 664299 h 4751760"/>
                      <a:gd name="connsiteX4-9" fmla="*/ 1853884 w 2181089"/>
                      <a:gd name="connsiteY4-10" fmla="*/ 702194 h 4751760"/>
                      <a:gd name="connsiteX5-11" fmla="*/ 1505483 w 2181089"/>
                      <a:gd name="connsiteY5-12" fmla="*/ 3286342 h 4751760"/>
                      <a:gd name="connsiteX6-13" fmla="*/ 597690 w 2181089"/>
                      <a:gd name="connsiteY6-14" fmla="*/ 2999476 h 4751760"/>
                      <a:gd name="connsiteX7-15" fmla="*/ 722874 w 2181089"/>
                      <a:gd name="connsiteY7-16" fmla="*/ 4107239 h 4751760"/>
                      <a:gd name="connsiteX8-17" fmla="*/ 245831 w 2181089"/>
                      <a:gd name="connsiteY8-18" fmla="*/ 4751760 h 4751760"/>
                      <a:gd name="connsiteX9-19" fmla="*/ 0 w 2181089"/>
                      <a:gd name="connsiteY9-20" fmla="*/ 2364575 h 4751760"/>
                      <a:gd name="connsiteX10-21" fmla="*/ 1110436 w 2181089"/>
                      <a:gd name="connsiteY10-22" fmla="*/ 2661412 h 4751760"/>
                      <a:gd name="connsiteX11-23" fmla="*/ 1397525 w 2181089"/>
                      <a:gd name="connsiteY11-24" fmla="*/ 664299 h 4751760"/>
                      <a:gd name="connsiteX12" fmla="*/ 1024656 w 2181089"/>
                      <a:gd name="connsiteY12" fmla="*/ 664299 h 4751760"/>
                      <a:gd name="connsiteX0-25" fmla="*/ 1024656 w 2181089"/>
                      <a:gd name="connsiteY0-26" fmla="*/ 664299 h 4751760"/>
                      <a:gd name="connsiteX1-27" fmla="*/ 1617060 w 2181089"/>
                      <a:gd name="connsiteY1-28" fmla="*/ 0 h 4751760"/>
                      <a:gd name="connsiteX2-29" fmla="*/ 2181089 w 2181089"/>
                      <a:gd name="connsiteY2-30" fmla="*/ 664299 h 4751760"/>
                      <a:gd name="connsiteX3-31" fmla="*/ 1857695 w 2181089"/>
                      <a:gd name="connsiteY3-32" fmla="*/ 664299 h 4751760"/>
                      <a:gd name="connsiteX4-33" fmla="*/ 1505483 w 2181089"/>
                      <a:gd name="connsiteY4-34" fmla="*/ 3286342 h 4751760"/>
                      <a:gd name="connsiteX5-35" fmla="*/ 597690 w 2181089"/>
                      <a:gd name="connsiteY5-36" fmla="*/ 2999476 h 4751760"/>
                      <a:gd name="connsiteX6-37" fmla="*/ 722874 w 2181089"/>
                      <a:gd name="connsiteY6-38" fmla="*/ 4107239 h 4751760"/>
                      <a:gd name="connsiteX7-39" fmla="*/ 245831 w 2181089"/>
                      <a:gd name="connsiteY7-40" fmla="*/ 4751760 h 4751760"/>
                      <a:gd name="connsiteX8-41" fmla="*/ 0 w 2181089"/>
                      <a:gd name="connsiteY8-42" fmla="*/ 2364575 h 4751760"/>
                      <a:gd name="connsiteX9-43" fmla="*/ 1110436 w 2181089"/>
                      <a:gd name="connsiteY9-44" fmla="*/ 2661412 h 4751760"/>
                      <a:gd name="connsiteX10-45" fmla="*/ 1397525 w 2181089"/>
                      <a:gd name="connsiteY10-46" fmla="*/ 664299 h 4751760"/>
                      <a:gd name="connsiteX11-47" fmla="*/ 1024656 w 2181089"/>
                      <a:gd name="connsiteY11-48" fmla="*/ 664299 h 4751760"/>
                      <a:gd name="connsiteX0-49" fmla="*/ 1049452 w 2181089"/>
                      <a:gd name="connsiteY0-50" fmla="*/ 769554 h 4751760"/>
                      <a:gd name="connsiteX1-51" fmla="*/ 1617060 w 2181089"/>
                      <a:gd name="connsiteY1-52" fmla="*/ 0 h 4751760"/>
                      <a:gd name="connsiteX2-53" fmla="*/ 2181089 w 2181089"/>
                      <a:gd name="connsiteY2-54" fmla="*/ 664299 h 4751760"/>
                      <a:gd name="connsiteX3-55" fmla="*/ 1857695 w 2181089"/>
                      <a:gd name="connsiteY3-56" fmla="*/ 664299 h 4751760"/>
                      <a:gd name="connsiteX4-57" fmla="*/ 1505483 w 2181089"/>
                      <a:gd name="connsiteY4-58" fmla="*/ 3286342 h 4751760"/>
                      <a:gd name="connsiteX5-59" fmla="*/ 597690 w 2181089"/>
                      <a:gd name="connsiteY5-60" fmla="*/ 2999476 h 4751760"/>
                      <a:gd name="connsiteX6-61" fmla="*/ 722874 w 2181089"/>
                      <a:gd name="connsiteY6-62" fmla="*/ 4107239 h 4751760"/>
                      <a:gd name="connsiteX7-63" fmla="*/ 245831 w 2181089"/>
                      <a:gd name="connsiteY7-64" fmla="*/ 4751760 h 4751760"/>
                      <a:gd name="connsiteX8-65" fmla="*/ 0 w 2181089"/>
                      <a:gd name="connsiteY8-66" fmla="*/ 2364575 h 4751760"/>
                      <a:gd name="connsiteX9-67" fmla="*/ 1110436 w 2181089"/>
                      <a:gd name="connsiteY9-68" fmla="*/ 2661412 h 4751760"/>
                      <a:gd name="connsiteX10-69" fmla="*/ 1397525 w 2181089"/>
                      <a:gd name="connsiteY10-70" fmla="*/ 664299 h 4751760"/>
                      <a:gd name="connsiteX11-71" fmla="*/ 1049452 w 2181089"/>
                      <a:gd name="connsiteY11-72" fmla="*/ 769554 h 4751760"/>
                      <a:gd name="connsiteX0-73" fmla="*/ 1049452 w 2205283"/>
                      <a:gd name="connsiteY0-74" fmla="*/ 769554 h 4751760"/>
                      <a:gd name="connsiteX1-75" fmla="*/ 1617060 w 2205283"/>
                      <a:gd name="connsiteY1-76" fmla="*/ 0 h 4751760"/>
                      <a:gd name="connsiteX2-77" fmla="*/ 2205283 w 2205283"/>
                      <a:gd name="connsiteY2-78" fmla="*/ 674306 h 4751760"/>
                      <a:gd name="connsiteX3-79" fmla="*/ 1857695 w 2205283"/>
                      <a:gd name="connsiteY3-80" fmla="*/ 664299 h 4751760"/>
                      <a:gd name="connsiteX4-81" fmla="*/ 1505483 w 2205283"/>
                      <a:gd name="connsiteY4-82" fmla="*/ 3286342 h 4751760"/>
                      <a:gd name="connsiteX5-83" fmla="*/ 597690 w 2205283"/>
                      <a:gd name="connsiteY5-84" fmla="*/ 2999476 h 4751760"/>
                      <a:gd name="connsiteX6-85" fmla="*/ 722874 w 2205283"/>
                      <a:gd name="connsiteY6-86" fmla="*/ 4107239 h 4751760"/>
                      <a:gd name="connsiteX7-87" fmla="*/ 245831 w 2205283"/>
                      <a:gd name="connsiteY7-88" fmla="*/ 4751760 h 4751760"/>
                      <a:gd name="connsiteX8-89" fmla="*/ 0 w 2205283"/>
                      <a:gd name="connsiteY8-90" fmla="*/ 2364575 h 4751760"/>
                      <a:gd name="connsiteX9-91" fmla="*/ 1110436 w 2205283"/>
                      <a:gd name="connsiteY9-92" fmla="*/ 2661412 h 4751760"/>
                      <a:gd name="connsiteX10-93" fmla="*/ 1397525 w 2205283"/>
                      <a:gd name="connsiteY10-94" fmla="*/ 664299 h 4751760"/>
                      <a:gd name="connsiteX11-95" fmla="*/ 1049452 w 2205283"/>
                      <a:gd name="connsiteY11-96" fmla="*/ 769554 h 4751760"/>
                      <a:gd name="connsiteX0-97" fmla="*/ 1049452 w 2205283"/>
                      <a:gd name="connsiteY0-98" fmla="*/ 868580 h 4850786"/>
                      <a:gd name="connsiteX1-99" fmla="*/ 1611352 w 2205283"/>
                      <a:gd name="connsiteY1-100" fmla="*/ 0 h 4850786"/>
                      <a:gd name="connsiteX2-101" fmla="*/ 2205283 w 2205283"/>
                      <a:gd name="connsiteY2-102" fmla="*/ 773332 h 4850786"/>
                      <a:gd name="connsiteX3-103" fmla="*/ 1857695 w 2205283"/>
                      <a:gd name="connsiteY3-104" fmla="*/ 763325 h 4850786"/>
                      <a:gd name="connsiteX4-105" fmla="*/ 1505483 w 2205283"/>
                      <a:gd name="connsiteY4-106" fmla="*/ 3385368 h 4850786"/>
                      <a:gd name="connsiteX5-107" fmla="*/ 597690 w 2205283"/>
                      <a:gd name="connsiteY5-108" fmla="*/ 3098502 h 4850786"/>
                      <a:gd name="connsiteX6-109" fmla="*/ 722874 w 2205283"/>
                      <a:gd name="connsiteY6-110" fmla="*/ 4206265 h 4850786"/>
                      <a:gd name="connsiteX7-111" fmla="*/ 245831 w 2205283"/>
                      <a:gd name="connsiteY7-112" fmla="*/ 4850786 h 4850786"/>
                      <a:gd name="connsiteX8-113" fmla="*/ 0 w 2205283"/>
                      <a:gd name="connsiteY8-114" fmla="*/ 2463601 h 4850786"/>
                      <a:gd name="connsiteX9-115" fmla="*/ 1110436 w 2205283"/>
                      <a:gd name="connsiteY9-116" fmla="*/ 2760438 h 4850786"/>
                      <a:gd name="connsiteX10-117" fmla="*/ 1397525 w 2205283"/>
                      <a:gd name="connsiteY10-118" fmla="*/ 763325 h 4850786"/>
                      <a:gd name="connsiteX11-119" fmla="*/ 1049452 w 2205283"/>
                      <a:gd name="connsiteY11-120" fmla="*/ 868580 h 4850786"/>
                      <a:gd name="connsiteX0-121" fmla="*/ 1049452 w 2228553"/>
                      <a:gd name="connsiteY0-122" fmla="*/ 868580 h 4850786"/>
                      <a:gd name="connsiteX1-123" fmla="*/ 1611352 w 2228553"/>
                      <a:gd name="connsiteY1-124" fmla="*/ 0 h 4850786"/>
                      <a:gd name="connsiteX2-125" fmla="*/ 2228553 w 2228553"/>
                      <a:gd name="connsiteY2-126" fmla="*/ 837955 h 4850786"/>
                      <a:gd name="connsiteX3-127" fmla="*/ 1857695 w 2228553"/>
                      <a:gd name="connsiteY3-128" fmla="*/ 763325 h 4850786"/>
                      <a:gd name="connsiteX4-129" fmla="*/ 1505483 w 2228553"/>
                      <a:gd name="connsiteY4-130" fmla="*/ 3385368 h 4850786"/>
                      <a:gd name="connsiteX5-131" fmla="*/ 597690 w 2228553"/>
                      <a:gd name="connsiteY5-132" fmla="*/ 3098502 h 4850786"/>
                      <a:gd name="connsiteX6-133" fmla="*/ 722874 w 2228553"/>
                      <a:gd name="connsiteY6-134" fmla="*/ 4206265 h 4850786"/>
                      <a:gd name="connsiteX7-135" fmla="*/ 245831 w 2228553"/>
                      <a:gd name="connsiteY7-136" fmla="*/ 4850786 h 4850786"/>
                      <a:gd name="connsiteX8-137" fmla="*/ 0 w 2228553"/>
                      <a:gd name="connsiteY8-138" fmla="*/ 2463601 h 4850786"/>
                      <a:gd name="connsiteX9-139" fmla="*/ 1110436 w 2228553"/>
                      <a:gd name="connsiteY9-140" fmla="*/ 2760438 h 4850786"/>
                      <a:gd name="connsiteX10-141" fmla="*/ 1397525 w 2228553"/>
                      <a:gd name="connsiteY10-142" fmla="*/ 763325 h 4850786"/>
                      <a:gd name="connsiteX11-143" fmla="*/ 1049452 w 2228553"/>
                      <a:gd name="connsiteY11-144" fmla="*/ 868580 h 48507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2228553" h="4850786">
                        <a:moveTo>
                          <a:pt x="1049452" y="868580"/>
                        </a:moveTo>
                        <a:lnTo>
                          <a:pt x="1611352" y="0"/>
                        </a:lnTo>
                        <a:lnTo>
                          <a:pt x="2228553" y="837955"/>
                        </a:lnTo>
                        <a:lnTo>
                          <a:pt x="1857695" y="763325"/>
                        </a:lnTo>
                        <a:lnTo>
                          <a:pt x="1505483" y="3385368"/>
                        </a:lnTo>
                        <a:lnTo>
                          <a:pt x="597690" y="3098502"/>
                        </a:lnTo>
                        <a:lnTo>
                          <a:pt x="722874" y="4206265"/>
                        </a:lnTo>
                        <a:lnTo>
                          <a:pt x="245831" y="4850786"/>
                        </a:lnTo>
                        <a:lnTo>
                          <a:pt x="0" y="2463601"/>
                        </a:lnTo>
                        <a:cubicBezTo>
                          <a:pt x="540141" y="2600861"/>
                          <a:pt x="651940" y="2631103"/>
                          <a:pt x="1110436" y="2760438"/>
                        </a:cubicBezTo>
                        <a:lnTo>
                          <a:pt x="1397525" y="763325"/>
                        </a:lnTo>
                        <a:lnTo>
                          <a:pt x="1049452" y="868580"/>
                        </a:lnTo>
                        <a:close/>
                      </a:path>
                    </a:pathLst>
                  </a:custGeom>
                  <a:grp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3" name="Group 322"/>
                <p:cNvGrpSpPr/>
                <p:nvPr/>
              </p:nvGrpSpPr>
              <p:grpSpPr>
                <a:xfrm>
                  <a:off x="3297157" y="2511116"/>
                  <a:ext cx="255841" cy="267782"/>
                  <a:chOff x="1386524" y="4056750"/>
                  <a:chExt cx="768292" cy="804152"/>
                </a:xfrm>
                <a:solidFill>
                  <a:schemeClr val="bg1"/>
                </a:solidFill>
              </p:grpSpPr>
              <p:sp>
                <p:nvSpPr>
                  <p:cNvPr id="480" name="Freeform 479"/>
                  <p:cNvSpPr/>
                  <p:nvPr/>
                </p:nvSpPr>
                <p:spPr>
                  <a:xfrm>
                    <a:off x="1386524" y="4109727"/>
                    <a:ext cx="711723" cy="751175"/>
                  </a:xfrm>
                  <a:custGeom>
                    <a:avLst/>
                    <a:gdLst>
                      <a:gd name="connsiteX0" fmla="*/ 1880087 w 2423441"/>
                      <a:gd name="connsiteY0" fmla="*/ 1778374 h 2557780"/>
                      <a:gd name="connsiteX1" fmla="*/ 1684293 w 2423441"/>
                      <a:gd name="connsiteY1" fmla="*/ 1865569 h 2557780"/>
                      <a:gd name="connsiteX2" fmla="*/ 1619636 w 2423441"/>
                      <a:gd name="connsiteY2" fmla="*/ 2108036 h 2557780"/>
                      <a:gd name="connsiteX3" fmla="*/ 1862103 w 2423441"/>
                      <a:gd name="connsiteY3" fmla="*/ 2043379 h 2557780"/>
                      <a:gd name="connsiteX4" fmla="*/ 1926760 w 2423441"/>
                      <a:gd name="connsiteY4" fmla="*/ 1800912 h 2557780"/>
                      <a:gd name="connsiteX5" fmla="*/ 1880087 w 2423441"/>
                      <a:gd name="connsiteY5" fmla="*/ 1778374 h 2557780"/>
                      <a:gd name="connsiteX6" fmla="*/ 519903 w 2423441"/>
                      <a:gd name="connsiteY6" fmla="*/ 220076 h 2557780"/>
                      <a:gd name="connsiteX7" fmla="*/ 357145 w 2423441"/>
                      <a:gd name="connsiteY7" fmla="*/ 376492 h 2557780"/>
                      <a:gd name="connsiteX8" fmla="*/ 273438 w 2423441"/>
                      <a:gd name="connsiteY8" fmla="*/ 614198 h 2557780"/>
                      <a:gd name="connsiteX9" fmla="*/ 515905 w 2423441"/>
                      <a:gd name="connsiteY9" fmla="*/ 549540 h 2557780"/>
                      <a:gd name="connsiteX10" fmla="*/ 549607 w 2423441"/>
                      <a:gd name="connsiteY10" fmla="*/ 230873 h 2557780"/>
                      <a:gd name="connsiteX11" fmla="*/ 519903 w 2423441"/>
                      <a:gd name="connsiteY11" fmla="*/ 220076 h 2557780"/>
                      <a:gd name="connsiteX12" fmla="*/ 541752 w 2423441"/>
                      <a:gd name="connsiteY12" fmla="*/ 299 h 2557780"/>
                      <a:gd name="connsiteX13" fmla="*/ 947249 w 2423441"/>
                      <a:gd name="connsiteY13" fmla="*/ 790292 h 2557780"/>
                      <a:gd name="connsiteX14" fmla="*/ 669214 w 2423441"/>
                      <a:gd name="connsiteY14" fmla="*/ 1129121 h 2557780"/>
                      <a:gd name="connsiteX15" fmla="*/ 1364278 w 2423441"/>
                      <a:gd name="connsiteY15" fmla="*/ 1893688 h 2557780"/>
                      <a:gd name="connsiteX16" fmla="*/ 1708697 w 2423441"/>
                      <a:gd name="connsiteY16" fmla="*/ 1643834 h 2557780"/>
                      <a:gd name="connsiteX17" fmla="*/ 2403758 w 2423441"/>
                      <a:gd name="connsiteY17" fmla="*/ 2181925 h 2557780"/>
                      <a:gd name="connsiteX18" fmla="*/ 406036 w 2423441"/>
                      <a:gd name="connsiteY18" fmla="*/ 36503 h 2557780"/>
                      <a:gd name="connsiteX19" fmla="*/ 541752 w 2423441"/>
                      <a:gd name="connsiteY19" fmla="*/ 299 h 2557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23441" h="2557780">
                        <a:moveTo>
                          <a:pt x="1880087" y="1778374"/>
                        </a:moveTo>
                        <a:cubicBezTo>
                          <a:pt x="1824866" y="1769776"/>
                          <a:pt x="1747901" y="1801962"/>
                          <a:pt x="1684293" y="1865569"/>
                        </a:cubicBezTo>
                        <a:cubicBezTo>
                          <a:pt x="1599483" y="1950380"/>
                          <a:pt x="1570535" y="2058936"/>
                          <a:pt x="1619636" y="2108036"/>
                        </a:cubicBezTo>
                        <a:cubicBezTo>
                          <a:pt x="1668736" y="2157137"/>
                          <a:pt x="1777292" y="2128189"/>
                          <a:pt x="1862103" y="2043379"/>
                        </a:cubicBezTo>
                        <a:cubicBezTo>
                          <a:pt x="1946913" y="1958568"/>
                          <a:pt x="1975861" y="1850012"/>
                          <a:pt x="1926760" y="1800912"/>
                        </a:cubicBezTo>
                        <a:cubicBezTo>
                          <a:pt x="1914485" y="1788637"/>
                          <a:pt x="1898494" y="1781240"/>
                          <a:pt x="1880087" y="1778374"/>
                        </a:cubicBezTo>
                        <a:close/>
                        <a:moveTo>
                          <a:pt x="519903" y="220076"/>
                        </a:moveTo>
                        <a:cubicBezTo>
                          <a:pt x="452376" y="212537"/>
                          <a:pt x="397420" y="320591"/>
                          <a:pt x="357145" y="376492"/>
                        </a:cubicBezTo>
                        <a:cubicBezTo>
                          <a:pt x="311116" y="440379"/>
                          <a:pt x="246978" y="585356"/>
                          <a:pt x="273438" y="614198"/>
                        </a:cubicBezTo>
                        <a:cubicBezTo>
                          <a:pt x="299898" y="643039"/>
                          <a:pt x="431095" y="634350"/>
                          <a:pt x="515905" y="549540"/>
                        </a:cubicBezTo>
                        <a:cubicBezTo>
                          <a:pt x="600715" y="464730"/>
                          <a:pt x="630837" y="281145"/>
                          <a:pt x="549607" y="230873"/>
                        </a:cubicBezTo>
                        <a:cubicBezTo>
                          <a:pt x="539453" y="224589"/>
                          <a:pt x="529550" y="221153"/>
                          <a:pt x="519903" y="220076"/>
                        </a:cubicBezTo>
                        <a:close/>
                        <a:moveTo>
                          <a:pt x="541752" y="299"/>
                        </a:moveTo>
                        <a:cubicBezTo>
                          <a:pt x="852640" y="16397"/>
                          <a:pt x="1106154" y="679402"/>
                          <a:pt x="947249" y="790292"/>
                        </a:cubicBezTo>
                        <a:cubicBezTo>
                          <a:pt x="744945" y="997015"/>
                          <a:pt x="666321" y="1023420"/>
                          <a:pt x="669214" y="1129121"/>
                        </a:cubicBezTo>
                        <a:cubicBezTo>
                          <a:pt x="706860" y="1434652"/>
                          <a:pt x="1196825" y="1858588"/>
                          <a:pt x="1364278" y="1893688"/>
                        </a:cubicBezTo>
                        <a:cubicBezTo>
                          <a:pt x="1493906" y="1920859"/>
                          <a:pt x="1560070" y="1805764"/>
                          <a:pt x="1708697" y="1643834"/>
                        </a:cubicBezTo>
                        <a:cubicBezTo>
                          <a:pt x="1879568" y="1440917"/>
                          <a:pt x="2545663" y="2011250"/>
                          <a:pt x="2403758" y="2181925"/>
                        </a:cubicBezTo>
                        <a:cubicBezTo>
                          <a:pt x="1390319" y="3525904"/>
                          <a:pt x="-935041" y="899342"/>
                          <a:pt x="406036" y="36503"/>
                        </a:cubicBezTo>
                        <a:cubicBezTo>
                          <a:pt x="451755" y="8902"/>
                          <a:pt x="497339" y="-2001"/>
                          <a:pt x="541752" y="299"/>
                        </a:cubicBezTo>
                        <a:close/>
                      </a:path>
                    </a:pathLst>
                  </a:custGeom>
                  <a:grp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endParaRPr>
                  </a:p>
                </p:txBody>
              </p:sp>
              <p:grpSp>
                <p:nvGrpSpPr>
                  <p:cNvPr id="481" name="Group 480"/>
                  <p:cNvGrpSpPr/>
                  <p:nvPr/>
                </p:nvGrpSpPr>
                <p:grpSpPr>
                  <a:xfrm rot="1783272">
                    <a:off x="1721065" y="4056750"/>
                    <a:ext cx="433751" cy="394551"/>
                    <a:chOff x="-10676208" y="475513"/>
                    <a:chExt cx="1265394" cy="1151033"/>
                  </a:xfrm>
                  <a:grpFill/>
                </p:grpSpPr>
                <p:sp>
                  <p:nvSpPr>
                    <p:cNvPr id="482" name="Freeform 305"/>
                    <p:cNvSpPr/>
                    <p:nvPr/>
                  </p:nvSpPr>
                  <p:spPr bwMode="auto">
                    <a:xfrm>
                      <a:off x="-10553067" y="1174652"/>
                      <a:ext cx="535032" cy="451894"/>
                    </a:xfrm>
                    <a:custGeom>
                      <a:avLst/>
                      <a:gdLst>
                        <a:gd name="T0" fmla="*/ 17 w 126"/>
                        <a:gd name="T1" fmla="*/ 0 h 94"/>
                        <a:gd name="T2" fmla="*/ 48 w 126"/>
                        <a:gd name="T3" fmla="*/ 4 h 94"/>
                        <a:gd name="T4" fmla="*/ 74 w 126"/>
                        <a:gd name="T5" fmla="*/ 15 h 94"/>
                        <a:gd name="T6" fmla="*/ 97 w 126"/>
                        <a:gd name="T7" fmla="*/ 33 h 94"/>
                        <a:gd name="T8" fmla="*/ 115 w 126"/>
                        <a:gd name="T9" fmla="*/ 58 h 94"/>
                        <a:gd name="T10" fmla="*/ 126 w 126"/>
                        <a:gd name="T11" fmla="*/ 85 h 94"/>
                        <a:gd name="T12" fmla="*/ 80 w 126"/>
                        <a:gd name="T13" fmla="*/ 94 h 94"/>
                        <a:gd name="T14" fmla="*/ 72 w 126"/>
                        <a:gd name="T15" fmla="*/ 74 h 94"/>
                        <a:gd name="T16" fmla="*/ 57 w 126"/>
                        <a:gd name="T17" fmla="*/ 59 h 94"/>
                        <a:gd name="T18" fmla="*/ 38 w 126"/>
                        <a:gd name="T19" fmla="*/ 49 h 94"/>
                        <a:gd name="T20" fmla="*/ 17 w 126"/>
                        <a:gd name="T21" fmla="*/ 46 h 94"/>
                        <a:gd name="T22" fmla="*/ 8 w 126"/>
                        <a:gd name="T23" fmla="*/ 46 h 94"/>
                        <a:gd name="T24" fmla="*/ 0 w 126"/>
                        <a:gd name="T25" fmla="*/ 2 h 94"/>
                        <a:gd name="T26" fmla="*/ 17 w 126"/>
                        <a:gd name="T27" fmla="*/ 0 h 94"/>
                        <a:gd name="connsiteX0" fmla="*/ 1349 w 10000"/>
                        <a:gd name="connsiteY0" fmla="*/ 0 h 10000"/>
                        <a:gd name="connsiteX1" fmla="*/ 3810 w 10000"/>
                        <a:gd name="connsiteY1" fmla="*/ 426 h 10000"/>
                        <a:gd name="connsiteX2" fmla="*/ 5873 w 10000"/>
                        <a:gd name="connsiteY2" fmla="*/ 1596 h 10000"/>
                        <a:gd name="connsiteX3" fmla="*/ 7698 w 10000"/>
                        <a:gd name="connsiteY3" fmla="*/ 3511 h 10000"/>
                        <a:gd name="connsiteX4" fmla="*/ 10000 w 10000"/>
                        <a:gd name="connsiteY4" fmla="*/ 9043 h 10000"/>
                        <a:gd name="connsiteX5" fmla="*/ 6349 w 10000"/>
                        <a:gd name="connsiteY5" fmla="*/ 10000 h 10000"/>
                        <a:gd name="connsiteX6" fmla="*/ 5714 w 10000"/>
                        <a:gd name="connsiteY6" fmla="*/ 7872 h 10000"/>
                        <a:gd name="connsiteX7" fmla="*/ 4524 w 10000"/>
                        <a:gd name="connsiteY7" fmla="*/ 6277 h 10000"/>
                        <a:gd name="connsiteX8" fmla="*/ 3016 w 10000"/>
                        <a:gd name="connsiteY8" fmla="*/ 5213 h 10000"/>
                        <a:gd name="connsiteX9" fmla="*/ 1349 w 10000"/>
                        <a:gd name="connsiteY9" fmla="*/ 4894 h 10000"/>
                        <a:gd name="connsiteX10" fmla="*/ 635 w 10000"/>
                        <a:gd name="connsiteY10" fmla="*/ 4894 h 10000"/>
                        <a:gd name="connsiteX11" fmla="*/ 0 w 10000"/>
                        <a:gd name="connsiteY11" fmla="*/ 213 h 10000"/>
                        <a:gd name="connsiteX12" fmla="*/ 1349 w 10000"/>
                        <a:gd name="connsiteY12" fmla="*/ 0 h 10000"/>
                        <a:gd name="connsiteX0-1" fmla="*/ 1349 w 10000"/>
                        <a:gd name="connsiteY0-2" fmla="*/ 0 h 10000"/>
                        <a:gd name="connsiteX1-3" fmla="*/ 3810 w 10000"/>
                        <a:gd name="connsiteY1-4" fmla="*/ 426 h 10000"/>
                        <a:gd name="connsiteX2-5" fmla="*/ 5873 w 10000"/>
                        <a:gd name="connsiteY2-6" fmla="*/ 1596 h 10000"/>
                        <a:gd name="connsiteX3-7" fmla="*/ 10000 w 10000"/>
                        <a:gd name="connsiteY3-8" fmla="*/ 9043 h 10000"/>
                        <a:gd name="connsiteX4-9" fmla="*/ 6349 w 10000"/>
                        <a:gd name="connsiteY4-10" fmla="*/ 10000 h 10000"/>
                        <a:gd name="connsiteX5-11" fmla="*/ 5714 w 10000"/>
                        <a:gd name="connsiteY5-12" fmla="*/ 7872 h 10000"/>
                        <a:gd name="connsiteX6-13" fmla="*/ 4524 w 10000"/>
                        <a:gd name="connsiteY6-14" fmla="*/ 6277 h 10000"/>
                        <a:gd name="connsiteX7-15" fmla="*/ 3016 w 10000"/>
                        <a:gd name="connsiteY7-16" fmla="*/ 5213 h 10000"/>
                        <a:gd name="connsiteX8-17" fmla="*/ 1349 w 10000"/>
                        <a:gd name="connsiteY8-18" fmla="*/ 4894 h 10000"/>
                        <a:gd name="connsiteX9-19" fmla="*/ 635 w 10000"/>
                        <a:gd name="connsiteY9-20" fmla="*/ 4894 h 10000"/>
                        <a:gd name="connsiteX10-21" fmla="*/ 0 w 10000"/>
                        <a:gd name="connsiteY10-22" fmla="*/ 213 h 10000"/>
                        <a:gd name="connsiteX11-23" fmla="*/ 1349 w 10000"/>
                        <a:gd name="connsiteY11-24" fmla="*/ 0 h 10000"/>
                        <a:gd name="connsiteX0-25" fmla="*/ 1349 w 10000"/>
                        <a:gd name="connsiteY0-26" fmla="*/ 0 h 10000"/>
                        <a:gd name="connsiteX1-27" fmla="*/ 3810 w 10000"/>
                        <a:gd name="connsiteY1-28" fmla="*/ 426 h 10000"/>
                        <a:gd name="connsiteX2-29" fmla="*/ 10000 w 10000"/>
                        <a:gd name="connsiteY2-30" fmla="*/ 9043 h 10000"/>
                        <a:gd name="connsiteX3-31" fmla="*/ 6349 w 10000"/>
                        <a:gd name="connsiteY3-32" fmla="*/ 10000 h 10000"/>
                        <a:gd name="connsiteX4-33" fmla="*/ 5714 w 10000"/>
                        <a:gd name="connsiteY4-34" fmla="*/ 7872 h 10000"/>
                        <a:gd name="connsiteX5-35" fmla="*/ 4524 w 10000"/>
                        <a:gd name="connsiteY5-36" fmla="*/ 6277 h 10000"/>
                        <a:gd name="connsiteX6-37" fmla="*/ 3016 w 10000"/>
                        <a:gd name="connsiteY6-38" fmla="*/ 5213 h 10000"/>
                        <a:gd name="connsiteX7-39" fmla="*/ 1349 w 10000"/>
                        <a:gd name="connsiteY7-40" fmla="*/ 4894 h 10000"/>
                        <a:gd name="connsiteX8-41" fmla="*/ 635 w 10000"/>
                        <a:gd name="connsiteY8-42" fmla="*/ 4894 h 10000"/>
                        <a:gd name="connsiteX9-43" fmla="*/ 0 w 10000"/>
                        <a:gd name="connsiteY9-44" fmla="*/ 213 h 10000"/>
                        <a:gd name="connsiteX10-45" fmla="*/ 1349 w 10000"/>
                        <a:gd name="connsiteY10-46" fmla="*/ 0 h 10000"/>
                        <a:gd name="connsiteX0-47" fmla="*/ 1349 w 10000"/>
                        <a:gd name="connsiteY0-48" fmla="*/ 0 h 10000"/>
                        <a:gd name="connsiteX1-49" fmla="*/ 10000 w 10000"/>
                        <a:gd name="connsiteY1-50" fmla="*/ 9043 h 10000"/>
                        <a:gd name="connsiteX2-51" fmla="*/ 6349 w 10000"/>
                        <a:gd name="connsiteY2-52" fmla="*/ 10000 h 10000"/>
                        <a:gd name="connsiteX3-53" fmla="*/ 5714 w 10000"/>
                        <a:gd name="connsiteY3-54" fmla="*/ 7872 h 10000"/>
                        <a:gd name="connsiteX4-55" fmla="*/ 4524 w 10000"/>
                        <a:gd name="connsiteY4-56" fmla="*/ 6277 h 10000"/>
                        <a:gd name="connsiteX5-57" fmla="*/ 3016 w 10000"/>
                        <a:gd name="connsiteY5-58" fmla="*/ 5213 h 10000"/>
                        <a:gd name="connsiteX6-59" fmla="*/ 1349 w 10000"/>
                        <a:gd name="connsiteY6-60" fmla="*/ 4894 h 10000"/>
                        <a:gd name="connsiteX7-61" fmla="*/ 635 w 10000"/>
                        <a:gd name="connsiteY7-62" fmla="*/ 4894 h 10000"/>
                        <a:gd name="connsiteX8-63" fmla="*/ 0 w 10000"/>
                        <a:gd name="connsiteY8-64" fmla="*/ 213 h 10000"/>
                        <a:gd name="connsiteX9-65" fmla="*/ 1349 w 10000"/>
                        <a:gd name="connsiteY9-66" fmla="*/ 0 h 10000"/>
                        <a:gd name="connsiteX0-67" fmla="*/ 1349 w 10000"/>
                        <a:gd name="connsiteY0-68" fmla="*/ 0 h 10000"/>
                        <a:gd name="connsiteX1-69" fmla="*/ 10000 w 10000"/>
                        <a:gd name="connsiteY1-70" fmla="*/ 9043 h 10000"/>
                        <a:gd name="connsiteX2-71" fmla="*/ 6349 w 10000"/>
                        <a:gd name="connsiteY2-72" fmla="*/ 10000 h 10000"/>
                        <a:gd name="connsiteX3-73" fmla="*/ 5714 w 10000"/>
                        <a:gd name="connsiteY3-74" fmla="*/ 7872 h 10000"/>
                        <a:gd name="connsiteX4-75" fmla="*/ 4524 w 10000"/>
                        <a:gd name="connsiteY4-76" fmla="*/ 6277 h 10000"/>
                        <a:gd name="connsiteX5-77" fmla="*/ 3016 w 10000"/>
                        <a:gd name="connsiteY5-78" fmla="*/ 5213 h 10000"/>
                        <a:gd name="connsiteX6-79" fmla="*/ 1349 w 10000"/>
                        <a:gd name="connsiteY6-80" fmla="*/ 4894 h 10000"/>
                        <a:gd name="connsiteX7-81" fmla="*/ 635 w 10000"/>
                        <a:gd name="connsiteY7-82" fmla="*/ 4894 h 10000"/>
                        <a:gd name="connsiteX8-83" fmla="*/ 0 w 10000"/>
                        <a:gd name="connsiteY8-84" fmla="*/ 213 h 10000"/>
                        <a:gd name="connsiteX9-85" fmla="*/ 1349 w 10000"/>
                        <a:gd name="connsiteY9-86" fmla="*/ 0 h 10000"/>
                        <a:gd name="connsiteX0-87" fmla="*/ 1349 w 10000"/>
                        <a:gd name="connsiteY0-88" fmla="*/ 0 h 10000"/>
                        <a:gd name="connsiteX1-89" fmla="*/ 10000 w 10000"/>
                        <a:gd name="connsiteY1-90" fmla="*/ 9043 h 10000"/>
                        <a:gd name="connsiteX2-91" fmla="*/ 6349 w 10000"/>
                        <a:gd name="connsiteY2-92" fmla="*/ 10000 h 10000"/>
                        <a:gd name="connsiteX3-93" fmla="*/ 5714 w 10000"/>
                        <a:gd name="connsiteY3-94" fmla="*/ 7872 h 10000"/>
                        <a:gd name="connsiteX4-95" fmla="*/ 4524 w 10000"/>
                        <a:gd name="connsiteY4-96" fmla="*/ 6277 h 10000"/>
                        <a:gd name="connsiteX5-97" fmla="*/ 3016 w 10000"/>
                        <a:gd name="connsiteY5-98" fmla="*/ 5213 h 10000"/>
                        <a:gd name="connsiteX6-99" fmla="*/ 1349 w 10000"/>
                        <a:gd name="connsiteY6-100" fmla="*/ 4894 h 10000"/>
                        <a:gd name="connsiteX7-101" fmla="*/ 635 w 10000"/>
                        <a:gd name="connsiteY7-102" fmla="*/ 4894 h 10000"/>
                        <a:gd name="connsiteX8-103" fmla="*/ 0 w 10000"/>
                        <a:gd name="connsiteY8-104" fmla="*/ 213 h 10000"/>
                        <a:gd name="connsiteX9-105" fmla="*/ 1349 w 10000"/>
                        <a:gd name="connsiteY9-106" fmla="*/ 0 h 10000"/>
                        <a:gd name="connsiteX0-107" fmla="*/ 1349 w 10000"/>
                        <a:gd name="connsiteY0-108" fmla="*/ 0 h 10000"/>
                        <a:gd name="connsiteX1-109" fmla="*/ 10000 w 10000"/>
                        <a:gd name="connsiteY1-110" fmla="*/ 9043 h 10000"/>
                        <a:gd name="connsiteX2-111" fmla="*/ 6349 w 10000"/>
                        <a:gd name="connsiteY2-112" fmla="*/ 10000 h 10000"/>
                        <a:gd name="connsiteX3-113" fmla="*/ 5714 w 10000"/>
                        <a:gd name="connsiteY3-114" fmla="*/ 7872 h 10000"/>
                        <a:gd name="connsiteX4-115" fmla="*/ 4524 w 10000"/>
                        <a:gd name="connsiteY4-116" fmla="*/ 6277 h 10000"/>
                        <a:gd name="connsiteX5-117" fmla="*/ 3016 w 10000"/>
                        <a:gd name="connsiteY5-118" fmla="*/ 5213 h 10000"/>
                        <a:gd name="connsiteX6-119" fmla="*/ 1349 w 10000"/>
                        <a:gd name="connsiteY6-120" fmla="*/ 4894 h 10000"/>
                        <a:gd name="connsiteX7-121" fmla="*/ 635 w 10000"/>
                        <a:gd name="connsiteY7-122" fmla="*/ 4894 h 10000"/>
                        <a:gd name="connsiteX8-123" fmla="*/ 0 w 10000"/>
                        <a:gd name="connsiteY8-124" fmla="*/ 213 h 10000"/>
                        <a:gd name="connsiteX9-125" fmla="*/ 1349 w 10000"/>
                        <a:gd name="connsiteY9-126" fmla="*/ 0 h 10000"/>
                        <a:gd name="connsiteX0-127" fmla="*/ 1349 w 10000"/>
                        <a:gd name="connsiteY0-128" fmla="*/ 0 h 10000"/>
                        <a:gd name="connsiteX1-129" fmla="*/ 10000 w 10000"/>
                        <a:gd name="connsiteY1-130" fmla="*/ 9043 h 10000"/>
                        <a:gd name="connsiteX2-131" fmla="*/ 6349 w 10000"/>
                        <a:gd name="connsiteY2-132" fmla="*/ 10000 h 10000"/>
                        <a:gd name="connsiteX3-133" fmla="*/ 5714 w 10000"/>
                        <a:gd name="connsiteY3-134" fmla="*/ 7872 h 10000"/>
                        <a:gd name="connsiteX4-135" fmla="*/ 4524 w 10000"/>
                        <a:gd name="connsiteY4-136" fmla="*/ 6277 h 10000"/>
                        <a:gd name="connsiteX5-137" fmla="*/ 3016 w 10000"/>
                        <a:gd name="connsiteY5-138" fmla="*/ 5213 h 10000"/>
                        <a:gd name="connsiteX6-139" fmla="*/ 1349 w 10000"/>
                        <a:gd name="connsiteY6-140" fmla="*/ 4894 h 10000"/>
                        <a:gd name="connsiteX7-141" fmla="*/ 635 w 10000"/>
                        <a:gd name="connsiteY7-142" fmla="*/ 4894 h 10000"/>
                        <a:gd name="connsiteX8-143" fmla="*/ 0 w 10000"/>
                        <a:gd name="connsiteY8-144" fmla="*/ 213 h 10000"/>
                        <a:gd name="connsiteX9-145" fmla="*/ 1349 w 10000"/>
                        <a:gd name="connsiteY9-146" fmla="*/ 0 h 10000"/>
                        <a:gd name="connsiteX0-147" fmla="*/ 1349 w 10000"/>
                        <a:gd name="connsiteY0-148" fmla="*/ 0 h 10000"/>
                        <a:gd name="connsiteX1-149" fmla="*/ 10000 w 10000"/>
                        <a:gd name="connsiteY1-150" fmla="*/ 9043 h 10000"/>
                        <a:gd name="connsiteX2-151" fmla="*/ 6349 w 10000"/>
                        <a:gd name="connsiteY2-152" fmla="*/ 10000 h 10000"/>
                        <a:gd name="connsiteX3-153" fmla="*/ 5714 w 10000"/>
                        <a:gd name="connsiteY3-154" fmla="*/ 7872 h 10000"/>
                        <a:gd name="connsiteX4-155" fmla="*/ 4524 w 10000"/>
                        <a:gd name="connsiteY4-156" fmla="*/ 6277 h 10000"/>
                        <a:gd name="connsiteX5-157" fmla="*/ 3016 w 10000"/>
                        <a:gd name="connsiteY5-158" fmla="*/ 5213 h 10000"/>
                        <a:gd name="connsiteX6-159" fmla="*/ 1349 w 10000"/>
                        <a:gd name="connsiteY6-160" fmla="*/ 4894 h 10000"/>
                        <a:gd name="connsiteX7-161" fmla="*/ 635 w 10000"/>
                        <a:gd name="connsiteY7-162" fmla="*/ 4894 h 10000"/>
                        <a:gd name="connsiteX8-163" fmla="*/ 0 w 10000"/>
                        <a:gd name="connsiteY8-164" fmla="*/ 213 h 10000"/>
                        <a:gd name="connsiteX9-165" fmla="*/ 1349 w 10000"/>
                        <a:gd name="connsiteY9-166" fmla="*/ 0 h 10000"/>
                        <a:gd name="connsiteX0-167" fmla="*/ 1349 w 10000"/>
                        <a:gd name="connsiteY0-168" fmla="*/ 0 h 10000"/>
                        <a:gd name="connsiteX1-169" fmla="*/ 10000 w 10000"/>
                        <a:gd name="connsiteY1-170" fmla="*/ 9043 h 10000"/>
                        <a:gd name="connsiteX2-171" fmla="*/ 6349 w 10000"/>
                        <a:gd name="connsiteY2-172" fmla="*/ 10000 h 10000"/>
                        <a:gd name="connsiteX3-173" fmla="*/ 5714 w 10000"/>
                        <a:gd name="connsiteY3-174" fmla="*/ 7872 h 10000"/>
                        <a:gd name="connsiteX4-175" fmla="*/ 4524 w 10000"/>
                        <a:gd name="connsiteY4-176" fmla="*/ 6277 h 10000"/>
                        <a:gd name="connsiteX5-177" fmla="*/ 3016 w 10000"/>
                        <a:gd name="connsiteY5-178" fmla="*/ 5213 h 10000"/>
                        <a:gd name="connsiteX6-179" fmla="*/ 1349 w 10000"/>
                        <a:gd name="connsiteY6-180" fmla="*/ 4894 h 10000"/>
                        <a:gd name="connsiteX7-181" fmla="*/ 635 w 10000"/>
                        <a:gd name="connsiteY7-182" fmla="*/ 4894 h 10000"/>
                        <a:gd name="connsiteX8-183" fmla="*/ 0 w 10000"/>
                        <a:gd name="connsiteY8-184" fmla="*/ 213 h 10000"/>
                        <a:gd name="connsiteX9-185" fmla="*/ 1349 w 10000"/>
                        <a:gd name="connsiteY9-186" fmla="*/ 0 h 10000"/>
                        <a:gd name="connsiteX0-187" fmla="*/ 1349 w 10000"/>
                        <a:gd name="connsiteY0-188" fmla="*/ 0 h 10000"/>
                        <a:gd name="connsiteX1-189" fmla="*/ 10000 w 10000"/>
                        <a:gd name="connsiteY1-190" fmla="*/ 9043 h 10000"/>
                        <a:gd name="connsiteX2-191" fmla="*/ 6349 w 10000"/>
                        <a:gd name="connsiteY2-192" fmla="*/ 10000 h 10000"/>
                        <a:gd name="connsiteX3-193" fmla="*/ 5714 w 10000"/>
                        <a:gd name="connsiteY3-194" fmla="*/ 7872 h 10000"/>
                        <a:gd name="connsiteX4-195" fmla="*/ 4524 w 10000"/>
                        <a:gd name="connsiteY4-196" fmla="*/ 6277 h 10000"/>
                        <a:gd name="connsiteX5-197" fmla="*/ 3016 w 10000"/>
                        <a:gd name="connsiteY5-198" fmla="*/ 5213 h 10000"/>
                        <a:gd name="connsiteX6-199" fmla="*/ 1349 w 10000"/>
                        <a:gd name="connsiteY6-200" fmla="*/ 4894 h 10000"/>
                        <a:gd name="connsiteX7-201" fmla="*/ 635 w 10000"/>
                        <a:gd name="connsiteY7-202" fmla="*/ 4894 h 10000"/>
                        <a:gd name="connsiteX8-203" fmla="*/ 0 w 10000"/>
                        <a:gd name="connsiteY8-204" fmla="*/ 213 h 10000"/>
                        <a:gd name="connsiteX9-205" fmla="*/ 1349 w 10000"/>
                        <a:gd name="connsiteY9-206" fmla="*/ 0 h 10000"/>
                        <a:gd name="connsiteX0-207" fmla="*/ 1349 w 10000"/>
                        <a:gd name="connsiteY0-208" fmla="*/ 0 h 10000"/>
                        <a:gd name="connsiteX1-209" fmla="*/ 10000 w 10000"/>
                        <a:gd name="connsiteY1-210" fmla="*/ 9043 h 10000"/>
                        <a:gd name="connsiteX2-211" fmla="*/ 6349 w 10000"/>
                        <a:gd name="connsiteY2-212" fmla="*/ 10000 h 10000"/>
                        <a:gd name="connsiteX3-213" fmla="*/ 5714 w 10000"/>
                        <a:gd name="connsiteY3-214" fmla="*/ 7872 h 10000"/>
                        <a:gd name="connsiteX4-215" fmla="*/ 4524 w 10000"/>
                        <a:gd name="connsiteY4-216" fmla="*/ 6277 h 10000"/>
                        <a:gd name="connsiteX5-217" fmla="*/ 3016 w 10000"/>
                        <a:gd name="connsiteY5-218" fmla="*/ 5213 h 10000"/>
                        <a:gd name="connsiteX6-219" fmla="*/ 1349 w 10000"/>
                        <a:gd name="connsiteY6-220" fmla="*/ 4894 h 10000"/>
                        <a:gd name="connsiteX7-221" fmla="*/ 635 w 10000"/>
                        <a:gd name="connsiteY7-222" fmla="*/ 4894 h 10000"/>
                        <a:gd name="connsiteX8-223" fmla="*/ 0 w 10000"/>
                        <a:gd name="connsiteY8-224" fmla="*/ 213 h 10000"/>
                        <a:gd name="connsiteX9-225" fmla="*/ 1349 w 10000"/>
                        <a:gd name="connsiteY9-226" fmla="*/ 0 h 10000"/>
                        <a:gd name="connsiteX0-227" fmla="*/ 1349 w 10000"/>
                        <a:gd name="connsiteY0-228" fmla="*/ 0 h 10000"/>
                        <a:gd name="connsiteX1-229" fmla="*/ 10000 w 10000"/>
                        <a:gd name="connsiteY1-230" fmla="*/ 9043 h 10000"/>
                        <a:gd name="connsiteX2-231" fmla="*/ 6349 w 10000"/>
                        <a:gd name="connsiteY2-232" fmla="*/ 10000 h 10000"/>
                        <a:gd name="connsiteX3-233" fmla="*/ 5714 w 10000"/>
                        <a:gd name="connsiteY3-234" fmla="*/ 7872 h 10000"/>
                        <a:gd name="connsiteX4-235" fmla="*/ 4524 w 10000"/>
                        <a:gd name="connsiteY4-236" fmla="*/ 6277 h 10000"/>
                        <a:gd name="connsiteX5-237" fmla="*/ 3016 w 10000"/>
                        <a:gd name="connsiteY5-238" fmla="*/ 5213 h 10000"/>
                        <a:gd name="connsiteX6-239" fmla="*/ 1349 w 10000"/>
                        <a:gd name="connsiteY6-240" fmla="*/ 4894 h 10000"/>
                        <a:gd name="connsiteX7-241" fmla="*/ 635 w 10000"/>
                        <a:gd name="connsiteY7-242" fmla="*/ 4894 h 10000"/>
                        <a:gd name="connsiteX8-243" fmla="*/ 0 w 10000"/>
                        <a:gd name="connsiteY8-244" fmla="*/ 213 h 10000"/>
                        <a:gd name="connsiteX9-245" fmla="*/ 1349 w 10000"/>
                        <a:gd name="connsiteY9-246" fmla="*/ 0 h 10000"/>
                        <a:gd name="connsiteX0-247" fmla="*/ 1349 w 10000"/>
                        <a:gd name="connsiteY0-248" fmla="*/ 0 h 10000"/>
                        <a:gd name="connsiteX1-249" fmla="*/ 10000 w 10000"/>
                        <a:gd name="connsiteY1-250" fmla="*/ 9043 h 10000"/>
                        <a:gd name="connsiteX2-251" fmla="*/ 6349 w 10000"/>
                        <a:gd name="connsiteY2-252" fmla="*/ 10000 h 10000"/>
                        <a:gd name="connsiteX3-253" fmla="*/ 5714 w 10000"/>
                        <a:gd name="connsiteY3-254" fmla="*/ 7872 h 10000"/>
                        <a:gd name="connsiteX4-255" fmla="*/ 3016 w 10000"/>
                        <a:gd name="connsiteY4-256" fmla="*/ 5213 h 10000"/>
                        <a:gd name="connsiteX5-257" fmla="*/ 1349 w 10000"/>
                        <a:gd name="connsiteY5-258" fmla="*/ 4894 h 10000"/>
                        <a:gd name="connsiteX6-259" fmla="*/ 635 w 10000"/>
                        <a:gd name="connsiteY6-260" fmla="*/ 4894 h 10000"/>
                        <a:gd name="connsiteX7-261" fmla="*/ 0 w 10000"/>
                        <a:gd name="connsiteY7-262" fmla="*/ 213 h 10000"/>
                        <a:gd name="connsiteX8-263" fmla="*/ 1349 w 10000"/>
                        <a:gd name="connsiteY8-264" fmla="*/ 0 h 10000"/>
                        <a:gd name="connsiteX0-265" fmla="*/ 1349 w 10000"/>
                        <a:gd name="connsiteY0-266" fmla="*/ 0 h 10000"/>
                        <a:gd name="connsiteX1-267" fmla="*/ 10000 w 10000"/>
                        <a:gd name="connsiteY1-268" fmla="*/ 9043 h 10000"/>
                        <a:gd name="connsiteX2-269" fmla="*/ 6349 w 10000"/>
                        <a:gd name="connsiteY2-270" fmla="*/ 10000 h 10000"/>
                        <a:gd name="connsiteX3-271" fmla="*/ 3016 w 10000"/>
                        <a:gd name="connsiteY3-272" fmla="*/ 5213 h 10000"/>
                        <a:gd name="connsiteX4-273" fmla="*/ 1349 w 10000"/>
                        <a:gd name="connsiteY4-274" fmla="*/ 4894 h 10000"/>
                        <a:gd name="connsiteX5-275" fmla="*/ 635 w 10000"/>
                        <a:gd name="connsiteY5-276" fmla="*/ 4894 h 10000"/>
                        <a:gd name="connsiteX6-277" fmla="*/ 0 w 10000"/>
                        <a:gd name="connsiteY6-278" fmla="*/ 213 h 10000"/>
                        <a:gd name="connsiteX7-279" fmla="*/ 1349 w 10000"/>
                        <a:gd name="connsiteY7-280" fmla="*/ 0 h 10000"/>
                        <a:gd name="connsiteX0-281" fmla="*/ 1349 w 10000"/>
                        <a:gd name="connsiteY0-282" fmla="*/ 0 h 10000"/>
                        <a:gd name="connsiteX1-283" fmla="*/ 10000 w 10000"/>
                        <a:gd name="connsiteY1-284" fmla="*/ 9043 h 10000"/>
                        <a:gd name="connsiteX2-285" fmla="*/ 6349 w 10000"/>
                        <a:gd name="connsiteY2-286" fmla="*/ 10000 h 10000"/>
                        <a:gd name="connsiteX3-287" fmla="*/ 1349 w 10000"/>
                        <a:gd name="connsiteY3-288" fmla="*/ 4894 h 10000"/>
                        <a:gd name="connsiteX4-289" fmla="*/ 635 w 10000"/>
                        <a:gd name="connsiteY4-290" fmla="*/ 4894 h 10000"/>
                        <a:gd name="connsiteX5-291" fmla="*/ 0 w 10000"/>
                        <a:gd name="connsiteY5-292" fmla="*/ 213 h 10000"/>
                        <a:gd name="connsiteX6-293" fmla="*/ 1349 w 10000"/>
                        <a:gd name="connsiteY6-294" fmla="*/ 0 h 10000"/>
                        <a:gd name="connsiteX0-295" fmla="*/ 1349 w 10000"/>
                        <a:gd name="connsiteY0-296" fmla="*/ 0 h 10000"/>
                        <a:gd name="connsiteX1-297" fmla="*/ 10000 w 10000"/>
                        <a:gd name="connsiteY1-298" fmla="*/ 9043 h 10000"/>
                        <a:gd name="connsiteX2-299" fmla="*/ 6349 w 10000"/>
                        <a:gd name="connsiteY2-300" fmla="*/ 10000 h 10000"/>
                        <a:gd name="connsiteX3-301" fmla="*/ 635 w 10000"/>
                        <a:gd name="connsiteY3-302" fmla="*/ 4894 h 10000"/>
                        <a:gd name="connsiteX4-303" fmla="*/ 0 w 10000"/>
                        <a:gd name="connsiteY4-304" fmla="*/ 213 h 10000"/>
                        <a:gd name="connsiteX5-305" fmla="*/ 1349 w 10000"/>
                        <a:gd name="connsiteY5-306" fmla="*/ 0 h 10000"/>
                        <a:gd name="connsiteX0-307" fmla="*/ 1349 w 10000"/>
                        <a:gd name="connsiteY0-308" fmla="*/ 0 h 10000"/>
                        <a:gd name="connsiteX1-309" fmla="*/ 10000 w 10000"/>
                        <a:gd name="connsiteY1-310" fmla="*/ 9043 h 10000"/>
                        <a:gd name="connsiteX2-311" fmla="*/ 6349 w 10000"/>
                        <a:gd name="connsiteY2-312" fmla="*/ 10000 h 10000"/>
                        <a:gd name="connsiteX3-313" fmla="*/ 635 w 10000"/>
                        <a:gd name="connsiteY3-314" fmla="*/ 4894 h 10000"/>
                        <a:gd name="connsiteX4-315" fmla="*/ 0 w 10000"/>
                        <a:gd name="connsiteY4-316" fmla="*/ 213 h 10000"/>
                        <a:gd name="connsiteX5-317" fmla="*/ 1349 w 10000"/>
                        <a:gd name="connsiteY5-318" fmla="*/ 0 h 10000"/>
                        <a:gd name="connsiteX0-319" fmla="*/ 1349 w 10000"/>
                        <a:gd name="connsiteY0-320" fmla="*/ 0 h 10000"/>
                        <a:gd name="connsiteX1-321" fmla="*/ 10000 w 10000"/>
                        <a:gd name="connsiteY1-322" fmla="*/ 9043 h 10000"/>
                        <a:gd name="connsiteX2-323" fmla="*/ 6349 w 10000"/>
                        <a:gd name="connsiteY2-324" fmla="*/ 10000 h 10000"/>
                        <a:gd name="connsiteX3-325" fmla="*/ 635 w 10000"/>
                        <a:gd name="connsiteY3-326" fmla="*/ 4894 h 10000"/>
                        <a:gd name="connsiteX4-327" fmla="*/ 0 w 10000"/>
                        <a:gd name="connsiteY4-328" fmla="*/ 213 h 10000"/>
                        <a:gd name="connsiteX5-329" fmla="*/ 1349 w 10000"/>
                        <a:gd name="connsiteY5-330" fmla="*/ 0 h 10000"/>
                        <a:gd name="connsiteX0-331" fmla="*/ 1349 w 10000"/>
                        <a:gd name="connsiteY0-332" fmla="*/ 0 h 10000"/>
                        <a:gd name="connsiteX1-333" fmla="*/ 10000 w 10000"/>
                        <a:gd name="connsiteY1-334" fmla="*/ 9043 h 10000"/>
                        <a:gd name="connsiteX2-335" fmla="*/ 6349 w 10000"/>
                        <a:gd name="connsiteY2-336" fmla="*/ 10000 h 10000"/>
                        <a:gd name="connsiteX3-337" fmla="*/ 635 w 10000"/>
                        <a:gd name="connsiteY3-338" fmla="*/ 4894 h 10000"/>
                        <a:gd name="connsiteX4-339" fmla="*/ 0 w 10000"/>
                        <a:gd name="connsiteY4-340" fmla="*/ 213 h 10000"/>
                        <a:gd name="connsiteX5-341" fmla="*/ 1349 w 10000"/>
                        <a:gd name="connsiteY5-342" fmla="*/ 0 h 10000"/>
                        <a:gd name="connsiteX0-343" fmla="*/ 1349 w 10000"/>
                        <a:gd name="connsiteY0-344" fmla="*/ 0 h 10000"/>
                        <a:gd name="connsiteX1-345" fmla="*/ 10000 w 10000"/>
                        <a:gd name="connsiteY1-346" fmla="*/ 9043 h 10000"/>
                        <a:gd name="connsiteX2-347" fmla="*/ 6349 w 10000"/>
                        <a:gd name="connsiteY2-348" fmla="*/ 10000 h 10000"/>
                        <a:gd name="connsiteX3-349" fmla="*/ 635 w 10000"/>
                        <a:gd name="connsiteY3-350" fmla="*/ 4894 h 10000"/>
                        <a:gd name="connsiteX4-351" fmla="*/ 0 w 10000"/>
                        <a:gd name="connsiteY4-352" fmla="*/ 213 h 10000"/>
                        <a:gd name="connsiteX5-353" fmla="*/ 1349 w 10000"/>
                        <a:gd name="connsiteY5-354" fmla="*/ 0 h 10000"/>
                        <a:gd name="connsiteX0-355" fmla="*/ 1349 w 10000"/>
                        <a:gd name="connsiteY0-356" fmla="*/ 0 h 10000"/>
                        <a:gd name="connsiteX1-357" fmla="*/ 10000 w 10000"/>
                        <a:gd name="connsiteY1-358" fmla="*/ 9043 h 10000"/>
                        <a:gd name="connsiteX2-359" fmla="*/ 6349 w 10000"/>
                        <a:gd name="connsiteY2-360" fmla="*/ 10000 h 10000"/>
                        <a:gd name="connsiteX3-361" fmla="*/ 635 w 10000"/>
                        <a:gd name="connsiteY3-362" fmla="*/ 4894 h 10000"/>
                        <a:gd name="connsiteX4-363" fmla="*/ 0 w 10000"/>
                        <a:gd name="connsiteY4-364" fmla="*/ 213 h 10000"/>
                        <a:gd name="connsiteX5-365" fmla="*/ 1349 w 10000"/>
                        <a:gd name="connsiteY5-366" fmla="*/ 0 h 10000"/>
                        <a:gd name="connsiteX0-367" fmla="*/ 0 w 10000"/>
                        <a:gd name="connsiteY0-368" fmla="*/ 0 h 9787"/>
                        <a:gd name="connsiteX1-369" fmla="*/ 10000 w 10000"/>
                        <a:gd name="connsiteY1-370" fmla="*/ 8830 h 9787"/>
                        <a:gd name="connsiteX2-371" fmla="*/ 6349 w 10000"/>
                        <a:gd name="connsiteY2-372" fmla="*/ 9787 h 9787"/>
                        <a:gd name="connsiteX3-373" fmla="*/ 635 w 10000"/>
                        <a:gd name="connsiteY3-374" fmla="*/ 4681 h 9787"/>
                        <a:gd name="connsiteX4-375" fmla="*/ 0 w 10000"/>
                        <a:gd name="connsiteY4-376" fmla="*/ 0 h 9787"/>
                        <a:gd name="connsiteX0-377" fmla="*/ 0 w 10000"/>
                        <a:gd name="connsiteY0-378" fmla="*/ 0 h 10000"/>
                        <a:gd name="connsiteX1-379" fmla="*/ 10000 w 10000"/>
                        <a:gd name="connsiteY1-380" fmla="*/ 9022 h 10000"/>
                        <a:gd name="connsiteX2-381" fmla="*/ 6349 w 10000"/>
                        <a:gd name="connsiteY2-382" fmla="*/ 10000 h 10000"/>
                        <a:gd name="connsiteX3-383" fmla="*/ 635 w 10000"/>
                        <a:gd name="connsiteY3-384" fmla="*/ 4783 h 10000"/>
                        <a:gd name="connsiteX4-385" fmla="*/ 0 w 10000"/>
                        <a:gd name="connsiteY4-386" fmla="*/ 0 h 10000"/>
                        <a:gd name="connsiteX0-387" fmla="*/ 0 w 10000"/>
                        <a:gd name="connsiteY0-388" fmla="*/ 0 h 10000"/>
                        <a:gd name="connsiteX1-389" fmla="*/ 10000 w 10000"/>
                        <a:gd name="connsiteY1-390" fmla="*/ 9022 h 10000"/>
                        <a:gd name="connsiteX2-391" fmla="*/ 6349 w 10000"/>
                        <a:gd name="connsiteY2-392" fmla="*/ 10000 h 10000"/>
                        <a:gd name="connsiteX3-393" fmla="*/ 635 w 10000"/>
                        <a:gd name="connsiteY3-394" fmla="*/ 4783 h 10000"/>
                        <a:gd name="connsiteX4-395" fmla="*/ 0 w 10000"/>
                        <a:gd name="connsiteY4-396" fmla="*/ 0 h 10000"/>
                        <a:gd name="connsiteX0-397" fmla="*/ 0 w 10000"/>
                        <a:gd name="connsiteY0-398" fmla="*/ 0 h 10000"/>
                        <a:gd name="connsiteX1-399" fmla="*/ 10000 w 10000"/>
                        <a:gd name="connsiteY1-400" fmla="*/ 9022 h 10000"/>
                        <a:gd name="connsiteX2-401" fmla="*/ 6349 w 10000"/>
                        <a:gd name="connsiteY2-402" fmla="*/ 10000 h 10000"/>
                        <a:gd name="connsiteX3-403" fmla="*/ 635 w 10000"/>
                        <a:gd name="connsiteY3-404" fmla="*/ 4783 h 10000"/>
                        <a:gd name="connsiteX4-405" fmla="*/ 0 w 10000"/>
                        <a:gd name="connsiteY4-406" fmla="*/ 0 h 10000"/>
                        <a:gd name="connsiteX0-407" fmla="*/ 0 w 10000"/>
                        <a:gd name="connsiteY0-408" fmla="*/ 0 h 10000"/>
                        <a:gd name="connsiteX1-409" fmla="*/ 10000 w 10000"/>
                        <a:gd name="connsiteY1-410" fmla="*/ 9022 h 10000"/>
                        <a:gd name="connsiteX2-411" fmla="*/ 6349 w 10000"/>
                        <a:gd name="connsiteY2-412" fmla="*/ 10000 h 10000"/>
                        <a:gd name="connsiteX3-413" fmla="*/ 635 w 10000"/>
                        <a:gd name="connsiteY3-414" fmla="*/ 4783 h 10000"/>
                        <a:gd name="connsiteX4-415" fmla="*/ 0 w 10000"/>
                        <a:gd name="connsiteY4-416" fmla="*/ 0 h 10000"/>
                        <a:gd name="connsiteX0-417" fmla="*/ 0 w 10000"/>
                        <a:gd name="connsiteY0-418" fmla="*/ 0 h 10000"/>
                        <a:gd name="connsiteX1-419" fmla="*/ 10000 w 10000"/>
                        <a:gd name="connsiteY1-420" fmla="*/ 9022 h 10000"/>
                        <a:gd name="connsiteX2-421" fmla="*/ 6349 w 10000"/>
                        <a:gd name="connsiteY2-422" fmla="*/ 10000 h 10000"/>
                        <a:gd name="connsiteX3-423" fmla="*/ 635 w 10000"/>
                        <a:gd name="connsiteY3-424" fmla="*/ 4783 h 10000"/>
                        <a:gd name="connsiteX4-425" fmla="*/ 0 w 10000"/>
                        <a:gd name="connsiteY4-426" fmla="*/ 0 h 10000"/>
                        <a:gd name="connsiteX0-427" fmla="*/ 0 w 10000"/>
                        <a:gd name="connsiteY0-428" fmla="*/ 0 h 10000"/>
                        <a:gd name="connsiteX1-429" fmla="*/ 10000 w 10000"/>
                        <a:gd name="connsiteY1-430" fmla="*/ 9022 h 10000"/>
                        <a:gd name="connsiteX2-431" fmla="*/ 6349 w 10000"/>
                        <a:gd name="connsiteY2-432" fmla="*/ 10000 h 10000"/>
                        <a:gd name="connsiteX3-433" fmla="*/ 635 w 10000"/>
                        <a:gd name="connsiteY3-434" fmla="*/ 4783 h 10000"/>
                        <a:gd name="connsiteX4-435" fmla="*/ 0 w 10000"/>
                        <a:gd name="connsiteY4-436" fmla="*/ 0 h 10000"/>
                        <a:gd name="connsiteX0-437" fmla="*/ 0 w 10000"/>
                        <a:gd name="connsiteY0-438" fmla="*/ 2 h 10002"/>
                        <a:gd name="connsiteX1-439" fmla="*/ 10000 w 10000"/>
                        <a:gd name="connsiteY1-440" fmla="*/ 9024 h 10002"/>
                        <a:gd name="connsiteX2-441" fmla="*/ 6349 w 10000"/>
                        <a:gd name="connsiteY2-442" fmla="*/ 10002 h 10002"/>
                        <a:gd name="connsiteX3-443" fmla="*/ 635 w 10000"/>
                        <a:gd name="connsiteY3-444" fmla="*/ 4785 h 10002"/>
                        <a:gd name="connsiteX4-445" fmla="*/ 0 w 10000"/>
                        <a:gd name="connsiteY4-446" fmla="*/ 2 h 10002"/>
                        <a:gd name="connsiteX0-447" fmla="*/ 0 w 10000"/>
                        <a:gd name="connsiteY0-448" fmla="*/ 134 h 10134"/>
                        <a:gd name="connsiteX1-449" fmla="*/ 10000 w 10000"/>
                        <a:gd name="connsiteY1-450" fmla="*/ 9156 h 10134"/>
                        <a:gd name="connsiteX2-451" fmla="*/ 6349 w 10000"/>
                        <a:gd name="connsiteY2-452" fmla="*/ 10134 h 10134"/>
                        <a:gd name="connsiteX3-453" fmla="*/ 635 w 10000"/>
                        <a:gd name="connsiteY3-454" fmla="*/ 4917 h 10134"/>
                        <a:gd name="connsiteX4-455" fmla="*/ 0 w 10000"/>
                        <a:gd name="connsiteY4-456" fmla="*/ 134 h 10134"/>
                        <a:gd name="connsiteX0-457" fmla="*/ 0 w 10000"/>
                        <a:gd name="connsiteY0-458" fmla="*/ 137 h 10137"/>
                        <a:gd name="connsiteX1-459" fmla="*/ 10000 w 10000"/>
                        <a:gd name="connsiteY1-460" fmla="*/ 9159 h 10137"/>
                        <a:gd name="connsiteX2-461" fmla="*/ 6349 w 10000"/>
                        <a:gd name="connsiteY2-462" fmla="*/ 10137 h 10137"/>
                        <a:gd name="connsiteX3-463" fmla="*/ 635 w 10000"/>
                        <a:gd name="connsiteY3-464" fmla="*/ 4920 h 10137"/>
                        <a:gd name="connsiteX4-465" fmla="*/ 0 w 10000"/>
                        <a:gd name="connsiteY4-466" fmla="*/ 137 h 10137"/>
                        <a:gd name="connsiteX0-467" fmla="*/ 0 w 10000"/>
                        <a:gd name="connsiteY0-468" fmla="*/ 137 h 10137"/>
                        <a:gd name="connsiteX1-469" fmla="*/ 10000 w 10000"/>
                        <a:gd name="connsiteY1-470" fmla="*/ 9159 h 10137"/>
                        <a:gd name="connsiteX2-471" fmla="*/ 6349 w 10000"/>
                        <a:gd name="connsiteY2-472" fmla="*/ 10137 h 10137"/>
                        <a:gd name="connsiteX3-473" fmla="*/ 635 w 10000"/>
                        <a:gd name="connsiteY3-474" fmla="*/ 4920 h 10137"/>
                        <a:gd name="connsiteX4-475" fmla="*/ 0 w 10000"/>
                        <a:gd name="connsiteY4-476" fmla="*/ 137 h 10137"/>
                        <a:gd name="connsiteX0-477" fmla="*/ 0 w 10000"/>
                        <a:gd name="connsiteY0-478" fmla="*/ 137 h 10137"/>
                        <a:gd name="connsiteX1-479" fmla="*/ 10000 w 10000"/>
                        <a:gd name="connsiteY1-480" fmla="*/ 9159 h 10137"/>
                        <a:gd name="connsiteX2-481" fmla="*/ 6349 w 10000"/>
                        <a:gd name="connsiteY2-482" fmla="*/ 10137 h 10137"/>
                        <a:gd name="connsiteX3-483" fmla="*/ 635 w 10000"/>
                        <a:gd name="connsiteY3-484" fmla="*/ 4920 h 10137"/>
                        <a:gd name="connsiteX4-485" fmla="*/ 0 w 10000"/>
                        <a:gd name="connsiteY4-486" fmla="*/ 137 h 101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137">
                          <a:moveTo>
                            <a:pt x="0" y="137"/>
                          </a:moveTo>
                          <a:cubicBezTo>
                            <a:pt x="6639" y="-1061"/>
                            <a:pt x="9936" y="5858"/>
                            <a:pt x="10000" y="9159"/>
                          </a:cubicBezTo>
                          <a:lnTo>
                            <a:pt x="6349" y="10137"/>
                          </a:lnTo>
                          <a:cubicBezTo>
                            <a:pt x="6276" y="8071"/>
                            <a:pt x="4522" y="4182"/>
                            <a:pt x="635" y="4920"/>
                          </a:cubicBezTo>
                          <a:cubicBezTo>
                            <a:pt x="423" y="3326"/>
                            <a:pt x="212" y="1731"/>
                            <a:pt x="0" y="137"/>
                          </a:cubicBezTo>
                          <a:close/>
                        </a:path>
                      </a:pathLst>
                    </a:custGeom>
                    <a:grpFill/>
                    <a:ln w="3175">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endParaRPr>
                    </a:p>
                  </p:txBody>
                </p:sp>
                <p:sp>
                  <p:nvSpPr>
                    <p:cNvPr id="483" name="Freeform 306"/>
                    <p:cNvSpPr/>
                    <p:nvPr/>
                  </p:nvSpPr>
                  <p:spPr bwMode="auto">
                    <a:xfrm>
                      <a:off x="-10616762" y="834443"/>
                      <a:ext cx="891720" cy="729106"/>
                    </a:xfrm>
                    <a:custGeom>
                      <a:avLst/>
                      <a:gdLst>
                        <a:gd name="T0" fmla="*/ 32 w 210"/>
                        <a:gd name="T1" fmla="*/ 0 h 151"/>
                        <a:gd name="T2" fmla="*/ 74 w 210"/>
                        <a:gd name="T3" fmla="*/ 5 h 151"/>
                        <a:gd name="T4" fmla="*/ 112 w 210"/>
                        <a:gd name="T5" fmla="*/ 18 h 151"/>
                        <a:gd name="T6" fmla="*/ 146 w 210"/>
                        <a:gd name="T7" fmla="*/ 39 h 151"/>
                        <a:gd name="T8" fmla="*/ 174 w 210"/>
                        <a:gd name="T9" fmla="*/ 69 h 151"/>
                        <a:gd name="T10" fmla="*/ 197 w 210"/>
                        <a:gd name="T11" fmla="*/ 101 h 151"/>
                        <a:gd name="T12" fmla="*/ 210 w 210"/>
                        <a:gd name="T13" fmla="*/ 141 h 151"/>
                        <a:gd name="T14" fmla="*/ 164 w 210"/>
                        <a:gd name="T15" fmla="*/ 151 h 151"/>
                        <a:gd name="T16" fmla="*/ 153 w 210"/>
                        <a:gd name="T17" fmla="*/ 121 h 151"/>
                        <a:gd name="T18" fmla="*/ 136 w 210"/>
                        <a:gd name="T19" fmla="*/ 96 h 151"/>
                        <a:gd name="T20" fmla="*/ 117 w 210"/>
                        <a:gd name="T21" fmla="*/ 77 h 151"/>
                        <a:gd name="T22" fmla="*/ 90 w 210"/>
                        <a:gd name="T23" fmla="*/ 60 h 151"/>
                        <a:gd name="T24" fmla="*/ 63 w 210"/>
                        <a:gd name="T25" fmla="*/ 51 h 151"/>
                        <a:gd name="T26" fmla="*/ 32 w 210"/>
                        <a:gd name="T27" fmla="*/ 47 h 151"/>
                        <a:gd name="T28" fmla="*/ 22 w 210"/>
                        <a:gd name="T29" fmla="*/ 47 h 151"/>
                        <a:gd name="T30" fmla="*/ 10 w 210"/>
                        <a:gd name="T31" fmla="*/ 49 h 151"/>
                        <a:gd name="T32" fmla="*/ 0 w 210"/>
                        <a:gd name="T33" fmla="*/ 1 h 151"/>
                        <a:gd name="T34" fmla="*/ 32 w 210"/>
                        <a:gd name="T35" fmla="*/ 0 h 151"/>
                        <a:gd name="connsiteX0" fmla="*/ 1524 w 10000"/>
                        <a:gd name="connsiteY0" fmla="*/ 0 h 10000"/>
                        <a:gd name="connsiteX1" fmla="*/ 3524 w 10000"/>
                        <a:gd name="connsiteY1" fmla="*/ 331 h 10000"/>
                        <a:gd name="connsiteX2" fmla="*/ 5333 w 10000"/>
                        <a:gd name="connsiteY2" fmla="*/ 1192 h 10000"/>
                        <a:gd name="connsiteX3" fmla="*/ 6952 w 10000"/>
                        <a:gd name="connsiteY3" fmla="*/ 2583 h 10000"/>
                        <a:gd name="connsiteX4" fmla="*/ 8286 w 10000"/>
                        <a:gd name="connsiteY4" fmla="*/ 4570 h 10000"/>
                        <a:gd name="connsiteX5" fmla="*/ 9381 w 10000"/>
                        <a:gd name="connsiteY5" fmla="*/ 6689 h 10000"/>
                        <a:gd name="connsiteX6" fmla="*/ 10000 w 10000"/>
                        <a:gd name="connsiteY6" fmla="*/ 9338 h 10000"/>
                        <a:gd name="connsiteX7" fmla="*/ 7810 w 10000"/>
                        <a:gd name="connsiteY7" fmla="*/ 10000 h 10000"/>
                        <a:gd name="connsiteX8" fmla="*/ 7286 w 10000"/>
                        <a:gd name="connsiteY8" fmla="*/ 8013 h 10000"/>
                        <a:gd name="connsiteX9" fmla="*/ 6476 w 10000"/>
                        <a:gd name="connsiteY9" fmla="*/ 6358 h 10000"/>
                        <a:gd name="connsiteX10" fmla="*/ 5571 w 10000"/>
                        <a:gd name="connsiteY10" fmla="*/ 5099 h 10000"/>
                        <a:gd name="connsiteX11" fmla="*/ 4286 w 10000"/>
                        <a:gd name="connsiteY11" fmla="*/ 3974 h 10000"/>
                        <a:gd name="connsiteX12" fmla="*/ 3000 w 10000"/>
                        <a:gd name="connsiteY12" fmla="*/ 3377 h 10000"/>
                        <a:gd name="connsiteX13" fmla="*/ 1524 w 10000"/>
                        <a:gd name="connsiteY13" fmla="*/ 3113 h 10000"/>
                        <a:gd name="connsiteX14" fmla="*/ 476 w 10000"/>
                        <a:gd name="connsiteY14" fmla="*/ 3245 h 10000"/>
                        <a:gd name="connsiteX15" fmla="*/ 0 w 10000"/>
                        <a:gd name="connsiteY15" fmla="*/ 66 h 10000"/>
                        <a:gd name="connsiteX16" fmla="*/ 1524 w 10000"/>
                        <a:gd name="connsiteY16" fmla="*/ 0 h 10000"/>
                        <a:gd name="connsiteX0-1" fmla="*/ 1524 w 10000"/>
                        <a:gd name="connsiteY0-2" fmla="*/ 0 h 10000"/>
                        <a:gd name="connsiteX1-3" fmla="*/ 3524 w 10000"/>
                        <a:gd name="connsiteY1-4" fmla="*/ 331 h 10000"/>
                        <a:gd name="connsiteX2-5" fmla="*/ 5333 w 10000"/>
                        <a:gd name="connsiteY2-6" fmla="*/ 1192 h 10000"/>
                        <a:gd name="connsiteX3-7" fmla="*/ 6952 w 10000"/>
                        <a:gd name="connsiteY3-8" fmla="*/ 2583 h 10000"/>
                        <a:gd name="connsiteX4-9" fmla="*/ 8286 w 10000"/>
                        <a:gd name="connsiteY4-10" fmla="*/ 4570 h 10000"/>
                        <a:gd name="connsiteX5-11" fmla="*/ 9381 w 10000"/>
                        <a:gd name="connsiteY5-12" fmla="*/ 6689 h 10000"/>
                        <a:gd name="connsiteX6-13" fmla="*/ 10000 w 10000"/>
                        <a:gd name="connsiteY6-14" fmla="*/ 9338 h 10000"/>
                        <a:gd name="connsiteX7-15" fmla="*/ 7810 w 10000"/>
                        <a:gd name="connsiteY7-16" fmla="*/ 10000 h 10000"/>
                        <a:gd name="connsiteX8-17" fmla="*/ 7286 w 10000"/>
                        <a:gd name="connsiteY8-18" fmla="*/ 8013 h 10000"/>
                        <a:gd name="connsiteX9-19" fmla="*/ 6476 w 10000"/>
                        <a:gd name="connsiteY9-20" fmla="*/ 6358 h 10000"/>
                        <a:gd name="connsiteX10-21" fmla="*/ 5571 w 10000"/>
                        <a:gd name="connsiteY10-22" fmla="*/ 5099 h 10000"/>
                        <a:gd name="connsiteX11-23" fmla="*/ 4286 w 10000"/>
                        <a:gd name="connsiteY11-24" fmla="*/ 3974 h 10000"/>
                        <a:gd name="connsiteX12-25" fmla="*/ 3000 w 10000"/>
                        <a:gd name="connsiteY12-26" fmla="*/ 3377 h 10000"/>
                        <a:gd name="connsiteX13-27" fmla="*/ 476 w 10000"/>
                        <a:gd name="connsiteY13-28" fmla="*/ 3245 h 10000"/>
                        <a:gd name="connsiteX14-29" fmla="*/ 0 w 10000"/>
                        <a:gd name="connsiteY14-30" fmla="*/ 66 h 10000"/>
                        <a:gd name="connsiteX15-31" fmla="*/ 1524 w 10000"/>
                        <a:gd name="connsiteY15-32" fmla="*/ 0 h 10000"/>
                        <a:gd name="connsiteX0-33" fmla="*/ 0 w 10000"/>
                        <a:gd name="connsiteY0-34" fmla="*/ 0 h 9934"/>
                        <a:gd name="connsiteX1-35" fmla="*/ 3524 w 10000"/>
                        <a:gd name="connsiteY1-36" fmla="*/ 265 h 9934"/>
                        <a:gd name="connsiteX2-37" fmla="*/ 5333 w 10000"/>
                        <a:gd name="connsiteY2-38" fmla="*/ 1126 h 9934"/>
                        <a:gd name="connsiteX3-39" fmla="*/ 6952 w 10000"/>
                        <a:gd name="connsiteY3-40" fmla="*/ 2517 h 9934"/>
                        <a:gd name="connsiteX4-41" fmla="*/ 8286 w 10000"/>
                        <a:gd name="connsiteY4-42" fmla="*/ 4504 h 9934"/>
                        <a:gd name="connsiteX5-43" fmla="*/ 9381 w 10000"/>
                        <a:gd name="connsiteY5-44" fmla="*/ 6623 h 9934"/>
                        <a:gd name="connsiteX6-45" fmla="*/ 10000 w 10000"/>
                        <a:gd name="connsiteY6-46" fmla="*/ 9272 h 9934"/>
                        <a:gd name="connsiteX7-47" fmla="*/ 7810 w 10000"/>
                        <a:gd name="connsiteY7-48" fmla="*/ 9934 h 9934"/>
                        <a:gd name="connsiteX8-49" fmla="*/ 7286 w 10000"/>
                        <a:gd name="connsiteY8-50" fmla="*/ 7947 h 9934"/>
                        <a:gd name="connsiteX9-51" fmla="*/ 6476 w 10000"/>
                        <a:gd name="connsiteY9-52" fmla="*/ 6292 h 9934"/>
                        <a:gd name="connsiteX10-53" fmla="*/ 5571 w 10000"/>
                        <a:gd name="connsiteY10-54" fmla="*/ 5033 h 9934"/>
                        <a:gd name="connsiteX11-55" fmla="*/ 4286 w 10000"/>
                        <a:gd name="connsiteY11-56" fmla="*/ 3908 h 9934"/>
                        <a:gd name="connsiteX12-57" fmla="*/ 3000 w 10000"/>
                        <a:gd name="connsiteY12-58" fmla="*/ 3311 h 9934"/>
                        <a:gd name="connsiteX13-59" fmla="*/ 476 w 10000"/>
                        <a:gd name="connsiteY13-60" fmla="*/ 3179 h 9934"/>
                        <a:gd name="connsiteX14-61" fmla="*/ 0 w 10000"/>
                        <a:gd name="connsiteY14-62" fmla="*/ 0 h 9934"/>
                        <a:gd name="connsiteX0-63" fmla="*/ 0 w 10000"/>
                        <a:gd name="connsiteY0-64" fmla="*/ 0 h 10000"/>
                        <a:gd name="connsiteX1-65" fmla="*/ 5333 w 10000"/>
                        <a:gd name="connsiteY1-66" fmla="*/ 1133 h 10000"/>
                        <a:gd name="connsiteX2-67" fmla="*/ 6952 w 10000"/>
                        <a:gd name="connsiteY2-68" fmla="*/ 2534 h 10000"/>
                        <a:gd name="connsiteX3-69" fmla="*/ 8286 w 10000"/>
                        <a:gd name="connsiteY3-70" fmla="*/ 4534 h 10000"/>
                        <a:gd name="connsiteX4-71" fmla="*/ 9381 w 10000"/>
                        <a:gd name="connsiteY4-72" fmla="*/ 6667 h 10000"/>
                        <a:gd name="connsiteX5-73" fmla="*/ 10000 w 10000"/>
                        <a:gd name="connsiteY5-74" fmla="*/ 9334 h 10000"/>
                        <a:gd name="connsiteX6-75" fmla="*/ 7810 w 10000"/>
                        <a:gd name="connsiteY6-76" fmla="*/ 10000 h 10000"/>
                        <a:gd name="connsiteX7-77" fmla="*/ 7286 w 10000"/>
                        <a:gd name="connsiteY7-78" fmla="*/ 8000 h 10000"/>
                        <a:gd name="connsiteX8-79" fmla="*/ 6476 w 10000"/>
                        <a:gd name="connsiteY8-80" fmla="*/ 6334 h 10000"/>
                        <a:gd name="connsiteX9-81" fmla="*/ 5571 w 10000"/>
                        <a:gd name="connsiteY9-82" fmla="*/ 5066 h 10000"/>
                        <a:gd name="connsiteX10-83" fmla="*/ 4286 w 10000"/>
                        <a:gd name="connsiteY10-84" fmla="*/ 3934 h 10000"/>
                        <a:gd name="connsiteX11-85" fmla="*/ 3000 w 10000"/>
                        <a:gd name="connsiteY11-86" fmla="*/ 3333 h 10000"/>
                        <a:gd name="connsiteX12-87" fmla="*/ 476 w 10000"/>
                        <a:gd name="connsiteY12-88" fmla="*/ 3200 h 10000"/>
                        <a:gd name="connsiteX13-89" fmla="*/ 0 w 10000"/>
                        <a:gd name="connsiteY13-90" fmla="*/ 0 h 10000"/>
                        <a:gd name="connsiteX0-91" fmla="*/ 0 w 10000"/>
                        <a:gd name="connsiteY0-92" fmla="*/ 6 h 10006"/>
                        <a:gd name="connsiteX1-93" fmla="*/ 5333 w 10000"/>
                        <a:gd name="connsiteY1-94" fmla="*/ 1139 h 10006"/>
                        <a:gd name="connsiteX2-95" fmla="*/ 6952 w 10000"/>
                        <a:gd name="connsiteY2-96" fmla="*/ 2540 h 10006"/>
                        <a:gd name="connsiteX3-97" fmla="*/ 8286 w 10000"/>
                        <a:gd name="connsiteY3-98" fmla="*/ 4540 h 10006"/>
                        <a:gd name="connsiteX4-99" fmla="*/ 9381 w 10000"/>
                        <a:gd name="connsiteY4-100" fmla="*/ 6673 h 10006"/>
                        <a:gd name="connsiteX5-101" fmla="*/ 10000 w 10000"/>
                        <a:gd name="connsiteY5-102" fmla="*/ 9340 h 10006"/>
                        <a:gd name="connsiteX6-103" fmla="*/ 7810 w 10000"/>
                        <a:gd name="connsiteY6-104" fmla="*/ 10006 h 10006"/>
                        <a:gd name="connsiteX7-105" fmla="*/ 7286 w 10000"/>
                        <a:gd name="connsiteY7-106" fmla="*/ 8006 h 10006"/>
                        <a:gd name="connsiteX8-107" fmla="*/ 6476 w 10000"/>
                        <a:gd name="connsiteY8-108" fmla="*/ 6340 h 10006"/>
                        <a:gd name="connsiteX9-109" fmla="*/ 5571 w 10000"/>
                        <a:gd name="connsiteY9-110" fmla="*/ 5072 h 10006"/>
                        <a:gd name="connsiteX10-111" fmla="*/ 4286 w 10000"/>
                        <a:gd name="connsiteY10-112" fmla="*/ 3940 h 10006"/>
                        <a:gd name="connsiteX11-113" fmla="*/ 3000 w 10000"/>
                        <a:gd name="connsiteY11-114" fmla="*/ 3339 h 10006"/>
                        <a:gd name="connsiteX12-115" fmla="*/ 476 w 10000"/>
                        <a:gd name="connsiteY12-116" fmla="*/ 3206 h 10006"/>
                        <a:gd name="connsiteX13-117" fmla="*/ 0 w 10000"/>
                        <a:gd name="connsiteY13-118" fmla="*/ 6 h 10006"/>
                        <a:gd name="connsiteX0-119" fmla="*/ 0 w 10000"/>
                        <a:gd name="connsiteY0-120" fmla="*/ 32 h 10032"/>
                        <a:gd name="connsiteX1-121" fmla="*/ 5333 w 10000"/>
                        <a:gd name="connsiteY1-122" fmla="*/ 1165 h 10032"/>
                        <a:gd name="connsiteX2-123" fmla="*/ 6952 w 10000"/>
                        <a:gd name="connsiteY2-124" fmla="*/ 2566 h 10032"/>
                        <a:gd name="connsiteX3-125" fmla="*/ 8286 w 10000"/>
                        <a:gd name="connsiteY3-126" fmla="*/ 4566 h 10032"/>
                        <a:gd name="connsiteX4-127" fmla="*/ 9381 w 10000"/>
                        <a:gd name="connsiteY4-128" fmla="*/ 6699 h 10032"/>
                        <a:gd name="connsiteX5-129" fmla="*/ 10000 w 10000"/>
                        <a:gd name="connsiteY5-130" fmla="*/ 9366 h 10032"/>
                        <a:gd name="connsiteX6-131" fmla="*/ 7810 w 10000"/>
                        <a:gd name="connsiteY6-132" fmla="*/ 10032 h 10032"/>
                        <a:gd name="connsiteX7-133" fmla="*/ 7286 w 10000"/>
                        <a:gd name="connsiteY7-134" fmla="*/ 8032 h 10032"/>
                        <a:gd name="connsiteX8-135" fmla="*/ 6476 w 10000"/>
                        <a:gd name="connsiteY8-136" fmla="*/ 6366 h 10032"/>
                        <a:gd name="connsiteX9-137" fmla="*/ 5571 w 10000"/>
                        <a:gd name="connsiteY9-138" fmla="*/ 5098 h 10032"/>
                        <a:gd name="connsiteX10-139" fmla="*/ 4286 w 10000"/>
                        <a:gd name="connsiteY10-140" fmla="*/ 3966 h 10032"/>
                        <a:gd name="connsiteX11-141" fmla="*/ 3000 w 10000"/>
                        <a:gd name="connsiteY11-142" fmla="*/ 3365 h 10032"/>
                        <a:gd name="connsiteX12-143" fmla="*/ 476 w 10000"/>
                        <a:gd name="connsiteY12-144" fmla="*/ 3232 h 10032"/>
                        <a:gd name="connsiteX13-145" fmla="*/ 0 w 10000"/>
                        <a:gd name="connsiteY13-146" fmla="*/ 32 h 10032"/>
                        <a:gd name="connsiteX0-147" fmla="*/ 0 w 10000"/>
                        <a:gd name="connsiteY0-148" fmla="*/ 32 h 10032"/>
                        <a:gd name="connsiteX1-149" fmla="*/ 5333 w 10000"/>
                        <a:gd name="connsiteY1-150" fmla="*/ 1165 h 10032"/>
                        <a:gd name="connsiteX2-151" fmla="*/ 6952 w 10000"/>
                        <a:gd name="connsiteY2-152" fmla="*/ 2566 h 10032"/>
                        <a:gd name="connsiteX3-153" fmla="*/ 8286 w 10000"/>
                        <a:gd name="connsiteY3-154" fmla="*/ 4566 h 10032"/>
                        <a:gd name="connsiteX4-155" fmla="*/ 9381 w 10000"/>
                        <a:gd name="connsiteY4-156" fmla="*/ 6699 h 10032"/>
                        <a:gd name="connsiteX5-157" fmla="*/ 10000 w 10000"/>
                        <a:gd name="connsiteY5-158" fmla="*/ 9366 h 10032"/>
                        <a:gd name="connsiteX6-159" fmla="*/ 7810 w 10000"/>
                        <a:gd name="connsiteY6-160" fmla="*/ 10032 h 10032"/>
                        <a:gd name="connsiteX7-161" fmla="*/ 7286 w 10000"/>
                        <a:gd name="connsiteY7-162" fmla="*/ 8032 h 10032"/>
                        <a:gd name="connsiteX8-163" fmla="*/ 6476 w 10000"/>
                        <a:gd name="connsiteY8-164" fmla="*/ 6366 h 10032"/>
                        <a:gd name="connsiteX9-165" fmla="*/ 5571 w 10000"/>
                        <a:gd name="connsiteY9-166" fmla="*/ 5098 h 10032"/>
                        <a:gd name="connsiteX10-167" fmla="*/ 4286 w 10000"/>
                        <a:gd name="connsiteY10-168" fmla="*/ 3966 h 10032"/>
                        <a:gd name="connsiteX11-169" fmla="*/ 3000 w 10000"/>
                        <a:gd name="connsiteY11-170" fmla="*/ 3365 h 10032"/>
                        <a:gd name="connsiteX12-171" fmla="*/ 476 w 10000"/>
                        <a:gd name="connsiteY12-172" fmla="*/ 3232 h 10032"/>
                        <a:gd name="connsiteX13-173" fmla="*/ 0 w 10000"/>
                        <a:gd name="connsiteY13-174" fmla="*/ 32 h 10032"/>
                        <a:gd name="connsiteX0-175" fmla="*/ 0 w 10000"/>
                        <a:gd name="connsiteY0-176" fmla="*/ 48 h 10048"/>
                        <a:gd name="connsiteX1-177" fmla="*/ 5333 w 10000"/>
                        <a:gd name="connsiteY1-178" fmla="*/ 1181 h 10048"/>
                        <a:gd name="connsiteX2-179" fmla="*/ 6952 w 10000"/>
                        <a:gd name="connsiteY2-180" fmla="*/ 2582 h 10048"/>
                        <a:gd name="connsiteX3-181" fmla="*/ 8286 w 10000"/>
                        <a:gd name="connsiteY3-182" fmla="*/ 4582 h 10048"/>
                        <a:gd name="connsiteX4-183" fmla="*/ 9381 w 10000"/>
                        <a:gd name="connsiteY4-184" fmla="*/ 6715 h 10048"/>
                        <a:gd name="connsiteX5-185" fmla="*/ 10000 w 10000"/>
                        <a:gd name="connsiteY5-186" fmla="*/ 9382 h 10048"/>
                        <a:gd name="connsiteX6-187" fmla="*/ 7810 w 10000"/>
                        <a:gd name="connsiteY6-188" fmla="*/ 10048 h 10048"/>
                        <a:gd name="connsiteX7-189" fmla="*/ 7286 w 10000"/>
                        <a:gd name="connsiteY7-190" fmla="*/ 8048 h 10048"/>
                        <a:gd name="connsiteX8-191" fmla="*/ 6476 w 10000"/>
                        <a:gd name="connsiteY8-192" fmla="*/ 6382 h 10048"/>
                        <a:gd name="connsiteX9-193" fmla="*/ 5571 w 10000"/>
                        <a:gd name="connsiteY9-194" fmla="*/ 5114 h 10048"/>
                        <a:gd name="connsiteX10-195" fmla="*/ 4286 w 10000"/>
                        <a:gd name="connsiteY10-196" fmla="*/ 3982 h 10048"/>
                        <a:gd name="connsiteX11-197" fmla="*/ 3000 w 10000"/>
                        <a:gd name="connsiteY11-198" fmla="*/ 3381 h 10048"/>
                        <a:gd name="connsiteX12-199" fmla="*/ 476 w 10000"/>
                        <a:gd name="connsiteY12-200" fmla="*/ 3248 h 10048"/>
                        <a:gd name="connsiteX13-201" fmla="*/ 0 w 10000"/>
                        <a:gd name="connsiteY13-202" fmla="*/ 48 h 10048"/>
                        <a:gd name="connsiteX0-203" fmla="*/ 0 w 10000"/>
                        <a:gd name="connsiteY0-204" fmla="*/ 57 h 10057"/>
                        <a:gd name="connsiteX1-205" fmla="*/ 5333 w 10000"/>
                        <a:gd name="connsiteY1-206" fmla="*/ 1190 h 10057"/>
                        <a:gd name="connsiteX2-207" fmla="*/ 6952 w 10000"/>
                        <a:gd name="connsiteY2-208" fmla="*/ 2591 h 10057"/>
                        <a:gd name="connsiteX3-209" fmla="*/ 8286 w 10000"/>
                        <a:gd name="connsiteY3-210" fmla="*/ 4591 h 10057"/>
                        <a:gd name="connsiteX4-211" fmla="*/ 9381 w 10000"/>
                        <a:gd name="connsiteY4-212" fmla="*/ 6724 h 10057"/>
                        <a:gd name="connsiteX5-213" fmla="*/ 10000 w 10000"/>
                        <a:gd name="connsiteY5-214" fmla="*/ 9391 h 10057"/>
                        <a:gd name="connsiteX6-215" fmla="*/ 7810 w 10000"/>
                        <a:gd name="connsiteY6-216" fmla="*/ 10057 h 10057"/>
                        <a:gd name="connsiteX7-217" fmla="*/ 7286 w 10000"/>
                        <a:gd name="connsiteY7-218" fmla="*/ 8057 h 10057"/>
                        <a:gd name="connsiteX8-219" fmla="*/ 6476 w 10000"/>
                        <a:gd name="connsiteY8-220" fmla="*/ 6391 h 10057"/>
                        <a:gd name="connsiteX9-221" fmla="*/ 5571 w 10000"/>
                        <a:gd name="connsiteY9-222" fmla="*/ 5123 h 10057"/>
                        <a:gd name="connsiteX10-223" fmla="*/ 4286 w 10000"/>
                        <a:gd name="connsiteY10-224" fmla="*/ 3991 h 10057"/>
                        <a:gd name="connsiteX11-225" fmla="*/ 3000 w 10000"/>
                        <a:gd name="connsiteY11-226" fmla="*/ 3390 h 10057"/>
                        <a:gd name="connsiteX12-227" fmla="*/ 476 w 10000"/>
                        <a:gd name="connsiteY12-228" fmla="*/ 3257 h 10057"/>
                        <a:gd name="connsiteX13-229" fmla="*/ 0 w 10000"/>
                        <a:gd name="connsiteY13-230" fmla="*/ 57 h 10057"/>
                        <a:gd name="connsiteX0-231" fmla="*/ 0 w 10000"/>
                        <a:gd name="connsiteY0-232" fmla="*/ 57 h 10057"/>
                        <a:gd name="connsiteX1-233" fmla="*/ 5333 w 10000"/>
                        <a:gd name="connsiteY1-234" fmla="*/ 1190 h 10057"/>
                        <a:gd name="connsiteX2-235" fmla="*/ 6952 w 10000"/>
                        <a:gd name="connsiteY2-236" fmla="*/ 2591 h 10057"/>
                        <a:gd name="connsiteX3-237" fmla="*/ 8286 w 10000"/>
                        <a:gd name="connsiteY3-238" fmla="*/ 4591 h 10057"/>
                        <a:gd name="connsiteX4-239" fmla="*/ 9381 w 10000"/>
                        <a:gd name="connsiteY4-240" fmla="*/ 6724 h 10057"/>
                        <a:gd name="connsiteX5-241" fmla="*/ 10000 w 10000"/>
                        <a:gd name="connsiteY5-242" fmla="*/ 9391 h 10057"/>
                        <a:gd name="connsiteX6-243" fmla="*/ 7810 w 10000"/>
                        <a:gd name="connsiteY6-244" fmla="*/ 10057 h 10057"/>
                        <a:gd name="connsiteX7-245" fmla="*/ 7286 w 10000"/>
                        <a:gd name="connsiteY7-246" fmla="*/ 8057 h 10057"/>
                        <a:gd name="connsiteX8-247" fmla="*/ 6476 w 10000"/>
                        <a:gd name="connsiteY8-248" fmla="*/ 6391 h 10057"/>
                        <a:gd name="connsiteX9-249" fmla="*/ 5571 w 10000"/>
                        <a:gd name="connsiteY9-250" fmla="*/ 5123 h 10057"/>
                        <a:gd name="connsiteX10-251" fmla="*/ 4286 w 10000"/>
                        <a:gd name="connsiteY10-252" fmla="*/ 3991 h 10057"/>
                        <a:gd name="connsiteX11-253" fmla="*/ 3000 w 10000"/>
                        <a:gd name="connsiteY11-254" fmla="*/ 3390 h 10057"/>
                        <a:gd name="connsiteX12-255" fmla="*/ 476 w 10000"/>
                        <a:gd name="connsiteY12-256" fmla="*/ 3257 h 10057"/>
                        <a:gd name="connsiteX13-257" fmla="*/ 0 w 10000"/>
                        <a:gd name="connsiteY13-258" fmla="*/ 57 h 10057"/>
                        <a:gd name="connsiteX0-259" fmla="*/ 0 w 10000"/>
                        <a:gd name="connsiteY0-260" fmla="*/ 57 h 10057"/>
                        <a:gd name="connsiteX1-261" fmla="*/ 5333 w 10000"/>
                        <a:gd name="connsiteY1-262" fmla="*/ 1190 h 10057"/>
                        <a:gd name="connsiteX2-263" fmla="*/ 6952 w 10000"/>
                        <a:gd name="connsiteY2-264" fmla="*/ 2591 h 10057"/>
                        <a:gd name="connsiteX3-265" fmla="*/ 8477 w 10000"/>
                        <a:gd name="connsiteY3-266" fmla="*/ 4524 h 10057"/>
                        <a:gd name="connsiteX4-267" fmla="*/ 9381 w 10000"/>
                        <a:gd name="connsiteY4-268" fmla="*/ 6724 h 10057"/>
                        <a:gd name="connsiteX5-269" fmla="*/ 10000 w 10000"/>
                        <a:gd name="connsiteY5-270" fmla="*/ 9391 h 10057"/>
                        <a:gd name="connsiteX6-271" fmla="*/ 7810 w 10000"/>
                        <a:gd name="connsiteY6-272" fmla="*/ 10057 h 10057"/>
                        <a:gd name="connsiteX7-273" fmla="*/ 7286 w 10000"/>
                        <a:gd name="connsiteY7-274" fmla="*/ 8057 h 10057"/>
                        <a:gd name="connsiteX8-275" fmla="*/ 6476 w 10000"/>
                        <a:gd name="connsiteY8-276" fmla="*/ 6391 h 10057"/>
                        <a:gd name="connsiteX9-277" fmla="*/ 5571 w 10000"/>
                        <a:gd name="connsiteY9-278" fmla="*/ 5123 h 10057"/>
                        <a:gd name="connsiteX10-279" fmla="*/ 4286 w 10000"/>
                        <a:gd name="connsiteY10-280" fmla="*/ 3991 h 10057"/>
                        <a:gd name="connsiteX11-281" fmla="*/ 3000 w 10000"/>
                        <a:gd name="connsiteY11-282" fmla="*/ 3390 h 10057"/>
                        <a:gd name="connsiteX12-283" fmla="*/ 476 w 10000"/>
                        <a:gd name="connsiteY12-284" fmla="*/ 3257 h 10057"/>
                        <a:gd name="connsiteX13-285" fmla="*/ 0 w 10000"/>
                        <a:gd name="connsiteY13-286" fmla="*/ 57 h 10057"/>
                        <a:gd name="connsiteX0-287" fmla="*/ 0 w 10000"/>
                        <a:gd name="connsiteY0-288" fmla="*/ 57 h 10057"/>
                        <a:gd name="connsiteX1-289" fmla="*/ 5333 w 10000"/>
                        <a:gd name="connsiteY1-290" fmla="*/ 1190 h 10057"/>
                        <a:gd name="connsiteX2-291" fmla="*/ 7000 w 10000"/>
                        <a:gd name="connsiteY2-292" fmla="*/ 2457 h 10057"/>
                        <a:gd name="connsiteX3-293" fmla="*/ 8477 w 10000"/>
                        <a:gd name="connsiteY3-294" fmla="*/ 4524 h 10057"/>
                        <a:gd name="connsiteX4-295" fmla="*/ 9381 w 10000"/>
                        <a:gd name="connsiteY4-296" fmla="*/ 6724 h 10057"/>
                        <a:gd name="connsiteX5-297" fmla="*/ 10000 w 10000"/>
                        <a:gd name="connsiteY5-298" fmla="*/ 9391 h 10057"/>
                        <a:gd name="connsiteX6-299" fmla="*/ 7810 w 10000"/>
                        <a:gd name="connsiteY6-300" fmla="*/ 10057 h 10057"/>
                        <a:gd name="connsiteX7-301" fmla="*/ 7286 w 10000"/>
                        <a:gd name="connsiteY7-302" fmla="*/ 8057 h 10057"/>
                        <a:gd name="connsiteX8-303" fmla="*/ 6476 w 10000"/>
                        <a:gd name="connsiteY8-304" fmla="*/ 6391 h 10057"/>
                        <a:gd name="connsiteX9-305" fmla="*/ 5571 w 10000"/>
                        <a:gd name="connsiteY9-306" fmla="*/ 5123 h 10057"/>
                        <a:gd name="connsiteX10-307" fmla="*/ 4286 w 10000"/>
                        <a:gd name="connsiteY10-308" fmla="*/ 3991 h 10057"/>
                        <a:gd name="connsiteX11-309" fmla="*/ 3000 w 10000"/>
                        <a:gd name="connsiteY11-310" fmla="*/ 3390 h 10057"/>
                        <a:gd name="connsiteX12-311" fmla="*/ 476 w 10000"/>
                        <a:gd name="connsiteY12-312" fmla="*/ 3257 h 10057"/>
                        <a:gd name="connsiteX13-313" fmla="*/ 0 w 10000"/>
                        <a:gd name="connsiteY13-314" fmla="*/ 57 h 10057"/>
                        <a:gd name="connsiteX0-315" fmla="*/ 0 w 10000"/>
                        <a:gd name="connsiteY0-316" fmla="*/ 57 h 10057"/>
                        <a:gd name="connsiteX1-317" fmla="*/ 5333 w 10000"/>
                        <a:gd name="connsiteY1-318" fmla="*/ 1190 h 10057"/>
                        <a:gd name="connsiteX2-319" fmla="*/ 7000 w 10000"/>
                        <a:gd name="connsiteY2-320" fmla="*/ 2457 h 10057"/>
                        <a:gd name="connsiteX3-321" fmla="*/ 8525 w 10000"/>
                        <a:gd name="connsiteY3-322" fmla="*/ 4457 h 10057"/>
                        <a:gd name="connsiteX4-323" fmla="*/ 9381 w 10000"/>
                        <a:gd name="connsiteY4-324" fmla="*/ 6724 h 10057"/>
                        <a:gd name="connsiteX5-325" fmla="*/ 10000 w 10000"/>
                        <a:gd name="connsiteY5-326" fmla="*/ 9391 h 10057"/>
                        <a:gd name="connsiteX6-327" fmla="*/ 7810 w 10000"/>
                        <a:gd name="connsiteY6-328" fmla="*/ 10057 h 10057"/>
                        <a:gd name="connsiteX7-329" fmla="*/ 7286 w 10000"/>
                        <a:gd name="connsiteY7-330" fmla="*/ 8057 h 10057"/>
                        <a:gd name="connsiteX8-331" fmla="*/ 6476 w 10000"/>
                        <a:gd name="connsiteY8-332" fmla="*/ 6391 h 10057"/>
                        <a:gd name="connsiteX9-333" fmla="*/ 5571 w 10000"/>
                        <a:gd name="connsiteY9-334" fmla="*/ 5123 h 10057"/>
                        <a:gd name="connsiteX10-335" fmla="*/ 4286 w 10000"/>
                        <a:gd name="connsiteY10-336" fmla="*/ 3991 h 10057"/>
                        <a:gd name="connsiteX11-337" fmla="*/ 3000 w 10000"/>
                        <a:gd name="connsiteY11-338" fmla="*/ 3390 h 10057"/>
                        <a:gd name="connsiteX12-339" fmla="*/ 476 w 10000"/>
                        <a:gd name="connsiteY12-340" fmla="*/ 3257 h 10057"/>
                        <a:gd name="connsiteX13-341" fmla="*/ 0 w 10000"/>
                        <a:gd name="connsiteY13-342" fmla="*/ 57 h 10057"/>
                        <a:gd name="connsiteX0-343" fmla="*/ 0 w 10000"/>
                        <a:gd name="connsiteY0-344" fmla="*/ 57 h 10057"/>
                        <a:gd name="connsiteX1-345" fmla="*/ 5333 w 10000"/>
                        <a:gd name="connsiteY1-346" fmla="*/ 1190 h 10057"/>
                        <a:gd name="connsiteX2-347" fmla="*/ 7000 w 10000"/>
                        <a:gd name="connsiteY2-348" fmla="*/ 2457 h 10057"/>
                        <a:gd name="connsiteX3-349" fmla="*/ 8382 w 10000"/>
                        <a:gd name="connsiteY3-350" fmla="*/ 4457 h 10057"/>
                        <a:gd name="connsiteX4-351" fmla="*/ 9381 w 10000"/>
                        <a:gd name="connsiteY4-352" fmla="*/ 6724 h 10057"/>
                        <a:gd name="connsiteX5-353" fmla="*/ 10000 w 10000"/>
                        <a:gd name="connsiteY5-354" fmla="*/ 9391 h 10057"/>
                        <a:gd name="connsiteX6-355" fmla="*/ 7810 w 10000"/>
                        <a:gd name="connsiteY6-356" fmla="*/ 10057 h 10057"/>
                        <a:gd name="connsiteX7-357" fmla="*/ 7286 w 10000"/>
                        <a:gd name="connsiteY7-358" fmla="*/ 8057 h 10057"/>
                        <a:gd name="connsiteX8-359" fmla="*/ 6476 w 10000"/>
                        <a:gd name="connsiteY8-360" fmla="*/ 6391 h 10057"/>
                        <a:gd name="connsiteX9-361" fmla="*/ 5571 w 10000"/>
                        <a:gd name="connsiteY9-362" fmla="*/ 5123 h 10057"/>
                        <a:gd name="connsiteX10-363" fmla="*/ 4286 w 10000"/>
                        <a:gd name="connsiteY10-364" fmla="*/ 3991 h 10057"/>
                        <a:gd name="connsiteX11-365" fmla="*/ 3000 w 10000"/>
                        <a:gd name="connsiteY11-366" fmla="*/ 3390 h 10057"/>
                        <a:gd name="connsiteX12-367" fmla="*/ 476 w 10000"/>
                        <a:gd name="connsiteY12-368" fmla="*/ 3257 h 10057"/>
                        <a:gd name="connsiteX13-369" fmla="*/ 0 w 10000"/>
                        <a:gd name="connsiteY13-370" fmla="*/ 57 h 10057"/>
                        <a:gd name="connsiteX0-371" fmla="*/ 0 w 10000"/>
                        <a:gd name="connsiteY0-372" fmla="*/ 57 h 10057"/>
                        <a:gd name="connsiteX1-373" fmla="*/ 5333 w 10000"/>
                        <a:gd name="connsiteY1-374" fmla="*/ 1190 h 10057"/>
                        <a:gd name="connsiteX2-375" fmla="*/ 7191 w 10000"/>
                        <a:gd name="connsiteY2-376" fmla="*/ 2390 h 10057"/>
                        <a:gd name="connsiteX3-377" fmla="*/ 8382 w 10000"/>
                        <a:gd name="connsiteY3-378" fmla="*/ 4457 h 10057"/>
                        <a:gd name="connsiteX4-379" fmla="*/ 9381 w 10000"/>
                        <a:gd name="connsiteY4-380" fmla="*/ 6724 h 10057"/>
                        <a:gd name="connsiteX5-381" fmla="*/ 10000 w 10000"/>
                        <a:gd name="connsiteY5-382" fmla="*/ 9391 h 10057"/>
                        <a:gd name="connsiteX6-383" fmla="*/ 7810 w 10000"/>
                        <a:gd name="connsiteY6-384" fmla="*/ 10057 h 10057"/>
                        <a:gd name="connsiteX7-385" fmla="*/ 7286 w 10000"/>
                        <a:gd name="connsiteY7-386" fmla="*/ 8057 h 10057"/>
                        <a:gd name="connsiteX8-387" fmla="*/ 6476 w 10000"/>
                        <a:gd name="connsiteY8-388" fmla="*/ 6391 h 10057"/>
                        <a:gd name="connsiteX9-389" fmla="*/ 5571 w 10000"/>
                        <a:gd name="connsiteY9-390" fmla="*/ 5123 h 10057"/>
                        <a:gd name="connsiteX10-391" fmla="*/ 4286 w 10000"/>
                        <a:gd name="connsiteY10-392" fmla="*/ 3991 h 10057"/>
                        <a:gd name="connsiteX11-393" fmla="*/ 3000 w 10000"/>
                        <a:gd name="connsiteY11-394" fmla="*/ 3390 h 10057"/>
                        <a:gd name="connsiteX12-395" fmla="*/ 476 w 10000"/>
                        <a:gd name="connsiteY12-396" fmla="*/ 3257 h 10057"/>
                        <a:gd name="connsiteX13-397" fmla="*/ 0 w 10000"/>
                        <a:gd name="connsiteY13-398" fmla="*/ 57 h 10057"/>
                        <a:gd name="connsiteX0-399" fmla="*/ 0 w 10000"/>
                        <a:gd name="connsiteY0-400" fmla="*/ 57 h 10057"/>
                        <a:gd name="connsiteX1-401" fmla="*/ 5333 w 10000"/>
                        <a:gd name="connsiteY1-402" fmla="*/ 1190 h 10057"/>
                        <a:gd name="connsiteX2-403" fmla="*/ 7143 w 10000"/>
                        <a:gd name="connsiteY2-404" fmla="*/ 2457 h 10057"/>
                        <a:gd name="connsiteX3-405" fmla="*/ 8382 w 10000"/>
                        <a:gd name="connsiteY3-406" fmla="*/ 4457 h 10057"/>
                        <a:gd name="connsiteX4-407" fmla="*/ 9381 w 10000"/>
                        <a:gd name="connsiteY4-408" fmla="*/ 6724 h 10057"/>
                        <a:gd name="connsiteX5-409" fmla="*/ 10000 w 10000"/>
                        <a:gd name="connsiteY5-410" fmla="*/ 9391 h 10057"/>
                        <a:gd name="connsiteX6-411" fmla="*/ 7810 w 10000"/>
                        <a:gd name="connsiteY6-412" fmla="*/ 10057 h 10057"/>
                        <a:gd name="connsiteX7-413" fmla="*/ 7286 w 10000"/>
                        <a:gd name="connsiteY7-414" fmla="*/ 8057 h 10057"/>
                        <a:gd name="connsiteX8-415" fmla="*/ 6476 w 10000"/>
                        <a:gd name="connsiteY8-416" fmla="*/ 6391 h 10057"/>
                        <a:gd name="connsiteX9-417" fmla="*/ 5571 w 10000"/>
                        <a:gd name="connsiteY9-418" fmla="*/ 5123 h 10057"/>
                        <a:gd name="connsiteX10-419" fmla="*/ 4286 w 10000"/>
                        <a:gd name="connsiteY10-420" fmla="*/ 3991 h 10057"/>
                        <a:gd name="connsiteX11-421" fmla="*/ 3000 w 10000"/>
                        <a:gd name="connsiteY11-422" fmla="*/ 3390 h 10057"/>
                        <a:gd name="connsiteX12-423" fmla="*/ 476 w 10000"/>
                        <a:gd name="connsiteY12-424" fmla="*/ 3257 h 10057"/>
                        <a:gd name="connsiteX13-425" fmla="*/ 0 w 10000"/>
                        <a:gd name="connsiteY13-426" fmla="*/ 57 h 10057"/>
                        <a:gd name="connsiteX0-427" fmla="*/ 0 w 10000"/>
                        <a:gd name="connsiteY0-428" fmla="*/ 57 h 10057"/>
                        <a:gd name="connsiteX1-429" fmla="*/ 5333 w 10000"/>
                        <a:gd name="connsiteY1-430" fmla="*/ 1190 h 10057"/>
                        <a:gd name="connsiteX2-431" fmla="*/ 8382 w 10000"/>
                        <a:gd name="connsiteY2-432" fmla="*/ 4457 h 10057"/>
                        <a:gd name="connsiteX3-433" fmla="*/ 9381 w 10000"/>
                        <a:gd name="connsiteY3-434" fmla="*/ 6724 h 10057"/>
                        <a:gd name="connsiteX4-435" fmla="*/ 10000 w 10000"/>
                        <a:gd name="connsiteY4-436" fmla="*/ 9391 h 10057"/>
                        <a:gd name="connsiteX5-437" fmla="*/ 7810 w 10000"/>
                        <a:gd name="connsiteY5-438" fmla="*/ 10057 h 10057"/>
                        <a:gd name="connsiteX6-439" fmla="*/ 7286 w 10000"/>
                        <a:gd name="connsiteY6-440" fmla="*/ 8057 h 10057"/>
                        <a:gd name="connsiteX7-441" fmla="*/ 6476 w 10000"/>
                        <a:gd name="connsiteY7-442" fmla="*/ 6391 h 10057"/>
                        <a:gd name="connsiteX8-443" fmla="*/ 5571 w 10000"/>
                        <a:gd name="connsiteY8-444" fmla="*/ 5123 h 10057"/>
                        <a:gd name="connsiteX9-445" fmla="*/ 4286 w 10000"/>
                        <a:gd name="connsiteY9-446" fmla="*/ 3991 h 10057"/>
                        <a:gd name="connsiteX10-447" fmla="*/ 3000 w 10000"/>
                        <a:gd name="connsiteY10-448" fmla="*/ 3390 h 10057"/>
                        <a:gd name="connsiteX11-449" fmla="*/ 476 w 10000"/>
                        <a:gd name="connsiteY11-450" fmla="*/ 3257 h 10057"/>
                        <a:gd name="connsiteX12-451" fmla="*/ 0 w 10000"/>
                        <a:gd name="connsiteY12-452" fmla="*/ 57 h 10057"/>
                        <a:gd name="connsiteX0-453" fmla="*/ 0 w 10000"/>
                        <a:gd name="connsiteY0-454" fmla="*/ 57 h 10057"/>
                        <a:gd name="connsiteX1-455" fmla="*/ 5333 w 10000"/>
                        <a:gd name="connsiteY1-456" fmla="*/ 1190 h 10057"/>
                        <a:gd name="connsiteX2-457" fmla="*/ 8382 w 10000"/>
                        <a:gd name="connsiteY2-458" fmla="*/ 4457 h 10057"/>
                        <a:gd name="connsiteX3-459" fmla="*/ 9381 w 10000"/>
                        <a:gd name="connsiteY3-460" fmla="*/ 6724 h 10057"/>
                        <a:gd name="connsiteX4-461" fmla="*/ 10000 w 10000"/>
                        <a:gd name="connsiteY4-462" fmla="*/ 9391 h 10057"/>
                        <a:gd name="connsiteX5-463" fmla="*/ 7810 w 10000"/>
                        <a:gd name="connsiteY5-464" fmla="*/ 10057 h 10057"/>
                        <a:gd name="connsiteX6-465" fmla="*/ 7286 w 10000"/>
                        <a:gd name="connsiteY6-466" fmla="*/ 8057 h 10057"/>
                        <a:gd name="connsiteX7-467" fmla="*/ 6476 w 10000"/>
                        <a:gd name="connsiteY7-468" fmla="*/ 6391 h 10057"/>
                        <a:gd name="connsiteX8-469" fmla="*/ 5571 w 10000"/>
                        <a:gd name="connsiteY8-470" fmla="*/ 5123 h 10057"/>
                        <a:gd name="connsiteX9-471" fmla="*/ 4286 w 10000"/>
                        <a:gd name="connsiteY9-472" fmla="*/ 3991 h 10057"/>
                        <a:gd name="connsiteX10-473" fmla="*/ 3000 w 10000"/>
                        <a:gd name="connsiteY10-474" fmla="*/ 3390 h 10057"/>
                        <a:gd name="connsiteX11-475" fmla="*/ 476 w 10000"/>
                        <a:gd name="connsiteY11-476" fmla="*/ 3257 h 10057"/>
                        <a:gd name="connsiteX12-477" fmla="*/ 0 w 10000"/>
                        <a:gd name="connsiteY12-478" fmla="*/ 57 h 10057"/>
                        <a:gd name="connsiteX0-479" fmla="*/ 0 w 10000"/>
                        <a:gd name="connsiteY0-480" fmla="*/ 57 h 10057"/>
                        <a:gd name="connsiteX1-481" fmla="*/ 5333 w 10000"/>
                        <a:gd name="connsiteY1-482" fmla="*/ 1190 h 10057"/>
                        <a:gd name="connsiteX2-483" fmla="*/ 8382 w 10000"/>
                        <a:gd name="connsiteY2-484" fmla="*/ 4457 h 10057"/>
                        <a:gd name="connsiteX3-485" fmla="*/ 9381 w 10000"/>
                        <a:gd name="connsiteY3-486" fmla="*/ 6724 h 10057"/>
                        <a:gd name="connsiteX4-487" fmla="*/ 10000 w 10000"/>
                        <a:gd name="connsiteY4-488" fmla="*/ 9391 h 10057"/>
                        <a:gd name="connsiteX5-489" fmla="*/ 7810 w 10000"/>
                        <a:gd name="connsiteY5-490" fmla="*/ 10057 h 10057"/>
                        <a:gd name="connsiteX6-491" fmla="*/ 7286 w 10000"/>
                        <a:gd name="connsiteY6-492" fmla="*/ 8057 h 10057"/>
                        <a:gd name="connsiteX7-493" fmla="*/ 6476 w 10000"/>
                        <a:gd name="connsiteY7-494" fmla="*/ 6391 h 10057"/>
                        <a:gd name="connsiteX8-495" fmla="*/ 5571 w 10000"/>
                        <a:gd name="connsiteY8-496" fmla="*/ 5123 h 10057"/>
                        <a:gd name="connsiteX9-497" fmla="*/ 4286 w 10000"/>
                        <a:gd name="connsiteY9-498" fmla="*/ 3991 h 10057"/>
                        <a:gd name="connsiteX10-499" fmla="*/ 3000 w 10000"/>
                        <a:gd name="connsiteY10-500" fmla="*/ 3390 h 10057"/>
                        <a:gd name="connsiteX11-501" fmla="*/ 476 w 10000"/>
                        <a:gd name="connsiteY11-502" fmla="*/ 3257 h 10057"/>
                        <a:gd name="connsiteX12-503" fmla="*/ 0 w 10000"/>
                        <a:gd name="connsiteY12-504" fmla="*/ 57 h 10057"/>
                        <a:gd name="connsiteX0-505" fmla="*/ 0 w 10000"/>
                        <a:gd name="connsiteY0-506" fmla="*/ 57 h 10057"/>
                        <a:gd name="connsiteX1-507" fmla="*/ 5333 w 10000"/>
                        <a:gd name="connsiteY1-508" fmla="*/ 1190 h 10057"/>
                        <a:gd name="connsiteX2-509" fmla="*/ 8382 w 10000"/>
                        <a:gd name="connsiteY2-510" fmla="*/ 4457 h 10057"/>
                        <a:gd name="connsiteX3-511" fmla="*/ 9381 w 10000"/>
                        <a:gd name="connsiteY3-512" fmla="*/ 6724 h 10057"/>
                        <a:gd name="connsiteX4-513" fmla="*/ 10000 w 10000"/>
                        <a:gd name="connsiteY4-514" fmla="*/ 9391 h 10057"/>
                        <a:gd name="connsiteX5-515" fmla="*/ 7810 w 10000"/>
                        <a:gd name="connsiteY5-516" fmla="*/ 10057 h 10057"/>
                        <a:gd name="connsiteX6-517" fmla="*/ 7286 w 10000"/>
                        <a:gd name="connsiteY6-518" fmla="*/ 8057 h 10057"/>
                        <a:gd name="connsiteX7-519" fmla="*/ 6476 w 10000"/>
                        <a:gd name="connsiteY7-520" fmla="*/ 6391 h 10057"/>
                        <a:gd name="connsiteX8-521" fmla="*/ 5571 w 10000"/>
                        <a:gd name="connsiteY8-522" fmla="*/ 5123 h 10057"/>
                        <a:gd name="connsiteX9-523" fmla="*/ 4286 w 10000"/>
                        <a:gd name="connsiteY9-524" fmla="*/ 3991 h 10057"/>
                        <a:gd name="connsiteX10-525" fmla="*/ 3000 w 10000"/>
                        <a:gd name="connsiteY10-526" fmla="*/ 3390 h 10057"/>
                        <a:gd name="connsiteX11-527" fmla="*/ 476 w 10000"/>
                        <a:gd name="connsiteY11-528" fmla="*/ 3257 h 10057"/>
                        <a:gd name="connsiteX12-529" fmla="*/ 0 w 10000"/>
                        <a:gd name="connsiteY12-530" fmla="*/ 57 h 10057"/>
                        <a:gd name="connsiteX0-531" fmla="*/ 0 w 10000"/>
                        <a:gd name="connsiteY0-532" fmla="*/ 57 h 10057"/>
                        <a:gd name="connsiteX1-533" fmla="*/ 5333 w 10000"/>
                        <a:gd name="connsiteY1-534" fmla="*/ 1190 h 10057"/>
                        <a:gd name="connsiteX2-535" fmla="*/ 8382 w 10000"/>
                        <a:gd name="connsiteY2-536" fmla="*/ 4457 h 10057"/>
                        <a:gd name="connsiteX3-537" fmla="*/ 9381 w 10000"/>
                        <a:gd name="connsiteY3-538" fmla="*/ 6724 h 10057"/>
                        <a:gd name="connsiteX4-539" fmla="*/ 10000 w 10000"/>
                        <a:gd name="connsiteY4-540" fmla="*/ 9391 h 10057"/>
                        <a:gd name="connsiteX5-541" fmla="*/ 7810 w 10000"/>
                        <a:gd name="connsiteY5-542" fmla="*/ 10057 h 10057"/>
                        <a:gd name="connsiteX6-543" fmla="*/ 7286 w 10000"/>
                        <a:gd name="connsiteY6-544" fmla="*/ 8057 h 10057"/>
                        <a:gd name="connsiteX7-545" fmla="*/ 6476 w 10000"/>
                        <a:gd name="connsiteY7-546" fmla="*/ 6391 h 10057"/>
                        <a:gd name="connsiteX8-547" fmla="*/ 5571 w 10000"/>
                        <a:gd name="connsiteY8-548" fmla="*/ 5123 h 10057"/>
                        <a:gd name="connsiteX9-549" fmla="*/ 4286 w 10000"/>
                        <a:gd name="connsiteY9-550" fmla="*/ 3991 h 10057"/>
                        <a:gd name="connsiteX10-551" fmla="*/ 3000 w 10000"/>
                        <a:gd name="connsiteY10-552" fmla="*/ 3390 h 10057"/>
                        <a:gd name="connsiteX11-553" fmla="*/ 476 w 10000"/>
                        <a:gd name="connsiteY11-554" fmla="*/ 3257 h 10057"/>
                        <a:gd name="connsiteX12-555" fmla="*/ 0 w 10000"/>
                        <a:gd name="connsiteY12-556" fmla="*/ 57 h 10057"/>
                        <a:gd name="connsiteX0-557" fmla="*/ 0 w 10000"/>
                        <a:gd name="connsiteY0-558" fmla="*/ 57 h 10057"/>
                        <a:gd name="connsiteX1-559" fmla="*/ 5333 w 10000"/>
                        <a:gd name="connsiteY1-560" fmla="*/ 1190 h 10057"/>
                        <a:gd name="connsiteX2-561" fmla="*/ 8382 w 10000"/>
                        <a:gd name="connsiteY2-562" fmla="*/ 4457 h 10057"/>
                        <a:gd name="connsiteX3-563" fmla="*/ 9381 w 10000"/>
                        <a:gd name="connsiteY3-564" fmla="*/ 6724 h 10057"/>
                        <a:gd name="connsiteX4-565" fmla="*/ 10000 w 10000"/>
                        <a:gd name="connsiteY4-566" fmla="*/ 9391 h 10057"/>
                        <a:gd name="connsiteX5-567" fmla="*/ 7810 w 10000"/>
                        <a:gd name="connsiteY5-568" fmla="*/ 10057 h 10057"/>
                        <a:gd name="connsiteX6-569" fmla="*/ 7286 w 10000"/>
                        <a:gd name="connsiteY6-570" fmla="*/ 8057 h 10057"/>
                        <a:gd name="connsiteX7-571" fmla="*/ 6476 w 10000"/>
                        <a:gd name="connsiteY7-572" fmla="*/ 6391 h 10057"/>
                        <a:gd name="connsiteX8-573" fmla="*/ 5571 w 10000"/>
                        <a:gd name="connsiteY8-574" fmla="*/ 5123 h 10057"/>
                        <a:gd name="connsiteX9-575" fmla="*/ 4286 w 10000"/>
                        <a:gd name="connsiteY9-576" fmla="*/ 3991 h 10057"/>
                        <a:gd name="connsiteX10-577" fmla="*/ 3000 w 10000"/>
                        <a:gd name="connsiteY10-578" fmla="*/ 3390 h 10057"/>
                        <a:gd name="connsiteX11-579" fmla="*/ 476 w 10000"/>
                        <a:gd name="connsiteY11-580" fmla="*/ 3257 h 10057"/>
                        <a:gd name="connsiteX12-581" fmla="*/ 0 w 10000"/>
                        <a:gd name="connsiteY12-582" fmla="*/ 57 h 10057"/>
                        <a:gd name="connsiteX0-583" fmla="*/ 0 w 10000"/>
                        <a:gd name="connsiteY0-584" fmla="*/ 57 h 10057"/>
                        <a:gd name="connsiteX1-585" fmla="*/ 5333 w 10000"/>
                        <a:gd name="connsiteY1-586" fmla="*/ 1190 h 10057"/>
                        <a:gd name="connsiteX2-587" fmla="*/ 8382 w 10000"/>
                        <a:gd name="connsiteY2-588" fmla="*/ 4457 h 10057"/>
                        <a:gd name="connsiteX3-589" fmla="*/ 9381 w 10000"/>
                        <a:gd name="connsiteY3-590" fmla="*/ 6724 h 10057"/>
                        <a:gd name="connsiteX4-591" fmla="*/ 10000 w 10000"/>
                        <a:gd name="connsiteY4-592" fmla="*/ 9391 h 10057"/>
                        <a:gd name="connsiteX5-593" fmla="*/ 7810 w 10000"/>
                        <a:gd name="connsiteY5-594" fmla="*/ 10057 h 10057"/>
                        <a:gd name="connsiteX6-595" fmla="*/ 7286 w 10000"/>
                        <a:gd name="connsiteY6-596" fmla="*/ 8057 h 10057"/>
                        <a:gd name="connsiteX7-597" fmla="*/ 6476 w 10000"/>
                        <a:gd name="connsiteY7-598" fmla="*/ 6391 h 10057"/>
                        <a:gd name="connsiteX8-599" fmla="*/ 5571 w 10000"/>
                        <a:gd name="connsiteY8-600" fmla="*/ 5123 h 10057"/>
                        <a:gd name="connsiteX9-601" fmla="*/ 4286 w 10000"/>
                        <a:gd name="connsiteY9-602" fmla="*/ 3991 h 10057"/>
                        <a:gd name="connsiteX10-603" fmla="*/ 3000 w 10000"/>
                        <a:gd name="connsiteY10-604" fmla="*/ 3390 h 10057"/>
                        <a:gd name="connsiteX11-605" fmla="*/ 476 w 10000"/>
                        <a:gd name="connsiteY11-606" fmla="*/ 3257 h 10057"/>
                        <a:gd name="connsiteX12-607" fmla="*/ 0 w 10000"/>
                        <a:gd name="connsiteY12-608" fmla="*/ 57 h 10057"/>
                        <a:gd name="connsiteX0-609" fmla="*/ 0 w 10000"/>
                        <a:gd name="connsiteY0-610" fmla="*/ 57 h 10057"/>
                        <a:gd name="connsiteX1-611" fmla="*/ 5333 w 10000"/>
                        <a:gd name="connsiteY1-612" fmla="*/ 1190 h 10057"/>
                        <a:gd name="connsiteX2-613" fmla="*/ 8382 w 10000"/>
                        <a:gd name="connsiteY2-614" fmla="*/ 4457 h 10057"/>
                        <a:gd name="connsiteX3-615" fmla="*/ 9381 w 10000"/>
                        <a:gd name="connsiteY3-616" fmla="*/ 6724 h 10057"/>
                        <a:gd name="connsiteX4-617" fmla="*/ 10000 w 10000"/>
                        <a:gd name="connsiteY4-618" fmla="*/ 9391 h 10057"/>
                        <a:gd name="connsiteX5-619" fmla="*/ 7810 w 10000"/>
                        <a:gd name="connsiteY5-620" fmla="*/ 10057 h 10057"/>
                        <a:gd name="connsiteX6-621" fmla="*/ 7286 w 10000"/>
                        <a:gd name="connsiteY6-622" fmla="*/ 8057 h 10057"/>
                        <a:gd name="connsiteX7-623" fmla="*/ 6476 w 10000"/>
                        <a:gd name="connsiteY7-624" fmla="*/ 6391 h 10057"/>
                        <a:gd name="connsiteX8-625" fmla="*/ 5571 w 10000"/>
                        <a:gd name="connsiteY8-626" fmla="*/ 5123 h 10057"/>
                        <a:gd name="connsiteX9-627" fmla="*/ 3000 w 10000"/>
                        <a:gd name="connsiteY9-628" fmla="*/ 3390 h 10057"/>
                        <a:gd name="connsiteX10-629" fmla="*/ 476 w 10000"/>
                        <a:gd name="connsiteY10-630" fmla="*/ 3257 h 10057"/>
                        <a:gd name="connsiteX11-631" fmla="*/ 0 w 10000"/>
                        <a:gd name="connsiteY11-632" fmla="*/ 57 h 10057"/>
                        <a:gd name="connsiteX0-633" fmla="*/ 0 w 10000"/>
                        <a:gd name="connsiteY0-634" fmla="*/ 57 h 10057"/>
                        <a:gd name="connsiteX1-635" fmla="*/ 5333 w 10000"/>
                        <a:gd name="connsiteY1-636" fmla="*/ 1190 h 10057"/>
                        <a:gd name="connsiteX2-637" fmla="*/ 8382 w 10000"/>
                        <a:gd name="connsiteY2-638" fmla="*/ 4457 h 10057"/>
                        <a:gd name="connsiteX3-639" fmla="*/ 9381 w 10000"/>
                        <a:gd name="connsiteY3-640" fmla="*/ 6724 h 10057"/>
                        <a:gd name="connsiteX4-641" fmla="*/ 10000 w 10000"/>
                        <a:gd name="connsiteY4-642" fmla="*/ 9391 h 10057"/>
                        <a:gd name="connsiteX5-643" fmla="*/ 7810 w 10000"/>
                        <a:gd name="connsiteY5-644" fmla="*/ 10057 h 10057"/>
                        <a:gd name="connsiteX6-645" fmla="*/ 7286 w 10000"/>
                        <a:gd name="connsiteY6-646" fmla="*/ 8057 h 10057"/>
                        <a:gd name="connsiteX7-647" fmla="*/ 6476 w 10000"/>
                        <a:gd name="connsiteY7-648" fmla="*/ 6391 h 10057"/>
                        <a:gd name="connsiteX8-649" fmla="*/ 5571 w 10000"/>
                        <a:gd name="connsiteY8-650" fmla="*/ 5123 h 10057"/>
                        <a:gd name="connsiteX9-651" fmla="*/ 476 w 10000"/>
                        <a:gd name="connsiteY9-652" fmla="*/ 3257 h 10057"/>
                        <a:gd name="connsiteX10-653" fmla="*/ 0 w 10000"/>
                        <a:gd name="connsiteY10-654" fmla="*/ 57 h 10057"/>
                        <a:gd name="connsiteX0-655" fmla="*/ 0 w 10000"/>
                        <a:gd name="connsiteY0-656" fmla="*/ 57 h 10057"/>
                        <a:gd name="connsiteX1-657" fmla="*/ 5333 w 10000"/>
                        <a:gd name="connsiteY1-658" fmla="*/ 1190 h 10057"/>
                        <a:gd name="connsiteX2-659" fmla="*/ 8382 w 10000"/>
                        <a:gd name="connsiteY2-660" fmla="*/ 4457 h 10057"/>
                        <a:gd name="connsiteX3-661" fmla="*/ 9381 w 10000"/>
                        <a:gd name="connsiteY3-662" fmla="*/ 6724 h 10057"/>
                        <a:gd name="connsiteX4-663" fmla="*/ 10000 w 10000"/>
                        <a:gd name="connsiteY4-664" fmla="*/ 9391 h 10057"/>
                        <a:gd name="connsiteX5-665" fmla="*/ 7810 w 10000"/>
                        <a:gd name="connsiteY5-666" fmla="*/ 10057 h 10057"/>
                        <a:gd name="connsiteX6-667" fmla="*/ 7286 w 10000"/>
                        <a:gd name="connsiteY6-668" fmla="*/ 8057 h 10057"/>
                        <a:gd name="connsiteX7-669" fmla="*/ 6476 w 10000"/>
                        <a:gd name="connsiteY7-670" fmla="*/ 6391 h 10057"/>
                        <a:gd name="connsiteX8-671" fmla="*/ 476 w 10000"/>
                        <a:gd name="connsiteY8-672" fmla="*/ 3257 h 10057"/>
                        <a:gd name="connsiteX9-673" fmla="*/ 0 w 10000"/>
                        <a:gd name="connsiteY9-674" fmla="*/ 57 h 10057"/>
                        <a:gd name="connsiteX0-675" fmla="*/ 0 w 10000"/>
                        <a:gd name="connsiteY0-676" fmla="*/ 57 h 10057"/>
                        <a:gd name="connsiteX1-677" fmla="*/ 5333 w 10000"/>
                        <a:gd name="connsiteY1-678" fmla="*/ 1190 h 10057"/>
                        <a:gd name="connsiteX2-679" fmla="*/ 8382 w 10000"/>
                        <a:gd name="connsiteY2-680" fmla="*/ 4457 h 10057"/>
                        <a:gd name="connsiteX3-681" fmla="*/ 9381 w 10000"/>
                        <a:gd name="connsiteY3-682" fmla="*/ 6724 h 10057"/>
                        <a:gd name="connsiteX4-683" fmla="*/ 10000 w 10000"/>
                        <a:gd name="connsiteY4-684" fmla="*/ 9391 h 10057"/>
                        <a:gd name="connsiteX5-685" fmla="*/ 7810 w 10000"/>
                        <a:gd name="connsiteY5-686" fmla="*/ 10057 h 10057"/>
                        <a:gd name="connsiteX6-687" fmla="*/ 7286 w 10000"/>
                        <a:gd name="connsiteY6-688" fmla="*/ 8057 h 10057"/>
                        <a:gd name="connsiteX7-689" fmla="*/ 476 w 10000"/>
                        <a:gd name="connsiteY7-690" fmla="*/ 3257 h 10057"/>
                        <a:gd name="connsiteX8-691" fmla="*/ 0 w 10000"/>
                        <a:gd name="connsiteY8-692" fmla="*/ 57 h 10057"/>
                        <a:gd name="connsiteX0-693" fmla="*/ 0 w 10000"/>
                        <a:gd name="connsiteY0-694" fmla="*/ 57 h 10057"/>
                        <a:gd name="connsiteX1-695" fmla="*/ 5333 w 10000"/>
                        <a:gd name="connsiteY1-696" fmla="*/ 1190 h 10057"/>
                        <a:gd name="connsiteX2-697" fmla="*/ 8382 w 10000"/>
                        <a:gd name="connsiteY2-698" fmla="*/ 4457 h 10057"/>
                        <a:gd name="connsiteX3-699" fmla="*/ 9381 w 10000"/>
                        <a:gd name="connsiteY3-700" fmla="*/ 6724 h 10057"/>
                        <a:gd name="connsiteX4-701" fmla="*/ 10000 w 10000"/>
                        <a:gd name="connsiteY4-702" fmla="*/ 9391 h 10057"/>
                        <a:gd name="connsiteX5-703" fmla="*/ 7810 w 10000"/>
                        <a:gd name="connsiteY5-704" fmla="*/ 10057 h 10057"/>
                        <a:gd name="connsiteX6-705" fmla="*/ 476 w 10000"/>
                        <a:gd name="connsiteY6-706" fmla="*/ 3257 h 10057"/>
                        <a:gd name="connsiteX7-707" fmla="*/ 0 w 10000"/>
                        <a:gd name="connsiteY7-708" fmla="*/ 57 h 10057"/>
                        <a:gd name="connsiteX0-709" fmla="*/ 0 w 10000"/>
                        <a:gd name="connsiteY0-710" fmla="*/ 57 h 10057"/>
                        <a:gd name="connsiteX1-711" fmla="*/ 5333 w 10000"/>
                        <a:gd name="connsiteY1-712" fmla="*/ 1190 h 10057"/>
                        <a:gd name="connsiteX2-713" fmla="*/ 8382 w 10000"/>
                        <a:gd name="connsiteY2-714" fmla="*/ 4457 h 10057"/>
                        <a:gd name="connsiteX3-715" fmla="*/ 9381 w 10000"/>
                        <a:gd name="connsiteY3-716" fmla="*/ 6724 h 10057"/>
                        <a:gd name="connsiteX4-717" fmla="*/ 10000 w 10000"/>
                        <a:gd name="connsiteY4-718" fmla="*/ 9391 h 10057"/>
                        <a:gd name="connsiteX5-719" fmla="*/ 7810 w 10000"/>
                        <a:gd name="connsiteY5-720" fmla="*/ 10057 h 10057"/>
                        <a:gd name="connsiteX6-721" fmla="*/ 476 w 10000"/>
                        <a:gd name="connsiteY6-722" fmla="*/ 3257 h 10057"/>
                        <a:gd name="connsiteX7-723" fmla="*/ 0 w 10000"/>
                        <a:gd name="connsiteY7-724" fmla="*/ 57 h 10057"/>
                        <a:gd name="connsiteX0-725" fmla="*/ 0 w 10000"/>
                        <a:gd name="connsiteY0-726" fmla="*/ 57 h 10057"/>
                        <a:gd name="connsiteX1-727" fmla="*/ 5333 w 10000"/>
                        <a:gd name="connsiteY1-728" fmla="*/ 1190 h 10057"/>
                        <a:gd name="connsiteX2-729" fmla="*/ 8382 w 10000"/>
                        <a:gd name="connsiteY2-730" fmla="*/ 4457 h 10057"/>
                        <a:gd name="connsiteX3-731" fmla="*/ 9381 w 10000"/>
                        <a:gd name="connsiteY3-732" fmla="*/ 6724 h 10057"/>
                        <a:gd name="connsiteX4-733" fmla="*/ 10000 w 10000"/>
                        <a:gd name="connsiteY4-734" fmla="*/ 9391 h 10057"/>
                        <a:gd name="connsiteX5-735" fmla="*/ 7810 w 10000"/>
                        <a:gd name="connsiteY5-736" fmla="*/ 10057 h 10057"/>
                        <a:gd name="connsiteX6-737" fmla="*/ 476 w 10000"/>
                        <a:gd name="connsiteY6-738" fmla="*/ 3257 h 10057"/>
                        <a:gd name="connsiteX7-739" fmla="*/ 0 w 10000"/>
                        <a:gd name="connsiteY7-740" fmla="*/ 57 h 10057"/>
                        <a:gd name="connsiteX0-741" fmla="*/ 0 w 10000"/>
                        <a:gd name="connsiteY0-742" fmla="*/ 57 h 10057"/>
                        <a:gd name="connsiteX1-743" fmla="*/ 5333 w 10000"/>
                        <a:gd name="connsiteY1-744" fmla="*/ 1190 h 10057"/>
                        <a:gd name="connsiteX2-745" fmla="*/ 8382 w 10000"/>
                        <a:gd name="connsiteY2-746" fmla="*/ 4457 h 10057"/>
                        <a:gd name="connsiteX3-747" fmla="*/ 9381 w 10000"/>
                        <a:gd name="connsiteY3-748" fmla="*/ 6724 h 10057"/>
                        <a:gd name="connsiteX4-749" fmla="*/ 10000 w 10000"/>
                        <a:gd name="connsiteY4-750" fmla="*/ 9391 h 10057"/>
                        <a:gd name="connsiteX5-751" fmla="*/ 7810 w 10000"/>
                        <a:gd name="connsiteY5-752" fmla="*/ 10057 h 10057"/>
                        <a:gd name="connsiteX6-753" fmla="*/ 476 w 10000"/>
                        <a:gd name="connsiteY6-754" fmla="*/ 3257 h 10057"/>
                        <a:gd name="connsiteX7-755" fmla="*/ 0 w 10000"/>
                        <a:gd name="connsiteY7-756" fmla="*/ 57 h 10057"/>
                        <a:gd name="connsiteX0-757" fmla="*/ 0 w 10000"/>
                        <a:gd name="connsiteY0-758" fmla="*/ 57 h 10057"/>
                        <a:gd name="connsiteX1-759" fmla="*/ 5333 w 10000"/>
                        <a:gd name="connsiteY1-760" fmla="*/ 1190 h 10057"/>
                        <a:gd name="connsiteX2-761" fmla="*/ 8382 w 10000"/>
                        <a:gd name="connsiteY2-762" fmla="*/ 4457 h 10057"/>
                        <a:gd name="connsiteX3-763" fmla="*/ 9381 w 10000"/>
                        <a:gd name="connsiteY3-764" fmla="*/ 6724 h 10057"/>
                        <a:gd name="connsiteX4-765" fmla="*/ 10000 w 10000"/>
                        <a:gd name="connsiteY4-766" fmla="*/ 9391 h 10057"/>
                        <a:gd name="connsiteX5-767" fmla="*/ 7810 w 10000"/>
                        <a:gd name="connsiteY5-768" fmla="*/ 10057 h 10057"/>
                        <a:gd name="connsiteX6-769" fmla="*/ 476 w 10000"/>
                        <a:gd name="connsiteY6-770" fmla="*/ 3257 h 10057"/>
                        <a:gd name="connsiteX7-771" fmla="*/ 0 w 10000"/>
                        <a:gd name="connsiteY7-772" fmla="*/ 57 h 10057"/>
                        <a:gd name="connsiteX0-773" fmla="*/ 0 w 10000"/>
                        <a:gd name="connsiteY0-774" fmla="*/ 57 h 10057"/>
                        <a:gd name="connsiteX1-775" fmla="*/ 5333 w 10000"/>
                        <a:gd name="connsiteY1-776" fmla="*/ 1190 h 10057"/>
                        <a:gd name="connsiteX2-777" fmla="*/ 8382 w 10000"/>
                        <a:gd name="connsiteY2-778" fmla="*/ 4457 h 10057"/>
                        <a:gd name="connsiteX3-779" fmla="*/ 9381 w 10000"/>
                        <a:gd name="connsiteY3-780" fmla="*/ 6724 h 10057"/>
                        <a:gd name="connsiteX4-781" fmla="*/ 10000 w 10000"/>
                        <a:gd name="connsiteY4-782" fmla="*/ 9391 h 10057"/>
                        <a:gd name="connsiteX5-783" fmla="*/ 7810 w 10000"/>
                        <a:gd name="connsiteY5-784" fmla="*/ 10057 h 10057"/>
                        <a:gd name="connsiteX6-785" fmla="*/ 476 w 10000"/>
                        <a:gd name="connsiteY6-786" fmla="*/ 3257 h 10057"/>
                        <a:gd name="connsiteX7-787" fmla="*/ 0 w 10000"/>
                        <a:gd name="connsiteY7-788" fmla="*/ 57 h 10057"/>
                        <a:gd name="connsiteX0-789" fmla="*/ 0 w 10000"/>
                        <a:gd name="connsiteY0-790" fmla="*/ 57 h 10057"/>
                        <a:gd name="connsiteX1-791" fmla="*/ 5333 w 10000"/>
                        <a:gd name="connsiteY1-792" fmla="*/ 1190 h 10057"/>
                        <a:gd name="connsiteX2-793" fmla="*/ 8382 w 10000"/>
                        <a:gd name="connsiteY2-794" fmla="*/ 4457 h 10057"/>
                        <a:gd name="connsiteX3-795" fmla="*/ 9381 w 10000"/>
                        <a:gd name="connsiteY3-796" fmla="*/ 6724 h 10057"/>
                        <a:gd name="connsiteX4-797" fmla="*/ 10000 w 10000"/>
                        <a:gd name="connsiteY4-798" fmla="*/ 9391 h 10057"/>
                        <a:gd name="connsiteX5-799" fmla="*/ 7810 w 10000"/>
                        <a:gd name="connsiteY5-800" fmla="*/ 10057 h 10057"/>
                        <a:gd name="connsiteX6-801" fmla="*/ 476 w 10000"/>
                        <a:gd name="connsiteY6-802" fmla="*/ 3257 h 10057"/>
                        <a:gd name="connsiteX7-803" fmla="*/ 0 w 10000"/>
                        <a:gd name="connsiteY7-804" fmla="*/ 57 h 10057"/>
                        <a:gd name="connsiteX0-805" fmla="*/ 0 w 10000"/>
                        <a:gd name="connsiteY0-806" fmla="*/ 57 h 10057"/>
                        <a:gd name="connsiteX1-807" fmla="*/ 5333 w 10000"/>
                        <a:gd name="connsiteY1-808" fmla="*/ 1190 h 10057"/>
                        <a:gd name="connsiteX2-809" fmla="*/ 8382 w 10000"/>
                        <a:gd name="connsiteY2-810" fmla="*/ 4457 h 10057"/>
                        <a:gd name="connsiteX3-811" fmla="*/ 9381 w 10000"/>
                        <a:gd name="connsiteY3-812" fmla="*/ 6724 h 10057"/>
                        <a:gd name="connsiteX4-813" fmla="*/ 10000 w 10000"/>
                        <a:gd name="connsiteY4-814" fmla="*/ 9391 h 10057"/>
                        <a:gd name="connsiteX5-815" fmla="*/ 7810 w 10000"/>
                        <a:gd name="connsiteY5-816" fmla="*/ 10057 h 10057"/>
                        <a:gd name="connsiteX6-817" fmla="*/ 476 w 10000"/>
                        <a:gd name="connsiteY6-818" fmla="*/ 3257 h 10057"/>
                        <a:gd name="connsiteX7-819" fmla="*/ 0 w 10000"/>
                        <a:gd name="connsiteY7-820" fmla="*/ 57 h 10057"/>
                        <a:gd name="connsiteX0-821" fmla="*/ 0 w 10000"/>
                        <a:gd name="connsiteY0-822" fmla="*/ 57 h 10057"/>
                        <a:gd name="connsiteX1-823" fmla="*/ 5333 w 10000"/>
                        <a:gd name="connsiteY1-824" fmla="*/ 1190 h 10057"/>
                        <a:gd name="connsiteX2-825" fmla="*/ 8382 w 10000"/>
                        <a:gd name="connsiteY2-826" fmla="*/ 4457 h 10057"/>
                        <a:gd name="connsiteX3-827" fmla="*/ 9381 w 10000"/>
                        <a:gd name="connsiteY3-828" fmla="*/ 6724 h 10057"/>
                        <a:gd name="connsiteX4-829" fmla="*/ 10000 w 10000"/>
                        <a:gd name="connsiteY4-830" fmla="*/ 9391 h 10057"/>
                        <a:gd name="connsiteX5-831" fmla="*/ 7810 w 10000"/>
                        <a:gd name="connsiteY5-832" fmla="*/ 10057 h 10057"/>
                        <a:gd name="connsiteX6-833" fmla="*/ 476 w 10000"/>
                        <a:gd name="connsiteY6-834" fmla="*/ 3257 h 10057"/>
                        <a:gd name="connsiteX7-835" fmla="*/ 0 w 10000"/>
                        <a:gd name="connsiteY7-836" fmla="*/ 57 h 10057"/>
                        <a:gd name="connsiteX0-837" fmla="*/ 0 w 10000"/>
                        <a:gd name="connsiteY0-838" fmla="*/ 57 h 10057"/>
                        <a:gd name="connsiteX1-839" fmla="*/ 5333 w 10000"/>
                        <a:gd name="connsiteY1-840" fmla="*/ 1190 h 10057"/>
                        <a:gd name="connsiteX2-841" fmla="*/ 8382 w 10000"/>
                        <a:gd name="connsiteY2-842" fmla="*/ 4457 h 10057"/>
                        <a:gd name="connsiteX3-843" fmla="*/ 9381 w 10000"/>
                        <a:gd name="connsiteY3-844" fmla="*/ 6724 h 10057"/>
                        <a:gd name="connsiteX4-845" fmla="*/ 10000 w 10000"/>
                        <a:gd name="connsiteY4-846" fmla="*/ 9391 h 10057"/>
                        <a:gd name="connsiteX5-847" fmla="*/ 7810 w 10000"/>
                        <a:gd name="connsiteY5-848" fmla="*/ 10057 h 10057"/>
                        <a:gd name="connsiteX6-849" fmla="*/ 476 w 10000"/>
                        <a:gd name="connsiteY6-850" fmla="*/ 3257 h 10057"/>
                        <a:gd name="connsiteX7-851" fmla="*/ 0 w 10000"/>
                        <a:gd name="connsiteY7-852" fmla="*/ 57 h 10057"/>
                        <a:gd name="connsiteX0-853" fmla="*/ 0 w 10000"/>
                        <a:gd name="connsiteY0-854" fmla="*/ 57 h 10057"/>
                        <a:gd name="connsiteX1-855" fmla="*/ 5333 w 10000"/>
                        <a:gd name="connsiteY1-856" fmla="*/ 1190 h 10057"/>
                        <a:gd name="connsiteX2-857" fmla="*/ 9381 w 10000"/>
                        <a:gd name="connsiteY2-858" fmla="*/ 6724 h 10057"/>
                        <a:gd name="connsiteX3-859" fmla="*/ 10000 w 10000"/>
                        <a:gd name="connsiteY3-860" fmla="*/ 9391 h 10057"/>
                        <a:gd name="connsiteX4-861" fmla="*/ 7810 w 10000"/>
                        <a:gd name="connsiteY4-862" fmla="*/ 10057 h 10057"/>
                        <a:gd name="connsiteX5-863" fmla="*/ 476 w 10000"/>
                        <a:gd name="connsiteY5-864" fmla="*/ 3257 h 10057"/>
                        <a:gd name="connsiteX6-865" fmla="*/ 0 w 10000"/>
                        <a:gd name="connsiteY6-866" fmla="*/ 57 h 10057"/>
                        <a:gd name="connsiteX0-867" fmla="*/ 0 w 10000"/>
                        <a:gd name="connsiteY0-868" fmla="*/ 57 h 10057"/>
                        <a:gd name="connsiteX1-869" fmla="*/ 5333 w 10000"/>
                        <a:gd name="connsiteY1-870" fmla="*/ 1190 h 10057"/>
                        <a:gd name="connsiteX2-871" fmla="*/ 10000 w 10000"/>
                        <a:gd name="connsiteY2-872" fmla="*/ 9391 h 10057"/>
                        <a:gd name="connsiteX3-873" fmla="*/ 7810 w 10000"/>
                        <a:gd name="connsiteY3-874" fmla="*/ 10057 h 10057"/>
                        <a:gd name="connsiteX4-875" fmla="*/ 476 w 10000"/>
                        <a:gd name="connsiteY4-876" fmla="*/ 3257 h 10057"/>
                        <a:gd name="connsiteX5-877" fmla="*/ 0 w 10000"/>
                        <a:gd name="connsiteY5-878" fmla="*/ 57 h 10057"/>
                        <a:gd name="connsiteX0-879" fmla="*/ 0 w 10000"/>
                        <a:gd name="connsiteY0-880" fmla="*/ 0 h 10000"/>
                        <a:gd name="connsiteX1-881" fmla="*/ 10000 w 10000"/>
                        <a:gd name="connsiteY1-882" fmla="*/ 9334 h 10000"/>
                        <a:gd name="connsiteX2-883" fmla="*/ 7810 w 10000"/>
                        <a:gd name="connsiteY2-884" fmla="*/ 10000 h 10000"/>
                        <a:gd name="connsiteX3-885" fmla="*/ 476 w 10000"/>
                        <a:gd name="connsiteY3-886" fmla="*/ 3200 h 10000"/>
                        <a:gd name="connsiteX4-887" fmla="*/ 0 w 10000"/>
                        <a:gd name="connsiteY4-888" fmla="*/ 0 h 10000"/>
                        <a:gd name="connsiteX0-889" fmla="*/ 0 w 10000"/>
                        <a:gd name="connsiteY0-890" fmla="*/ 0 h 10000"/>
                        <a:gd name="connsiteX1-891" fmla="*/ 10000 w 10000"/>
                        <a:gd name="connsiteY1-892" fmla="*/ 9334 h 10000"/>
                        <a:gd name="connsiteX2-893" fmla="*/ 7810 w 10000"/>
                        <a:gd name="connsiteY2-894" fmla="*/ 10000 h 10000"/>
                        <a:gd name="connsiteX3-895" fmla="*/ 476 w 10000"/>
                        <a:gd name="connsiteY3-896" fmla="*/ 3200 h 10000"/>
                        <a:gd name="connsiteX4-897" fmla="*/ 0 w 10000"/>
                        <a:gd name="connsiteY4-898" fmla="*/ 0 h 10000"/>
                        <a:gd name="connsiteX0-899" fmla="*/ 0 w 10000"/>
                        <a:gd name="connsiteY0-900" fmla="*/ 0 h 10000"/>
                        <a:gd name="connsiteX1-901" fmla="*/ 10000 w 10000"/>
                        <a:gd name="connsiteY1-902" fmla="*/ 9334 h 10000"/>
                        <a:gd name="connsiteX2-903" fmla="*/ 7810 w 10000"/>
                        <a:gd name="connsiteY2-904" fmla="*/ 10000 h 10000"/>
                        <a:gd name="connsiteX3-905" fmla="*/ 476 w 10000"/>
                        <a:gd name="connsiteY3-906" fmla="*/ 3200 h 10000"/>
                        <a:gd name="connsiteX4-907" fmla="*/ 0 w 10000"/>
                        <a:gd name="connsiteY4-908" fmla="*/ 0 h 10000"/>
                        <a:gd name="connsiteX0-909" fmla="*/ 0 w 10000"/>
                        <a:gd name="connsiteY0-910" fmla="*/ 1 h 10001"/>
                        <a:gd name="connsiteX1-911" fmla="*/ 10000 w 10000"/>
                        <a:gd name="connsiteY1-912" fmla="*/ 9335 h 10001"/>
                        <a:gd name="connsiteX2-913" fmla="*/ 7810 w 10000"/>
                        <a:gd name="connsiteY2-914" fmla="*/ 10001 h 10001"/>
                        <a:gd name="connsiteX3-915" fmla="*/ 476 w 10000"/>
                        <a:gd name="connsiteY3-916" fmla="*/ 3201 h 10001"/>
                        <a:gd name="connsiteX4-917" fmla="*/ 0 w 10000"/>
                        <a:gd name="connsiteY4-918" fmla="*/ 1 h 10001"/>
                        <a:gd name="connsiteX0-919" fmla="*/ 0 w 10000"/>
                        <a:gd name="connsiteY0-920" fmla="*/ 19 h 10019"/>
                        <a:gd name="connsiteX1-921" fmla="*/ 10000 w 10000"/>
                        <a:gd name="connsiteY1-922" fmla="*/ 9353 h 10019"/>
                        <a:gd name="connsiteX2-923" fmla="*/ 7810 w 10000"/>
                        <a:gd name="connsiteY2-924" fmla="*/ 10019 h 10019"/>
                        <a:gd name="connsiteX3-925" fmla="*/ 476 w 10000"/>
                        <a:gd name="connsiteY3-926" fmla="*/ 3219 h 10019"/>
                        <a:gd name="connsiteX4-927" fmla="*/ 0 w 10000"/>
                        <a:gd name="connsiteY4-928" fmla="*/ 19 h 10019"/>
                        <a:gd name="connsiteX0-929" fmla="*/ 0 w 10000"/>
                        <a:gd name="connsiteY0-930" fmla="*/ 27 h 10027"/>
                        <a:gd name="connsiteX1-931" fmla="*/ 10000 w 10000"/>
                        <a:gd name="connsiteY1-932" fmla="*/ 9361 h 10027"/>
                        <a:gd name="connsiteX2-933" fmla="*/ 7810 w 10000"/>
                        <a:gd name="connsiteY2-934" fmla="*/ 10027 h 10027"/>
                        <a:gd name="connsiteX3-935" fmla="*/ 476 w 10000"/>
                        <a:gd name="connsiteY3-936" fmla="*/ 3227 h 10027"/>
                        <a:gd name="connsiteX4-937" fmla="*/ 0 w 10000"/>
                        <a:gd name="connsiteY4-938" fmla="*/ 27 h 10027"/>
                        <a:gd name="connsiteX0-939" fmla="*/ 0 w 10000"/>
                        <a:gd name="connsiteY0-940" fmla="*/ 27 h 10027"/>
                        <a:gd name="connsiteX1-941" fmla="*/ 10000 w 10000"/>
                        <a:gd name="connsiteY1-942" fmla="*/ 9361 h 10027"/>
                        <a:gd name="connsiteX2-943" fmla="*/ 7810 w 10000"/>
                        <a:gd name="connsiteY2-944" fmla="*/ 10027 h 10027"/>
                        <a:gd name="connsiteX3-945" fmla="*/ 476 w 10000"/>
                        <a:gd name="connsiteY3-946" fmla="*/ 3227 h 10027"/>
                        <a:gd name="connsiteX4-947" fmla="*/ 0 w 10000"/>
                        <a:gd name="connsiteY4-948" fmla="*/ 27 h 10027"/>
                        <a:gd name="connsiteX0-949" fmla="*/ 0 w 10000"/>
                        <a:gd name="connsiteY0-950" fmla="*/ 27 h 10027"/>
                        <a:gd name="connsiteX1-951" fmla="*/ 10000 w 10000"/>
                        <a:gd name="connsiteY1-952" fmla="*/ 9361 h 10027"/>
                        <a:gd name="connsiteX2-953" fmla="*/ 7810 w 10000"/>
                        <a:gd name="connsiteY2-954" fmla="*/ 10027 h 10027"/>
                        <a:gd name="connsiteX3-955" fmla="*/ 476 w 10000"/>
                        <a:gd name="connsiteY3-956" fmla="*/ 3227 h 10027"/>
                        <a:gd name="connsiteX4-957" fmla="*/ 0 w 10000"/>
                        <a:gd name="connsiteY4-958" fmla="*/ 27 h 10027"/>
                        <a:gd name="connsiteX0-959" fmla="*/ 0 w 10000"/>
                        <a:gd name="connsiteY0-960" fmla="*/ 27 h 10027"/>
                        <a:gd name="connsiteX1-961" fmla="*/ 10000 w 10000"/>
                        <a:gd name="connsiteY1-962" fmla="*/ 9361 h 10027"/>
                        <a:gd name="connsiteX2-963" fmla="*/ 7810 w 10000"/>
                        <a:gd name="connsiteY2-964" fmla="*/ 10027 h 10027"/>
                        <a:gd name="connsiteX3-965" fmla="*/ 476 w 10000"/>
                        <a:gd name="connsiteY3-966" fmla="*/ 3227 h 10027"/>
                        <a:gd name="connsiteX4-967" fmla="*/ 0 w 10000"/>
                        <a:gd name="connsiteY4-968" fmla="*/ 27 h 10027"/>
                        <a:gd name="connsiteX0-969" fmla="*/ 0 w 10000"/>
                        <a:gd name="connsiteY0-970" fmla="*/ 27 h 10027"/>
                        <a:gd name="connsiteX1-971" fmla="*/ 10000 w 10000"/>
                        <a:gd name="connsiteY1-972" fmla="*/ 9361 h 10027"/>
                        <a:gd name="connsiteX2-973" fmla="*/ 7810 w 10000"/>
                        <a:gd name="connsiteY2-974" fmla="*/ 10027 h 10027"/>
                        <a:gd name="connsiteX3-975" fmla="*/ 476 w 10000"/>
                        <a:gd name="connsiteY3-976" fmla="*/ 3227 h 10027"/>
                        <a:gd name="connsiteX4-977" fmla="*/ 0 w 10000"/>
                        <a:gd name="connsiteY4-978" fmla="*/ 27 h 10027"/>
                        <a:gd name="connsiteX0-979" fmla="*/ 0 w 10000"/>
                        <a:gd name="connsiteY0-980" fmla="*/ 27 h 10027"/>
                        <a:gd name="connsiteX1-981" fmla="*/ 10000 w 10000"/>
                        <a:gd name="connsiteY1-982" fmla="*/ 9361 h 10027"/>
                        <a:gd name="connsiteX2-983" fmla="*/ 7810 w 10000"/>
                        <a:gd name="connsiteY2-984" fmla="*/ 10027 h 10027"/>
                        <a:gd name="connsiteX3-985" fmla="*/ 476 w 10000"/>
                        <a:gd name="connsiteY3-986" fmla="*/ 3227 h 10027"/>
                        <a:gd name="connsiteX4-987" fmla="*/ 0 w 10000"/>
                        <a:gd name="connsiteY4-988" fmla="*/ 27 h 10027"/>
                        <a:gd name="connsiteX0-989" fmla="*/ 0 w 10000"/>
                        <a:gd name="connsiteY0-990" fmla="*/ 27 h 10027"/>
                        <a:gd name="connsiteX1-991" fmla="*/ 10000 w 10000"/>
                        <a:gd name="connsiteY1-992" fmla="*/ 9361 h 10027"/>
                        <a:gd name="connsiteX2-993" fmla="*/ 7810 w 10000"/>
                        <a:gd name="connsiteY2-994" fmla="*/ 10027 h 10027"/>
                        <a:gd name="connsiteX3-995" fmla="*/ 476 w 10000"/>
                        <a:gd name="connsiteY3-996" fmla="*/ 3227 h 10027"/>
                        <a:gd name="connsiteX4-997" fmla="*/ 0 w 10000"/>
                        <a:gd name="connsiteY4-998" fmla="*/ 27 h 10027"/>
                        <a:gd name="connsiteX0-999" fmla="*/ 0 w 10000"/>
                        <a:gd name="connsiteY0-1000" fmla="*/ 27 h 10027"/>
                        <a:gd name="connsiteX1-1001" fmla="*/ 10000 w 10000"/>
                        <a:gd name="connsiteY1-1002" fmla="*/ 9361 h 10027"/>
                        <a:gd name="connsiteX2-1003" fmla="*/ 7810 w 10000"/>
                        <a:gd name="connsiteY2-1004" fmla="*/ 10027 h 10027"/>
                        <a:gd name="connsiteX3-1005" fmla="*/ 476 w 10000"/>
                        <a:gd name="connsiteY3-1006" fmla="*/ 3227 h 10027"/>
                        <a:gd name="connsiteX4-1007" fmla="*/ 0 w 10000"/>
                        <a:gd name="connsiteY4-1008" fmla="*/ 27 h 10027"/>
                        <a:gd name="connsiteX0-1009" fmla="*/ 0 w 10000"/>
                        <a:gd name="connsiteY0-1010" fmla="*/ 27 h 10027"/>
                        <a:gd name="connsiteX1-1011" fmla="*/ 10000 w 10000"/>
                        <a:gd name="connsiteY1-1012" fmla="*/ 9361 h 10027"/>
                        <a:gd name="connsiteX2-1013" fmla="*/ 7810 w 10000"/>
                        <a:gd name="connsiteY2-1014" fmla="*/ 10027 h 10027"/>
                        <a:gd name="connsiteX3-1015" fmla="*/ 476 w 10000"/>
                        <a:gd name="connsiteY3-1016" fmla="*/ 3227 h 10027"/>
                        <a:gd name="connsiteX4-1017" fmla="*/ 0 w 10000"/>
                        <a:gd name="connsiteY4-1018" fmla="*/ 27 h 10027"/>
                        <a:gd name="connsiteX0-1019" fmla="*/ 0 w 10000"/>
                        <a:gd name="connsiteY0-1020" fmla="*/ 27 h 10027"/>
                        <a:gd name="connsiteX1-1021" fmla="*/ 10000 w 10000"/>
                        <a:gd name="connsiteY1-1022" fmla="*/ 9361 h 10027"/>
                        <a:gd name="connsiteX2-1023" fmla="*/ 7810 w 10000"/>
                        <a:gd name="connsiteY2-1024" fmla="*/ 10027 h 10027"/>
                        <a:gd name="connsiteX3-1025" fmla="*/ 476 w 10000"/>
                        <a:gd name="connsiteY3-1026" fmla="*/ 3227 h 10027"/>
                        <a:gd name="connsiteX4-1027" fmla="*/ 0 w 10000"/>
                        <a:gd name="connsiteY4-1028" fmla="*/ 27 h 10027"/>
                        <a:gd name="connsiteX0-1029" fmla="*/ 0 w 10000"/>
                        <a:gd name="connsiteY0-1030" fmla="*/ 31 h 10031"/>
                        <a:gd name="connsiteX1-1031" fmla="*/ 10000 w 10000"/>
                        <a:gd name="connsiteY1-1032" fmla="*/ 9365 h 10031"/>
                        <a:gd name="connsiteX2-1033" fmla="*/ 7810 w 10000"/>
                        <a:gd name="connsiteY2-1034" fmla="*/ 10031 h 10031"/>
                        <a:gd name="connsiteX3-1035" fmla="*/ 476 w 10000"/>
                        <a:gd name="connsiteY3-1036" fmla="*/ 3231 h 10031"/>
                        <a:gd name="connsiteX4-1037" fmla="*/ 0 w 10000"/>
                        <a:gd name="connsiteY4-1038" fmla="*/ 31 h 10031"/>
                        <a:gd name="connsiteX0-1039" fmla="*/ 0 w 10000"/>
                        <a:gd name="connsiteY0-1040" fmla="*/ 31 h 10031"/>
                        <a:gd name="connsiteX1-1041" fmla="*/ 10000 w 10000"/>
                        <a:gd name="connsiteY1-1042" fmla="*/ 9365 h 10031"/>
                        <a:gd name="connsiteX2-1043" fmla="*/ 7810 w 10000"/>
                        <a:gd name="connsiteY2-1044" fmla="*/ 10031 h 10031"/>
                        <a:gd name="connsiteX3-1045" fmla="*/ 476 w 10000"/>
                        <a:gd name="connsiteY3-1046" fmla="*/ 3231 h 10031"/>
                        <a:gd name="connsiteX4-1047" fmla="*/ 0 w 10000"/>
                        <a:gd name="connsiteY4-1048" fmla="*/ 31 h 100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31">
                          <a:moveTo>
                            <a:pt x="0" y="31"/>
                          </a:moveTo>
                          <a:cubicBezTo>
                            <a:pt x="5755" y="-462"/>
                            <a:pt x="9809" y="4972"/>
                            <a:pt x="10000" y="9365"/>
                          </a:cubicBezTo>
                          <a:lnTo>
                            <a:pt x="7810" y="10031"/>
                          </a:lnTo>
                          <a:cubicBezTo>
                            <a:pt x="8110" y="6562"/>
                            <a:pt x="3677" y="1967"/>
                            <a:pt x="476" y="3231"/>
                          </a:cubicBezTo>
                          <a:cubicBezTo>
                            <a:pt x="317" y="2164"/>
                            <a:pt x="159" y="1098"/>
                            <a:pt x="0" y="31"/>
                          </a:cubicBezTo>
                          <a:close/>
                        </a:path>
                      </a:pathLst>
                    </a:custGeom>
                    <a:grpFill/>
                    <a:ln w="3175">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endParaRPr>
                    </a:p>
                  </p:txBody>
                </p:sp>
                <p:sp>
                  <p:nvSpPr>
                    <p:cNvPr id="484" name="Freeform 307"/>
                    <p:cNvSpPr/>
                    <p:nvPr/>
                  </p:nvSpPr>
                  <p:spPr bwMode="auto">
                    <a:xfrm>
                      <a:off x="-10676208" y="475513"/>
                      <a:ext cx="1265394" cy="1015352"/>
                    </a:xfrm>
                    <a:custGeom>
                      <a:avLst/>
                      <a:gdLst>
                        <a:gd name="T0" fmla="*/ 46 w 298"/>
                        <a:gd name="T1" fmla="*/ 0 h 211"/>
                        <a:gd name="T2" fmla="*/ 91 w 298"/>
                        <a:gd name="T3" fmla="*/ 3 h 211"/>
                        <a:gd name="T4" fmla="*/ 132 w 298"/>
                        <a:gd name="T5" fmla="*/ 14 h 211"/>
                        <a:gd name="T6" fmla="*/ 172 w 298"/>
                        <a:gd name="T7" fmla="*/ 32 h 211"/>
                        <a:gd name="T8" fmla="*/ 208 w 298"/>
                        <a:gd name="T9" fmla="*/ 57 h 211"/>
                        <a:gd name="T10" fmla="*/ 239 w 298"/>
                        <a:gd name="T11" fmla="*/ 86 h 211"/>
                        <a:gd name="T12" fmla="*/ 265 w 298"/>
                        <a:gd name="T13" fmla="*/ 121 h 211"/>
                        <a:gd name="T14" fmla="*/ 285 w 298"/>
                        <a:gd name="T15" fmla="*/ 158 h 211"/>
                        <a:gd name="T16" fmla="*/ 298 w 298"/>
                        <a:gd name="T17" fmla="*/ 201 h 211"/>
                        <a:gd name="T18" fmla="*/ 250 w 298"/>
                        <a:gd name="T19" fmla="*/ 211 h 211"/>
                        <a:gd name="T20" fmla="*/ 237 w 298"/>
                        <a:gd name="T21" fmla="*/ 171 h 211"/>
                        <a:gd name="T22" fmla="*/ 217 w 298"/>
                        <a:gd name="T23" fmla="*/ 137 h 211"/>
                        <a:gd name="T24" fmla="*/ 191 w 298"/>
                        <a:gd name="T25" fmla="*/ 108 h 211"/>
                        <a:gd name="T26" fmla="*/ 160 w 298"/>
                        <a:gd name="T27" fmla="*/ 83 h 211"/>
                        <a:gd name="T28" fmla="*/ 126 w 298"/>
                        <a:gd name="T29" fmla="*/ 63 h 211"/>
                        <a:gd name="T30" fmla="*/ 86 w 298"/>
                        <a:gd name="T31" fmla="*/ 52 h 211"/>
                        <a:gd name="T32" fmla="*/ 46 w 298"/>
                        <a:gd name="T33" fmla="*/ 49 h 211"/>
                        <a:gd name="T34" fmla="*/ 10 w 298"/>
                        <a:gd name="T35" fmla="*/ 52 h 211"/>
                        <a:gd name="T36" fmla="*/ 0 w 298"/>
                        <a:gd name="T37" fmla="*/ 3 h 211"/>
                        <a:gd name="T38" fmla="*/ 46 w 298"/>
                        <a:gd name="T39" fmla="*/ 0 h 211"/>
                        <a:gd name="connsiteX0" fmla="*/ 1544 w 10000"/>
                        <a:gd name="connsiteY0" fmla="*/ 0 h 10000"/>
                        <a:gd name="connsiteX1" fmla="*/ 3054 w 10000"/>
                        <a:gd name="connsiteY1" fmla="*/ 142 h 10000"/>
                        <a:gd name="connsiteX2" fmla="*/ 4430 w 10000"/>
                        <a:gd name="connsiteY2" fmla="*/ 664 h 10000"/>
                        <a:gd name="connsiteX3" fmla="*/ 5772 w 10000"/>
                        <a:gd name="connsiteY3" fmla="*/ 1517 h 10000"/>
                        <a:gd name="connsiteX4" fmla="*/ 6980 w 10000"/>
                        <a:gd name="connsiteY4" fmla="*/ 2701 h 10000"/>
                        <a:gd name="connsiteX5" fmla="*/ 8020 w 10000"/>
                        <a:gd name="connsiteY5" fmla="*/ 4076 h 10000"/>
                        <a:gd name="connsiteX6" fmla="*/ 8893 w 10000"/>
                        <a:gd name="connsiteY6" fmla="*/ 5735 h 10000"/>
                        <a:gd name="connsiteX7" fmla="*/ 9564 w 10000"/>
                        <a:gd name="connsiteY7" fmla="*/ 7488 h 10000"/>
                        <a:gd name="connsiteX8" fmla="*/ 10000 w 10000"/>
                        <a:gd name="connsiteY8" fmla="*/ 9526 h 10000"/>
                        <a:gd name="connsiteX9" fmla="*/ 8389 w 10000"/>
                        <a:gd name="connsiteY9" fmla="*/ 10000 h 10000"/>
                        <a:gd name="connsiteX10" fmla="*/ 7953 w 10000"/>
                        <a:gd name="connsiteY10" fmla="*/ 8104 h 10000"/>
                        <a:gd name="connsiteX11" fmla="*/ 7282 w 10000"/>
                        <a:gd name="connsiteY11" fmla="*/ 6493 h 10000"/>
                        <a:gd name="connsiteX12" fmla="*/ 6409 w 10000"/>
                        <a:gd name="connsiteY12" fmla="*/ 5118 h 10000"/>
                        <a:gd name="connsiteX13" fmla="*/ 5369 w 10000"/>
                        <a:gd name="connsiteY13" fmla="*/ 3934 h 10000"/>
                        <a:gd name="connsiteX14" fmla="*/ 4228 w 10000"/>
                        <a:gd name="connsiteY14" fmla="*/ 2986 h 10000"/>
                        <a:gd name="connsiteX15" fmla="*/ 2886 w 10000"/>
                        <a:gd name="connsiteY15" fmla="*/ 2464 h 10000"/>
                        <a:gd name="connsiteX16" fmla="*/ 336 w 10000"/>
                        <a:gd name="connsiteY16" fmla="*/ 2464 h 10000"/>
                        <a:gd name="connsiteX17" fmla="*/ 0 w 10000"/>
                        <a:gd name="connsiteY17" fmla="*/ 142 h 10000"/>
                        <a:gd name="connsiteX18" fmla="*/ 1544 w 10000"/>
                        <a:gd name="connsiteY18" fmla="*/ 0 h 10000"/>
                        <a:gd name="connsiteX0-1" fmla="*/ 1544 w 10000"/>
                        <a:gd name="connsiteY0-2" fmla="*/ 0 h 10000"/>
                        <a:gd name="connsiteX1-3" fmla="*/ 3054 w 10000"/>
                        <a:gd name="connsiteY1-4" fmla="*/ 142 h 10000"/>
                        <a:gd name="connsiteX2-5" fmla="*/ 4430 w 10000"/>
                        <a:gd name="connsiteY2-6" fmla="*/ 664 h 10000"/>
                        <a:gd name="connsiteX3-7" fmla="*/ 5772 w 10000"/>
                        <a:gd name="connsiteY3-8" fmla="*/ 1517 h 10000"/>
                        <a:gd name="connsiteX4-9" fmla="*/ 6980 w 10000"/>
                        <a:gd name="connsiteY4-10" fmla="*/ 2701 h 10000"/>
                        <a:gd name="connsiteX5-11" fmla="*/ 8020 w 10000"/>
                        <a:gd name="connsiteY5-12" fmla="*/ 4076 h 10000"/>
                        <a:gd name="connsiteX6-13" fmla="*/ 8893 w 10000"/>
                        <a:gd name="connsiteY6-14" fmla="*/ 5735 h 10000"/>
                        <a:gd name="connsiteX7-15" fmla="*/ 9564 w 10000"/>
                        <a:gd name="connsiteY7-16" fmla="*/ 7488 h 10000"/>
                        <a:gd name="connsiteX8-17" fmla="*/ 10000 w 10000"/>
                        <a:gd name="connsiteY8-18" fmla="*/ 9526 h 10000"/>
                        <a:gd name="connsiteX9-19" fmla="*/ 8389 w 10000"/>
                        <a:gd name="connsiteY9-20" fmla="*/ 10000 h 10000"/>
                        <a:gd name="connsiteX10-21" fmla="*/ 7953 w 10000"/>
                        <a:gd name="connsiteY10-22" fmla="*/ 8104 h 10000"/>
                        <a:gd name="connsiteX11-23" fmla="*/ 7282 w 10000"/>
                        <a:gd name="connsiteY11-24" fmla="*/ 6493 h 10000"/>
                        <a:gd name="connsiteX12-25" fmla="*/ 6409 w 10000"/>
                        <a:gd name="connsiteY12-26" fmla="*/ 5118 h 10000"/>
                        <a:gd name="connsiteX13-27" fmla="*/ 5369 w 10000"/>
                        <a:gd name="connsiteY13-28" fmla="*/ 3934 h 10000"/>
                        <a:gd name="connsiteX14-29" fmla="*/ 4228 w 10000"/>
                        <a:gd name="connsiteY14-30" fmla="*/ 2986 h 10000"/>
                        <a:gd name="connsiteX15-31" fmla="*/ 336 w 10000"/>
                        <a:gd name="connsiteY15-32" fmla="*/ 2464 h 10000"/>
                        <a:gd name="connsiteX16-33" fmla="*/ 0 w 10000"/>
                        <a:gd name="connsiteY16-34" fmla="*/ 142 h 10000"/>
                        <a:gd name="connsiteX17-35" fmla="*/ 1544 w 10000"/>
                        <a:gd name="connsiteY17-36" fmla="*/ 0 h 10000"/>
                        <a:gd name="connsiteX0-37" fmla="*/ 1544 w 10000"/>
                        <a:gd name="connsiteY0-38" fmla="*/ 0 h 10000"/>
                        <a:gd name="connsiteX1-39" fmla="*/ 3054 w 10000"/>
                        <a:gd name="connsiteY1-40" fmla="*/ 142 h 10000"/>
                        <a:gd name="connsiteX2-41" fmla="*/ 4430 w 10000"/>
                        <a:gd name="connsiteY2-42" fmla="*/ 664 h 10000"/>
                        <a:gd name="connsiteX3-43" fmla="*/ 5772 w 10000"/>
                        <a:gd name="connsiteY3-44" fmla="*/ 1517 h 10000"/>
                        <a:gd name="connsiteX4-45" fmla="*/ 6980 w 10000"/>
                        <a:gd name="connsiteY4-46" fmla="*/ 2701 h 10000"/>
                        <a:gd name="connsiteX5-47" fmla="*/ 8020 w 10000"/>
                        <a:gd name="connsiteY5-48" fmla="*/ 4076 h 10000"/>
                        <a:gd name="connsiteX6-49" fmla="*/ 8893 w 10000"/>
                        <a:gd name="connsiteY6-50" fmla="*/ 5735 h 10000"/>
                        <a:gd name="connsiteX7-51" fmla="*/ 9564 w 10000"/>
                        <a:gd name="connsiteY7-52" fmla="*/ 7488 h 10000"/>
                        <a:gd name="connsiteX8-53" fmla="*/ 10000 w 10000"/>
                        <a:gd name="connsiteY8-54" fmla="*/ 9526 h 10000"/>
                        <a:gd name="connsiteX9-55" fmla="*/ 8389 w 10000"/>
                        <a:gd name="connsiteY9-56" fmla="*/ 10000 h 10000"/>
                        <a:gd name="connsiteX10-57" fmla="*/ 7953 w 10000"/>
                        <a:gd name="connsiteY10-58" fmla="*/ 8104 h 10000"/>
                        <a:gd name="connsiteX11-59" fmla="*/ 7282 w 10000"/>
                        <a:gd name="connsiteY11-60" fmla="*/ 6493 h 10000"/>
                        <a:gd name="connsiteX12-61" fmla="*/ 6409 w 10000"/>
                        <a:gd name="connsiteY12-62" fmla="*/ 5118 h 10000"/>
                        <a:gd name="connsiteX13-63" fmla="*/ 5369 w 10000"/>
                        <a:gd name="connsiteY13-64" fmla="*/ 3934 h 10000"/>
                        <a:gd name="connsiteX14-65" fmla="*/ 336 w 10000"/>
                        <a:gd name="connsiteY14-66" fmla="*/ 2464 h 10000"/>
                        <a:gd name="connsiteX15-67" fmla="*/ 0 w 10000"/>
                        <a:gd name="connsiteY15-68" fmla="*/ 142 h 10000"/>
                        <a:gd name="connsiteX16-69" fmla="*/ 1544 w 10000"/>
                        <a:gd name="connsiteY16-70" fmla="*/ 0 h 10000"/>
                        <a:gd name="connsiteX0-71" fmla="*/ 1544 w 10000"/>
                        <a:gd name="connsiteY0-72" fmla="*/ 0 h 10000"/>
                        <a:gd name="connsiteX1-73" fmla="*/ 3054 w 10000"/>
                        <a:gd name="connsiteY1-74" fmla="*/ 142 h 10000"/>
                        <a:gd name="connsiteX2-75" fmla="*/ 4430 w 10000"/>
                        <a:gd name="connsiteY2-76" fmla="*/ 664 h 10000"/>
                        <a:gd name="connsiteX3-77" fmla="*/ 5772 w 10000"/>
                        <a:gd name="connsiteY3-78" fmla="*/ 1517 h 10000"/>
                        <a:gd name="connsiteX4-79" fmla="*/ 6980 w 10000"/>
                        <a:gd name="connsiteY4-80" fmla="*/ 2701 h 10000"/>
                        <a:gd name="connsiteX5-81" fmla="*/ 8020 w 10000"/>
                        <a:gd name="connsiteY5-82" fmla="*/ 4076 h 10000"/>
                        <a:gd name="connsiteX6-83" fmla="*/ 8893 w 10000"/>
                        <a:gd name="connsiteY6-84" fmla="*/ 5735 h 10000"/>
                        <a:gd name="connsiteX7-85" fmla="*/ 9564 w 10000"/>
                        <a:gd name="connsiteY7-86" fmla="*/ 7488 h 10000"/>
                        <a:gd name="connsiteX8-87" fmla="*/ 10000 w 10000"/>
                        <a:gd name="connsiteY8-88" fmla="*/ 9526 h 10000"/>
                        <a:gd name="connsiteX9-89" fmla="*/ 8389 w 10000"/>
                        <a:gd name="connsiteY9-90" fmla="*/ 10000 h 10000"/>
                        <a:gd name="connsiteX10-91" fmla="*/ 7953 w 10000"/>
                        <a:gd name="connsiteY10-92" fmla="*/ 8104 h 10000"/>
                        <a:gd name="connsiteX11-93" fmla="*/ 7282 w 10000"/>
                        <a:gd name="connsiteY11-94" fmla="*/ 6493 h 10000"/>
                        <a:gd name="connsiteX12-95" fmla="*/ 6409 w 10000"/>
                        <a:gd name="connsiteY12-96" fmla="*/ 5118 h 10000"/>
                        <a:gd name="connsiteX13-97" fmla="*/ 336 w 10000"/>
                        <a:gd name="connsiteY13-98" fmla="*/ 2464 h 10000"/>
                        <a:gd name="connsiteX14-99" fmla="*/ 0 w 10000"/>
                        <a:gd name="connsiteY14-100" fmla="*/ 142 h 10000"/>
                        <a:gd name="connsiteX15-101" fmla="*/ 1544 w 10000"/>
                        <a:gd name="connsiteY15-102" fmla="*/ 0 h 10000"/>
                        <a:gd name="connsiteX0-103" fmla="*/ 1544 w 10000"/>
                        <a:gd name="connsiteY0-104" fmla="*/ 0 h 10000"/>
                        <a:gd name="connsiteX1-105" fmla="*/ 3054 w 10000"/>
                        <a:gd name="connsiteY1-106" fmla="*/ 142 h 10000"/>
                        <a:gd name="connsiteX2-107" fmla="*/ 4430 w 10000"/>
                        <a:gd name="connsiteY2-108" fmla="*/ 664 h 10000"/>
                        <a:gd name="connsiteX3-109" fmla="*/ 5772 w 10000"/>
                        <a:gd name="connsiteY3-110" fmla="*/ 1517 h 10000"/>
                        <a:gd name="connsiteX4-111" fmla="*/ 6980 w 10000"/>
                        <a:gd name="connsiteY4-112" fmla="*/ 2701 h 10000"/>
                        <a:gd name="connsiteX5-113" fmla="*/ 8020 w 10000"/>
                        <a:gd name="connsiteY5-114" fmla="*/ 4076 h 10000"/>
                        <a:gd name="connsiteX6-115" fmla="*/ 8893 w 10000"/>
                        <a:gd name="connsiteY6-116" fmla="*/ 5735 h 10000"/>
                        <a:gd name="connsiteX7-117" fmla="*/ 9564 w 10000"/>
                        <a:gd name="connsiteY7-118" fmla="*/ 7488 h 10000"/>
                        <a:gd name="connsiteX8-119" fmla="*/ 10000 w 10000"/>
                        <a:gd name="connsiteY8-120" fmla="*/ 9526 h 10000"/>
                        <a:gd name="connsiteX9-121" fmla="*/ 8389 w 10000"/>
                        <a:gd name="connsiteY9-122" fmla="*/ 10000 h 10000"/>
                        <a:gd name="connsiteX10-123" fmla="*/ 7953 w 10000"/>
                        <a:gd name="connsiteY10-124" fmla="*/ 8104 h 10000"/>
                        <a:gd name="connsiteX11-125" fmla="*/ 7282 w 10000"/>
                        <a:gd name="connsiteY11-126" fmla="*/ 6493 h 10000"/>
                        <a:gd name="connsiteX12-127" fmla="*/ 336 w 10000"/>
                        <a:gd name="connsiteY12-128" fmla="*/ 2464 h 10000"/>
                        <a:gd name="connsiteX13-129" fmla="*/ 0 w 10000"/>
                        <a:gd name="connsiteY13-130" fmla="*/ 142 h 10000"/>
                        <a:gd name="connsiteX14-131" fmla="*/ 1544 w 10000"/>
                        <a:gd name="connsiteY14-132" fmla="*/ 0 h 10000"/>
                        <a:gd name="connsiteX0-133" fmla="*/ 1544 w 10000"/>
                        <a:gd name="connsiteY0-134" fmla="*/ 0 h 10000"/>
                        <a:gd name="connsiteX1-135" fmla="*/ 3054 w 10000"/>
                        <a:gd name="connsiteY1-136" fmla="*/ 142 h 10000"/>
                        <a:gd name="connsiteX2-137" fmla="*/ 4430 w 10000"/>
                        <a:gd name="connsiteY2-138" fmla="*/ 664 h 10000"/>
                        <a:gd name="connsiteX3-139" fmla="*/ 5772 w 10000"/>
                        <a:gd name="connsiteY3-140" fmla="*/ 1517 h 10000"/>
                        <a:gd name="connsiteX4-141" fmla="*/ 6980 w 10000"/>
                        <a:gd name="connsiteY4-142" fmla="*/ 2701 h 10000"/>
                        <a:gd name="connsiteX5-143" fmla="*/ 8020 w 10000"/>
                        <a:gd name="connsiteY5-144" fmla="*/ 4076 h 10000"/>
                        <a:gd name="connsiteX6-145" fmla="*/ 8893 w 10000"/>
                        <a:gd name="connsiteY6-146" fmla="*/ 5735 h 10000"/>
                        <a:gd name="connsiteX7-147" fmla="*/ 9564 w 10000"/>
                        <a:gd name="connsiteY7-148" fmla="*/ 7488 h 10000"/>
                        <a:gd name="connsiteX8-149" fmla="*/ 10000 w 10000"/>
                        <a:gd name="connsiteY8-150" fmla="*/ 9526 h 10000"/>
                        <a:gd name="connsiteX9-151" fmla="*/ 8389 w 10000"/>
                        <a:gd name="connsiteY9-152" fmla="*/ 10000 h 10000"/>
                        <a:gd name="connsiteX10-153" fmla="*/ 7953 w 10000"/>
                        <a:gd name="connsiteY10-154" fmla="*/ 8104 h 10000"/>
                        <a:gd name="connsiteX11-155" fmla="*/ 336 w 10000"/>
                        <a:gd name="connsiteY11-156" fmla="*/ 2464 h 10000"/>
                        <a:gd name="connsiteX12-157" fmla="*/ 0 w 10000"/>
                        <a:gd name="connsiteY12-158" fmla="*/ 142 h 10000"/>
                        <a:gd name="connsiteX13-159" fmla="*/ 1544 w 10000"/>
                        <a:gd name="connsiteY13-160" fmla="*/ 0 h 10000"/>
                        <a:gd name="connsiteX0-161" fmla="*/ 1544 w 10000"/>
                        <a:gd name="connsiteY0-162" fmla="*/ 0 h 10000"/>
                        <a:gd name="connsiteX1-163" fmla="*/ 3054 w 10000"/>
                        <a:gd name="connsiteY1-164" fmla="*/ 142 h 10000"/>
                        <a:gd name="connsiteX2-165" fmla="*/ 4430 w 10000"/>
                        <a:gd name="connsiteY2-166" fmla="*/ 664 h 10000"/>
                        <a:gd name="connsiteX3-167" fmla="*/ 5772 w 10000"/>
                        <a:gd name="connsiteY3-168" fmla="*/ 1517 h 10000"/>
                        <a:gd name="connsiteX4-169" fmla="*/ 6980 w 10000"/>
                        <a:gd name="connsiteY4-170" fmla="*/ 2701 h 10000"/>
                        <a:gd name="connsiteX5-171" fmla="*/ 8020 w 10000"/>
                        <a:gd name="connsiteY5-172" fmla="*/ 4076 h 10000"/>
                        <a:gd name="connsiteX6-173" fmla="*/ 8893 w 10000"/>
                        <a:gd name="connsiteY6-174" fmla="*/ 5735 h 10000"/>
                        <a:gd name="connsiteX7-175" fmla="*/ 9564 w 10000"/>
                        <a:gd name="connsiteY7-176" fmla="*/ 7488 h 10000"/>
                        <a:gd name="connsiteX8-177" fmla="*/ 10000 w 10000"/>
                        <a:gd name="connsiteY8-178" fmla="*/ 9526 h 10000"/>
                        <a:gd name="connsiteX9-179" fmla="*/ 8389 w 10000"/>
                        <a:gd name="connsiteY9-180" fmla="*/ 10000 h 10000"/>
                        <a:gd name="connsiteX10-181" fmla="*/ 336 w 10000"/>
                        <a:gd name="connsiteY10-182" fmla="*/ 2464 h 10000"/>
                        <a:gd name="connsiteX11-183" fmla="*/ 0 w 10000"/>
                        <a:gd name="connsiteY11-184" fmla="*/ 142 h 10000"/>
                        <a:gd name="connsiteX12-185" fmla="*/ 1544 w 10000"/>
                        <a:gd name="connsiteY12-186" fmla="*/ 0 h 10000"/>
                        <a:gd name="connsiteX0-187" fmla="*/ 1544 w 10000"/>
                        <a:gd name="connsiteY0-188" fmla="*/ 0 h 10000"/>
                        <a:gd name="connsiteX1-189" fmla="*/ 3054 w 10000"/>
                        <a:gd name="connsiteY1-190" fmla="*/ 142 h 10000"/>
                        <a:gd name="connsiteX2-191" fmla="*/ 4430 w 10000"/>
                        <a:gd name="connsiteY2-192" fmla="*/ 664 h 10000"/>
                        <a:gd name="connsiteX3-193" fmla="*/ 5772 w 10000"/>
                        <a:gd name="connsiteY3-194" fmla="*/ 1517 h 10000"/>
                        <a:gd name="connsiteX4-195" fmla="*/ 6980 w 10000"/>
                        <a:gd name="connsiteY4-196" fmla="*/ 2701 h 10000"/>
                        <a:gd name="connsiteX5-197" fmla="*/ 8020 w 10000"/>
                        <a:gd name="connsiteY5-198" fmla="*/ 4076 h 10000"/>
                        <a:gd name="connsiteX6-199" fmla="*/ 8893 w 10000"/>
                        <a:gd name="connsiteY6-200" fmla="*/ 5735 h 10000"/>
                        <a:gd name="connsiteX7-201" fmla="*/ 9564 w 10000"/>
                        <a:gd name="connsiteY7-202" fmla="*/ 7488 h 10000"/>
                        <a:gd name="connsiteX8-203" fmla="*/ 10000 w 10000"/>
                        <a:gd name="connsiteY8-204" fmla="*/ 9526 h 10000"/>
                        <a:gd name="connsiteX9-205" fmla="*/ 8389 w 10000"/>
                        <a:gd name="connsiteY9-206" fmla="*/ 10000 h 10000"/>
                        <a:gd name="connsiteX10-207" fmla="*/ 336 w 10000"/>
                        <a:gd name="connsiteY10-208" fmla="*/ 2464 h 10000"/>
                        <a:gd name="connsiteX11-209" fmla="*/ 0 w 10000"/>
                        <a:gd name="connsiteY11-210" fmla="*/ 142 h 10000"/>
                        <a:gd name="connsiteX12-211" fmla="*/ 1544 w 10000"/>
                        <a:gd name="connsiteY12-212" fmla="*/ 0 h 10000"/>
                        <a:gd name="connsiteX0-213" fmla="*/ 1544 w 10000"/>
                        <a:gd name="connsiteY0-214" fmla="*/ 0 h 10000"/>
                        <a:gd name="connsiteX1-215" fmla="*/ 3054 w 10000"/>
                        <a:gd name="connsiteY1-216" fmla="*/ 142 h 10000"/>
                        <a:gd name="connsiteX2-217" fmla="*/ 4430 w 10000"/>
                        <a:gd name="connsiteY2-218" fmla="*/ 664 h 10000"/>
                        <a:gd name="connsiteX3-219" fmla="*/ 5772 w 10000"/>
                        <a:gd name="connsiteY3-220" fmla="*/ 1517 h 10000"/>
                        <a:gd name="connsiteX4-221" fmla="*/ 6980 w 10000"/>
                        <a:gd name="connsiteY4-222" fmla="*/ 2701 h 10000"/>
                        <a:gd name="connsiteX5-223" fmla="*/ 8020 w 10000"/>
                        <a:gd name="connsiteY5-224" fmla="*/ 4076 h 10000"/>
                        <a:gd name="connsiteX6-225" fmla="*/ 8893 w 10000"/>
                        <a:gd name="connsiteY6-226" fmla="*/ 5735 h 10000"/>
                        <a:gd name="connsiteX7-227" fmla="*/ 9564 w 10000"/>
                        <a:gd name="connsiteY7-228" fmla="*/ 7488 h 10000"/>
                        <a:gd name="connsiteX8-229" fmla="*/ 10000 w 10000"/>
                        <a:gd name="connsiteY8-230" fmla="*/ 9526 h 10000"/>
                        <a:gd name="connsiteX9-231" fmla="*/ 8389 w 10000"/>
                        <a:gd name="connsiteY9-232" fmla="*/ 10000 h 10000"/>
                        <a:gd name="connsiteX10-233" fmla="*/ 336 w 10000"/>
                        <a:gd name="connsiteY10-234" fmla="*/ 2464 h 10000"/>
                        <a:gd name="connsiteX11-235" fmla="*/ 0 w 10000"/>
                        <a:gd name="connsiteY11-236" fmla="*/ 142 h 10000"/>
                        <a:gd name="connsiteX12-237" fmla="*/ 1544 w 10000"/>
                        <a:gd name="connsiteY12-238" fmla="*/ 0 h 10000"/>
                        <a:gd name="connsiteX0-239" fmla="*/ 1544 w 10000"/>
                        <a:gd name="connsiteY0-240" fmla="*/ 0 h 10000"/>
                        <a:gd name="connsiteX1-241" fmla="*/ 3054 w 10000"/>
                        <a:gd name="connsiteY1-242" fmla="*/ 142 h 10000"/>
                        <a:gd name="connsiteX2-243" fmla="*/ 4430 w 10000"/>
                        <a:gd name="connsiteY2-244" fmla="*/ 664 h 10000"/>
                        <a:gd name="connsiteX3-245" fmla="*/ 5772 w 10000"/>
                        <a:gd name="connsiteY3-246" fmla="*/ 1517 h 10000"/>
                        <a:gd name="connsiteX4-247" fmla="*/ 6980 w 10000"/>
                        <a:gd name="connsiteY4-248" fmla="*/ 2701 h 10000"/>
                        <a:gd name="connsiteX5-249" fmla="*/ 8020 w 10000"/>
                        <a:gd name="connsiteY5-250" fmla="*/ 4076 h 10000"/>
                        <a:gd name="connsiteX6-251" fmla="*/ 8893 w 10000"/>
                        <a:gd name="connsiteY6-252" fmla="*/ 5735 h 10000"/>
                        <a:gd name="connsiteX7-253" fmla="*/ 9564 w 10000"/>
                        <a:gd name="connsiteY7-254" fmla="*/ 7488 h 10000"/>
                        <a:gd name="connsiteX8-255" fmla="*/ 10000 w 10000"/>
                        <a:gd name="connsiteY8-256" fmla="*/ 9526 h 10000"/>
                        <a:gd name="connsiteX9-257" fmla="*/ 8389 w 10000"/>
                        <a:gd name="connsiteY9-258" fmla="*/ 10000 h 10000"/>
                        <a:gd name="connsiteX10-259" fmla="*/ 336 w 10000"/>
                        <a:gd name="connsiteY10-260" fmla="*/ 2464 h 10000"/>
                        <a:gd name="connsiteX11-261" fmla="*/ 0 w 10000"/>
                        <a:gd name="connsiteY11-262" fmla="*/ 142 h 10000"/>
                        <a:gd name="connsiteX12-263" fmla="*/ 1544 w 10000"/>
                        <a:gd name="connsiteY12-264" fmla="*/ 0 h 10000"/>
                        <a:gd name="connsiteX0-265" fmla="*/ 1544 w 10000"/>
                        <a:gd name="connsiteY0-266" fmla="*/ 0 h 10000"/>
                        <a:gd name="connsiteX1-267" fmla="*/ 3054 w 10000"/>
                        <a:gd name="connsiteY1-268" fmla="*/ 142 h 10000"/>
                        <a:gd name="connsiteX2-269" fmla="*/ 4430 w 10000"/>
                        <a:gd name="connsiteY2-270" fmla="*/ 664 h 10000"/>
                        <a:gd name="connsiteX3-271" fmla="*/ 5772 w 10000"/>
                        <a:gd name="connsiteY3-272" fmla="*/ 1517 h 10000"/>
                        <a:gd name="connsiteX4-273" fmla="*/ 6980 w 10000"/>
                        <a:gd name="connsiteY4-274" fmla="*/ 2701 h 10000"/>
                        <a:gd name="connsiteX5-275" fmla="*/ 8020 w 10000"/>
                        <a:gd name="connsiteY5-276" fmla="*/ 4076 h 10000"/>
                        <a:gd name="connsiteX6-277" fmla="*/ 8893 w 10000"/>
                        <a:gd name="connsiteY6-278" fmla="*/ 5735 h 10000"/>
                        <a:gd name="connsiteX7-279" fmla="*/ 9564 w 10000"/>
                        <a:gd name="connsiteY7-280" fmla="*/ 7488 h 10000"/>
                        <a:gd name="connsiteX8-281" fmla="*/ 10000 w 10000"/>
                        <a:gd name="connsiteY8-282" fmla="*/ 9526 h 10000"/>
                        <a:gd name="connsiteX9-283" fmla="*/ 8389 w 10000"/>
                        <a:gd name="connsiteY9-284" fmla="*/ 10000 h 10000"/>
                        <a:gd name="connsiteX10-285" fmla="*/ 336 w 10000"/>
                        <a:gd name="connsiteY10-286" fmla="*/ 2464 h 10000"/>
                        <a:gd name="connsiteX11-287" fmla="*/ 0 w 10000"/>
                        <a:gd name="connsiteY11-288" fmla="*/ 142 h 10000"/>
                        <a:gd name="connsiteX12-289" fmla="*/ 1544 w 10000"/>
                        <a:gd name="connsiteY12-290" fmla="*/ 0 h 10000"/>
                        <a:gd name="connsiteX0-291" fmla="*/ 1544 w 10000"/>
                        <a:gd name="connsiteY0-292" fmla="*/ 0 h 10000"/>
                        <a:gd name="connsiteX1-293" fmla="*/ 3054 w 10000"/>
                        <a:gd name="connsiteY1-294" fmla="*/ 142 h 10000"/>
                        <a:gd name="connsiteX2-295" fmla="*/ 4430 w 10000"/>
                        <a:gd name="connsiteY2-296" fmla="*/ 664 h 10000"/>
                        <a:gd name="connsiteX3-297" fmla="*/ 5772 w 10000"/>
                        <a:gd name="connsiteY3-298" fmla="*/ 1517 h 10000"/>
                        <a:gd name="connsiteX4-299" fmla="*/ 6980 w 10000"/>
                        <a:gd name="connsiteY4-300" fmla="*/ 2701 h 10000"/>
                        <a:gd name="connsiteX5-301" fmla="*/ 8020 w 10000"/>
                        <a:gd name="connsiteY5-302" fmla="*/ 4076 h 10000"/>
                        <a:gd name="connsiteX6-303" fmla="*/ 8893 w 10000"/>
                        <a:gd name="connsiteY6-304" fmla="*/ 5735 h 10000"/>
                        <a:gd name="connsiteX7-305" fmla="*/ 9564 w 10000"/>
                        <a:gd name="connsiteY7-306" fmla="*/ 7488 h 10000"/>
                        <a:gd name="connsiteX8-307" fmla="*/ 10000 w 10000"/>
                        <a:gd name="connsiteY8-308" fmla="*/ 9526 h 10000"/>
                        <a:gd name="connsiteX9-309" fmla="*/ 8389 w 10000"/>
                        <a:gd name="connsiteY9-310" fmla="*/ 10000 h 10000"/>
                        <a:gd name="connsiteX10-311" fmla="*/ 336 w 10000"/>
                        <a:gd name="connsiteY10-312" fmla="*/ 2464 h 10000"/>
                        <a:gd name="connsiteX11-313" fmla="*/ 0 w 10000"/>
                        <a:gd name="connsiteY11-314" fmla="*/ 142 h 10000"/>
                        <a:gd name="connsiteX12-315" fmla="*/ 1544 w 10000"/>
                        <a:gd name="connsiteY12-316" fmla="*/ 0 h 10000"/>
                        <a:gd name="connsiteX0-317" fmla="*/ 1544 w 10000"/>
                        <a:gd name="connsiteY0-318" fmla="*/ 0 h 10000"/>
                        <a:gd name="connsiteX1-319" fmla="*/ 3054 w 10000"/>
                        <a:gd name="connsiteY1-320" fmla="*/ 142 h 10000"/>
                        <a:gd name="connsiteX2-321" fmla="*/ 4430 w 10000"/>
                        <a:gd name="connsiteY2-322" fmla="*/ 664 h 10000"/>
                        <a:gd name="connsiteX3-323" fmla="*/ 5772 w 10000"/>
                        <a:gd name="connsiteY3-324" fmla="*/ 1517 h 10000"/>
                        <a:gd name="connsiteX4-325" fmla="*/ 6980 w 10000"/>
                        <a:gd name="connsiteY4-326" fmla="*/ 2701 h 10000"/>
                        <a:gd name="connsiteX5-327" fmla="*/ 8020 w 10000"/>
                        <a:gd name="connsiteY5-328" fmla="*/ 4076 h 10000"/>
                        <a:gd name="connsiteX6-329" fmla="*/ 8893 w 10000"/>
                        <a:gd name="connsiteY6-330" fmla="*/ 5735 h 10000"/>
                        <a:gd name="connsiteX7-331" fmla="*/ 9564 w 10000"/>
                        <a:gd name="connsiteY7-332" fmla="*/ 7488 h 10000"/>
                        <a:gd name="connsiteX8-333" fmla="*/ 10000 w 10000"/>
                        <a:gd name="connsiteY8-334" fmla="*/ 9526 h 10000"/>
                        <a:gd name="connsiteX9-335" fmla="*/ 8389 w 10000"/>
                        <a:gd name="connsiteY9-336" fmla="*/ 10000 h 10000"/>
                        <a:gd name="connsiteX10-337" fmla="*/ 336 w 10000"/>
                        <a:gd name="connsiteY10-338" fmla="*/ 2464 h 10000"/>
                        <a:gd name="connsiteX11-339" fmla="*/ 0 w 10000"/>
                        <a:gd name="connsiteY11-340" fmla="*/ 142 h 10000"/>
                        <a:gd name="connsiteX12-341" fmla="*/ 1544 w 10000"/>
                        <a:gd name="connsiteY12-342" fmla="*/ 0 h 10000"/>
                        <a:gd name="connsiteX0-343" fmla="*/ 1544 w 10000"/>
                        <a:gd name="connsiteY0-344" fmla="*/ 0 h 10000"/>
                        <a:gd name="connsiteX1-345" fmla="*/ 3054 w 10000"/>
                        <a:gd name="connsiteY1-346" fmla="*/ 142 h 10000"/>
                        <a:gd name="connsiteX2-347" fmla="*/ 4430 w 10000"/>
                        <a:gd name="connsiteY2-348" fmla="*/ 664 h 10000"/>
                        <a:gd name="connsiteX3-349" fmla="*/ 5772 w 10000"/>
                        <a:gd name="connsiteY3-350" fmla="*/ 1517 h 10000"/>
                        <a:gd name="connsiteX4-351" fmla="*/ 6980 w 10000"/>
                        <a:gd name="connsiteY4-352" fmla="*/ 2701 h 10000"/>
                        <a:gd name="connsiteX5-353" fmla="*/ 8020 w 10000"/>
                        <a:gd name="connsiteY5-354" fmla="*/ 4076 h 10000"/>
                        <a:gd name="connsiteX6-355" fmla="*/ 8893 w 10000"/>
                        <a:gd name="connsiteY6-356" fmla="*/ 5735 h 10000"/>
                        <a:gd name="connsiteX7-357" fmla="*/ 9564 w 10000"/>
                        <a:gd name="connsiteY7-358" fmla="*/ 7488 h 10000"/>
                        <a:gd name="connsiteX8-359" fmla="*/ 10000 w 10000"/>
                        <a:gd name="connsiteY8-360" fmla="*/ 9526 h 10000"/>
                        <a:gd name="connsiteX9-361" fmla="*/ 8389 w 10000"/>
                        <a:gd name="connsiteY9-362" fmla="*/ 10000 h 10000"/>
                        <a:gd name="connsiteX10-363" fmla="*/ 336 w 10000"/>
                        <a:gd name="connsiteY10-364" fmla="*/ 2464 h 10000"/>
                        <a:gd name="connsiteX11-365" fmla="*/ 0 w 10000"/>
                        <a:gd name="connsiteY11-366" fmla="*/ 142 h 10000"/>
                        <a:gd name="connsiteX12-367" fmla="*/ 1544 w 10000"/>
                        <a:gd name="connsiteY12-368" fmla="*/ 0 h 10000"/>
                        <a:gd name="connsiteX0-369" fmla="*/ 1544 w 10000"/>
                        <a:gd name="connsiteY0-370" fmla="*/ 0 h 10000"/>
                        <a:gd name="connsiteX1-371" fmla="*/ 3054 w 10000"/>
                        <a:gd name="connsiteY1-372" fmla="*/ 142 h 10000"/>
                        <a:gd name="connsiteX2-373" fmla="*/ 4430 w 10000"/>
                        <a:gd name="connsiteY2-374" fmla="*/ 664 h 10000"/>
                        <a:gd name="connsiteX3-375" fmla="*/ 5772 w 10000"/>
                        <a:gd name="connsiteY3-376" fmla="*/ 1517 h 10000"/>
                        <a:gd name="connsiteX4-377" fmla="*/ 6980 w 10000"/>
                        <a:gd name="connsiteY4-378" fmla="*/ 2701 h 10000"/>
                        <a:gd name="connsiteX5-379" fmla="*/ 8020 w 10000"/>
                        <a:gd name="connsiteY5-380" fmla="*/ 4076 h 10000"/>
                        <a:gd name="connsiteX6-381" fmla="*/ 8893 w 10000"/>
                        <a:gd name="connsiteY6-382" fmla="*/ 5735 h 10000"/>
                        <a:gd name="connsiteX7-383" fmla="*/ 9564 w 10000"/>
                        <a:gd name="connsiteY7-384" fmla="*/ 7488 h 10000"/>
                        <a:gd name="connsiteX8-385" fmla="*/ 10000 w 10000"/>
                        <a:gd name="connsiteY8-386" fmla="*/ 9526 h 10000"/>
                        <a:gd name="connsiteX9-387" fmla="*/ 8389 w 10000"/>
                        <a:gd name="connsiteY9-388" fmla="*/ 10000 h 10000"/>
                        <a:gd name="connsiteX10-389" fmla="*/ 336 w 10000"/>
                        <a:gd name="connsiteY10-390" fmla="*/ 2464 h 10000"/>
                        <a:gd name="connsiteX11-391" fmla="*/ 0 w 10000"/>
                        <a:gd name="connsiteY11-392" fmla="*/ 142 h 10000"/>
                        <a:gd name="connsiteX12-393" fmla="*/ 1544 w 10000"/>
                        <a:gd name="connsiteY12-394" fmla="*/ 0 h 10000"/>
                        <a:gd name="connsiteX0-395" fmla="*/ 0 w 10000"/>
                        <a:gd name="connsiteY0-396" fmla="*/ 0 h 9858"/>
                        <a:gd name="connsiteX1-397" fmla="*/ 3054 w 10000"/>
                        <a:gd name="connsiteY1-398" fmla="*/ 0 h 9858"/>
                        <a:gd name="connsiteX2-399" fmla="*/ 4430 w 10000"/>
                        <a:gd name="connsiteY2-400" fmla="*/ 522 h 9858"/>
                        <a:gd name="connsiteX3-401" fmla="*/ 5772 w 10000"/>
                        <a:gd name="connsiteY3-402" fmla="*/ 1375 h 9858"/>
                        <a:gd name="connsiteX4-403" fmla="*/ 6980 w 10000"/>
                        <a:gd name="connsiteY4-404" fmla="*/ 2559 h 9858"/>
                        <a:gd name="connsiteX5-405" fmla="*/ 8020 w 10000"/>
                        <a:gd name="connsiteY5-406" fmla="*/ 3934 h 9858"/>
                        <a:gd name="connsiteX6-407" fmla="*/ 8893 w 10000"/>
                        <a:gd name="connsiteY6-408" fmla="*/ 5593 h 9858"/>
                        <a:gd name="connsiteX7-409" fmla="*/ 9564 w 10000"/>
                        <a:gd name="connsiteY7-410" fmla="*/ 7346 h 9858"/>
                        <a:gd name="connsiteX8-411" fmla="*/ 10000 w 10000"/>
                        <a:gd name="connsiteY8-412" fmla="*/ 9384 h 9858"/>
                        <a:gd name="connsiteX9-413" fmla="*/ 8389 w 10000"/>
                        <a:gd name="connsiteY9-414" fmla="*/ 9858 h 9858"/>
                        <a:gd name="connsiteX10-415" fmla="*/ 336 w 10000"/>
                        <a:gd name="connsiteY10-416" fmla="*/ 2322 h 9858"/>
                        <a:gd name="connsiteX11-417" fmla="*/ 0 w 10000"/>
                        <a:gd name="connsiteY11-418" fmla="*/ 0 h 9858"/>
                        <a:gd name="connsiteX0-419" fmla="*/ 0 w 10000"/>
                        <a:gd name="connsiteY0-420" fmla="*/ 0 h 10000"/>
                        <a:gd name="connsiteX1-421" fmla="*/ 4430 w 10000"/>
                        <a:gd name="connsiteY1-422" fmla="*/ 530 h 10000"/>
                        <a:gd name="connsiteX2-423" fmla="*/ 5772 w 10000"/>
                        <a:gd name="connsiteY2-424" fmla="*/ 1395 h 10000"/>
                        <a:gd name="connsiteX3-425" fmla="*/ 6980 w 10000"/>
                        <a:gd name="connsiteY3-426" fmla="*/ 2596 h 10000"/>
                        <a:gd name="connsiteX4-427" fmla="*/ 8020 w 10000"/>
                        <a:gd name="connsiteY4-428" fmla="*/ 3991 h 10000"/>
                        <a:gd name="connsiteX5-429" fmla="*/ 8893 w 10000"/>
                        <a:gd name="connsiteY5-430" fmla="*/ 5674 h 10000"/>
                        <a:gd name="connsiteX6-431" fmla="*/ 9564 w 10000"/>
                        <a:gd name="connsiteY6-432" fmla="*/ 7452 h 10000"/>
                        <a:gd name="connsiteX7-433" fmla="*/ 10000 w 10000"/>
                        <a:gd name="connsiteY7-434" fmla="*/ 9519 h 10000"/>
                        <a:gd name="connsiteX8-435" fmla="*/ 8389 w 10000"/>
                        <a:gd name="connsiteY8-436" fmla="*/ 10000 h 10000"/>
                        <a:gd name="connsiteX9-437" fmla="*/ 336 w 10000"/>
                        <a:gd name="connsiteY9-438" fmla="*/ 2355 h 10000"/>
                        <a:gd name="connsiteX10-439" fmla="*/ 0 w 10000"/>
                        <a:gd name="connsiteY10-440" fmla="*/ 0 h 10000"/>
                        <a:gd name="connsiteX0-441" fmla="*/ 0 w 10000"/>
                        <a:gd name="connsiteY0-442" fmla="*/ 0 h 10000"/>
                        <a:gd name="connsiteX1-443" fmla="*/ 5772 w 10000"/>
                        <a:gd name="connsiteY1-444" fmla="*/ 1395 h 10000"/>
                        <a:gd name="connsiteX2-445" fmla="*/ 6980 w 10000"/>
                        <a:gd name="connsiteY2-446" fmla="*/ 2596 h 10000"/>
                        <a:gd name="connsiteX3-447" fmla="*/ 8020 w 10000"/>
                        <a:gd name="connsiteY3-448" fmla="*/ 3991 h 10000"/>
                        <a:gd name="connsiteX4-449" fmla="*/ 8893 w 10000"/>
                        <a:gd name="connsiteY4-450" fmla="*/ 5674 h 10000"/>
                        <a:gd name="connsiteX5-451" fmla="*/ 9564 w 10000"/>
                        <a:gd name="connsiteY5-452" fmla="*/ 7452 h 10000"/>
                        <a:gd name="connsiteX6-453" fmla="*/ 10000 w 10000"/>
                        <a:gd name="connsiteY6-454" fmla="*/ 9519 h 10000"/>
                        <a:gd name="connsiteX7-455" fmla="*/ 8389 w 10000"/>
                        <a:gd name="connsiteY7-456" fmla="*/ 10000 h 10000"/>
                        <a:gd name="connsiteX8-457" fmla="*/ 336 w 10000"/>
                        <a:gd name="connsiteY8-458" fmla="*/ 2355 h 10000"/>
                        <a:gd name="connsiteX9-459" fmla="*/ 0 w 10000"/>
                        <a:gd name="connsiteY9-460" fmla="*/ 0 h 10000"/>
                        <a:gd name="connsiteX0-461" fmla="*/ 0 w 10000"/>
                        <a:gd name="connsiteY0-462" fmla="*/ 0 h 10000"/>
                        <a:gd name="connsiteX1-463" fmla="*/ 6980 w 10000"/>
                        <a:gd name="connsiteY1-464" fmla="*/ 2596 h 10000"/>
                        <a:gd name="connsiteX2-465" fmla="*/ 8020 w 10000"/>
                        <a:gd name="connsiteY2-466" fmla="*/ 3991 h 10000"/>
                        <a:gd name="connsiteX3-467" fmla="*/ 8893 w 10000"/>
                        <a:gd name="connsiteY3-468" fmla="*/ 5674 h 10000"/>
                        <a:gd name="connsiteX4-469" fmla="*/ 9564 w 10000"/>
                        <a:gd name="connsiteY4-470" fmla="*/ 7452 h 10000"/>
                        <a:gd name="connsiteX5-471" fmla="*/ 10000 w 10000"/>
                        <a:gd name="connsiteY5-472" fmla="*/ 9519 h 10000"/>
                        <a:gd name="connsiteX6-473" fmla="*/ 8389 w 10000"/>
                        <a:gd name="connsiteY6-474" fmla="*/ 10000 h 10000"/>
                        <a:gd name="connsiteX7-475" fmla="*/ 336 w 10000"/>
                        <a:gd name="connsiteY7-476" fmla="*/ 2355 h 10000"/>
                        <a:gd name="connsiteX8-477" fmla="*/ 0 w 10000"/>
                        <a:gd name="connsiteY8-478" fmla="*/ 0 h 10000"/>
                        <a:gd name="connsiteX0-479" fmla="*/ 0 w 10000"/>
                        <a:gd name="connsiteY0-480" fmla="*/ 0 h 10000"/>
                        <a:gd name="connsiteX1-481" fmla="*/ 8020 w 10000"/>
                        <a:gd name="connsiteY1-482" fmla="*/ 3991 h 10000"/>
                        <a:gd name="connsiteX2-483" fmla="*/ 8893 w 10000"/>
                        <a:gd name="connsiteY2-484" fmla="*/ 5674 h 10000"/>
                        <a:gd name="connsiteX3-485" fmla="*/ 9564 w 10000"/>
                        <a:gd name="connsiteY3-486" fmla="*/ 7452 h 10000"/>
                        <a:gd name="connsiteX4-487" fmla="*/ 10000 w 10000"/>
                        <a:gd name="connsiteY4-488" fmla="*/ 9519 h 10000"/>
                        <a:gd name="connsiteX5-489" fmla="*/ 8389 w 10000"/>
                        <a:gd name="connsiteY5-490" fmla="*/ 10000 h 10000"/>
                        <a:gd name="connsiteX6-491" fmla="*/ 336 w 10000"/>
                        <a:gd name="connsiteY6-492" fmla="*/ 2355 h 10000"/>
                        <a:gd name="connsiteX7-493" fmla="*/ 0 w 10000"/>
                        <a:gd name="connsiteY7-494" fmla="*/ 0 h 10000"/>
                        <a:gd name="connsiteX0-495" fmla="*/ 0 w 10000"/>
                        <a:gd name="connsiteY0-496" fmla="*/ 0 h 10000"/>
                        <a:gd name="connsiteX1-497" fmla="*/ 8893 w 10000"/>
                        <a:gd name="connsiteY1-498" fmla="*/ 5674 h 10000"/>
                        <a:gd name="connsiteX2-499" fmla="*/ 9564 w 10000"/>
                        <a:gd name="connsiteY2-500" fmla="*/ 7452 h 10000"/>
                        <a:gd name="connsiteX3-501" fmla="*/ 10000 w 10000"/>
                        <a:gd name="connsiteY3-502" fmla="*/ 9519 h 10000"/>
                        <a:gd name="connsiteX4-503" fmla="*/ 8389 w 10000"/>
                        <a:gd name="connsiteY4-504" fmla="*/ 10000 h 10000"/>
                        <a:gd name="connsiteX5-505" fmla="*/ 336 w 10000"/>
                        <a:gd name="connsiteY5-506" fmla="*/ 2355 h 10000"/>
                        <a:gd name="connsiteX6-507" fmla="*/ 0 w 10000"/>
                        <a:gd name="connsiteY6-508" fmla="*/ 0 h 10000"/>
                        <a:gd name="connsiteX0-509" fmla="*/ 0 w 10000"/>
                        <a:gd name="connsiteY0-510" fmla="*/ 0 h 10000"/>
                        <a:gd name="connsiteX1-511" fmla="*/ 9564 w 10000"/>
                        <a:gd name="connsiteY1-512" fmla="*/ 7452 h 10000"/>
                        <a:gd name="connsiteX2-513" fmla="*/ 10000 w 10000"/>
                        <a:gd name="connsiteY2-514" fmla="*/ 9519 h 10000"/>
                        <a:gd name="connsiteX3-515" fmla="*/ 8389 w 10000"/>
                        <a:gd name="connsiteY3-516" fmla="*/ 10000 h 10000"/>
                        <a:gd name="connsiteX4-517" fmla="*/ 336 w 10000"/>
                        <a:gd name="connsiteY4-518" fmla="*/ 2355 h 10000"/>
                        <a:gd name="connsiteX5-519" fmla="*/ 0 w 10000"/>
                        <a:gd name="connsiteY5-520" fmla="*/ 0 h 10000"/>
                        <a:gd name="connsiteX0-521" fmla="*/ 0 w 10000"/>
                        <a:gd name="connsiteY0-522" fmla="*/ 0 h 10000"/>
                        <a:gd name="connsiteX1-523" fmla="*/ 9564 w 10000"/>
                        <a:gd name="connsiteY1-524" fmla="*/ 7452 h 10000"/>
                        <a:gd name="connsiteX2-525" fmla="*/ 10000 w 10000"/>
                        <a:gd name="connsiteY2-526" fmla="*/ 9519 h 10000"/>
                        <a:gd name="connsiteX3-527" fmla="*/ 8389 w 10000"/>
                        <a:gd name="connsiteY3-528" fmla="*/ 10000 h 10000"/>
                        <a:gd name="connsiteX4-529" fmla="*/ 336 w 10000"/>
                        <a:gd name="connsiteY4-530" fmla="*/ 2355 h 10000"/>
                        <a:gd name="connsiteX5-531" fmla="*/ 0 w 10000"/>
                        <a:gd name="connsiteY5-532" fmla="*/ 0 h 10000"/>
                        <a:gd name="connsiteX0-533" fmla="*/ 0 w 10000"/>
                        <a:gd name="connsiteY0-534" fmla="*/ 0 h 10000"/>
                        <a:gd name="connsiteX1-535" fmla="*/ 9564 w 10000"/>
                        <a:gd name="connsiteY1-536" fmla="*/ 7452 h 10000"/>
                        <a:gd name="connsiteX2-537" fmla="*/ 10000 w 10000"/>
                        <a:gd name="connsiteY2-538" fmla="*/ 9519 h 10000"/>
                        <a:gd name="connsiteX3-539" fmla="*/ 8389 w 10000"/>
                        <a:gd name="connsiteY3-540" fmla="*/ 10000 h 10000"/>
                        <a:gd name="connsiteX4-541" fmla="*/ 336 w 10000"/>
                        <a:gd name="connsiteY4-542" fmla="*/ 2355 h 10000"/>
                        <a:gd name="connsiteX5-543" fmla="*/ 0 w 10000"/>
                        <a:gd name="connsiteY5-544" fmla="*/ 0 h 10000"/>
                        <a:gd name="connsiteX0-545" fmla="*/ 0 w 10000"/>
                        <a:gd name="connsiteY0-546" fmla="*/ 0 h 10000"/>
                        <a:gd name="connsiteX1-547" fmla="*/ 9564 w 10000"/>
                        <a:gd name="connsiteY1-548" fmla="*/ 7452 h 10000"/>
                        <a:gd name="connsiteX2-549" fmla="*/ 10000 w 10000"/>
                        <a:gd name="connsiteY2-550" fmla="*/ 9519 h 10000"/>
                        <a:gd name="connsiteX3-551" fmla="*/ 8389 w 10000"/>
                        <a:gd name="connsiteY3-552" fmla="*/ 10000 h 10000"/>
                        <a:gd name="connsiteX4-553" fmla="*/ 336 w 10000"/>
                        <a:gd name="connsiteY4-554" fmla="*/ 2355 h 10000"/>
                        <a:gd name="connsiteX5-555" fmla="*/ 0 w 10000"/>
                        <a:gd name="connsiteY5-556" fmla="*/ 0 h 10000"/>
                        <a:gd name="connsiteX0-557" fmla="*/ 0 w 10000"/>
                        <a:gd name="connsiteY0-558" fmla="*/ 0 h 10000"/>
                        <a:gd name="connsiteX1-559" fmla="*/ 9564 w 10000"/>
                        <a:gd name="connsiteY1-560" fmla="*/ 7452 h 10000"/>
                        <a:gd name="connsiteX2-561" fmla="*/ 10000 w 10000"/>
                        <a:gd name="connsiteY2-562" fmla="*/ 9519 h 10000"/>
                        <a:gd name="connsiteX3-563" fmla="*/ 8389 w 10000"/>
                        <a:gd name="connsiteY3-564" fmla="*/ 10000 h 10000"/>
                        <a:gd name="connsiteX4-565" fmla="*/ 336 w 10000"/>
                        <a:gd name="connsiteY4-566" fmla="*/ 2355 h 10000"/>
                        <a:gd name="connsiteX5-567" fmla="*/ 0 w 10000"/>
                        <a:gd name="connsiteY5-568" fmla="*/ 0 h 10000"/>
                        <a:gd name="connsiteX0-569" fmla="*/ 0 w 10000"/>
                        <a:gd name="connsiteY0-570" fmla="*/ 0 h 10000"/>
                        <a:gd name="connsiteX1-571" fmla="*/ 9564 w 10000"/>
                        <a:gd name="connsiteY1-572" fmla="*/ 7452 h 10000"/>
                        <a:gd name="connsiteX2-573" fmla="*/ 10000 w 10000"/>
                        <a:gd name="connsiteY2-574" fmla="*/ 9519 h 10000"/>
                        <a:gd name="connsiteX3-575" fmla="*/ 8389 w 10000"/>
                        <a:gd name="connsiteY3-576" fmla="*/ 10000 h 10000"/>
                        <a:gd name="connsiteX4-577" fmla="*/ 336 w 10000"/>
                        <a:gd name="connsiteY4-578" fmla="*/ 2355 h 10000"/>
                        <a:gd name="connsiteX5-579" fmla="*/ 0 w 10000"/>
                        <a:gd name="connsiteY5-580" fmla="*/ 0 h 10000"/>
                        <a:gd name="connsiteX0-581" fmla="*/ 0 w 10000"/>
                        <a:gd name="connsiteY0-582" fmla="*/ 0 h 10000"/>
                        <a:gd name="connsiteX1-583" fmla="*/ 10000 w 10000"/>
                        <a:gd name="connsiteY1-584" fmla="*/ 9519 h 10000"/>
                        <a:gd name="connsiteX2-585" fmla="*/ 8389 w 10000"/>
                        <a:gd name="connsiteY2-586" fmla="*/ 10000 h 10000"/>
                        <a:gd name="connsiteX3-587" fmla="*/ 336 w 10000"/>
                        <a:gd name="connsiteY3-588" fmla="*/ 2355 h 10000"/>
                        <a:gd name="connsiteX4-589" fmla="*/ 0 w 10000"/>
                        <a:gd name="connsiteY4-590" fmla="*/ 0 h 10000"/>
                        <a:gd name="connsiteX0-591" fmla="*/ 0 w 10000"/>
                        <a:gd name="connsiteY0-592" fmla="*/ 0 h 10000"/>
                        <a:gd name="connsiteX1-593" fmla="*/ 10000 w 10000"/>
                        <a:gd name="connsiteY1-594" fmla="*/ 9519 h 10000"/>
                        <a:gd name="connsiteX2-595" fmla="*/ 8389 w 10000"/>
                        <a:gd name="connsiteY2-596" fmla="*/ 10000 h 10000"/>
                        <a:gd name="connsiteX3-597" fmla="*/ 336 w 10000"/>
                        <a:gd name="connsiteY3-598" fmla="*/ 2355 h 10000"/>
                        <a:gd name="connsiteX4-599" fmla="*/ 0 w 10000"/>
                        <a:gd name="connsiteY4-600" fmla="*/ 0 h 10000"/>
                        <a:gd name="connsiteX0-601" fmla="*/ 0 w 10000"/>
                        <a:gd name="connsiteY0-602" fmla="*/ 0 h 10000"/>
                        <a:gd name="connsiteX1-603" fmla="*/ 10000 w 10000"/>
                        <a:gd name="connsiteY1-604" fmla="*/ 9519 h 10000"/>
                        <a:gd name="connsiteX2-605" fmla="*/ 8389 w 10000"/>
                        <a:gd name="connsiteY2-606" fmla="*/ 10000 h 10000"/>
                        <a:gd name="connsiteX3-607" fmla="*/ 336 w 10000"/>
                        <a:gd name="connsiteY3-608" fmla="*/ 2355 h 10000"/>
                        <a:gd name="connsiteX4-609" fmla="*/ 0 w 10000"/>
                        <a:gd name="connsiteY4-610" fmla="*/ 0 h 10000"/>
                        <a:gd name="connsiteX0-611" fmla="*/ 0 w 10000"/>
                        <a:gd name="connsiteY0-612" fmla="*/ 0 h 10000"/>
                        <a:gd name="connsiteX1-613" fmla="*/ 10000 w 10000"/>
                        <a:gd name="connsiteY1-614" fmla="*/ 9519 h 10000"/>
                        <a:gd name="connsiteX2-615" fmla="*/ 8389 w 10000"/>
                        <a:gd name="connsiteY2-616" fmla="*/ 10000 h 10000"/>
                        <a:gd name="connsiteX3-617" fmla="*/ 336 w 10000"/>
                        <a:gd name="connsiteY3-618" fmla="*/ 2355 h 10000"/>
                        <a:gd name="connsiteX4-619" fmla="*/ 0 w 10000"/>
                        <a:gd name="connsiteY4-620" fmla="*/ 0 h 10000"/>
                        <a:gd name="connsiteX0-621" fmla="*/ 0 w 10000"/>
                        <a:gd name="connsiteY0-622" fmla="*/ 19 h 10019"/>
                        <a:gd name="connsiteX1-623" fmla="*/ 10000 w 10000"/>
                        <a:gd name="connsiteY1-624" fmla="*/ 9538 h 10019"/>
                        <a:gd name="connsiteX2-625" fmla="*/ 8389 w 10000"/>
                        <a:gd name="connsiteY2-626" fmla="*/ 10019 h 10019"/>
                        <a:gd name="connsiteX3-627" fmla="*/ 336 w 10000"/>
                        <a:gd name="connsiteY3-628" fmla="*/ 2374 h 10019"/>
                        <a:gd name="connsiteX4-629" fmla="*/ 0 w 10000"/>
                        <a:gd name="connsiteY4-630" fmla="*/ 19 h 10019"/>
                        <a:gd name="connsiteX0-631" fmla="*/ 0 w 10000"/>
                        <a:gd name="connsiteY0-632" fmla="*/ 189 h 10189"/>
                        <a:gd name="connsiteX1-633" fmla="*/ 10000 w 10000"/>
                        <a:gd name="connsiteY1-634" fmla="*/ 9708 h 10189"/>
                        <a:gd name="connsiteX2-635" fmla="*/ 8389 w 10000"/>
                        <a:gd name="connsiteY2-636" fmla="*/ 10189 h 10189"/>
                        <a:gd name="connsiteX3-637" fmla="*/ 336 w 10000"/>
                        <a:gd name="connsiteY3-638" fmla="*/ 2544 h 10189"/>
                        <a:gd name="connsiteX4-639" fmla="*/ 0 w 10000"/>
                        <a:gd name="connsiteY4-640" fmla="*/ 189 h 10189"/>
                        <a:gd name="connsiteX0-641" fmla="*/ 0 w 10000"/>
                        <a:gd name="connsiteY0-642" fmla="*/ 202 h 10202"/>
                        <a:gd name="connsiteX1-643" fmla="*/ 10000 w 10000"/>
                        <a:gd name="connsiteY1-644" fmla="*/ 9721 h 10202"/>
                        <a:gd name="connsiteX2-645" fmla="*/ 8389 w 10000"/>
                        <a:gd name="connsiteY2-646" fmla="*/ 10202 h 10202"/>
                        <a:gd name="connsiteX3-647" fmla="*/ 336 w 10000"/>
                        <a:gd name="connsiteY3-648" fmla="*/ 2557 h 10202"/>
                        <a:gd name="connsiteX4-649" fmla="*/ 0 w 10000"/>
                        <a:gd name="connsiteY4-650" fmla="*/ 202 h 10202"/>
                        <a:gd name="connsiteX0-651" fmla="*/ 0 w 10000"/>
                        <a:gd name="connsiteY0-652" fmla="*/ 204 h 10204"/>
                        <a:gd name="connsiteX1-653" fmla="*/ 10000 w 10000"/>
                        <a:gd name="connsiteY1-654" fmla="*/ 9723 h 10204"/>
                        <a:gd name="connsiteX2-655" fmla="*/ 8389 w 10000"/>
                        <a:gd name="connsiteY2-656" fmla="*/ 10204 h 10204"/>
                        <a:gd name="connsiteX3-657" fmla="*/ 336 w 10000"/>
                        <a:gd name="connsiteY3-658" fmla="*/ 2559 h 10204"/>
                        <a:gd name="connsiteX4-659" fmla="*/ 0 w 10000"/>
                        <a:gd name="connsiteY4-660" fmla="*/ 204 h 10204"/>
                        <a:gd name="connsiteX0-661" fmla="*/ 0 w 10000"/>
                        <a:gd name="connsiteY0-662" fmla="*/ 92 h 10092"/>
                        <a:gd name="connsiteX1-663" fmla="*/ 10000 w 10000"/>
                        <a:gd name="connsiteY1-664" fmla="*/ 9611 h 10092"/>
                        <a:gd name="connsiteX2-665" fmla="*/ 8389 w 10000"/>
                        <a:gd name="connsiteY2-666" fmla="*/ 10092 h 10092"/>
                        <a:gd name="connsiteX3-667" fmla="*/ 336 w 10000"/>
                        <a:gd name="connsiteY3-668" fmla="*/ 2447 h 10092"/>
                        <a:gd name="connsiteX4-669" fmla="*/ 0 w 10000"/>
                        <a:gd name="connsiteY4-670" fmla="*/ 92 h 10092"/>
                        <a:gd name="connsiteX0-671" fmla="*/ 0 w 10000"/>
                        <a:gd name="connsiteY0-672" fmla="*/ 27 h 10027"/>
                        <a:gd name="connsiteX1-673" fmla="*/ 10000 w 10000"/>
                        <a:gd name="connsiteY1-674" fmla="*/ 9546 h 10027"/>
                        <a:gd name="connsiteX2-675" fmla="*/ 8389 w 10000"/>
                        <a:gd name="connsiteY2-676" fmla="*/ 10027 h 10027"/>
                        <a:gd name="connsiteX3-677" fmla="*/ 336 w 10000"/>
                        <a:gd name="connsiteY3-678" fmla="*/ 2382 h 10027"/>
                        <a:gd name="connsiteX4-679" fmla="*/ 0 w 10000"/>
                        <a:gd name="connsiteY4-680" fmla="*/ 27 h 10027"/>
                        <a:gd name="connsiteX0-681" fmla="*/ 0 w 10000"/>
                        <a:gd name="connsiteY0-682" fmla="*/ 27 h 10027"/>
                        <a:gd name="connsiteX1-683" fmla="*/ 10000 w 10000"/>
                        <a:gd name="connsiteY1-684" fmla="*/ 9546 h 10027"/>
                        <a:gd name="connsiteX2-685" fmla="*/ 8389 w 10000"/>
                        <a:gd name="connsiteY2-686" fmla="*/ 10027 h 10027"/>
                        <a:gd name="connsiteX3-687" fmla="*/ 336 w 10000"/>
                        <a:gd name="connsiteY3-688" fmla="*/ 2382 h 10027"/>
                        <a:gd name="connsiteX4-689" fmla="*/ 0 w 10000"/>
                        <a:gd name="connsiteY4-690" fmla="*/ 27 h 10027"/>
                        <a:gd name="connsiteX0-691" fmla="*/ 0 w 10000"/>
                        <a:gd name="connsiteY0-692" fmla="*/ 28 h 10028"/>
                        <a:gd name="connsiteX1-693" fmla="*/ 10000 w 10000"/>
                        <a:gd name="connsiteY1-694" fmla="*/ 9547 h 10028"/>
                        <a:gd name="connsiteX2-695" fmla="*/ 8389 w 10000"/>
                        <a:gd name="connsiteY2-696" fmla="*/ 10028 h 10028"/>
                        <a:gd name="connsiteX3-697" fmla="*/ 336 w 10000"/>
                        <a:gd name="connsiteY3-698" fmla="*/ 2383 h 10028"/>
                        <a:gd name="connsiteX4-699" fmla="*/ 0 w 10000"/>
                        <a:gd name="connsiteY4-700" fmla="*/ 28 h 10028"/>
                        <a:gd name="connsiteX0-701" fmla="*/ 0 w 10001"/>
                        <a:gd name="connsiteY0-702" fmla="*/ 29 h 10029"/>
                        <a:gd name="connsiteX1-703" fmla="*/ 10000 w 10001"/>
                        <a:gd name="connsiteY1-704" fmla="*/ 9548 h 10029"/>
                        <a:gd name="connsiteX2-705" fmla="*/ 8389 w 10001"/>
                        <a:gd name="connsiteY2-706" fmla="*/ 10029 h 10029"/>
                        <a:gd name="connsiteX3-707" fmla="*/ 336 w 10001"/>
                        <a:gd name="connsiteY3-708" fmla="*/ 2384 h 10029"/>
                        <a:gd name="connsiteX4-709" fmla="*/ 0 w 10001"/>
                        <a:gd name="connsiteY4-710" fmla="*/ 29 h 10029"/>
                        <a:gd name="connsiteX0-711" fmla="*/ 0 w 10001"/>
                        <a:gd name="connsiteY0-712" fmla="*/ 29 h 10029"/>
                        <a:gd name="connsiteX1-713" fmla="*/ 10000 w 10001"/>
                        <a:gd name="connsiteY1-714" fmla="*/ 9548 h 10029"/>
                        <a:gd name="connsiteX2-715" fmla="*/ 8389 w 10001"/>
                        <a:gd name="connsiteY2-716" fmla="*/ 10029 h 10029"/>
                        <a:gd name="connsiteX3-717" fmla="*/ 336 w 10001"/>
                        <a:gd name="connsiteY3-718" fmla="*/ 2384 h 10029"/>
                        <a:gd name="connsiteX4-719" fmla="*/ 0 w 10001"/>
                        <a:gd name="connsiteY4-720" fmla="*/ 29 h 10029"/>
                        <a:gd name="connsiteX0-721" fmla="*/ 0 w 10001"/>
                        <a:gd name="connsiteY0-722" fmla="*/ 29 h 10029"/>
                        <a:gd name="connsiteX1-723" fmla="*/ 10000 w 10001"/>
                        <a:gd name="connsiteY1-724" fmla="*/ 9548 h 10029"/>
                        <a:gd name="connsiteX2-725" fmla="*/ 8389 w 10001"/>
                        <a:gd name="connsiteY2-726" fmla="*/ 10029 h 10029"/>
                        <a:gd name="connsiteX3-727" fmla="*/ 336 w 10001"/>
                        <a:gd name="connsiteY3-728" fmla="*/ 2384 h 10029"/>
                        <a:gd name="connsiteX4-729" fmla="*/ 0 w 10001"/>
                        <a:gd name="connsiteY4-730" fmla="*/ 29 h 10029"/>
                        <a:gd name="connsiteX0-731" fmla="*/ 0 w 10000"/>
                        <a:gd name="connsiteY0-732" fmla="*/ 37 h 10037"/>
                        <a:gd name="connsiteX1-733" fmla="*/ 10000 w 10000"/>
                        <a:gd name="connsiteY1-734" fmla="*/ 9556 h 10037"/>
                        <a:gd name="connsiteX2-735" fmla="*/ 8389 w 10000"/>
                        <a:gd name="connsiteY2-736" fmla="*/ 10037 h 10037"/>
                        <a:gd name="connsiteX3-737" fmla="*/ 336 w 10000"/>
                        <a:gd name="connsiteY3-738" fmla="*/ 2392 h 10037"/>
                        <a:gd name="connsiteX4-739" fmla="*/ 0 w 10000"/>
                        <a:gd name="connsiteY4-740" fmla="*/ 37 h 10037"/>
                        <a:gd name="connsiteX0-741" fmla="*/ 0 w 10000"/>
                        <a:gd name="connsiteY0-742" fmla="*/ 40 h 10040"/>
                        <a:gd name="connsiteX1-743" fmla="*/ 10000 w 10000"/>
                        <a:gd name="connsiteY1-744" fmla="*/ 9559 h 10040"/>
                        <a:gd name="connsiteX2-745" fmla="*/ 8389 w 10000"/>
                        <a:gd name="connsiteY2-746" fmla="*/ 10040 h 10040"/>
                        <a:gd name="connsiteX3-747" fmla="*/ 336 w 10000"/>
                        <a:gd name="connsiteY3-748" fmla="*/ 2395 h 10040"/>
                        <a:gd name="connsiteX4-749" fmla="*/ 0 w 10000"/>
                        <a:gd name="connsiteY4-750" fmla="*/ 40 h 10040"/>
                        <a:gd name="connsiteX0-751" fmla="*/ 0 w 10000"/>
                        <a:gd name="connsiteY0-752" fmla="*/ 40 h 10040"/>
                        <a:gd name="connsiteX1-753" fmla="*/ 10000 w 10000"/>
                        <a:gd name="connsiteY1-754" fmla="*/ 9559 h 10040"/>
                        <a:gd name="connsiteX2-755" fmla="*/ 8389 w 10000"/>
                        <a:gd name="connsiteY2-756" fmla="*/ 10040 h 10040"/>
                        <a:gd name="connsiteX3-757" fmla="*/ 336 w 10000"/>
                        <a:gd name="connsiteY3-758" fmla="*/ 2395 h 10040"/>
                        <a:gd name="connsiteX4-759" fmla="*/ 0 w 10000"/>
                        <a:gd name="connsiteY4-760" fmla="*/ 40 h 10040"/>
                        <a:gd name="connsiteX0-761" fmla="*/ 0 w 10000"/>
                        <a:gd name="connsiteY0-762" fmla="*/ 40 h 10040"/>
                        <a:gd name="connsiteX1-763" fmla="*/ 10000 w 10000"/>
                        <a:gd name="connsiteY1-764" fmla="*/ 9559 h 10040"/>
                        <a:gd name="connsiteX2-765" fmla="*/ 8389 w 10000"/>
                        <a:gd name="connsiteY2-766" fmla="*/ 10040 h 10040"/>
                        <a:gd name="connsiteX3-767" fmla="*/ 336 w 10000"/>
                        <a:gd name="connsiteY3-768" fmla="*/ 2395 h 10040"/>
                        <a:gd name="connsiteX4-769" fmla="*/ 0 w 10000"/>
                        <a:gd name="connsiteY4-770" fmla="*/ 40 h 10040"/>
                        <a:gd name="connsiteX0-771" fmla="*/ 0 w 10000"/>
                        <a:gd name="connsiteY0-772" fmla="*/ 74 h 10074"/>
                        <a:gd name="connsiteX1-773" fmla="*/ 10000 w 10000"/>
                        <a:gd name="connsiteY1-774" fmla="*/ 9593 h 10074"/>
                        <a:gd name="connsiteX2-775" fmla="*/ 8389 w 10000"/>
                        <a:gd name="connsiteY2-776" fmla="*/ 10074 h 10074"/>
                        <a:gd name="connsiteX3-777" fmla="*/ 336 w 10000"/>
                        <a:gd name="connsiteY3-778" fmla="*/ 2429 h 10074"/>
                        <a:gd name="connsiteX4-779" fmla="*/ 0 w 10000"/>
                        <a:gd name="connsiteY4-780" fmla="*/ 74 h 10074"/>
                        <a:gd name="connsiteX0-781" fmla="*/ 0 w 10000"/>
                        <a:gd name="connsiteY0-782" fmla="*/ 74 h 10074"/>
                        <a:gd name="connsiteX1-783" fmla="*/ 10000 w 10000"/>
                        <a:gd name="connsiteY1-784" fmla="*/ 9593 h 10074"/>
                        <a:gd name="connsiteX2-785" fmla="*/ 8389 w 10000"/>
                        <a:gd name="connsiteY2-786" fmla="*/ 10074 h 10074"/>
                        <a:gd name="connsiteX3-787" fmla="*/ 336 w 10000"/>
                        <a:gd name="connsiteY3-788" fmla="*/ 2429 h 10074"/>
                        <a:gd name="connsiteX4-789" fmla="*/ 0 w 10000"/>
                        <a:gd name="connsiteY4-790" fmla="*/ 74 h 100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74">
                          <a:moveTo>
                            <a:pt x="0" y="74"/>
                          </a:moveTo>
                          <a:cubicBezTo>
                            <a:pt x="4311" y="-563"/>
                            <a:pt x="9461" y="2909"/>
                            <a:pt x="10000" y="9593"/>
                          </a:cubicBezTo>
                          <a:lnTo>
                            <a:pt x="8389" y="10074"/>
                          </a:lnTo>
                          <a:cubicBezTo>
                            <a:pt x="7659" y="5125"/>
                            <a:pt x="4838" y="2518"/>
                            <a:pt x="336" y="2429"/>
                          </a:cubicBezTo>
                          <a:lnTo>
                            <a:pt x="0" y="74"/>
                          </a:lnTo>
                          <a:close/>
                        </a:path>
                      </a:pathLst>
                    </a:custGeom>
                    <a:grpFill/>
                    <a:ln w="3175">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endParaRPr>
                    </a:p>
                  </p:txBody>
                </p:sp>
              </p:grpSp>
            </p:grpSp>
            <p:grpSp>
              <p:nvGrpSpPr>
                <p:cNvPr id="324" name="Group 323"/>
                <p:cNvGrpSpPr/>
                <p:nvPr/>
              </p:nvGrpSpPr>
              <p:grpSpPr>
                <a:xfrm>
                  <a:off x="2209506" y="2476719"/>
                  <a:ext cx="306884" cy="287704"/>
                  <a:chOff x="2642729" y="1824882"/>
                  <a:chExt cx="3239579" cy="2930399"/>
                </a:xfrm>
                <a:solidFill>
                  <a:srgbClr val="DB400F"/>
                </a:solidFill>
              </p:grpSpPr>
              <p:sp>
                <p:nvSpPr>
                  <p:cNvPr id="477" name="Freeform 476"/>
                  <p:cNvSpPr/>
                  <p:nvPr/>
                </p:nvSpPr>
                <p:spPr>
                  <a:xfrm rot="20470979">
                    <a:off x="2642729" y="2047125"/>
                    <a:ext cx="1790794" cy="2708156"/>
                  </a:xfrm>
                  <a:custGeom>
                    <a:avLst/>
                    <a:gdLst>
                      <a:gd name="connsiteX0" fmla="*/ 1790794 w 1790794"/>
                      <a:gd name="connsiteY0" fmla="*/ 72427 h 2708156"/>
                      <a:gd name="connsiteX1" fmla="*/ 1307248 w 1790794"/>
                      <a:gd name="connsiteY1" fmla="*/ 1491454 h 2708156"/>
                      <a:gd name="connsiteX2" fmla="*/ 1470681 w 1790794"/>
                      <a:gd name="connsiteY2" fmla="*/ 2703101 h 2708156"/>
                      <a:gd name="connsiteX3" fmla="*/ 147832 w 1790794"/>
                      <a:gd name="connsiteY3" fmla="*/ 1969275 h 2708156"/>
                      <a:gd name="connsiteX4" fmla="*/ 330563 w 1790794"/>
                      <a:gd name="connsiteY4" fmla="*/ 467596 h 2708156"/>
                      <a:gd name="connsiteX5" fmla="*/ 1790794 w 1790794"/>
                      <a:gd name="connsiteY5" fmla="*/ 72427 h 270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0794" h="2708156">
                        <a:moveTo>
                          <a:pt x="1790794" y="72427"/>
                        </a:moveTo>
                        <a:cubicBezTo>
                          <a:pt x="1645214" y="499651"/>
                          <a:pt x="1452828" y="1064231"/>
                          <a:pt x="1307248" y="1491454"/>
                        </a:cubicBezTo>
                        <a:cubicBezTo>
                          <a:pt x="1346124" y="1941122"/>
                          <a:pt x="1431805" y="2253433"/>
                          <a:pt x="1470681" y="2703101"/>
                        </a:cubicBezTo>
                        <a:cubicBezTo>
                          <a:pt x="921463" y="2750583"/>
                          <a:pt x="398288" y="2460363"/>
                          <a:pt x="147832" y="1969275"/>
                        </a:cubicBezTo>
                        <a:cubicBezTo>
                          <a:pt x="-102624" y="1478188"/>
                          <a:pt x="-30355" y="884288"/>
                          <a:pt x="330563" y="467596"/>
                        </a:cubicBezTo>
                        <a:cubicBezTo>
                          <a:pt x="691483" y="50904"/>
                          <a:pt x="1268991" y="-105382"/>
                          <a:pt x="1790794" y="72427"/>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478" name="Freeform 477"/>
                  <p:cNvSpPr/>
                  <p:nvPr/>
                </p:nvSpPr>
                <p:spPr>
                  <a:xfrm rot="20470979">
                    <a:off x="3955874" y="1824882"/>
                    <a:ext cx="1233568" cy="1360793"/>
                  </a:xfrm>
                  <a:custGeom>
                    <a:avLst/>
                    <a:gdLst>
                      <a:gd name="connsiteX0" fmla="*/ 397849 w 1233567"/>
                      <a:gd name="connsiteY0" fmla="*/ 0 h 1360793"/>
                      <a:gd name="connsiteX1" fmla="*/ 1218229 w 1233567"/>
                      <a:gd name="connsiteY1" fmla="*/ 1360793 h 1360793"/>
                      <a:gd name="connsiteX2" fmla="*/ 0 w 1233567"/>
                      <a:gd name="connsiteY2" fmla="*/ 1167536 h 1360793"/>
                      <a:gd name="connsiteX3" fmla="*/ 397849 w 1233567"/>
                      <a:gd name="connsiteY3" fmla="*/ 0 h 1360793"/>
                    </a:gdLst>
                    <a:ahLst/>
                    <a:cxnLst>
                      <a:cxn ang="0">
                        <a:pos x="connsiteX0" y="connsiteY0"/>
                      </a:cxn>
                      <a:cxn ang="0">
                        <a:pos x="connsiteX1" y="connsiteY1"/>
                      </a:cxn>
                      <a:cxn ang="0">
                        <a:pos x="connsiteX2" y="connsiteY2"/>
                      </a:cxn>
                      <a:cxn ang="0">
                        <a:pos x="connsiteX3" y="connsiteY3"/>
                      </a:cxn>
                    </a:cxnLst>
                    <a:rect l="l" t="t" r="r" b="b"/>
                    <a:pathLst>
                      <a:path w="1233567" h="1360793">
                        <a:moveTo>
                          <a:pt x="397849" y="0"/>
                        </a:moveTo>
                        <a:cubicBezTo>
                          <a:pt x="965965" y="193591"/>
                          <a:pt x="1312266" y="768013"/>
                          <a:pt x="1218229" y="1360793"/>
                        </a:cubicBezTo>
                        <a:lnTo>
                          <a:pt x="0" y="1167536"/>
                        </a:lnTo>
                        <a:lnTo>
                          <a:pt x="397849" y="0"/>
                        </a:lnTo>
                        <a:close/>
                      </a:path>
                    </a:pathLst>
                  </a:custGeom>
                  <a:solidFill>
                    <a:srgbClr val="FA9F1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479" name="Freeform 478"/>
                  <p:cNvSpPr/>
                  <p:nvPr/>
                </p:nvSpPr>
                <p:spPr>
                  <a:xfrm rot="20470979">
                    <a:off x="4471799" y="3105553"/>
                    <a:ext cx="1410509" cy="1434467"/>
                  </a:xfrm>
                  <a:custGeom>
                    <a:avLst/>
                    <a:gdLst>
                      <a:gd name="connsiteX0" fmla="*/ 1410509 w 1410509"/>
                      <a:gd name="connsiteY0" fmla="*/ 369927 h 1434467"/>
                      <a:gd name="connsiteX1" fmla="*/ 262094 w 1410509"/>
                      <a:gd name="connsiteY1" fmla="*/ 1434467 h 1434467"/>
                      <a:gd name="connsiteX2" fmla="*/ 0 w 1410509"/>
                      <a:gd name="connsiteY2" fmla="*/ 0 h 1434467"/>
                      <a:gd name="connsiteX3" fmla="*/ 1410509 w 1410509"/>
                      <a:gd name="connsiteY3" fmla="*/ 369927 h 1434467"/>
                    </a:gdLst>
                    <a:ahLst/>
                    <a:cxnLst>
                      <a:cxn ang="0">
                        <a:pos x="connsiteX0" y="connsiteY0"/>
                      </a:cxn>
                      <a:cxn ang="0">
                        <a:pos x="connsiteX1" y="connsiteY1"/>
                      </a:cxn>
                      <a:cxn ang="0">
                        <a:pos x="connsiteX2" y="connsiteY2"/>
                      </a:cxn>
                      <a:cxn ang="0">
                        <a:pos x="connsiteX3" y="connsiteY3"/>
                      </a:cxn>
                    </a:cxnLst>
                    <a:rect l="l" t="t" r="r" b="b"/>
                    <a:pathLst>
                      <a:path w="1410509" h="1434467">
                        <a:moveTo>
                          <a:pt x="1410509" y="369927"/>
                        </a:moveTo>
                        <a:cubicBezTo>
                          <a:pt x="1266862" y="917650"/>
                          <a:pt x="819118" y="1332692"/>
                          <a:pt x="262094" y="1434467"/>
                        </a:cubicBezTo>
                        <a:lnTo>
                          <a:pt x="0" y="0"/>
                        </a:lnTo>
                        <a:lnTo>
                          <a:pt x="1410509" y="369927"/>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sp>
              <p:nvSpPr>
                <p:cNvPr id="325" name="Freeform 324"/>
                <p:cNvSpPr/>
                <p:nvPr/>
              </p:nvSpPr>
              <p:spPr>
                <a:xfrm>
                  <a:off x="3247041" y="2155744"/>
                  <a:ext cx="237209" cy="171922"/>
                </a:xfrm>
                <a:custGeom>
                  <a:avLst/>
                  <a:gdLst>
                    <a:gd name="connsiteX0" fmla="*/ 34373 w 3114675"/>
                    <a:gd name="connsiteY0" fmla="*/ 49467 h 2257425"/>
                    <a:gd name="connsiteX1" fmla="*/ 1533599 w 3114675"/>
                    <a:gd name="connsiteY1" fmla="*/ 1432551 h 2257425"/>
                    <a:gd name="connsiteX2" fmla="*/ 1535799 w 3114675"/>
                    <a:gd name="connsiteY2" fmla="*/ 1430166 h 2257425"/>
                    <a:gd name="connsiteX3" fmla="*/ 3091297 w 3114675"/>
                    <a:gd name="connsiteY3" fmla="*/ 65774 h 2257425"/>
                    <a:gd name="connsiteX4" fmla="*/ 3103822 w 3114675"/>
                    <a:gd name="connsiteY4" fmla="*/ 84351 h 2257425"/>
                    <a:gd name="connsiteX5" fmla="*/ 3114675 w 3114675"/>
                    <a:gd name="connsiteY5" fmla="*/ 138109 h 2257425"/>
                    <a:gd name="connsiteX6" fmla="*/ 3114675 w 3114675"/>
                    <a:gd name="connsiteY6" fmla="*/ 2257425 h 2257425"/>
                    <a:gd name="connsiteX7" fmla="*/ 0 w 3114675"/>
                    <a:gd name="connsiteY7" fmla="*/ 2257425 h 2257425"/>
                    <a:gd name="connsiteX8" fmla="*/ 0 w 3114675"/>
                    <a:gd name="connsiteY8" fmla="*/ 138109 h 2257425"/>
                    <a:gd name="connsiteX9" fmla="*/ 10854 w 3114675"/>
                    <a:gd name="connsiteY9" fmla="*/ 84351 h 2257425"/>
                    <a:gd name="connsiteX10" fmla="*/ 191463 w 3114675"/>
                    <a:gd name="connsiteY10" fmla="*/ 0 h 2257425"/>
                    <a:gd name="connsiteX11" fmla="*/ 2951989 w 3114675"/>
                    <a:gd name="connsiteY11" fmla="*/ 0 h 2257425"/>
                    <a:gd name="connsiteX12" fmla="*/ 1543911 w 3114675"/>
                    <a:gd name="connsiteY12" fmla="*/ 1247677 h 2257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14675" h="2257425">
                      <a:moveTo>
                        <a:pt x="34373" y="49467"/>
                      </a:moveTo>
                      <a:lnTo>
                        <a:pt x="1533599" y="1432551"/>
                      </a:lnTo>
                      <a:lnTo>
                        <a:pt x="1535799" y="1430166"/>
                      </a:lnTo>
                      <a:lnTo>
                        <a:pt x="3091297" y="65774"/>
                      </a:lnTo>
                      <a:lnTo>
                        <a:pt x="3103822" y="84351"/>
                      </a:lnTo>
                      <a:cubicBezTo>
                        <a:pt x="3110811" y="100874"/>
                        <a:pt x="3114675" y="119040"/>
                        <a:pt x="3114675" y="138109"/>
                      </a:cubicBezTo>
                      <a:lnTo>
                        <a:pt x="3114675" y="2257425"/>
                      </a:lnTo>
                      <a:lnTo>
                        <a:pt x="0" y="2257425"/>
                      </a:lnTo>
                      <a:lnTo>
                        <a:pt x="0" y="138109"/>
                      </a:lnTo>
                      <a:cubicBezTo>
                        <a:pt x="0" y="119040"/>
                        <a:pt x="3865" y="100874"/>
                        <a:pt x="10854" y="84351"/>
                      </a:cubicBezTo>
                      <a:close/>
                      <a:moveTo>
                        <a:pt x="191463" y="0"/>
                      </a:moveTo>
                      <a:lnTo>
                        <a:pt x="2951989" y="0"/>
                      </a:lnTo>
                      <a:lnTo>
                        <a:pt x="1543911" y="1247677"/>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326" name="Group 325"/>
                <p:cNvGrpSpPr/>
                <p:nvPr/>
              </p:nvGrpSpPr>
              <p:grpSpPr>
                <a:xfrm>
                  <a:off x="3031800" y="2751851"/>
                  <a:ext cx="210574" cy="262050"/>
                  <a:chOff x="3031800" y="2751851"/>
                  <a:chExt cx="210574" cy="262050"/>
                </a:xfrm>
              </p:grpSpPr>
              <p:sp>
                <p:nvSpPr>
                  <p:cNvPr id="475" name="Rectangle 474"/>
                  <p:cNvSpPr/>
                  <p:nvPr/>
                </p:nvSpPr>
                <p:spPr>
                  <a:xfrm>
                    <a:off x="3114599" y="2902388"/>
                    <a:ext cx="45719" cy="99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6" name="Freeform 475"/>
                  <p:cNvSpPr/>
                  <p:nvPr/>
                </p:nvSpPr>
                <p:spPr>
                  <a:xfrm>
                    <a:off x="3031800" y="2751851"/>
                    <a:ext cx="210574" cy="262050"/>
                  </a:xfrm>
                  <a:custGeom>
                    <a:avLst/>
                    <a:gdLst>
                      <a:gd name="connsiteX0" fmla="*/ 1441371 w 3194463"/>
                      <a:gd name="connsiteY0" fmla="*/ 2645328 h 3975365"/>
                      <a:gd name="connsiteX1" fmla="*/ 1405208 w 3194463"/>
                      <a:gd name="connsiteY1" fmla="*/ 3627894 h 3975365"/>
                      <a:gd name="connsiteX2" fmla="*/ 1591294 w 3194463"/>
                      <a:gd name="connsiteY2" fmla="*/ 3714108 h 3975365"/>
                      <a:gd name="connsiteX3" fmla="*/ 1768591 w 3194463"/>
                      <a:gd name="connsiteY3" fmla="*/ 3602063 h 3975365"/>
                      <a:gd name="connsiteX4" fmla="*/ 1753093 w 3194463"/>
                      <a:gd name="connsiteY4" fmla="*/ 2645328 h 3975365"/>
                      <a:gd name="connsiteX5" fmla="*/ 1434186 w 3194463"/>
                      <a:gd name="connsiteY5" fmla="*/ 2352936 h 3975365"/>
                      <a:gd name="connsiteX6" fmla="*/ 1407973 w 3194463"/>
                      <a:gd name="connsiteY6" fmla="*/ 2379149 h 3975365"/>
                      <a:gd name="connsiteX7" fmla="*/ 1407973 w 3194463"/>
                      <a:gd name="connsiteY7" fmla="*/ 2483998 h 3975365"/>
                      <a:gd name="connsiteX8" fmla="*/ 1434186 w 3194463"/>
                      <a:gd name="connsiteY8" fmla="*/ 2510211 h 3975365"/>
                      <a:gd name="connsiteX9" fmla="*/ 1736528 w 3194463"/>
                      <a:gd name="connsiteY9" fmla="*/ 2510211 h 3975365"/>
                      <a:gd name="connsiteX10" fmla="*/ 1762741 w 3194463"/>
                      <a:gd name="connsiteY10" fmla="*/ 2483998 h 3975365"/>
                      <a:gd name="connsiteX11" fmla="*/ 1762741 w 3194463"/>
                      <a:gd name="connsiteY11" fmla="*/ 2379149 h 3975365"/>
                      <a:gd name="connsiteX12" fmla="*/ 1736528 w 3194463"/>
                      <a:gd name="connsiteY12" fmla="*/ 2352936 h 3975365"/>
                      <a:gd name="connsiteX13" fmla="*/ 1637310 w 3194463"/>
                      <a:gd name="connsiteY13" fmla="*/ 98 h 3975365"/>
                      <a:gd name="connsiteX14" fmla="*/ 2398815 w 3194463"/>
                      <a:gd name="connsiteY14" fmla="*/ 638396 h 3975365"/>
                      <a:gd name="connsiteX15" fmla="*/ 1983179 w 3194463"/>
                      <a:gd name="connsiteY15" fmla="*/ 2015934 h 3975365"/>
                      <a:gd name="connsiteX16" fmla="*/ 1960217 w 3194463"/>
                      <a:gd name="connsiteY16" fmla="*/ 2184253 h 3975365"/>
                      <a:gd name="connsiteX17" fmla="*/ 2113740 w 3194463"/>
                      <a:gd name="connsiteY17" fmla="*/ 2239573 h 3975365"/>
                      <a:gd name="connsiteX18" fmla="*/ 3075709 w 3194463"/>
                      <a:gd name="connsiteY18" fmla="*/ 2550326 h 3975365"/>
                      <a:gd name="connsiteX19" fmla="*/ 3182587 w 3194463"/>
                      <a:gd name="connsiteY19" fmla="*/ 2835333 h 3975365"/>
                      <a:gd name="connsiteX20" fmla="*/ 3194463 w 3194463"/>
                      <a:gd name="connsiteY20" fmla="*/ 3975365 h 3975365"/>
                      <a:gd name="connsiteX21" fmla="*/ 11876 w 3194463"/>
                      <a:gd name="connsiteY21" fmla="*/ 3975365 h 3975365"/>
                      <a:gd name="connsiteX22" fmla="*/ 0 w 3194463"/>
                      <a:gd name="connsiteY22" fmla="*/ 2728455 h 3975365"/>
                      <a:gd name="connsiteX23" fmla="*/ 190006 w 3194463"/>
                      <a:gd name="connsiteY23" fmla="*/ 2514699 h 3975365"/>
                      <a:gd name="connsiteX24" fmla="*/ 1200846 w 3194463"/>
                      <a:gd name="connsiteY24" fmla="*/ 2231872 h 3975365"/>
                      <a:gd name="connsiteX25" fmla="*/ 1259809 w 3194463"/>
                      <a:gd name="connsiteY25" fmla="*/ 2221034 h 3975365"/>
                      <a:gd name="connsiteX26" fmla="*/ 1223158 w 3194463"/>
                      <a:gd name="connsiteY26" fmla="*/ 2004059 h 3975365"/>
                      <a:gd name="connsiteX27" fmla="*/ 866899 w 3194463"/>
                      <a:gd name="connsiteY27" fmla="*/ 484017 h 3975365"/>
                      <a:gd name="connsiteX28" fmla="*/ 1637310 w 3194463"/>
                      <a:gd name="connsiteY28" fmla="*/ 98 h 3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94463" h="3975365">
                        <a:moveTo>
                          <a:pt x="1441371" y="2645328"/>
                        </a:moveTo>
                        <a:lnTo>
                          <a:pt x="1405208" y="3627894"/>
                        </a:lnTo>
                        <a:lnTo>
                          <a:pt x="1591294" y="3714108"/>
                        </a:lnTo>
                        <a:cubicBezTo>
                          <a:pt x="1651601" y="3683111"/>
                          <a:pt x="1713450" y="3643392"/>
                          <a:pt x="1768591" y="3602063"/>
                        </a:cubicBezTo>
                        <a:cubicBezTo>
                          <a:pt x="1778923" y="3277985"/>
                          <a:pt x="1758259" y="2964240"/>
                          <a:pt x="1753093" y="2645328"/>
                        </a:cubicBezTo>
                        <a:close/>
                        <a:moveTo>
                          <a:pt x="1434186" y="2352936"/>
                        </a:moveTo>
                        <a:cubicBezTo>
                          <a:pt x="1419709" y="2352936"/>
                          <a:pt x="1407973" y="2364672"/>
                          <a:pt x="1407973" y="2379149"/>
                        </a:cubicBezTo>
                        <a:lnTo>
                          <a:pt x="1407973" y="2483998"/>
                        </a:lnTo>
                        <a:cubicBezTo>
                          <a:pt x="1407973" y="2498475"/>
                          <a:pt x="1419709" y="2510211"/>
                          <a:pt x="1434186" y="2510211"/>
                        </a:cubicBezTo>
                        <a:lnTo>
                          <a:pt x="1736528" y="2510211"/>
                        </a:lnTo>
                        <a:cubicBezTo>
                          <a:pt x="1751005" y="2510211"/>
                          <a:pt x="1762741" y="2498475"/>
                          <a:pt x="1762741" y="2483998"/>
                        </a:cubicBezTo>
                        <a:lnTo>
                          <a:pt x="1762741" y="2379149"/>
                        </a:lnTo>
                        <a:cubicBezTo>
                          <a:pt x="1762741" y="2364672"/>
                          <a:pt x="1751005" y="2352936"/>
                          <a:pt x="1736528" y="2352936"/>
                        </a:cubicBezTo>
                        <a:close/>
                        <a:moveTo>
                          <a:pt x="1637310" y="98"/>
                        </a:moveTo>
                        <a:cubicBezTo>
                          <a:pt x="1966355" y="5046"/>
                          <a:pt x="2293916" y="197030"/>
                          <a:pt x="2398815" y="638396"/>
                        </a:cubicBezTo>
                        <a:cubicBezTo>
                          <a:pt x="2509651" y="840278"/>
                          <a:pt x="2287978" y="1909056"/>
                          <a:pt x="1983179" y="2015934"/>
                        </a:cubicBezTo>
                        <a:cubicBezTo>
                          <a:pt x="1938647" y="2054529"/>
                          <a:pt x="1917865" y="2128750"/>
                          <a:pt x="1960217" y="2184253"/>
                        </a:cubicBezTo>
                        <a:lnTo>
                          <a:pt x="2113740" y="2239573"/>
                        </a:lnTo>
                        <a:cubicBezTo>
                          <a:pt x="2509406" y="2347703"/>
                          <a:pt x="2774372" y="2467200"/>
                          <a:pt x="3075709" y="2550326"/>
                        </a:cubicBezTo>
                        <a:cubicBezTo>
                          <a:pt x="3166753" y="2617620"/>
                          <a:pt x="3198420" y="2708663"/>
                          <a:pt x="3182587" y="2835333"/>
                        </a:cubicBezTo>
                        <a:lnTo>
                          <a:pt x="3194463" y="3975365"/>
                        </a:lnTo>
                        <a:lnTo>
                          <a:pt x="11876" y="3975365"/>
                        </a:lnTo>
                        <a:lnTo>
                          <a:pt x="0" y="2728455"/>
                        </a:lnTo>
                        <a:cubicBezTo>
                          <a:pt x="51460" y="2609702"/>
                          <a:pt x="91045" y="2574076"/>
                          <a:pt x="190006" y="2514699"/>
                        </a:cubicBezTo>
                        <a:cubicBezTo>
                          <a:pt x="612569" y="2372690"/>
                          <a:pt x="880568" y="2294326"/>
                          <a:pt x="1200846" y="2231872"/>
                        </a:cubicBezTo>
                        <a:lnTo>
                          <a:pt x="1259809" y="2221034"/>
                        </a:lnTo>
                        <a:cubicBezTo>
                          <a:pt x="1306968" y="2148709"/>
                          <a:pt x="1282876" y="2076383"/>
                          <a:pt x="1223158" y="2004059"/>
                        </a:cubicBezTo>
                        <a:cubicBezTo>
                          <a:pt x="736269" y="1635924"/>
                          <a:pt x="748146" y="816527"/>
                          <a:pt x="866899" y="484017"/>
                        </a:cubicBezTo>
                        <a:cubicBezTo>
                          <a:pt x="977736" y="177239"/>
                          <a:pt x="1308265" y="-4850"/>
                          <a:pt x="1637310" y="98"/>
                        </a:cubicBezTo>
                        <a:close/>
                      </a:path>
                    </a:pathLst>
                  </a:custGeom>
                  <a:solidFill>
                    <a:srgbClr val="F7612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grpSp>
              <p:nvGrpSpPr>
                <p:cNvPr id="327" name="Group 326"/>
                <p:cNvGrpSpPr/>
                <p:nvPr/>
              </p:nvGrpSpPr>
              <p:grpSpPr>
                <a:xfrm>
                  <a:off x="3367134" y="3707409"/>
                  <a:ext cx="430305" cy="430305"/>
                  <a:chOff x="3367134" y="3707409"/>
                  <a:chExt cx="430305" cy="430305"/>
                </a:xfrm>
              </p:grpSpPr>
              <p:sp>
                <p:nvSpPr>
                  <p:cNvPr id="473" name="Oval 472"/>
                  <p:cNvSpPr/>
                  <p:nvPr userDrawn="1"/>
                </p:nvSpPr>
                <p:spPr>
                  <a:xfrm>
                    <a:off x="3367134" y="3707409"/>
                    <a:ext cx="430305" cy="430305"/>
                  </a:xfrm>
                  <a:prstGeom prst="ellipse">
                    <a:avLst/>
                  </a:prstGeom>
                  <a:solidFill>
                    <a:srgbClr val="036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4" name="Rounded Rectangle 4"/>
                  <p:cNvSpPr/>
                  <p:nvPr/>
                </p:nvSpPr>
                <p:spPr>
                  <a:xfrm flipH="1">
                    <a:off x="3484505" y="3793234"/>
                    <a:ext cx="195563" cy="258654"/>
                  </a:xfrm>
                  <a:custGeom>
                    <a:avLst/>
                    <a:gdLst>
                      <a:gd name="connsiteX0" fmla="*/ 0 w 1250004"/>
                      <a:gd name="connsiteY0" fmla="*/ 208338 h 1478604"/>
                      <a:gd name="connsiteX1" fmla="*/ 208338 w 1250004"/>
                      <a:gd name="connsiteY1" fmla="*/ 0 h 1478604"/>
                      <a:gd name="connsiteX2" fmla="*/ 1041666 w 1250004"/>
                      <a:gd name="connsiteY2" fmla="*/ 0 h 1478604"/>
                      <a:gd name="connsiteX3" fmla="*/ 1250004 w 1250004"/>
                      <a:gd name="connsiteY3" fmla="*/ 208338 h 1478604"/>
                      <a:gd name="connsiteX4" fmla="*/ 1250004 w 1250004"/>
                      <a:gd name="connsiteY4" fmla="*/ 1270266 h 1478604"/>
                      <a:gd name="connsiteX5" fmla="*/ 1041666 w 1250004"/>
                      <a:gd name="connsiteY5" fmla="*/ 1478604 h 1478604"/>
                      <a:gd name="connsiteX6" fmla="*/ 208338 w 1250004"/>
                      <a:gd name="connsiteY6" fmla="*/ 1478604 h 1478604"/>
                      <a:gd name="connsiteX7" fmla="*/ 0 w 1250004"/>
                      <a:gd name="connsiteY7" fmla="*/ 1270266 h 1478604"/>
                      <a:gd name="connsiteX8" fmla="*/ 0 w 1250004"/>
                      <a:gd name="connsiteY8" fmla="*/ 208338 h 1478604"/>
                      <a:gd name="connsiteX0-1" fmla="*/ 0 w 1250004"/>
                      <a:gd name="connsiteY0-2" fmla="*/ 208338 h 1478604"/>
                      <a:gd name="connsiteX1-3" fmla="*/ 208338 w 1250004"/>
                      <a:gd name="connsiteY1-4" fmla="*/ 0 h 1478604"/>
                      <a:gd name="connsiteX2-5" fmla="*/ 1041666 w 1250004"/>
                      <a:gd name="connsiteY2-6" fmla="*/ 0 h 1478604"/>
                      <a:gd name="connsiteX3-7" fmla="*/ 1250004 w 1250004"/>
                      <a:gd name="connsiteY3-8" fmla="*/ 208338 h 1478604"/>
                      <a:gd name="connsiteX4-9" fmla="*/ 1250004 w 1250004"/>
                      <a:gd name="connsiteY4-10" fmla="*/ 1270266 h 1478604"/>
                      <a:gd name="connsiteX5-11" fmla="*/ 1041666 w 1250004"/>
                      <a:gd name="connsiteY5-12" fmla="*/ 1478604 h 1478604"/>
                      <a:gd name="connsiteX6-13" fmla="*/ 208338 w 1250004"/>
                      <a:gd name="connsiteY6-14" fmla="*/ 1478604 h 1478604"/>
                      <a:gd name="connsiteX7-15" fmla="*/ 0 w 1250004"/>
                      <a:gd name="connsiteY7-16" fmla="*/ 1027074 h 1478604"/>
                      <a:gd name="connsiteX8-17" fmla="*/ 0 w 1250004"/>
                      <a:gd name="connsiteY8-18" fmla="*/ 208338 h 1478604"/>
                      <a:gd name="connsiteX0-19" fmla="*/ 0 w 1250004"/>
                      <a:gd name="connsiteY0-20" fmla="*/ 208338 h 1546697"/>
                      <a:gd name="connsiteX1-21" fmla="*/ 208338 w 1250004"/>
                      <a:gd name="connsiteY1-22" fmla="*/ 0 h 1546697"/>
                      <a:gd name="connsiteX2-23" fmla="*/ 1041666 w 1250004"/>
                      <a:gd name="connsiteY2-24" fmla="*/ 0 h 1546697"/>
                      <a:gd name="connsiteX3-25" fmla="*/ 1250004 w 1250004"/>
                      <a:gd name="connsiteY3-26" fmla="*/ 208338 h 1546697"/>
                      <a:gd name="connsiteX4-27" fmla="*/ 1250004 w 1250004"/>
                      <a:gd name="connsiteY4-28" fmla="*/ 1270266 h 1546697"/>
                      <a:gd name="connsiteX5-29" fmla="*/ 1041666 w 1250004"/>
                      <a:gd name="connsiteY5-30" fmla="*/ 1478604 h 1546697"/>
                      <a:gd name="connsiteX6-31" fmla="*/ 436938 w 1250004"/>
                      <a:gd name="connsiteY6-32" fmla="*/ 1546697 h 1546697"/>
                      <a:gd name="connsiteX7-33" fmla="*/ 0 w 1250004"/>
                      <a:gd name="connsiteY7-34" fmla="*/ 1027074 h 1546697"/>
                      <a:gd name="connsiteX8-35" fmla="*/ 0 w 1250004"/>
                      <a:gd name="connsiteY8-36" fmla="*/ 208338 h 1546697"/>
                      <a:gd name="connsiteX0-37" fmla="*/ 0 w 1250004"/>
                      <a:gd name="connsiteY0-38" fmla="*/ 208338 h 1546697"/>
                      <a:gd name="connsiteX1-39" fmla="*/ 208338 w 1250004"/>
                      <a:gd name="connsiteY1-40" fmla="*/ 0 h 1546697"/>
                      <a:gd name="connsiteX2-41" fmla="*/ 1041666 w 1250004"/>
                      <a:gd name="connsiteY2-42" fmla="*/ 0 h 1546697"/>
                      <a:gd name="connsiteX3-43" fmla="*/ 1250004 w 1250004"/>
                      <a:gd name="connsiteY3-44" fmla="*/ 208338 h 1546697"/>
                      <a:gd name="connsiteX4-45" fmla="*/ 1250004 w 1250004"/>
                      <a:gd name="connsiteY4-46" fmla="*/ 1270266 h 1546697"/>
                      <a:gd name="connsiteX5-47" fmla="*/ 1041666 w 1250004"/>
                      <a:gd name="connsiteY5-48" fmla="*/ 1478604 h 1546697"/>
                      <a:gd name="connsiteX6-49" fmla="*/ 436938 w 1250004"/>
                      <a:gd name="connsiteY6-50" fmla="*/ 1546697 h 1546697"/>
                      <a:gd name="connsiteX7-51" fmla="*/ 0 w 1250004"/>
                      <a:gd name="connsiteY7-52" fmla="*/ 1027074 h 1546697"/>
                      <a:gd name="connsiteX8-53" fmla="*/ 0 w 1250004"/>
                      <a:gd name="connsiteY8-54" fmla="*/ 208338 h 1546697"/>
                      <a:gd name="connsiteX0-55" fmla="*/ 0 w 1250004"/>
                      <a:gd name="connsiteY0-56" fmla="*/ 208338 h 1546697"/>
                      <a:gd name="connsiteX1-57" fmla="*/ 208338 w 1250004"/>
                      <a:gd name="connsiteY1-58" fmla="*/ 0 h 1546697"/>
                      <a:gd name="connsiteX2-59" fmla="*/ 1041666 w 1250004"/>
                      <a:gd name="connsiteY2-60" fmla="*/ 0 h 1546697"/>
                      <a:gd name="connsiteX3-61" fmla="*/ 1250004 w 1250004"/>
                      <a:gd name="connsiteY3-62" fmla="*/ 208338 h 1546697"/>
                      <a:gd name="connsiteX4-63" fmla="*/ 1041666 w 1250004"/>
                      <a:gd name="connsiteY4-64" fmla="*/ 1478604 h 1546697"/>
                      <a:gd name="connsiteX5-65" fmla="*/ 436938 w 1250004"/>
                      <a:gd name="connsiteY5-66" fmla="*/ 1546697 h 1546697"/>
                      <a:gd name="connsiteX6-67" fmla="*/ 0 w 1250004"/>
                      <a:gd name="connsiteY6-68" fmla="*/ 1027074 h 1546697"/>
                      <a:gd name="connsiteX7-69" fmla="*/ 0 w 1250004"/>
                      <a:gd name="connsiteY7-70" fmla="*/ 208338 h 1546697"/>
                      <a:gd name="connsiteX0-71" fmla="*/ 0 w 1250004"/>
                      <a:gd name="connsiteY0-72" fmla="*/ 208338 h 1546697"/>
                      <a:gd name="connsiteX1-73" fmla="*/ 208338 w 1250004"/>
                      <a:gd name="connsiteY1-74" fmla="*/ 0 h 1546697"/>
                      <a:gd name="connsiteX2-75" fmla="*/ 1041666 w 1250004"/>
                      <a:gd name="connsiteY2-76" fmla="*/ 0 h 1546697"/>
                      <a:gd name="connsiteX3-77" fmla="*/ 1250004 w 1250004"/>
                      <a:gd name="connsiteY3-78" fmla="*/ 208338 h 1546697"/>
                      <a:gd name="connsiteX4-79" fmla="*/ 997892 w 1250004"/>
                      <a:gd name="connsiteY4-80" fmla="*/ 1084634 h 1546697"/>
                      <a:gd name="connsiteX5-81" fmla="*/ 436938 w 1250004"/>
                      <a:gd name="connsiteY5-82" fmla="*/ 1546697 h 1546697"/>
                      <a:gd name="connsiteX6-83" fmla="*/ 0 w 1250004"/>
                      <a:gd name="connsiteY6-84" fmla="*/ 1027074 h 1546697"/>
                      <a:gd name="connsiteX7-85" fmla="*/ 0 w 1250004"/>
                      <a:gd name="connsiteY7-86" fmla="*/ 208338 h 1546697"/>
                      <a:gd name="connsiteX0-87" fmla="*/ 0 w 1250004"/>
                      <a:gd name="connsiteY0-88" fmla="*/ 208338 h 1546697"/>
                      <a:gd name="connsiteX1-89" fmla="*/ 208338 w 1250004"/>
                      <a:gd name="connsiteY1-90" fmla="*/ 0 h 1546697"/>
                      <a:gd name="connsiteX2-91" fmla="*/ 1041666 w 1250004"/>
                      <a:gd name="connsiteY2-92" fmla="*/ 0 h 1546697"/>
                      <a:gd name="connsiteX3-93" fmla="*/ 1250004 w 1250004"/>
                      <a:gd name="connsiteY3-94" fmla="*/ 208338 h 1546697"/>
                      <a:gd name="connsiteX4-95" fmla="*/ 1119488 w 1250004"/>
                      <a:gd name="connsiteY4-96" fmla="*/ 1293779 h 1546697"/>
                      <a:gd name="connsiteX5-97" fmla="*/ 436938 w 1250004"/>
                      <a:gd name="connsiteY5-98" fmla="*/ 1546697 h 1546697"/>
                      <a:gd name="connsiteX6-99" fmla="*/ 0 w 1250004"/>
                      <a:gd name="connsiteY6-100" fmla="*/ 1027074 h 1546697"/>
                      <a:gd name="connsiteX7-101" fmla="*/ 0 w 1250004"/>
                      <a:gd name="connsiteY7-102" fmla="*/ 208338 h 1546697"/>
                      <a:gd name="connsiteX0-103" fmla="*/ 0 w 1250004"/>
                      <a:gd name="connsiteY0-104" fmla="*/ 208338 h 1546697"/>
                      <a:gd name="connsiteX1-105" fmla="*/ 208338 w 1250004"/>
                      <a:gd name="connsiteY1-106" fmla="*/ 0 h 1546697"/>
                      <a:gd name="connsiteX2-107" fmla="*/ 1041666 w 1250004"/>
                      <a:gd name="connsiteY2-108" fmla="*/ 0 h 1546697"/>
                      <a:gd name="connsiteX3-109" fmla="*/ 1250004 w 1250004"/>
                      <a:gd name="connsiteY3-110" fmla="*/ 208338 h 1546697"/>
                      <a:gd name="connsiteX4-111" fmla="*/ 1119488 w 1250004"/>
                      <a:gd name="connsiteY4-112" fmla="*/ 1293779 h 1546697"/>
                      <a:gd name="connsiteX5-113" fmla="*/ 436938 w 1250004"/>
                      <a:gd name="connsiteY5-114" fmla="*/ 1546697 h 1546697"/>
                      <a:gd name="connsiteX6-115" fmla="*/ 0 w 1250004"/>
                      <a:gd name="connsiteY6-116" fmla="*/ 1027074 h 1546697"/>
                      <a:gd name="connsiteX7-117" fmla="*/ 0 w 1250004"/>
                      <a:gd name="connsiteY7-118" fmla="*/ 208338 h 1546697"/>
                      <a:gd name="connsiteX0-119" fmla="*/ 0 w 1250004"/>
                      <a:gd name="connsiteY0-120" fmla="*/ 208338 h 1561896"/>
                      <a:gd name="connsiteX1-121" fmla="*/ 208338 w 1250004"/>
                      <a:gd name="connsiteY1-122" fmla="*/ 0 h 1561896"/>
                      <a:gd name="connsiteX2-123" fmla="*/ 1041666 w 1250004"/>
                      <a:gd name="connsiteY2-124" fmla="*/ 0 h 1561896"/>
                      <a:gd name="connsiteX3-125" fmla="*/ 1250004 w 1250004"/>
                      <a:gd name="connsiteY3-126" fmla="*/ 208338 h 1561896"/>
                      <a:gd name="connsiteX4-127" fmla="*/ 1119488 w 1250004"/>
                      <a:gd name="connsiteY4-128" fmla="*/ 1293779 h 1561896"/>
                      <a:gd name="connsiteX5-129" fmla="*/ 436938 w 1250004"/>
                      <a:gd name="connsiteY5-130" fmla="*/ 1546697 h 1561896"/>
                      <a:gd name="connsiteX6-131" fmla="*/ 0 w 1250004"/>
                      <a:gd name="connsiteY6-132" fmla="*/ 1027074 h 1561896"/>
                      <a:gd name="connsiteX7-133" fmla="*/ 0 w 1250004"/>
                      <a:gd name="connsiteY7-134" fmla="*/ 208338 h 1561896"/>
                      <a:gd name="connsiteX0-135" fmla="*/ 0 w 1634247"/>
                      <a:gd name="connsiteY0-136" fmla="*/ 208338 h 1561896"/>
                      <a:gd name="connsiteX1-137" fmla="*/ 208338 w 1634247"/>
                      <a:gd name="connsiteY1-138" fmla="*/ 0 h 1561896"/>
                      <a:gd name="connsiteX2-139" fmla="*/ 1041666 w 1634247"/>
                      <a:gd name="connsiteY2-140" fmla="*/ 0 h 1561896"/>
                      <a:gd name="connsiteX3-141" fmla="*/ 1634247 w 1634247"/>
                      <a:gd name="connsiteY3-142" fmla="*/ 539078 h 1561896"/>
                      <a:gd name="connsiteX4-143" fmla="*/ 1119488 w 1634247"/>
                      <a:gd name="connsiteY4-144" fmla="*/ 1293779 h 1561896"/>
                      <a:gd name="connsiteX5-145" fmla="*/ 436938 w 1634247"/>
                      <a:gd name="connsiteY5-146" fmla="*/ 1546697 h 1561896"/>
                      <a:gd name="connsiteX6-147" fmla="*/ 0 w 1634247"/>
                      <a:gd name="connsiteY6-148" fmla="*/ 1027074 h 1561896"/>
                      <a:gd name="connsiteX7-149" fmla="*/ 0 w 1634247"/>
                      <a:gd name="connsiteY7-150" fmla="*/ 208338 h 1561896"/>
                      <a:gd name="connsiteX0-151" fmla="*/ 0 w 1634247"/>
                      <a:gd name="connsiteY0-152" fmla="*/ 208338 h 1561896"/>
                      <a:gd name="connsiteX1-153" fmla="*/ 208338 w 1634247"/>
                      <a:gd name="connsiteY1-154" fmla="*/ 0 h 1561896"/>
                      <a:gd name="connsiteX2-155" fmla="*/ 1284857 w 1634247"/>
                      <a:gd name="connsiteY2-156" fmla="*/ 559341 h 1561896"/>
                      <a:gd name="connsiteX3-157" fmla="*/ 1634247 w 1634247"/>
                      <a:gd name="connsiteY3-158" fmla="*/ 539078 h 1561896"/>
                      <a:gd name="connsiteX4-159" fmla="*/ 1119488 w 1634247"/>
                      <a:gd name="connsiteY4-160" fmla="*/ 1293779 h 1561896"/>
                      <a:gd name="connsiteX5-161" fmla="*/ 436938 w 1634247"/>
                      <a:gd name="connsiteY5-162" fmla="*/ 1546697 h 1561896"/>
                      <a:gd name="connsiteX6-163" fmla="*/ 0 w 1634247"/>
                      <a:gd name="connsiteY6-164" fmla="*/ 1027074 h 1561896"/>
                      <a:gd name="connsiteX7-165" fmla="*/ 0 w 1634247"/>
                      <a:gd name="connsiteY7-166" fmla="*/ 208338 h 1561896"/>
                      <a:gd name="connsiteX0-167" fmla="*/ 0 w 1634247"/>
                      <a:gd name="connsiteY0-168" fmla="*/ 208338 h 1561896"/>
                      <a:gd name="connsiteX1-169" fmla="*/ 208338 w 1634247"/>
                      <a:gd name="connsiteY1-170" fmla="*/ 0 h 1561896"/>
                      <a:gd name="connsiteX2-171" fmla="*/ 1284857 w 1634247"/>
                      <a:gd name="connsiteY2-172" fmla="*/ 559341 h 1561896"/>
                      <a:gd name="connsiteX3-173" fmla="*/ 1634247 w 1634247"/>
                      <a:gd name="connsiteY3-174" fmla="*/ 539078 h 1561896"/>
                      <a:gd name="connsiteX4-175" fmla="*/ 1119488 w 1634247"/>
                      <a:gd name="connsiteY4-176" fmla="*/ 1293779 h 1561896"/>
                      <a:gd name="connsiteX5-177" fmla="*/ 436938 w 1634247"/>
                      <a:gd name="connsiteY5-178" fmla="*/ 1546697 h 1561896"/>
                      <a:gd name="connsiteX6-179" fmla="*/ 0 w 1634247"/>
                      <a:gd name="connsiteY6-180" fmla="*/ 1027074 h 1561896"/>
                      <a:gd name="connsiteX7-181" fmla="*/ 0 w 1634247"/>
                      <a:gd name="connsiteY7-182" fmla="*/ 208338 h 1561896"/>
                      <a:gd name="connsiteX0-183" fmla="*/ 0 w 1656746"/>
                      <a:gd name="connsiteY0-184" fmla="*/ 208338 h 1561896"/>
                      <a:gd name="connsiteX1-185" fmla="*/ 208338 w 1656746"/>
                      <a:gd name="connsiteY1-186" fmla="*/ 0 h 1561896"/>
                      <a:gd name="connsiteX2-187" fmla="*/ 1284857 w 1656746"/>
                      <a:gd name="connsiteY2-188" fmla="*/ 559341 h 1561896"/>
                      <a:gd name="connsiteX3-189" fmla="*/ 1634247 w 1656746"/>
                      <a:gd name="connsiteY3-190" fmla="*/ 539078 h 1561896"/>
                      <a:gd name="connsiteX4-191" fmla="*/ 1119488 w 1656746"/>
                      <a:gd name="connsiteY4-192" fmla="*/ 1293779 h 1561896"/>
                      <a:gd name="connsiteX5-193" fmla="*/ 436938 w 1656746"/>
                      <a:gd name="connsiteY5-194" fmla="*/ 1546697 h 1561896"/>
                      <a:gd name="connsiteX6-195" fmla="*/ 0 w 1656746"/>
                      <a:gd name="connsiteY6-196" fmla="*/ 1027074 h 1561896"/>
                      <a:gd name="connsiteX7-197" fmla="*/ 0 w 1656746"/>
                      <a:gd name="connsiteY7-198" fmla="*/ 208338 h 1561896"/>
                      <a:gd name="connsiteX0-199" fmla="*/ 0 w 1664054"/>
                      <a:gd name="connsiteY0-200" fmla="*/ 208338 h 1561896"/>
                      <a:gd name="connsiteX1-201" fmla="*/ 208338 w 1664054"/>
                      <a:gd name="connsiteY1-202" fmla="*/ 0 h 1561896"/>
                      <a:gd name="connsiteX2-203" fmla="*/ 1284857 w 1664054"/>
                      <a:gd name="connsiteY2-204" fmla="*/ 559341 h 1561896"/>
                      <a:gd name="connsiteX3-205" fmla="*/ 1634247 w 1664054"/>
                      <a:gd name="connsiteY3-206" fmla="*/ 539078 h 1561896"/>
                      <a:gd name="connsiteX4-207" fmla="*/ 1119488 w 1664054"/>
                      <a:gd name="connsiteY4-208" fmla="*/ 1293779 h 1561896"/>
                      <a:gd name="connsiteX5-209" fmla="*/ 436938 w 1664054"/>
                      <a:gd name="connsiteY5-210" fmla="*/ 1546697 h 1561896"/>
                      <a:gd name="connsiteX6-211" fmla="*/ 0 w 1664054"/>
                      <a:gd name="connsiteY6-212" fmla="*/ 1027074 h 1561896"/>
                      <a:gd name="connsiteX7-213" fmla="*/ 0 w 1664054"/>
                      <a:gd name="connsiteY7-214" fmla="*/ 208338 h 1561896"/>
                      <a:gd name="connsiteX0-215" fmla="*/ 0 w 1664054"/>
                      <a:gd name="connsiteY0-216" fmla="*/ 208338 h 1561896"/>
                      <a:gd name="connsiteX1-217" fmla="*/ 208338 w 1664054"/>
                      <a:gd name="connsiteY1-218" fmla="*/ 0 h 1561896"/>
                      <a:gd name="connsiteX2-219" fmla="*/ 1162454 w 1664054"/>
                      <a:gd name="connsiteY2-220" fmla="*/ 496110 h 1561896"/>
                      <a:gd name="connsiteX3-221" fmla="*/ 1284857 w 1664054"/>
                      <a:gd name="connsiteY3-222" fmla="*/ 559341 h 1561896"/>
                      <a:gd name="connsiteX4-223" fmla="*/ 1634247 w 1664054"/>
                      <a:gd name="connsiteY4-224" fmla="*/ 539078 h 1561896"/>
                      <a:gd name="connsiteX5-225" fmla="*/ 1119488 w 1664054"/>
                      <a:gd name="connsiteY5-226" fmla="*/ 1293779 h 1561896"/>
                      <a:gd name="connsiteX6-227" fmla="*/ 436938 w 1664054"/>
                      <a:gd name="connsiteY6-228" fmla="*/ 1546697 h 1561896"/>
                      <a:gd name="connsiteX7-229" fmla="*/ 0 w 1664054"/>
                      <a:gd name="connsiteY7-230" fmla="*/ 1027074 h 1561896"/>
                      <a:gd name="connsiteX8-231" fmla="*/ 0 w 1664054"/>
                      <a:gd name="connsiteY8-232" fmla="*/ 208338 h 1561896"/>
                      <a:gd name="connsiteX0-233" fmla="*/ 0 w 1664054"/>
                      <a:gd name="connsiteY0-234" fmla="*/ 208338 h 1561896"/>
                      <a:gd name="connsiteX1-235" fmla="*/ 208338 w 1664054"/>
                      <a:gd name="connsiteY1-236" fmla="*/ 0 h 1561896"/>
                      <a:gd name="connsiteX2-237" fmla="*/ 1230548 w 1664054"/>
                      <a:gd name="connsiteY2-238" fmla="*/ 510702 h 1561896"/>
                      <a:gd name="connsiteX3-239" fmla="*/ 1284857 w 1664054"/>
                      <a:gd name="connsiteY3-240" fmla="*/ 559341 h 1561896"/>
                      <a:gd name="connsiteX4-241" fmla="*/ 1634247 w 1664054"/>
                      <a:gd name="connsiteY4-242" fmla="*/ 539078 h 1561896"/>
                      <a:gd name="connsiteX5-243" fmla="*/ 1119488 w 1664054"/>
                      <a:gd name="connsiteY5-244" fmla="*/ 1293779 h 1561896"/>
                      <a:gd name="connsiteX6-245" fmla="*/ 436938 w 1664054"/>
                      <a:gd name="connsiteY6-246" fmla="*/ 1546697 h 1561896"/>
                      <a:gd name="connsiteX7-247" fmla="*/ 0 w 1664054"/>
                      <a:gd name="connsiteY7-248" fmla="*/ 1027074 h 1561896"/>
                      <a:gd name="connsiteX8-249" fmla="*/ 0 w 1664054"/>
                      <a:gd name="connsiteY8-250" fmla="*/ 208338 h 1561896"/>
                      <a:gd name="connsiteX0-251" fmla="*/ 0 w 1664054"/>
                      <a:gd name="connsiteY0-252" fmla="*/ 208338 h 1561896"/>
                      <a:gd name="connsiteX1-253" fmla="*/ 208338 w 1664054"/>
                      <a:gd name="connsiteY1-254" fmla="*/ 0 h 1561896"/>
                      <a:gd name="connsiteX2-255" fmla="*/ 826850 w 1664054"/>
                      <a:gd name="connsiteY2-256" fmla="*/ 306420 h 1561896"/>
                      <a:gd name="connsiteX3-257" fmla="*/ 1230548 w 1664054"/>
                      <a:gd name="connsiteY3-258" fmla="*/ 510702 h 1561896"/>
                      <a:gd name="connsiteX4-259" fmla="*/ 1284857 w 1664054"/>
                      <a:gd name="connsiteY4-260" fmla="*/ 559341 h 1561896"/>
                      <a:gd name="connsiteX5-261" fmla="*/ 1634247 w 1664054"/>
                      <a:gd name="connsiteY5-262" fmla="*/ 539078 h 1561896"/>
                      <a:gd name="connsiteX6-263" fmla="*/ 1119488 w 1664054"/>
                      <a:gd name="connsiteY6-264" fmla="*/ 1293779 h 1561896"/>
                      <a:gd name="connsiteX7-265" fmla="*/ 436938 w 1664054"/>
                      <a:gd name="connsiteY7-266" fmla="*/ 1546697 h 1561896"/>
                      <a:gd name="connsiteX8-267" fmla="*/ 0 w 1664054"/>
                      <a:gd name="connsiteY8-268" fmla="*/ 1027074 h 1561896"/>
                      <a:gd name="connsiteX9" fmla="*/ 0 w 1664054"/>
                      <a:gd name="connsiteY9" fmla="*/ 208338 h 1561896"/>
                      <a:gd name="connsiteX0-269" fmla="*/ 0 w 1664054"/>
                      <a:gd name="connsiteY0-270" fmla="*/ 281297 h 1634855"/>
                      <a:gd name="connsiteX1-271" fmla="*/ 208338 w 1664054"/>
                      <a:gd name="connsiteY1-272" fmla="*/ 72959 h 1634855"/>
                      <a:gd name="connsiteX2-273" fmla="*/ 1215956 w 1664054"/>
                      <a:gd name="connsiteY2-274" fmla="*/ 0 h 1634855"/>
                      <a:gd name="connsiteX3-275" fmla="*/ 1230548 w 1664054"/>
                      <a:gd name="connsiteY3-276" fmla="*/ 583661 h 1634855"/>
                      <a:gd name="connsiteX4-277" fmla="*/ 1284857 w 1664054"/>
                      <a:gd name="connsiteY4-278" fmla="*/ 632300 h 1634855"/>
                      <a:gd name="connsiteX5-279" fmla="*/ 1634247 w 1664054"/>
                      <a:gd name="connsiteY5-280" fmla="*/ 612037 h 1634855"/>
                      <a:gd name="connsiteX6-281" fmla="*/ 1119488 w 1664054"/>
                      <a:gd name="connsiteY6-282" fmla="*/ 1366738 h 1634855"/>
                      <a:gd name="connsiteX7-283" fmla="*/ 436938 w 1664054"/>
                      <a:gd name="connsiteY7-284" fmla="*/ 1619656 h 1634855"/>
                      <a:gd name="connsiteX8-285" fmla="*/ 0 w 1664054"/>
                      <a:gd name="connsiteY8-286" fmla="*/ 1100033 h 1634855"/>
                      <a:gd name="connsiteX9-287" fmla="*/ 0 w 1664054"/>
                      <a:gd name="connsiteY9-288" fmla="*/ 281297 h 1634855"/>
                      <a:gd name="connsiteX0-289" fmla="*/ 0 w 1664054"/>
                      <a:gd name="connsiteY0-290" fmla="*/ 281297 h 1634855"/>
                      <a:gd name="connsiteX1-291" fmla="*/ 208338 w 1664054"/>
                      <a:gd name="connsiteY1-292" fmla="*/ 72959 h 1634855"/>
                      <a:gd name="connsiteX2-293" fmla="*/ 1230548 w 1664054"/>
                      <a:gd name="connsiteY2-294" fmla="*/ 0 h 1634855"/>
                      <a:gd name="connsiteX3-295" fmla="*/ 1230548 w 1664054"/>
                      <a:gd name="connsiteY3-296" fmla="*/ 583661 h 1634855"/>
                      <a:gd name="connsiteX4-297" fmla="*/ 1284857 w 1664054"/>
                      <a:gd name="connsiteY4-298" fmla="*/ 632300 h 1634855"/>
                      <a:gd name="connsiteX5-299" fmla="*/ 1634247 w 1664054"/>
                      <a:gd name="connsiteY5-300" fmla="*/ 612037 h 1634855"/>
                      <a:gd name="connsiteX6-301" fmla="*/ 1119488 w 1664054"/>
                      <a:gd name="connsiteY6-302" fmla="*/ 1366738 h 1634855"/>
                      <a:gd name="connsiteX7-303" fmla="*/ 436938 w 1664054"/>
                      <a:gd name="connsiteY7-304" fmla="*/ 1619656 h 1634855"/>
                      <a:gd name="connsiteX8-305" fmla="*/ 0 w 1664054"/>
                      <a:gd name="connsiteY8-306" fmla="*/ 1100033 h 1634855"/>
                      <a:gd name="connsiteX9-307" fmla="*/ 0 w 1664054"/>
                      <a:gd name="connsiteY9-308" fmla="*/ 281297 h 1634855"/>
                      <a:gd name="connsiteX0-309" fmla="*/ 0 w 1664054"/>
                      <a:gd name="connsiteY0-310" fmla="*/ 281297 h 1634855"/>
                      <a:gd name="connsiteX1-311" fmla="*/ 208338 w 1664054"/>
                      <a:gd name="connsiteY1-312" fmla="*/ 72959 h 1634855"/>
                      <a:gd name="connsiteX2-313" fmla="*/ 826850 w 1664054"/>
                      <a:gd name="connsiteY2-314" fmla="*/ 19457 h 1634855"/>
                      <a:gd name="connsiteX3-315" fmla="*/ 1230548 w 1664054"/>
                      <a:gd name="connsiteY3-316" fmla="*/ 0 h 1634855"/>
                      <a:gd name="connsiteX4-317" fmla="*/ 1230548 w 1664054"/>
                      <a:gd name="connsiteY4-318" fmla="*/ 583661 h 1634855"/>
                      <a:gd name="connsiteX5-319" fmla="*/ 1284857 w 1664054"/>
                      <a:gd name="connsiteY5-320" fmla="*/ 632300 h 1634855"/>
                      <a:gd name="connsiteX6-321" fmla="*/ 1634247 w 1664054"/>
                      <a:gd name="connsiteY6-322" fmla="*/ 612037 h 1634855"/>
                      <a:gd name="connsiteX7-323" fmla="*/ 1119488 w 1664054"/>
                      <a:gd name="connsiteY7-324" fmla="*/ 1366738 h 1634855"/>
                      <a:gd name="connsiteX8-325" fmla="*/ 436938 w 1664054"/>
                      <a:gd name="connsiteY8-326" fmla="*/ 1619656 h 1634855"/>
                      <a:gd name="connsiteX9-327" fmla="*/ 0 w 1664054"/>
                      <a:gd name="connsiteY9-328" fmla="*/ 1100033 h 1634855"/>
                      <a:gd name="connsiteX10" fmla="*/ 0 w 1664054"/>
                      <a:gd name="connsiteY10" fmla="*/ 281297 h 1634855"/>
                      <a:gd name="connsiteX0-329" fmla="*/ 0 w 1664054"/>
                      <a:gd name="connsiteY0-330" fmla="*/ 281297 h 1634855"/>
                      <a:gd name="connsiteX1-331" fmla="*/ 208338 w 1664054"/>
                      <a:gd name="connsiteY1-332" fmla="*/ 72959 h 1634855"/>
                      <a:gd name="connsiteX2-333" fmla="*/ 928991 w 1664054"/>
                      <a:gd name="connsiteY2-334" fmla="*/ 29185 h 1634855"/>
                      <a:gd name="connsiteX3-335" fmla="*/ 1230548 w 1664054"/>
                      <a:gd name="connsiteY3-336" fmla="*/ 0 h 1634855"/>
                      <a:gd name="connsiteX4-337" fmla="*/ 1230548 w 1664054"/>
                      <a:gd name="connsiteY4-338" fmla="*/ 583661 h 1634855"/>
                      <a:gd name="connsiteX5-339" fmla="*/ 1284857 w 1664054"/>
                      <a:gd name="connsiteY5-340" fmla="*/ 632300 h 1634855"/>
                      <a:gd name="connsiteX6-341" fmla="*/ 1634247 w 1664054"/>
                      <a:gd name="connsiteY6-342" fmla="*/ 612037 h 1634855"/>
                      <a:gd name="connsiteX7-343" fmla="*/ 1119488 w 1664054"/>
                      <a:gd name="connsiteY7-344" fmla="*/ 1366738 h 1634855"/>
                      <a:gd name="connsiteX8-345" fmla="*/ 436938 w 1664054"/>
                      <a:gd name="connsiteY8-346" fmla="*/ 1619656 h 1634855"/>
                      <a:gd name="connsiteX9-347" fmla="*/ 0 w 1664054"/>
                      <a:gd name="connsiteY9-348" fmla="*/ 1100033 h 1634855"/>
                      <a:gd name="connsiteX10-349" fmla="*/ 0 w 1664054"/>
                      <a:gd name="connsiteY10-350" fmla="*/ 281297 h 1634855"/>
                      <a:gd name="connsiteX0-351" fmla="*/ 0 w 1664054"/>
                      <a:gd name="connsiteY0-352" fmla="*/ 352988 h 1706546"/>
                      <a:gd name="connsiteX1-353" fmla="*/ 208338 w 1664054"/>
                      <a:gd name="connsiteY1-354" fmla="*/ 144650 h 1706546"/>
                      <a:gd name="connsiteX2-355" fmla="*/ 928991 w 1664054"/>
                      <a:gd name="connsiteY2-356" fmla="*/ 100876 h 1706546"/>
                      <a:gd name="connsiteX3-357" fmla="*/ 1230548 w 1664054"/>
                      <a:gd name="connsiteY3-358" fmla="*/ 71691 h 1706546"/>
                      <a:gd name="connsiteX4-359" fmla="*/ 1230548 w 1664054"/>
                      <a:gd name="connsiteY4-360" fmla="*/ 655352 h 1706546"/>
                      <a:gd name="connsiteX5-361" fmla="*/ 1284857 w 1664054"/>
                      <a:gd name="connsiteY5-362" fmla="*/ 703991 h 1706546"/>
                      <a:gd name="connsiteX6-363" fmla="*/ 1634247 w 1664054"/>
                      <a:gd name="connsiteY6-364" fmla="*/ 683728 h 1706546"/>
                      <a:gd name="connsiteX7-365" fmla="*/ 1119488 w 1664054"/>
                      <a:gd name="connsiteY7-366" fmla="*/ 1438429 h 1706546"/>
                      <a:gd name="connsiteX8-367" fmla="*/ 436938 w 1664054"/>
                      <a:gd name="connsiteY8-368" fmla="*/ 1691347 h 1706546"/>
                      <a:gd name="connsiteX9-369" fmla="*/ 0 w 1664054"/>
                      <a:gd name="connsiteY9-370" fmla="*/ 1171724 h 1706546"/>
                      <a:gd name="connsiteX10-371" fmla="*/ 0 w 1664054"/>
                      <a:gd name="connsiteY10-372" fmla="*/ 352988 h 1706546"/>
                      <a:gd name="connsiteX0-373" fmla="*/ 0 w 1664054"/>
                      <a:gd name="connsiteY0-374" fmla="*/ 368910 h 1722468"/>
                      <a:gd name="connsiteX1-375" fmla="*/ 208338 w 1664054"/>
                      <a:gd name="connsiteY1-376" fmla="*/ 160572 h 1722468"/>
                      <a:gd name="connsiteX2-377" fmla="*/ 928991 w 1664054"/>
                      <a:gd name="connsiteY2-378" fmla="*/ 116798 h 1722468"/>
                      <a:gd name="connsiteX3-379" fmla="*/ 1230548 w 1664054"/>
                      <a:gd name="connsiteY3-380" fmla="*/ 87613 h 1722468"/>
                      <a:gd name="connsiteX4-381" fmla="*/ 1230548 w 1664054"/>
                      <a:gd name="connsiteY4-382" fmla="*/ 671274 h 1722468"/>
                      <a:gd name="connsiteX5-383" fmla="*/ 1284857 w 1664054"/>
                      <a:gd name="connsiteY5-384" fmla="*/ 719913 h 1722468"/>
                      <a:gd name="connsiteX6-385" fmla="*/ 1634247 w 1664054"/>
                      <a:gd name="connsiteY6-386" fmla="*/ 699650 h 1722468"/>
                      <a:gd name="connsiteX7-387" fmla="*/ 1119488 w 1664054"/>
                      <a:gd name="connsiteY7-388" fmla="*/ 1454351 h 1722468"/>
                      <a:gd name="connsiteX8-389" fmla="*/ 436938 w 1664054"/>
                      <a:gd name="connsiteY8-390" fmla="*/ 1707269 h 1722468"/>
                      <a:gd name="connsiteX9-391" fmla="*/ 0 w 1664054"/>
                      <a:gd name="connsiteY9-392" fmla="*/ 1187646 h 1722468"/>
                      <a:gd name="connsiteX10-393" fmla="*/ 0 w 1664054"/>
                      <a:gd name="connsiteY10-394" fmla="*/ 368910 h 1722468"/>
                      <a:gd name="connsiteX0-395" fmla="*/ 0 w 1664054"/>
                      <a:gd name="connsiteY0-396" fmla="*/ 374886 h 1728444"/>
                      <a:gd name="connsiteX1-397" fmla="*/ 208338 w 1664054"/>
                      <a:gd name="connsiteY1-398" fmla="*/ 166548 h 1728444"/>
                      <a:gd name="connsiteX2-399" fmla="*/ 928991 w 1664054"/>
                      <a:gd name="connsiteY2-400" fmla="*/ 122774 h 1728444"/>
                      <a:gd name="connsiteX3-401" fmla="*/ 1230548 w 1664054"/>
                      <a:gd name="connsiteY3-402" fmla="*/ 93589 h 1728444"/>
                      <a:gd name="connsiteX4-403" fmla="*/ 1230548 w 1664054"/>
                      <a:gd name="connsiteY4-404" fmla="*/ 677250 h 1728444"/>
                      <a:gd name="connsiteX5-405" fmla="*/ 1284857 w 1664054"/>
                      <a:gd name="connsiteY5-406" fmla="*/ 725889 h 1728444"/>
                      <a:gd name="connsiteX6-407" fmla="*/ 1634247 w 1664054"/>
                      <a:gd name="connsiteY6-408" fmla="*/ 705626 h 1728444"/>
                      <a:gd name="connsiteX7-409" fmla="*/ 1119488 w 1664054"/>
                      <a:gd name="connsiteY7-410" fmla="*/ 1460327 h 1728444"/>
                      <a:gd name="connsiteX8-411" fmla="*/ 436938 w 1664054"/>
                      <a:gd name="connsiteY8-412" fmla="*/ 1713245 h 1728444"/>
                      <a:gd name="connsiteX9-413" fmla="*/ 0 w 1664054"/>
                      <a:gd name="connsiteY9-414" fmla="*/ 1193622 h 1728444"/>
                      <a:gd name="connsiteX10-415" fmla="*/ 0 w 1664054"/>
                      <a:gd name="connsiteY10-416" fmla="*/ 374886 h 1728444"/>
                      <a:gd name="connsiteX0-417" fmla="*/ 0 w 1664054"/>
                      <a:gd name="connsiteY0-418" fmla="*/ 366774 h 1720332"/>
                      <a:gd name="connsiteX1-419" fmla="*/ 208338 w 1664054"/>
                      <a:gd name="connsiteY1-420" fmla="*/ 158436 h 1720332"/>
                      <a:gd name="connsiteX2-421" fmla="*/ 928991 w 1664054"/>
                      <a:gd name="connsiteY2-422" fmla="*/ 114662 h 1720332"/>
                      <a:gd name="connsiteX3-423" fmla="*/ 1230548 w 1664054"/>
                      <a:gd name="connsiteY3-424" fmla="*/ 85477 h 1720332"/>
                      <a:gd name="connsiteX4-425" fmla="*/ 1230548 w 1664054"/>
                      <a:gd name="connsiteY4-426" fmla="*/ 669138 h 1720332"/>
                      <a:gd name="connsiteX5-427" fmla="*/ 1284857 w 1664054"/>
                      <a:gd name="connsiteY5-428" fmla="*/ 717777 h 1720332"/>
                      <a:gd name="connsiteX6-429" fmla="*/ 1634247 w 1664054"/>
                      <a:gd name="connsiteY6-430" fmla="*/ 697514 h 1720332"/>
                      <a:gd name="connsiteX7-431" fmla="*/ 1119488 w 1664054"/>
                      <a:gd name="connsiteY7-432" fmla="*/ 1452215 h 1720332"/>
                      <a:gd name="connsiteX8-433" fmla="*/ 436938 w 1664054"/>
                      <a:gd name="connsiteY8-434" fmla="*/ 1705133 h 1720332"/>
                      <a:gd name="connsiteX9-435" fmla="*/ 0 w 1664054"/>
                      <a:gd name="connsiteY9-436" fmla="*/ 1185510 h 1720332"/>
                      <a:gd name="connsiteX10-437" fmla="*/ 0 w 1664054"/>
                      <a:gd name="connsiteY10-438" fmla="*/ 366774 h 1720332"/>
                      <a:gd name="connsiteX0-439" fmla="*/ 0 w 1664054"/>
                      <a:gd name="connsiteY0-440" fmla="*/ 378325 h 1731883"/>
                      <a:gd name="connsiteX1-441" fmla="*/ 208338 w 1664054"/>
                      <a:gd name="connsiteY1-442" fmla="*/ 169987 h 1731883"/>
                      <a:gd name="connsiteX2-443" fmla="*/ 928991 w 1664054"/>
                      <a:gd name="connsiteY2-444" fmla="*/ 126213 h 1731883"/>
                      <a:gd name="connsiteX3-445" fmla="*/ 1230548 w 1664054"/>
                      <a:gd name="connsiteY3-446" fmla="*/ 97028 h 1731883"/>
                      <a:gd name="connsiteX4-447" fmla="*/ 1230548 w 1664054"/>
                      <a:gd name="connsiteY4-448" fmla="*/ 680689 h 1731883"/>
                      <a:gd name="connsiteX5-449" fmla="*/ 1284857 w 1664054"/>
                      <a:gd name="connsiteY5-450" fmla="*/ 729328 h 1731883"/>
                      <a:gd name="connsiteX6-451" fmla="*/ 1634247 w 1664054"/>
                      <a:gd name="connsiteY6-452" fmla="*/ 709065 h 1731883"/>
                      <a:gd name="connsiteX7-453" fmla="*/ 1119488 w 1664054"/>
                      <a:gd name="connsiteY7-454" fmla="*/ 1463766 h 1731883"/>
                      <a:gd name="connsiteX8-455" fmla="*/ 436938 w 1664054"/>
                      <a:gd name="connsiteY8-456" fmla="*/ 1716684 h 1731883"/>
                      <a:gd name="connsiteX9-457" fmla="*/ 0 w 1664054"/>
                      <a:gd name="connsiteY9-458" fmla="*/ 1197061 h 1731883"/>
                      <a:gd name="connsiteX10-459" fmla="*/ 0 w 1664054"/>
                      <a:gd name="connsiteY10-460" fmla="*/ 378325 h 1731883"/>
                      <a:gd name="connsiteX0-461" fmla="*/ 0 w 1664054"/>
                      <a:gd name="connsiteY0-462" fmla="*/ 359951 h 1713509"/>
                      <a:gd name="connsiteX1-463" fmla="*/ 208338 w 1664054"/>
                      <a:gd name="connsiteY1-464" fmla="*/ 151613 h 1713509"/>
                      <a:gd name="connsiteX2-465" fmla="*/ 928991 w 1664054"/>
                      <a:gd name="connsiteY2-466" fmla="*/ 107839 h 1713509"/>
                      <a:gd name="connsiteX3-467" fmla="*/ 1234025 w 1664054"/>
                      <a:gd name="connsiteY3-468" fmla="*/ 123852 h 1713509"/>
                      <a:gd name="connsiteX4-469" fmla="*/ 1230548 w 1664054"/>
                      <a:gd name="connsiteY4-470" fmla="*/ 662315 h 1713509"/>
                      <a:gd name="connsiteX5-471" fmla="*/ 1284857 w 1664054"/>
                      <a:gd name="connsiteY5-472" fmla="*/ 710954 h 1713509"/>
                      <a:gd name="connsiteX6-473" fmla="*/ 1634247 w 1664054"/>
                      <a:gd name="connsiteY6-474" fmla="*/ 690691 h 1713509"/>
                      <a:gd name="connsiteX7-475" fmla="*/ 1119488 w 1664054"/>
                      <a:gd name="connsiteY7-476" fmla="*/ 1445392 h 1713509"/>
                      <a:gd name="connsiteX8-477" fmla="*/ 436938 w 1664054"/>
                      <a:gd name="connsiteY8-478" fmla="*/ 1698310 h 1713509"/>
                      <a:gd name="connsiteX9-479" fmla="*/ 0 w 1664054"/>
                      <a:gd name="connsiteY9-480" fmla="*/ 1178687 h 1713509"/>
                      <a:gd name="connsiteX10-481" fmla="*/ 0 w 1664054"/>
                      <a:gd name="connsiteY10-482" fmla="*/ 359951 h 1713509"/>
                      <a:gd name="connsiteX0-483" fmla="*/ 0 w 1664054"/>
                      <a:gd name="connsiteY0-484" fmla="*/ 375151 h 1728709"/>
                      <a:gd name="connsiteX1-485" fmla="*/ 208338 w 1664054"/>
                      <a:gd name="connsiteY1-486" fmla="*/ 166813 h 1728709"/>
                      <a:gd name="connsiteX2-487" fmla="*/ 928991 w 1664054"/>
                      <a:gd name="connsiteY2-488" fmla="*/ 123039 h 1728709"/>
                      <a:gd name="connsiteX3-489" fmla="*/ 1234025 w 1664054"/>
                      <a:gd name="connsiteY3-490" fmla="*/ 139052 h 1728709"/>
                      <a:gd name="connsiteX4-491" fmla="*/ 1230548 w 1664054"/>
                      <a:gd name="connsiteY4-492" fmla="*/ 677515 h 1728709"/>
                      <a:gd name="connsiteX5-493" fmla="*/ 1284857 w 1664054"/>
                      <a:gd name="connsiteY5-494" fmla="*/ 726154 h 1728709"/>
                      <a:gd name="connsiteX6-495" fmla="*/ 1634247 w 1664054"/>
                      <a:gd name="connsiteY6-496" fmla="*/ 705891 h 1728709"/>
                      <a:gd name="connsiteX7-497" fmla="*/ 1119488 w 1664054"/>
                      <a:gd name="connsiteY7-498" fmla="*/ 1460592 h 1728709"/>
                      <a:gd name="connsiteX8-499" fmla="*/ 436938 w 1664054"/>
                      <a:gd name="connsiteY8-500" fmla="*/ 1713510 h 1728709"/>
                      <a:gd name="connsiteX9-501" fmla="*/ 0 w 1664054"/>
                      <a:gd name="connsiteY9-502" fmla="*/ 1193887 h 1728709"/>
                      <a:gd name="connsiteX10-503" fmla="*/ 0 w 1664054"/>
                      <a:gd name="connsiteY10-504" fmla="*/ 375151 h 1728709"/>
                      <a:gd name="connsiteX0-505" fmla="*/ 0 w 1664054"/>
                      <a:gd name="connsiteY0-506" fmla="*/ 365380 h 1718938"/>
                      <a:gd name="connsiteX1-507" fmla="*/ 208338 w 1664054"/>
                      <a:gd name="connsiteY1-508" fmla="*/ 157042 h 1718938"/>
                      <a:gd name="connsiteX2-509" fmla="*/ 935945 w 1664054"/>
                      <a:gd name="connsiteY2-510" fmla="*/ 130653 h 1718938"/>
                      <a:gd name="connsiteX3-511" fmla="*/ 1234025 w 1664054"/>
                      <a:gd name="connsiteY3-512" fmla="*/ 129281 h 1718938"/>
                      <a:gd name="connsiteX4-513" fmla="*/ 1230548 w 1664054"/>
                      <a:gd name="connsiteY4-514" fmla="*/ 667744 h 1718938"/>
                      <a:gd name="connsiteX5-515" fmla="*/ 1284857 w 1664054"/>
                      <a:gd name="connsiteY5-516" fmla="*/ 716383 h 1718938"/>
                      <a:gd name="connsiteX6-517" fmla="*/ 1634247 w 1664054"/>
                      <a:gd name="connsiteY6-518" fmla="*/ 696120 h 1718938"/>
                      <a:gd name="connsiteX7-519" fmla="*/ 1119488 w 1664054"/>
                      <a:gd name="connsiteY7-520" fmla="*/ 1450821 h 1718938"/>
                      <a:gd name="connsiteX8-521" fmla="*/ 436938 w 1664054"/>
                      <a:gd name="connsiteY8-522" fmla="*/ 1703739 h 1718938"/>
                      <a:gd name="connsiteX9-523" fmla="*/ 0 w 1664054"/>
                      <a:gd name="connsiteY9-524" fmla="*/ 1184116 h 1718938"/>
                      <a:gd name="connsiteX10-525" fmla="*/ 0 w 1664054"/>
                      <a:gd name="connsiteY10-526" fmla="*/ 365380 h 1718938"/>
                      <a:gd name="connsiteX0-527" fmla="*/ 0 w 1664054"/>
                      <a:gd name="connsiteY0-528" fmla="*/ 368140 h 1721698"/>
                      <a:gd name="connsiteX1-529" fmla="*/ 208338 w 1664054"/>
                      <a:gd name="connsiteY1-530" fmla="*/ 159802 h 1721698"/>
                      <a:gd name="connsiteX2-531" fmla="*/ 935945 w 1664054"/>
                      <a:gd name="connsiteY2-532" fmla="*/ 133413 h 1721698"/>
                      <a:gd name="connsiteX3-533" fmla="*/ 1234025 w 1664054"/>
                      <a:gd name="connsiteY3-534" fmla="*/ 132041 h 1721698"/>
                      <a:gd name="connsiteX4-535" fmla="*/ 1230548 w 1664054"/>
                      <a:gd name="connsiteY4-536" fmla="*/ 670504 h 1721698"/>
                      <a:gd name="connsiteX5-537" fmla="*/ 1284857 w 1664054"/>
                      <a:gd name="connsiteY5-538" fmla="*/ 719143 h 1721698"/>
                      <a:gd name="connsiteX6-539" fmla="*/ 1634247 w 1664054"/>
                      <a:gd name="connsiteY6-540" fmla="*/ 698880 h 1721698"/>
                      <a:gd name="connsiteX7-541" fmla="*/ 1119488 w 1664054"/>
                      <a:gd name="connsiteY7-542" fmla="*/ 1453581 h 1721698"/>
                      <a:gd name="connsiteX8-543" fmla="*/ 436938 w 1664054"/>
                      <a:gd name="connsiteY8-544" fmla="*/ 1706499 h 1721698"/>
                      <a:gd name="connsiteX9-545" fmla="*/ 0 w 1664054"/>
                      <a:gd name="connsiteY9-546" fmla="*/ 1186876 h 1721698"/>
                      <a:gd name="connsiteX10-547" fmla="*/ 0 w 1664054"/>
                      <a:gd name="connsiteY10-548" fmla="*/ 368140 h 1721698"/>
                      <a:gd name="connsiteX0-549" fmla="*/ 0 w 1664054"/>
                      <a:gd name="connsiteY0-550" fmla="*/ 368140 h 1721698"/>
                      <a:gd name="connsiteX1-551" fmla="*/ 208338 w 1664054"/>
                      <a:gd name="connsiteY1-552" fmla="*/ 159802 h 1721698"/>
                      <a:gd name="connsiteX2-553" fmla="*/ 649552 w 1664054"/>
                      <a:gd name="connsiteY2-554" fmla="*/ 149261 h 1721698"/>
                      <a:gd name="connsiteX3-555" fmla="*/ 935945 w 1664054"/>
                      <a:gd name="connsiteY3-556" fmla="*/ 133413 h 1721698"/>
                      <a:gd name="connsiteX4-557" fmla="*/ 1234025 w 1664054"/>
                      <a:gd name="connsiteY4-558" fmla="*/ 132041 h 1721698"/>
                      <a:gd name="connsiteX5-559" fmla="*/ 1230548 w 1664054"/>
                      <a:gd name="connsiteY5-560" fmla="*/ 670504 h 1721698"/>
                      <a:gd name="connsiteX6-561" fmla="*/ 1284857 w 1664054"/>
                      <a:gd name="connsiteY6-562" fmla="*/ 719143 h 1721698"/>
                      <a:gd name="connsiteX7-563" fmla="*/ 1634247 w 1664054"/>
                      <a:gd name="connsiteY7-564" fmla="*/ 698880 h 1721698"/>
                      <a:gd name="connsiteX8-565" fmla="*/ 1119488 w 1664054"/>
                      <a:gd name="connsiteY8-566" fmla="*/ 1453581 h 1721698"/>
                      <a:gd name="connsiteX9-567" fmla="*/ 436938 w 1664054"/>
                      <a:gd name="connsiteY9-568" fmla="*/ 1706499 h 1721698"/>
                      <a:gd name="connsiteX10-569" fmla="*/ 0 w 1664054"/>
                      <a:gd name="connsiteY10-570" fmla="*/ 1186876 h 1721698"/>
                      <a:gd name="connsiteX11" fmla="*/ 0 w 1664054"/>
                      <a:gd name="connsiteY11" fmla="*/ 368140 h 1721698"/>
                      <a:gd name="connsiteX0-571" fmla="*/ 0 w 1664054"/>
                      <a:gd name="connsiteY0-572" fmla="*/ 368140 h 1721698"/>
                      <a:gd name="connsiteX1-573" fmla="*/ 208338 w 1664054"/>
                      <a:gd name="connsiteY1-574" fmla="*/ 159802 h 1721698"/>
                      <a:gd name="connsiteX2-575" fmla="*/ 653029 w 1664054"/>
                      <a:gd name="connsiteY2-576" fmla="*/ 149261 h 1721698"/>
                      <a:gd name="connsiteX3-577" fmla="*/ 935945 w 1664054"/>
                      <a:gd name="connsiteY3-578" fmla="*/ 133413 h 1721698"/>
                      <a:gd name="connsiteX4-579" fmla="*/ 1234025 w 1664054"/>
                      <a:gd name="connsiteY4-580" fmla="*/ 132041 h 1721698"/>
                      <a:gd name="connsiteX5-581" fmla="*/ 1230548 w 1664054"/>
                      <a:gd name="connsiteY5-582" fmla="*/ 670504 h 1721698"/>
                      <a:gd name="connsiteX6-583" fmla="*/ 1284857 w 1664054"/>
                      <a:gd name="connsiteY6-584" fmla="*/ 719143 h 1721698"/>
                      <a:gd name="connsiteX7-585" fmla="*/ 1634247 w 1664054"/>
                      <a:gd name="connsiteY7-586" fmla="*/ 698880 h 1721698"/>
                      <a:gd name="connsiteX8-587" fmla="*/ 1119488 w 1664054"/>
                      <a:gd name="connsiteY8-588" fmla="*/ 1453581 h 1721698"/>
                      <a:gd name="connsiteX9-589" fmla="*/ 436938 w 1664054"/>
                      <a:gd name="connsiteY9-590" fmla="*/ 1706499 h 1721698"/>
                      <a:gd name="connsiteX10-591" fmla="*/ 0 w 1664054"/>
                      <a:gd name="connsiteY10-592" fmla="*/ 1186876 h 1721698"/>
                      <a:gd name="connsiteX11-593" fmla="*/ 0 w 1664054"/>
                      <a:gd name="connsiteY11-594" fmla="*/ 368140 h 1721698"/>
                      <a:gd name="connsiteX0-595" fmla="*/ 0 w 1664054"/>
                      <a:gd name="connsiteY0-596" fmla="*/ 368140 h 1721698"/>
                      <a:gd name="connsiteX1-597" fmla="*/ 208338 w 1664054"/>
                      <a:gd name="connsiteY1-598" fmla="*/ 159802 h 1721698"/>
                      <a:gd name="connsiteX2-599" fmla="*/ 653029 w 1664054"/>
                      <a:gd name="connsiteY2-600" fmla="*/ 149261 h 1721698"/>
                      <a:gd name="connsiteX3-601" fmla="*/ 935945 w 1664054"/>
                      <a:gd name="connsiteY3-602" fmla="*/ 133413 h 1721698"/>
                      <a:gd name="connsiteX4-603" fmla="*/ 1234025 w 1664054"/>
                      <a:gd name="connsiteY4-604" fmla="*/ 132041 h 1721698"/>
                      <a:gd name="connsiteX5-605" fmla="*/ 1230548 w 1664054"/>
                      <a:gd name="connsiteY5-606" fmla="*/ 670504 h 1721698"/>
                      <a:gd name="connsiteX6-607" fmla="*/ 1284857 w 1664054"/>
                      <a:gd name="connsiteY6-608" fmla="*/ 719143 h 1721698"/>
                      <a:gd name="connsiteX7-609" fmla="*/ 1634247 w 1664054"/>
                      <a:gd name="connsiteY7-610" fmla="*/ 698880 h 1721698"/>
                      <a:gd name="connsiteX8-611" fmla="*/ 1119488 w 1664054"/>
                      <a:gd name="connsiteY8-612" fmla="*/ 1453581 h 1721698"/>
                      <a:gd name="connsiteX9-613" fmla="*/ 436938 w 1664054"/>
                      <a:gd name="connsiteY9-614" fmla="*/ 1706499 h 1721698"/>
                      <a:gd name="connsiteX10-615" fmla="*/ 0 w 1664054"/>
                      <a:gd name="connsiteY10-616" fmla="*/ 1186876 h 1721698"/>
                      <a:gd name="connsiteX11-617" fmla="*/ 0 w 1664054"/>
                      <a:gd name="connsiteY11-618" fmla="*/ 368140 h 1721698"/>
                      <a:gd name="connsiteX0-619" fmla="*/ 0 w 1664054"/>
                      <a:gd name="connsiteY0-620" fmla="*/ 368140 h 1721698"/>
                      <a:gd name="connsiteX1-621" fmla="*/ 208338 w 1664054"/>
                      <a:gd name="connsiteY1-622" fmla="*/ 159802 h 1721698"/>
                      <a:gd name="connsiteX2-623" fmla="*/ 653029 w 1664054"/>
                      <a:gd name="connsiteY2-624" fmla="*/ 149261 h 1721698"/>
                      <a:gd name="connsiteX3-625" fmla="*/ 935945 w 1664054"/>
                      <a:gd name="connsiteY3-626" fmla="*/ 133413 h 1721698"/>
                      <a:gd name="connsiteX4-627" fmla="*/ 1234025 w 1664054"/>
                      <a:gd name="connsiteY4-628" fmla="*/ 132041 h 1721698"/>
                      <a:gd name="connsiteX5-629" fmla="*/ 1230548 w 1664054"/>
                      <a:gd name="connsiteY5-630" fmla="*/ 670504 h 1721698"/>
                      <a:gd name="connsiteX6-631" fmla="*/ 1284857 w 1664054"/>
                      <a:gd name="connsiteY6-632" fmla="*/ 719143 h 1721698"/>
                      <a:gd name="connsiteX7-633" fmla="*/ 1634247 w 1664054"/>
                      <a:gd name="connsiteY7-634" fmla="*/ 698880 h 1721698"/>
                      <a:gd name="connsiteX8-635" fmla="*/ 1119488 w 1664054"/>
                      <a:gd name="connsiteY8-636" fmla="*/ 1453581 h 1721698"/>
                      <a:gd name="connsiteX9-637" fmla="*/ 436938 w 1664054"/>
                      <a:gd name="connsiteY9-638" fmla="*/ 1706499 h 1721698"/>
                      <a:gd name="connsiteX10-639" fmla="*/ 0 w 1664054"/>
                      <a:gd name="connsiteY10-640" fmla="*/ 1186876 h 1721698"/>
                      <a:gd name="connsiteX11-641" fmla="*/ 0 w 1664054"/>
                      <a:gd name="connsiteY11-642" fmla="*/ 368140 h 1721698"/>
                      <a:gd name="connsiteX0-643" fmla="*/ 0 w 1664054"/>
                      <a:gd name="connsiteY0-644" fmla="*/ 368140 h 1721698"/>
                      <a:gd name="connsiteX1-645" fmla="*/ 208338 w 1664054"/>
                      <a:gd name="connsiteY1-646" fmla="*/ 159802 h 1721698"/>
                      <a:gd name="connsiteX2-647" fmla="*/ 653029 w 1664054"/>
                      <a:gd name="connsiteY2-648" fmla="*/ 149261 h 1721698"/>
                      <a:gd name="connsiteX3-649" fmla="*/ 935945 w 1664054"/>
                      <a:gd name="connsiteY3-650" fmla="*/ 133413 h 1721698"/>
                      <a:gd name="connsiteX4-651" fmla="*/ 1234025 w 1664054"/>
                      <a:gd name="connsiteY4-652" fmla="*/ 132041 h 1721698"/>
                      <a:gd name="connsiteX5-653" fmla="*/ 1230548 w 1664054"/>
                      <a:gd name="connsiteY5-654" fmla="*/ 670504 h 1721698"/>
                      <a:gd name="connsiteX6-655" fmla="*/ 1284857 w 1664054"/>
                      <a:gd name="connsiteY6-656" fmla="*/ 719143 h 1721698"/>
                      <a:gd name="connsiteX7-657" fmla="*/ 1634247 w 1664054"/>
                      <a:gd name="connsiteY7-658" fmla="*/ 698880 h 1721698"/>
                      <a:gd name="connsiteX8-659" fmla="*/ 1119488 w 1664054"/>
                      <a:gd name="connsiteY8-660" fmla="*/ 1453581 h 1721698"/>
                      <a:gd name="connsiteX9-661" fmla="*/ 436938 w 1664054"/>
                      <a:gd name="connsiteY9-662" fmla="*/ 1706499 h 1721698"/>
                      <a:gd name="connsiteX10-663" fmla="*/ 0 w 1664054"/>
                      <a:gd name="connsiteY10-664" fmla="*/ 1186876 h 1721698"/>
                      <a:gd name="connsiteX11-665" fmla="*/ 0 w 1664054"/>
                      <a:gd name="connsiteY11-666" fmla="*/ 368140 h 1721698"/>
                      <a:gd name="connsiteX0-667" fmla="*/ 0 w 1664054"/>
                      <a:gd name="connsiteY0-668" fmla="*/ 368140 h 1721698"/>
                      <a:gd name="connsiteX1-669" fmla="*/ 243106 w 1664054"/>
                      <a:gd name="connsiteY1-670" fmla="*/ 382318 h 1721698"/>
                      <a:gd name="connsiteX2-671" fmla="*/ 653029 w 1664054"/>
                      <a:gd name="connsiteY2-672" fmla="*/ 149261 h 1721698"/>
                      <a:gd name="connsiteX3-673" fmla="*/ 935945 w 1664054"/>
                      <a:gd name="connsiteY3-674" fmla="*/ 133413 h 1721698"/>
                      <a:gd name="connsiteX4-675" fmla="*/ 1234025 w 1664054"/>
                      <a:gd name="connsiteY4-676" fmla="*/ 132041 h 1721698"/>
                      <a:gd name="connsiteX5-677" fmla="*/ 1230548 w 1664054"/>
                      <a:gd name="connsiteY5-678" fmla="*/ 670504 h 1721698"/>
                      <a:gd name="connsiteX6-679" fmla="*/ 1284857 w 1664054"/>
                      <a:gd name="connsiteY6-680" fmla="*/ 719143 h 1721698"/>
                      <a:gd name="connsiteX7-681" fmla="*/ 1634247 w 1664054"/>
                      <a:gd name="connsiteY7-682" fmla="*/ 698880 h 1721698"/>
                      <a:gd name="connsiteX8-683" fmla="*/ 1119488 w 1664054"/>
                      <a:gd name="connsiteY8-684" fmla="*/ 1453581 h 1721698"/>
                      <a:gd name="connsiteX9-685" fmla="*/ 436938 w 1664054"/>
                      <a:gd name="connsiteY9-686" fmla="*/ 1706499 h 1721698"/>
                      <a:gd name="connsiteX10-687" fmla="*/ 0 w 1664054"/>
                      <a:gd name="connsiteY10-688" fmla="*/ 1186876 h 1721698"/>
                      <a:gd name="connsiteX11-689" fmla="*/ 0 w 1664054"/>
                      <a:gd name="connsiteY11-690" fmla="*/ 368140 h 1721698"/>
                      <a:gd name="connsiteX0-691" fmla="*/ 0 w 1664054"/>
                      <a:gd name="connsiteY0-692" fmla="*/ 368140 h 1721698"/>
                      <a:gd name="connsiteX1-693" fmla="*/ 204861 w 1664054"/>
                      <a:gd name="connsiteY1-694" fmla="*/ 337120 h 1721698"/>
                      <a:gd name="connsiteX2-695" fmla="*/ 653029 w 1664054"/>
                      <a:gd name="connsiteY2-696" fmla="*/ 149261 h 1721698"/>
                      <a:gd name="connsiteX3-697" fmla="*/ 935945 w 1664054"/>
                      <a:gd name="connsiteY3-698" fmla="*/ 133413 h 1721698"/>
                      <a:gd name="connsiteX4-699" fmla="*/ 1234025 w 1664054"/>
                      <a:gd name="connsiteY4-700" fmla="*/ 132041 h 1721698"/>
                      <a:gd name="connsiteX5-701" fmla="*/ 1230548 w 1664054"/>
                      <a:gd name="connsiteY5-702" fmla="*/ 670504 h 1721698"/>
                      <a:gd name="connsiteX6-703" fmla="*/ 1284857 w 1664054"/>
                      <a:gd name="connsiteY6-704" fmla="*/ 719143 h 1721698"/>
                      <a:gd name="connsiteX7-705" fmla="*/ 1634247 w 1664054"/>
                      <a:gd name="connsiteY7-706" fmla="*/ 698880 h 1721698"/>
                      <a:gd name="connsiteX8-707" fmla="*/ 1119488 w 1664054"/>
                      <a:gd name="connsiteY8-708" fmla="*/ 1453581 h 1721698"/>
                      <a:gd name="connsiteX9-709" fmla="*/ 436938 w 1664054"/>
                      <a:gd name="connsiteY9-710" fmla="*/ 1706499 h 1721698"/>
                      <a:gd name="connsiteX10-711" fmla="*/ 0 w 1664054"/>
                      <a:gd name="connsiteY10-712" fmla="*/ 1186876 h 1721698"/>
                      <a:gd name="connsiteX11-713" fmla="*/ 0 w 1664054"/>
                      <a:gd name="connsiteY11-714" fmla="*/ 368140 h 1721698"/>
                      <a:gd name="connsiteX0-715" fmla="*/ 0 w 1664054"/>
                      <a:gd name="connsiteY0-716" fmla="*/ 368140 h 1721698"/>
                      <a:gd name="connsiteX1-717" fmla="*/ 204861 w 1664054"/>
                      <a:gd name="connsiteY1-718" fmla="*/ 337120 h 1721698"/>
                      <a:gd name="connsiteX2-719" fmla="*/ 395745 w 1664054"/>
                      <a:gd name="connsiteY2-720" fmla="*/ 250088 h 1721698"/>
                      <a:gd name="connsiteX3-721" fmla="*/ 653029 w 1664054"/>
                      <a:gd name="connsiteY3-722" fmla="*/ 149261 h 1721698"/>
                      <a:gd name="connsiteX4-723" fmla="*/ 935945 w 1664054"/>
                      <a:gd name="connsiteY4-724" fmla="*/ 133413 h 1721698"/>
                      <a:gd name="connsiteX5-725" fmla="*/ 1234025 w 1664054"/>
                      <a:gd name="connsiteY5-726" fmla="*/ 132041 h 1721698"/>
                      <a:gd name="connsiteX6-727" fmla="*/ 1230548 w 1664054"/>
                      <a:gd name="connsiteY6-728" fmla="*/ 670504 h 1721698"/>
                      <a:gd name="connsiteX7-729" fmla="*/ 1284857 w 1664054"/>
                      <a:gd name="connsiteY7-730" fmla="*/ 719143 h 1721698"/>
                      <a:gd name="connsiteX8-731" fmla="*/ 1634247 w 1664054"/>
                      <a:gd name="connsiteY8-732" fmla="*/ 698880 h 1721698"/>
                      <a:gd name="connsiteX9-733" fmla="*/ 1119488 w 1664054"/>
                      <a:gd name="connsiteY9-734" fmla="*/ 1453581 h 1721698"/>
                      <a:gd name="connsiteX10-735" fmla="*/ 436938 w 1664054"/>
                      <a:gd name="connsiteY10-736" fmla="*/ 1706499 h 1721698"/>
                      <a:gd name="connsiteX11-737" fmla="*/ 0 w 1664054"/>
                      <a:gd name="connsiteY11-738" fmla="*/ 1186876 h 1721698"/>
                      <a:gd name="connsiteX12" fmla="*/ 0 w 1664054"/>
                      <a:gd name="connsiteY12" fmla="*/ 368140 h 1721698"/>
                      <a:gd name="connsiteX0-739" fmla="*/ 0 w 1664054"/>
                      <a:gd name="connsiteY0-740" fmla="*/ 368140 h 1721698"/>
                      <a:gd name="connsiteX1-741" fmla="*/ 204861 w 1664054"/>
                      <a:gd name="connsiteY1-742" fmla="*/ 337120 h 1721698"/>
                      <a:gd name="connsiteX2-743" fmla="*/ 319256 w 1664054"/>
                      <a:gd name="connsiteY2-744" fmla="*/ 190982 h 1721698"/>
                      <a:gd name="connsiteX3-745" fmla="*/ 653029 w 1664054"/>
                      <a:gd name="connsiteY3-746" fmla="*/ 149261 h 1721698"/>
                      <a:gd name="connsiteX4-747" fmla="*/ 935945 w 1664054"/>
                      <a:gd name="connsiteY4-748" fmla="*/ 133413 h 1721698"/>
                      <a:gd name="connsiteX5-749" fmla="*/ 1234025 w 1664054"/>
                      <a:gd name="connsiteY5-750" fmla="*/ 132041 h 1721698"/>
                      <a:gd name="connsiteX6-751" fmla="*/ 1230548 w 1664054"/>
                      <a:gd name="connsiteY6-752" fmla="*/ 670504 h 1721698"/>
                      <a:gd name="connsiteX7-753" fmla="*/ 1284857 w 1664054"/>
                      <a:gd name="connsiteY7-754" fmla="*/ 719143 h 1721698"/>
                      <a:gd name="connsiteX8-755" fmla="*/ 1634247 w 1664054"/>
                      <a:gd name="connsiteY8-756" fmla="*/ 698880 h 1721698"/>
                      <a:gd name="connsiteX9-757" fmla="*/ 1119488 w 1664054"/>
                      <a:gd name="connsiteY9-758" fmla="*/ 1453581 h 1721698"/>
                      <a:gd name="connsiteX10-759" fmla="*/ 436938 w 1664054"/>
                      <a:gd name="connsiteY10-760" fmla="*/ 1706499 h 1721698"/>
                      <a:gd name="connsiteX11-761" fmla="*/ 0 w 1664054"/>
                      <a:gd name="connsiteY11-762" fmla="*/ 1186876 h 1721698"/>
                      <a:gd name="connsiteX12-763" fmla="*/ 0 w 1664054"/>
                      <a:gd name="connsiteY12-764" fmla="*/ 368140 h 1721698"/>
                      <a:gd name="connsiteX0-765" fmla="*/ 0 w 1664054"/>
                      <a:gd name="connsiteY0-766" fmla="*/ 368140 h 1721698"/>
                      <a:gd name="connsiteX1-767" fmla="*/ 204861 w 1664054"/>
                      <a:gd name="connsiteY1-768" fmla="*/ 337120 h 1721698"/>
                      <a:gd name="connsiteX2-769" fmla="*/ 336640 w 1664054"/>
                      <a:gd name="connsiteY2-770" fmla="*/ 190982 h 1721698"/>
                      <a:gd name="connsiteX3-771" fmla="*/ 653029 w 1664054"/>
                      <a:gd name="connsiteY3-772" fmla="*/ 149261 h 1721698"/>
                      <a:gd name="connsiteX4-773" fmla="*/ 935945 w 1664054"/>
                      <a:gd name="connsiteY4-774" fmla="*/ 133413 h 1721698"/>
                      <a:gd name="connsiteX5-775" fmla="*/ 1234025 w 1664054"/>
                      <a:gd name="connsiteY5-776" fmla="*/ 132041 h 1721698"/>
                      <a:gd name="connsiteX6-777" fmla="*/ 1230548 w 1664054"/>
                      <a:gd name="connsiteY6-778" fmla="*/ 670504 h 1721698"/>
                      <a:gd name="connsiteX7-779" fmla="*/ 1284857 w 1664054"/>
                      <a:gd name="connsiteY7-780" fmla="*/ 719143 h 1721698"/>
                      <a:gd name="connsiteX8-781" fmla="*/ 1634247 w 1664054"/>
                      <a:gd name="connsiteY8-782" fmla="*/ 698880 h 1721698"/>
                      <a:gd name="connsiteX9-783" fmla="*/ 1119488 w 1664054"/>
                      <a:gd name="connsiteY9-784" fmla="*/ 1453581 h 1721698"/>
                      <a:gd name="connsiteX10-785" fmla="*/ 436938 w 1664054"/>
                      <a:gd name="connsiteY10-786" fmla="*/ 1706499 h 1721698"/>
                      <a:gd name="connsiteX11-787" fmla="*/ 0 w 1664054"/>
                      <a:gd name="connsiteY11-788" fmla="*/ 1186876 h 1721698"/>
                      <a:gd name="connsiteX12-789" fmla="*/ 0 w 1664054"/>
                      <a:gd name="connsiteY12-790" fmla="*/ 368140 h 1721698"/>
                      <a:gd name="connsiteX0-791" fmla="*/ 0 w 1664054"/>
                      <a:gd name="connsiteY0-792" fmla="*/ 368140 h 1721698"/>
                      <a:gd name="connsiteX1-793" fmla="*/ 204861 w 1664054"/>
                      <a:gd name="connsiteY1-794" fmla="*/ 337120 h 1721698"/>
                      <a:gd name="connsiteX2-795" fmla="*/ 336640 w 1664054"/>
                      <a:gd name="connsiteY2-796" fmla="*/ 190982 h 1721698"/>
                      <a:gd name="connsiteX3-797" fmla="*/ 653029 w 1664054"/>
                      <a:gd name="connsiteY3-798" fmla="*/ 149261 h 1721698"/>
                      <a:gd name="connsiteX4-799" fmla="*/ 935945 w 1664054"/>
                      <a:gd name="connsiteY4-800" fmla="*/ 133413 h 1721698"/>
                      <a:gd name="connsiteX5-801" fmla="*/ 1234025 w 1664054"/>
                      <a:gd name="connsiteY5-802" fmla="*/ 132041 h 1721698"/>
                      <a:gd name="connsiteX6-803" fmla="*/ 1230548 w 1664054"/>
                      <a:gd name="connsiteY6-804" fmla="*/ 670504 h 1721698"/>
                      <a:gd name="connsiteX7-805" fmla="*/ 1284857 w 1664054"/>
                      <a:gd name="connsiteY7-806" fmla="*/ 719143 h 1721698"/>
                      <a:gd name="connsiteX8-807" fmla="*/ 1634247 w 1664054"/>
                      <a:gd name="connsiteY8-808" fmla="*/ 698880 h 1721698"/>
                      <a:gd name="connsiteX9-809" fmla="*/ 1119488 w 1664054"/>
                      <a:gd name="connsiteY9-810" fmla="*/ 1453581 h 1721698"/>
                      <a:gd name="connsiteX10-811" fmla="*/ 436938 w 1664054"/>
                      <a:gd name="connsiteY10-812" fmla="*/ 1706499 h 1721698"/>
                      <a:gd name="connsiteX11-813" fmla="*/ 0 w 1664054"/>
                      <a:gd name="connsiteY11-814" fmla="*/ 1186876 h 1721698"/>
                      <a:gd name="connsiteX12-815" fmla="*/ 0 w 1664054"/>
                      <a:gd name="connsiteY12-816" fmla="*/ 368140 h 1721698"/>
                      <a:gd name="connsiteX0-817" fmla="*/ 0 w 1664054"/>
                      <a:gd name="connsiteY0-818" fmla="*/ 368140 h 1721698"/>
                      <a:gd name="connsiteX1-819" fmla="*/ 204861 w 1664054"/>
                      <a:gd name="connsiteY1-820" fmla="*/ 337120 h 1721698"/>
                      <a:gd name="connsiteX2-821" fmla="*/ 336640 w 1664054"/>
                      <a:gd name="connsiteY2-822" fmla="*/ 190982 h 1721698"/>
                      <a:gd name="connsiteX3-823" fmla="*/ 653029 w 1664054"/>
                      <a:gd name="connsiteY3-824" fmla="*/ 149261 h 1721698"/>
                      <a:gd name="connsiteX4-825" fmla="*/ 935945 w 1664054"/>
                      <a:gd name="connsiteY4-826" fmla="*/ 133413 h 1721698"/>
                      <a:gd name="connsiteX5-827" fmla="*/ 1234025 w 1664054"/>
                      <a:gd name="connsiteY5-828" fmla="*/ 132041 h 1721698"/>
                      <a:gd name="connsiteX6-829" fmla="*/ 1230548 w 1664054"/>
                      <a:gd name="connsiteY6-830" fmla="*/ 670504 h 1721698"/>
                      <a:gd name="connsiteX7-831" fmla="*/ 1284857 w 1664054"/>
                      <a:gd name="connsiteY7-832" fmla="*/ 719143 h 1721698"/>
                      <a:gd name="connsiteX8-833" fmla="*/ 1634247 w 1664054"/>
                      <a:gd name="connsiteY8-834" fmla="*/ 698880 h 1721698"/>
                      <a:gd name="connsiteX9-835" fmla="*/ 1119488 w 1664054"/>
                      <a:gd name="connsiteY9-836" fmla="*/ 1453581 h 1721698"/>
                      <a:gd name="connsiteX10-837" fmla="*/ 436938 w 1664054"/>
                      <a:gd name="connsiteY10-838" fmla="*/ 1706499 h 1721698"/>
                      <a:gd name="connsiteX11-839" fmla="*/ 0 w 1664054"/>
                      <a:gd name="connsiteY11-840" fmla="*/ 1186876 h 1721698"/>
                      <a:gd name="connsiteX12-841" fmla="*/ 0 w 1664054"/>
                      <a:gd name="connsiteY12-842" fmla="*/ 368140 h 1721698"/>
                      <a:gd name="connsiteX0-843" fmla="*/ 0 w 1664054"/>
                      <a:gd name="connsiteY0-844" fmla="*/ 368140 h 1721698"/>
                      <a:gd name="connsiteX1-845" fmla="*/ 204861 w 1664054"/>
                      <a:gd name="connsiteY1-846" fmla="*/ 337120 h 1721698"/>
                      <a:gd name="connsiteX2-847" fmla="*/ 357501 w 1664054"/>
                      <a:gd name="connsiteY2-848" fmla="*/ 190982 h 1721698"/>
                      <a:gd name="connsiteX3-849" fmla="*/ 653029 w 1664054"/>
                      <a:gd name="connsiteY3-850" fmla="*/ 149261 h 1721698"/>
                      <a:gd name="connsiteX4-851" fmla="*/ 935945 w 1664054"/>
                      <a:gd name="connsiteY4-852" fmla="*/ 133413 h 1721698"/>
                      <a:gd name="connsiteX5-853" fmla="*/ 1234025 w 1664054"/>
                      <a:gd name="connsiteY5-854" fmla="*/ 132041 h 1721698"/>
                      <a:gd name="connsiteX6-855" fmla="*/ 1230548 w 1664054"/>
                      <a:gd name="connsiteY6-856" fmla="*/ 670504 h 1721698"/>
                      <a:gd name="connsiteX7-857" fmla="*/ 1284857 w 1664054"/>
                      <a:gd name="connsiteY7-858" fmla="*/ 719143 h 1721698"/>
                      <a:gd name="connsiteX8-859" fmla="*/ 1634247 w 1664054"/>
                      <a:gd name="connsiteY8-860" fmla="*/ 698880 h 1721698"/>
                      <a:gd name="connsiteX9-861" fmla="*/ 1119488 w 1664054"/>
                      <a:gd name="connsiteY9-862" fmla="*/ 1453581 h 1721698"/>
                      <a:gd name="connsiteX10-863" fmla="*/ 436938 w 1664054"/>
                      <a:gd name="connsiteY10-864" fmla="*/ 1706499 h 1721698"/>
                      <a:gd name="connsiteX11-865" fmla="*/ 0 w 1664054"/>
                      <a:gd name="connsiteY11-866" fmla="*/ 1186876 h 1721698"/>
                      <a:gd name="connsiteX12-867" fmla="*/ 0 w 1664054"/>
                      <a:gd name="connsiteY12-868" fmla="*/ 368140 h 1721698"/>
                      <a:gd name="connsiteX0-869" fmla="*/ 0 w 1664054"/>
                      <a:gd name="connsiteY0-870" fmla="*/ 368140 h 1721698"/>
                      <a:gd name="connsiteX1-871" fmla="*/ 204861 w 1664054"/>
                      <a:gd name="connsiteY1-872" fmla="*/ 337120 h 1721698"/>
                      <a:gd name="connsiteX2-873" fmla="*/ 357501 w 1664054"/>
                      <a:gd name="connsiteY2-874" fmla="*/ 190982 h 1721698"/>
                      <a:gd name="connsiteX3-875" fmla="*/ 653029 w 1664054"/>
                      <a:gd name="connsiteY3-876" fmla="*/ 149261 h 1721698"/>
                      <a:gd name="connsiteX4-877" fmla="*/ 935945 w 1664054"/>
                      <a:gd name="connsiteY4-878" fmla="*/ 133413 h 1721698"/>
                      <a:gd name="connsiteX5-879" fmla="*/ 1234025 w 1664054"/>
                      <a:gd name="connsiteY5-880" fmla="*/ 132041 h 1721698"/>
                      <a:gd name="connsiteX6-881" fmla="*/ 1230548 w 1664054"/>
                      <a:gd name="connsiteY6-882" fmla="*/ 670504 h 1721698"/>
                      <a:gd name="connsiteX7-883" fmla="*/ 1284857 w 1664054"/>
                      <a:gd name="connsiteY7-884" fmla="*/ 719143 h 1721698"/>
                      <a:gd name="connsiteX8-885" fmla="*/ 1634247 w 1664054"/>
                      <a:gd name="connsiteY8-886" fmla="*/ 698880 h 1721698"/>
                      <a:gd name="connsiteX9-887" fmla="*/ 1119488 w 1664054"/>
                      <a:gd name="connsiteY9-888" fmla="*/ 1453581 h 1721698"/>
                      <a:gd name="connsiteX10-889" fmla="*/ 436938 w 1664054"/>
                      <a:gd name="connsiteY10-890" fmla="*/ 1706499 h 1721698"/>
                      <a:gd name="connsiteX11-891" fmla="*/ 0 w 1664054"/>
                      <a:gd name="connsiteY11-892" fmla="*/ 1186876 h 1721698"/>
                      <a:gd name="connsiteX12-893" fmla="*/ 0 w 1664054"/>
                      <a:gd name="connsiteY12-894" fmla="*/ 368140 h 1721698"/>
                      <a:gd name="connsiteX0-895" fmla="*/ 0 w 1664054"/>
                      <a:gd name="connsiteY0-896" fmla="*/ 368140 h 1721698"/>
                      <a:gd name="connsiteX1-897" fmla="*/ 204861 w 1664054"/>
                      <a:gd name="connsiteY1-898" fmla="*/ 337120 h 1721698"/>
                      <a:gd name="connsiteX2-899" fmla="*/ 357501 w 1664054"/>
                      <a:gd name="connsiteY2-900" fmla="*/ 190982 h 1721698"/>
                      <a:gd name="connsiteX3-901" fmla="*/ 653029 w 1664054"/>
                      <a:gd name="connsiteY3-902" fmla="*/ 149261 h 1721698"/>
                      <a:gd name="connsiteX4-903" fmla="*/ 935945 w 1664054"/>
                      <a:gd name="connsiteY4-904" fmla="*/ 133413 h 1721698"/>
                      <a:gd name="connsiteX5-905" fmla="*/ 1234025 w 1664054"/>
                      <a:gd name="connsiteY5-906" fmla="*/ 132041 h 1721698"/>
                      <a:gd name="connsiteX6-907" fmla="*/ 1230548 w 1664054"/>
                      <a:gd name="connsiteY6-908" fmla="*/ 670504 h 1721698"/>
                      <a:gd name="connsiteX7-909" fmla="*/ 1284857 w 1664054"/>
                      <a:gd name="connsiteY7-910" fmla="*/ 719143 h 1721698"/>
                      <a:gd name="connsiteX8-911" fmla="*/ 1634247 w 1664054"/>
                      <a:gd name="connsiteY8-912" fmla="*/ 698880 h 1721698"/>
                      <a:gd name="connsiteX9-913" fmla="*/ 1119488 w 1664054"/>
                      <a:gd name="connsiteY9-914" fmla="*/ 1453581 h 1721698"/>
                      <a:gd name="connsiteX10-915" fmla="*/ 436938 w 1664054"/>
                      <a:gd name="connsiteY10-916" fmla="*/ 1706499 h 1721698"/>
                      <a:gd name="connsiteX11-917" fmla="*/ 0 w 1664054"/>
                      <a:gd name="connsiteY11-918" fmla="*/ 1186876 h 1721698"/>
                      <a:gd name="connsiteX12-919" fmla="*/ 0 w 1664054"/>
                      <a:gd name="connsiteY12-920" fmla="*/ 368140 h 1721698"/>
                      <a:gd name="connsiteX0-921" fmla="*/ 0 w 1664054"/>
                      <a:gd name="connsiteY0-922" fmla="*/ 368140 h 1721698"/>
                      <a:gd name="connsiteX1-923" fmla="*/ 357501 w 1664054"/>
                      <a:gd name="connsiteY1-924" fmla="*/ 190982 h 1721698"/>
                      <a:gd name="connsiteX2-925" fmla="*/ 653029 w 1664054"/>
                      <a:gd name="connsiteY2-926" fmla="*/ 149261 h 1721698"/>
                      <a:gd name="connsiteX3-927" fmla="*/ 935945 w 1664054"/>
                      <a:gd name="connsiteY3-928" fmla="*/ 133413 h 1721698"/>
                      <a:gd name="connsiteX4-929" fmla="*/ 1234025 w 1664054"/>
                      <a:gd name="connsiteY4-930" fmla="*/ 132041 h 1721698"/>
                      <a:gd name="connsiteX5-931" fmla="*/ 1230548 w 1664054"/>
                      <a:gd name="connsiteY5-932" fmla="*/ 670504 h 1721698"/>
                      <a:gd name="connsiteX6-933" fmla="*/ 1284857 w 1664054"/>
                      <a:gd name="connsiteY6-934" fmla="*/ 719143 h 1721698"/>
                      <a:gd name="connsiteX7-935" fmla="*/ 1634247 w 1664054"/>
                      <a:gd name="connsiteY7-936" fmla="*/ 698880 h 1721698"/>
                      <a:gd name="connsiteX8-937" fmla="*/ 1119488 w 1664054"/>
                      <a:gd name="connsiteY8-938" fmla="*/ 1453581 h 1721698"/>
                      <a:gd name="connsiteX9-939" fmla="*/ 436938 w 1664054"/>
                      <a:gd name="connsiteY9-940" fmla="*/ 1706499 h 1721698"/>
                      <a:gd name="connsiteX10-941" fmla="*/ 0 w 1664054"/>
                      <a:gd name="connsiteY10-942" fmla="*/ 1186876 h 1721698"/>
                      <a:gd name="connsiteX11-943" fmla="*/ 0 w 1664054"/>
                      <a:gd name="connsiteY11-944" fmla="*/ 368140 h 1721698"/>
                      <a:gd name="connsiteX0-945" fmla="*/ 0 w 1664054"/>
                      <a:gd name="connsiteY0-946" fmla="*/ 368140 h 1721698"/>
                      <a:gd name="connsiteX1-947" fmla="*/ 371408 w 1664054"/>
                      <a:gd name="connsiteY1-948" fmla="*/ 187505 h 1721698"/>
                      <a:gd name="connsiteX2-949" fmla="*/ 653029 w 1664054"/>
                      <a:gd name="connsiteY2-950" fmla="*/ 149261 h 1721698"/>
                      <a:gd name="connsiteX3-951" fmla="*/ 935945 w 1664054"/>
                      <a:gd name="connsiteY3-952" fmla="*/ 133413 h 1721698"/>
                      <a:gd name="connsiteX4-953" fmla="*/ 1234025 w 1664054"/>
                      <a:gd name="connsiteY4-954" fmla="*/ 132041 h 1721698"/>
                      <a:gd name="connsiteX5-955" fmla="*/ 1230548 w 1664054"/>
                      <a:gd name="connsiteY5-956" fmla="*/ 670504 h 1721698"/>
                      <a:gd name="connsiteX6-957" fmla="*/ 1284857 w 1664054"/>
                      <a:gd name="connsiteY6-958" fmla="*/ 719143 h 1721698"/>
                      <a:gd name="connsiteX7-959" fmla="*/ 1634247 w 1664054"/>
                      <a:gd name="connsiteY7-960" fmla="*/ 698880 h 1721698"/>
                      <a:gd name="connsiteX8-961" fmla="*/ 1119488 w 1664054"/>
                      <a:gd name="connsiteY8-962" fmla="*/ 1453581 h 1721698"/>
                      <a:gd name="connsiteX9-963" fmla="*/ 436938 w 1664054"/>
                      <a:gd name="connsiteY9-964" fmla="*/ 1706499 h 1721698"/>
                      <a:gd name="connsiteX10-965" fmla="*/ 0 w 1664054"/>
                      <a:gd name="connsiteY10-966" fmla="*/ 1186876 h 1721698"/>
                      <a:gd name="connsiteX11-967" fmla="*/ 0 w 1664054"/>
                      <a:gd name="connsiteY11-968" fmla="*/ 368140 h 1721698"/>
                      <a:gd name="connsiteX0-969" fmla="*/ 0 w 1664054"/>
                      <a:gd name="connsiteY0-970" fmla="*/ 368140 h 1721698"/>
                      <a:gd name="connsiteX1-971" fmla="*/ 371408 w 1664054"/>
                      <a:gd name="connsiteY1-972" fmla="*/ 187505 h 1721698"/>
                      <a:gd name="connsiteX2-973" fmla="*/ 653029 w 1664054"/>
                      <a:gd name="connsiteY2-974" fmla="*/ 149261 h 1721698"/>
                      <a:gd name="connsiteX3-975" fmla="*/ 935945 w 1664054"/>
                      <a:gd name="connsiteY3-976" fmla="*/ 133413 h 1721698"/>
                      <a:gd name="connsiteX4-977" fmla="*/ 1234025 w 1664054"/>
                      <a:gd name="connsiteY4-978" fmla="*/ 132041 h 1721698"/>
                      <a:gd name="connsiteX5-979" fmla="*/ 1230548 w 1664054"/>
                      <a:gd name="connsiteY5-980" fmla="*/ 670504 h 1721698"/>
                      <a:gd name="connsiteX6-981" fmla="*/ 1284857 w 1664054"/>
                      <a:gd name="connsiteY6-982" fmla="*/ 719143 h 1721698"/>
                      <a:gd name="connsiteX7-983" fmla="*/ 1634247 w 1664054"/>
                      <a:gd name="connsiteY7-984" fmla="*/ 698880 h 1721698"/>
                      <a:gd name="connsiteX8-985" fmla="*/ 1119488 w 1664054"/>
                      <a:gd name="connsiteY8-986" fmla="*/ 1453581 h 1721698"/>
                      <a:gd name="connsiteX9-987" fmla="*/ 436938 w 1664054"/>
                      <a:gd name="connsiteY9-988" fmla="*/ 1706499 h 1721698"/>
                      <a:gd name="connsiteX10-989" fmla="*/ 0 w 1664054"/>
                      <a:gd name="connsiteY10-990" fmla="*/ 1186876 h 1721698"/>
                      <a:gd name="connsiteX11-991" fmla="*/ 0 w 1664054"/>
                      <a:gd name="connsiteY11-992" fmla="*/ 368140 h 1721698"/>
                      <a:gd name="connsiteX0-993" fmla="*/ 0 w 1664054"/>
                      <a:gd name="connsiteY0-994" fmla="*/ 368140 h 1721698"/>
                      <a:gd name="connsiteX1-995" fmla="*/ 371408 w 1664054"/>
                      <a:gd name="connsiteY1-996" fmla="*/ 187505 h 1721698"/>
                      <a:gd name="connsiteX2-997" fmla="*/ 653029 w 1664054"/>
                      <a:gd name="connsiteY2-998" fmla="*/ 159691 h 1721698"/>
                      <a:gd name="connsiteX3-999" fmla="*/ 935945 w 1664054"/>
                      <a:gd name="connsiteY3-1000" fmla="*/ 133413 h 1721698"/>
                      <a:gd name="connsiteX4-1001" fmla="*/ 1234025 w 1664054"/>
                      <a:gd name="connsiteY4-1002" fmla="*/ 132041 h 1721698"/>
                      <a:gd name="connsiteX5-1003" fmla="*/ 1230548 w 1664054"/>
                      <a:gd name="connsiteY5-1004" fmla="*/ 670504 h 1721698"/>
                      <a:gd name="connsiteX6-1005" fmla="*/ 1284857 w 1664054"/>
                      <a:gd name="connsiteY6-1006" fmla="*/ 719143 h 1721698"/>
                      <a:gd name="connsiteX7-1007" fmla="*/ 1634247 w 1664054"/>
                      <a:gd name="connsiteY7-1008" fmla="*/ 698880 h 1721698"/>
                      <a:gd name="connsiteX8-1009" fmla="*/ 1119488 w 1664054"/>
                      <a:gd name="connsiteY8-1010" fmla="*/ 1453581 h 1721698"/>
                      <a:gd name="connsiteX9-1011" fmla="*/ 436938 w 1664054"/>
                      <a:gd name="connsiteY9-1012" fmla="*/ 1706499 h 1721698"/>
                      <a:gd name="connsiteX10-1013" fmla="*/ 0 w 1664054"/>
                      <a:gd name="connsiteY10-1014" fmla="*/ 1186876 h 1721698"/>
                      <a:gd name="connsiteX11-1015" fmla="*/ 0 w 1664054"/>
                      <a:gd name="connsiteY11-1016" fmla="*/ 368140 h 1721698"/>
                      <a:gd name="connsiteX0-1017" fmla="*/ 0 w 1664054"/>
                      <a:gd name="connsiteY0-1018" fmla="*/ 368140 h 1721698"/>
                      <a:gd name="connsiteX1-1019" fmla="*/ 371408 w 1664054"/>
                      <a:gd name="connsiteY1-1020" fmla="*/ 187505 h 1721698"/>
                      <a:gd name="connsiteX2-1021" fmla="*/ 653029 w 1664054"/>
                      <a:gd name="connsiteY2-1022" fmla="*/ 159691 h 1721698"/>
                      <a:gd name="connsiteX3-1023" fmla="*/ 935945 w 1664054"/>
                      <a:gd name="connsiteY3-1024" fmla="*/ 133413 h 1721698"/>
                      <a:gd name="connsiteX4-1025" fmla="*/ 1234025 w 1664054"/>
                      <a:gd name="connsiteY4-1026" fmla="*/ 132041 h 1721698"/>
                      <a:gd name="connsiteX5-1027" fmla="*/ 1230548 w 1664054"/>
                      <a:gd name="connsiteY5-1028" fmla="*/ 670504 h 1721698"/>
                      <a:gd name="connsiteX6-1029" fmla="*/ 1284857 w 1664054"/>
                      <a:gd name="connsiteY6-1030" fmla="*/ 719143 h 1721698"/>
                      <a:gd name="connsiteX7-1031" fmla="*/ 1634247 w 1664054"/>
                      <a:gd name="connsiteY7-1032" fmla="*/ 698880 h 1721698"/>
                      <a:gd name="connsiteX8-1033" fmla="*/ 1119488 w 1664054"/>
                      <a:gd name="connsiteY8-1034" fmla="*/ 1453581 h 1721698"/>
                      <a:gd name="connsiteX9-1035" fmla="*/ 436938 w 1664054"/>
                      <a:gd name="connsiteY9-1036" fmla="*/ 1706499 h 1721698"/>
                      <a:gd name="connsiteX10-1037" fmla="*/ 0 w 1664054"/>
                      <a:gd name="connsiteY10-1038" fmla="*/ 1186876 h 1721698"/>
                      <a:gd name="connsiteX11-1039" fmla="*/ 0 w 1664054"/>
                      <a:gd name="connsiteY11-1040" fmla="*/ 368140 h 1721698"/>
                      <a:gd name="connsiteX0-1041" fmla="*/ 0 w 1664054"/>
                      <a:gd name="connsiteY0-1042" fmla="*/ 368140 h 1721698"/>
                      <a:gd name="connsiteX1-1043" fmla="*/ 371408 w 1664054"/>
                      <a:gd name="connsiteY1-1044" fmla="*/ 187505 h 1721698"/>
                      <a:gd name="connsiteX2-1045" fmla="*/ 653029 w 1664054"/>
                      <a:gd name="connsiteY2-1046" fmla="*/ 159691 h 1721698"/>
                      <a:gd name="connsiteX3-1047" fmla="*/ 935945 w 1664054"/>
                      <a:gd name="connsiteY3-1048" fmla="*/ 133413 h 1721698"/>
                      <a:gd name="connsiteX4-1049" fmla="*/ 1234025 w 1664054"/>
                      <a:gd name="connsiteY4-1050" fmla="*/ 132041 h 1721698"/>
                      <a:gd name="connsiteX5-1051" fmla="*/ 1230548 w 1664054"/>
                      <a:gd name="connsiteY5-1052" fmla="*/ 670504 h 1721698"/>
                      <a:gd name="connsiteX6-1053" fmla="*/ 1284857 w 1664054"/>
                      <a:gd name="connsiteY6-1054" fmla="*/ 719143 h 1721698"/>
                      <a:gd name="connsiteX7-1055" fmla="*/ 1634247 w 1664054"/>
                      <a:gd name="connsiteY7-1056" fmla="*/ 698880 h 1721698"/>
                      <a:gd name="connsiteX8-1057" fmla="*/ 1119488 w 1664054"/>
                      <a:gd name="connsiteY8-1058" fmla="*/ 1453581 h 1721698"/>
                      <a:gd name="connsiteX9-1059" fmla="*/ 436938 w 1664054"/>
                      <a:gd name="connsiteY9-1060" fmla="*/ 1706499 h 1721698"/>
                      <a:gd name="connsiteX10-1061" fmla="*/ 0 w 1664054"/>
                      <a:gd name="connsiteY10-1062" fmla="*/ 1186876 h 1721698"/>
                      <a:gd name="connsiteX11-1063" fmla="*/ 0 w 1664054"/>
                      <a:gd name="connsiteY11-1064" fmla="*/ 368140 h 1721698"/>
                      <a:gd name="connsiteX0-1065" fmla="*/ 0 w 1664054"/>
                      <a:gd name="connsiteY0-1066" fmla="*/ 368140 h 1721698"/>
                      <a:gd name="connsiteX1-1067" fmla="*/ 131507 w 1664054"/>
                      <a:gd name="connsiteY1-1068" fmla="*/ 236181 h 1721698"/>
                      <a:gd name="connsiteX2-1069" fmla="*/ 371408 w 1664054"/>
                      <a:gd name="connsiteY2-1070" fmla="*/ 187505 h 1721698"/>
                      <a:gd name="connsiteX3-1071" fmla="*/ 653029 w 1664054"/>
                      <a:gd name="connsiteY3-1072" fmla="*/ 159691 h 1721698"/>
                      <a:gd name="connsiteX4-1073" fmla="*/ 935945 w 1664054"/>
                      <a:gd name="connsiteY4-1074" fmla="*/ 133413 h 1721698"/>
                      <a:gd name="connsiteX5-1075" fmla="*/ 1234025 w 1664054"/>
                      <a:gd name="connsiteY5-1076" fmla="*/ 132041 h 1721698"/>
                      <a:gd name="connsiteX6-1077" fmla="*/ 1230548 w 1664054"/>
                      <a:gd name="connsiteY6-1078" fmla="*/ 670504 h 1721698"/>
                      <a:gd name="connsiteX7-1079" fmla="*/ 1284857 w 1664054"/>
                      <a:gd name="connsiteY7-1080" fmla="*/ 719143 h 1721698"/>
                      <a:gd name="connsiteX8-1081" fmla="*/ 1634247 w 1664054"/>
                      <a:gd name="connsiteY8-1082" fmla="*/ 698880 h 1721698"/>
                      <a:gd name="connsiteX9-1083" fmla="*/ 1119488 w 1664054"/>
                      <a:gd name="connsiteY9-1084" fmla="*/ 1453581 h 1721698"/>
                      <a:gd name="connsiteX10-1085" fmla="*/ 436938 w 1664054"/>
                      <a:gd name="connsiteY10-1086" fmla="*/ 1706499 h 1721698"/>
                      <a:gd name="connsiteX11-1087" fmla="*/ 0 w 1664054"/>
                      <a:gd name="connsiteY11-1088" fmla="*/ 1186876 h 1721698"/>
                      <a:gd name="connsiteX12-1089" fmla="*/ 0 w 1664054"/>
                      <a:gd name="connsiteY12-1090" fmla="*/ 368140 h 1721698"/>
                      <a:gd name="connsiteX0-1091" fmla="*/ 0 w 1664054"/>
                      <a:gd name="connsiteY0-1092" fmla="*/ 368140 h 1721698"/>
                      <a:gd name="connsiteX1-1093" fmla="*/ 169752 w 1664054"/>
                      <a:gd name="connsiteY1-1094" fmla="*/ 274426 h 1721698"/>
                      <a:gd name="connsiteX2-1095" fmla="*/ 371408 w 1664054"/>
                      <a:gd name="connsiteY2-1096" fmla="*/ 187505 h 1721698"/>
                      <a:gd name="connsiteX3-1097" fmla="*/ 653029 w 1664054"/>
                      <a:gd name="connsiteY3-1098" fmla="*/ 159691 h 1721698"/>
                      <a:gd name="connsiteX4-1099" fmla="*/ 935945 w 1664054"/>
                      <a:gd name="connsiteY4-1100" fmla="*/ 133413 h 1721698"/>
                      <a:gd name="connsiteX5-1101" fmla="*/ 1234025 w 1664054"/>
                      <a:gd name="connsiteY5-1102" fmla="*/ 132041 h 1721698"/>
                      <a:gd name="connsiteX6-1103" fmla="*/ 1230548 w 1664054"/>
                      <a:gd name="connsiteY6-1104" fmla="*/ 670504 h 1721698"/>
                      <a:gd name="connsiteX7-1105" fmla="*/ 1284857 w 1664054"/>
                      <a:gd name="connsiteY7-1106" fmla="*/ 719143 h 1721698"/>
                      <a:gd name="connsiteX8-1107" fmla="*/ 1634247 w 1664054"/>
                      <a:gd name="connsiteY8-1108" fmla="*/ 698880 h 1721698"/>
                      <a:gd name="connsiteX9-1109" fmla="*/ 1119488 w 1664054"/>
                      <a:gd name="connsiteY9-1110" fmla="*/ 1453581 h 1721698"/>
                      <a:gd name="connsiteX10-1111" fmla="*/ 436938 w 1664054"/>
                      <a:gd name="connsiteY10-1112" fmla="*/ 1706499 h 1721698"/>
                      <a:gd name="connsiteX11-1113" fmla="*/ 0 w 1664054"/>
                      <a:gd name="connsiteY11-1114" fmla="*/ 1186876 h 1721698"/>
                      <a:gd name="connsiteX12-1115" fmla="*/ 0 w 1664054"/>
                      <a:gd name="connsiteY12-1116" fmla="*/ 368140 h 1721698"/>
                      <a:gd name="connsiteX0-1117" fmla="*/ 0 w 1664054"/>
                      <a:gd name="connsiteY0-1118" fmla="*/ 368140 h 1721698"/>
                      <a:gd name="connsiteX1-1119" fmla="*/ 180183 w 1664054"/>
                      <a:gd name="connsiteY1-1120" fmla="*/ 274426 h 1721698"/>
                      <a:gd name="connsiteX2-1121" fmla="*/ 371408 w 1664054"/>
                      <a:gd name="connsiteY2-1122" fmla="*/ 187505 h 1721698"/>
                      <a:gd name="connsiteX3-1123" fmla="*/ 653029 w 1664054"/>
                      <a:gd name="connsiteY3-1124" fmla="*/ 159691 h 1721698"/>
                      <a:gd name="connsiteX4-1125" fmla="*/ 935945 w 1664054"/>
                      <a:gd name="connsiteY4-1126" fmla="*/ 133413 h 1721698"/>
                      <a:gd name="connsiteX5-1127" fmla="*/ 1234025 w 1664054"/>
                      <a:gd name="connsiteY5-1128" fmla="*/ 132041 h 1721698"/>
                      <a:gd name="connsiteX6-1129" fmla="*/ 1230548 w 1664054"/>
                      <a:gd name="connsiteY6-1130" fmla="*/ 670504 h 1721698"/>
                      <a:gd name="connsiteX7-1131" fmla="*/ 1284857 w 1664054"/>
                      <a:gd name="connsiteY7-1132" fmla="*/ 719143 h 1721698"/>
                      <a:gd name="connsiteX8-1133" fmla="*/ 1634247 w 1664054"/>
                      <a:gd name="connsiteY8-1134" fmla="*/ 698880 h 1721698"/>
                      <a:gd name="connsiteX9-1135" fmla="*/ 1119488 w 1664054"/>
                      <a:gd name="connsiteY9-1136" fmla="*/ 1453581 h 1721698"/>
                      <a:gd name="connsiteX10-1137" fmla="*/ 436938 w 1664054"/>
                      <a:gd name="connsiteY10-1138" fmla="*/ 1706499 h 1721698"/>
                      <a:gd name="connsiteX11-1139" fmla="*/ 0 w 1664054"/>
                      <a:gd name="connsiteY11-1140" fmla="*/ 1186876 h 1721698"/>
                      <a:gd name="connsiteX12-1141" fmla="*/ 0 w 1664054"/>
                      <a:gd name="connsiteY12-1142" fmla="*/ 368140 h 1721698"/>
                      <a:gd name="connsiteX0-1143" fmla="*/ 295529 w 1664054"/>
                      <a:gd name="connsiteY0-1144" fmla="*/ 555888 h 1721698"/>
                      <a:gd name="connsiteX1-1145" fmla="*/ 180183 w 1664054"/>
                      <a:gd name="connsiteY1-1146" fmla="*/ 274426 h 1721698"/>
                      <a:gd name="connsiteX2-1147" fmla="*/ 371408 w 1664054"/>
                      <a:gd name="connsiteY2-1148" fmla="*/ 187505 h 1721698"/>
                      <a:gd name="connsiteX3-1149" fmla="*/ 653029 w 1664054"/>
                      <a:gd name="connsiteY3-1150" fmla="*/ 159691 h 1721698"/>
                      <a:gd name="connsiteX4-1151" fmla="*/ 935945 w 1664054"/>
                      <a:gd name="connsiteY4-1152" fmla="*/ 133413 h 1721698"/>
                      <a:gd name="connsiteX5-1153" fmla="*/ 1234025 w 1664054"/>
                      <a:gd name="connsiteY5-1154" fmla="*/ 132041 h 1721698"/>
                      <a:gd name="connsiteX6-1155" fmla="*/ 1230548 w 1664054"/>
                      <a:gd name="connsiteY6-1156" fmla="*/ 670504 h 1721698"/>
                      <a:gd name="connsiteX7-1157" fmla="*/ 1284857 w 1664054"/>
                      <a:gd name="connsiteY7-1158" fmla="*/ 719143 h 1721698"/>
                      <a:gd name="connsiteX8-1159" fmla="*/ 1634247 w 1664054"/>
                      <a:gd name="connsiteY8-1160" fmla="*/ 698880 h 1721698"/>
                      <a:gd name="connsiteX9-1161" fmla="*/ 1119488 w 1664054"/>
                      <a:gd name="connsiteY9-1162" fmla="*/ 1453581 h 1721698"/>
                      <a:gd name="connsiteX10-1163" fmla="*/ 436938 w 1664054"/>
                      <a:gd name="connsiteY10-1164" fmla="*/ 1706499 h 1721698"/>
                      <a:gd name="connsiteX11-1165" fmla="*/ 0 w 1664054"/>
                      <a:gd name="connsiteY11-1166" fmla="*/ 1186876 h 1721698"/>
                      <a:gd name="connsiteX12-1167" fmla="*/ 295529 w 1664054"/>
                      <a:gd name="connsiteY12-1168" fmla="*/ 555888 h 1721698"/>
                      <a:gd name="connsiteX0-1169" fmla="*/ 0 w 1664054"/>
                      <a:gd name="connsiteY0-1170" fmla="*/ 1186876 h 1721698"/>
                      <a:gd name="connsiteX1-1171" fmla="*/ 180183 w 1664054"/>
                      <a:gd name="connsiteY1-1172" fmla="*/ 274426 h 1721698"/>
                      <a:gd name="connsiteX2-1173" fmla="*/ 371408 w 1664054"/>
                      <a:gd name="connsiteY2-1174" fmla="*/ 187505 h 1721698"/>
                      <a:gd name="connsiteX3-1175" fmla="*/ 653029 w 1664054"/>
                      <a:gd name="connsiteY3-1176" fmla="*/ 159691 h 1721698"/>
                      <a:gd name="connsiteX4-1177" fmla="*/ 935945 w 1664054"/>
                      <a:gd name="connsiteY4-1178" fmla="*/ 133413 h 1721698"/>
                      <a:gd name="connsiteX5-1179" fmla="*/ 1234025 w 1664054"/>
                      <a:gd name="connsiteY5-1180" fmla="*/ 132041 h 1721698"/>
                      <a:gd name="connsiteX6-1181" fmla="*/ 1230548 w 1664054"/>
                      <a:gd name="connsiteY6-1182" fmla="*/ 670504 h 1721698"/>
                      <a:gd name="connsiteX7-1183" fmla="*/ 1284857 w 1664054"/>
                      <a:gd name="connsiteY7-1184" fmla="*/ 719143 h 1721698"/>
                      <a:gd name="connsiteX8-1185" fmla="*/ 1634247 w 1664054"/>
                      <a:gd name="connsiteY8-1186" fmla="*/ 698880 h 1721698"/>
                      <a:gd name="connsiteX9-1187" fmla="*/ 1119488 w 1664054"/>
                      <a:gd name="connsiteY9-1188" fmla="*/ 1453581 h 1721698"/>
                      <a:gd name="connsiteX10-1189" fmla="*/ 436938 w 1664054"/>
                      <a:gd name="connsiteY10-1190" fmla="*/ 1706499 h 1721698"/>
                      <a:gd name="connsiteX11-1191" fmla="*/ 0 w 1664054"/>
                      <a:gd name="connsiteY11-1192" fmla="*/ 1186876 h 1721698"/>
                      <a:gd name="connsiteX0-1193" fmla="*/ 0 w 1664054"/>
                      <a:gd name="connsiteY0-1194" fmla="*/ 1186876 h 1721698"/>
                      <a:gd name="connsiteX1-1195" fmla="*/ 34157 w 1664054"/>
                      <a:gd name="connsiteY1-1196" fmla="*/ 281379 h 1721698"/>
                      <a:gd name="connsiteX2-1197" fmla="*/ 371408 w 1664054"/>
                      <a:gd name="connsiteY2-1198" fmla="*/ 187505 h 1721698"/>
                      <a:gd name="connsiteX3-1199" fmla="*/ 653029 w 1664054"/>
                      <a:gd name="connsiteY3-1200" fmla="*/ 159691 h 1721698"/>
                      <a:gd name="connsiteX4-1201" fmla="*/ 935945 w 1664054"/>
                      <a:gd name="connsiteY4-1202" fmla="*/ 133413 h 1721698"/>
                      <a:gd name="connsiteX5-1203" fmla="*/ 1234025 w 1664054"/>
                      <a:gd name="connsiteY5-1204" fmla="*/ 132041 h 1721698"/>
                      <a:gd name="connsiteX6-1205" fmla="*/ 1230548 w 1664054"/>
                      <a:gd name="connsiteY6-1206" fmla="*/ 670504 h 1721698"/>
                      <a:gd name="connsiteX7-1207" fmla="*/ 1284857 w 1664054"/>
                      <a:gd name="connsiteY7-1208" fmla="*/ 719143 h 1721698"/>
                      <a:gd name="connsiteX8-1209" fmla="*/ 1634247 w 1664054"/>
                      <a:gd name="connsiteY8-1210" fmla="*/ 698880 h 1721698"/>
                      <a:gd name="connsiteX9-1211" fmla="*/ 1119488 w 1664054"/>
                      <a:gd name="connsiteY9-1212" fmla="*/ 1453581 h 1721698"/>
                      <a:gd name="connsiteX10-1213" fmla="*/ 436938 w 1664054"/>
                      <a:gd name="connsiteY10-1214" fmla="*/ 1706499 h 1721698"/>
                      <a:gd name="connsiteX11-1215" fmla="*/ 0 w 1664054"/>
                      <a:gd name="connsiteY11-1216" fmla="*/ 1186876 h 1721698"/>
                      <a:gd name="connsiteX0-1217" fmla="*/ 0 w 1664054"/>
                      <a:gd name="connsiteY0-1218" fmla="*/ 1186876 h 1721698"/>
                      <a:gd name="connsiteX1-1219" fmla="*/ 9820 w 1664054"/>
                      <a:gd name="connsiteY1-1220" fmla="*/ 288333 h 1721698"/>
                      <a:gd name="connsiteX2-1221" fmla="*/ 371408 w 1664054"/>
                      <a:gd name="connsiteY2-1222" fmla="*/ 187505 h 1721698"/>
                      <a:gd name="connsiteX3-1223" fmla="*/ 653029 w 1664054"/>
                      <a:gd name="connsiteY3-1224" fmla="*/ 159691 h 1721698"/>
                      <a:gd name="connsiteX4-1225" fmla="*/ 935945 w 1664054"/>
                      <a:gd name="connsiteY4-1226" fmla="*/ 133413 h 1721698"/>
                      <a:gd name="connsiteX5-1227" fmla="*/ 1234025 w 1664054"/>
                      <a:gd name="connsiteY5-1228" fmla="*/ 132041 h 1721698"/>
                      <a:gd name="connsiteX6-1229" fmla="*/ 1230548 w 1664054"/>
                      <a:gd name="connsiteY6-1230" fmla="*/ 670504 h 1721698"/>
                      <a:gd name="connsiteX7-1231" fmla="*/ 1284857 w 1664054"/>
                      <a:gd name="connsiteY7-1232" fmla="*/ 719143 h 1721698"/>
                      <a:gd name="connsiteX8-1233" fmla="*/ 1634247 w 1664054"/>
                      <a:gd name="connsiteY8-1234" fmla="*/ 698880 h 1721698"/>
                      <a:gd name="connsiteX9-1235" fmla="*/ 1119488 w 1664054"/>
                      <a:gd name="connsiteY9-1236" fmla="*/ 1453581 h 1721698"/>
                      <a:gd name="connsiteX10-1237" fmla="*/ 436938 w 1664054"/>
                      <a:gd name="connsiteY10-1238" fmla="*/ 1706499 h 1721698"/>
                      <a:gd name="connsiteX11-1239" fmla="*/ 0 w 1664054"/>
                      <a:gd name="connsiteY11-1240" fmla="*/ 1186876 h 1721698"/>
                      <a:gd name="connsiteX0-1241" fmla="*/ 4087 w 1668141"/>
                      <a:gd name="connsiteY0-1242" fmla="*/ 1186876 h 1721698"/>
                      <a:gd name="connsiteX1-1243" fmla="*/ 0 w 1668141"/>
                      <a:gd name="connsiteY1-1244" fmla="*/ 288333 h 1721698"/>
                      <a:gd name="connsiteX2-1245" fmla="*/ 375495 w 1668141"/>
                      <a:gd name="connsiteY2-1246" fmla="*/ 187505 h 1721698"/>
                      <a:gd name="connsiteX3-1247" fmla="*/ 657116 w 1668141"/>
                      <a:gd name="connsiteY3-1248" fmla="*/ 159691 h 1721698"/>
                      <a:gd name="connsiteX4-1249" fmla="*/ 940032 w 1668141"/>
                      <a:gd name="connsiteY4-1250" fmla="*/ 133413 h 1721698"/>
                      <a:gd name="connsiteX5-1251" fmla="*/ 1238112 w 1668141"/>
                      <a:gd name="connsiteY5-1252" fmla="*/ 132041 h 1721698"/>
                      <a:gd name="connsiteX6-1253" fmla="*/ 1234635 w 1668141"/>
                      <a:gd name="connsiteY6-1254" fmla="*/ 670504 h 1721698"/>
                      <a:gd name="connsiteX7-1255" fmla="*/ 1288944 w 1668141"/>
                      <a:gd name="connsiteY7-1256" fmla="*/ 719143 h 1721698"/>
                      <a:gd name="connsiteX8-1257" fmla="*/ 1638334 w 1668141"/>
                      <a:gd name="connsiteY8-1258" fmla="*/ 698880 h 1721698"/>
                      <a:gd name="connsiteX9-1259" fmla="*/ 1123575 w 1668141"/>
                      <a:gd name="connsiteY9-1260" fmla="*/ 1453581 h 1721698"/>
                      <a:gd name="connsiteX10-1261" fmla="*/ 441025 w 1668141"/>
                      <a:gd name="connsiteY10-1262" fmla="*/ 1706499 h 1721698"/>
                      <a:gd name="connsiteX11-1263" fmla="*/ 4087 w 1668141"/>
                      <a:gd name="connsiteY11-1264" fmla="*/ 1186876 h 1721698"/>
                      <a:gd name="connsiteX0-1265" fmla="*/ 17994 w 1682048"/>
                      <a:gd name="connsiteY0-1266" fmla="*/ 1186876 h 1721698"/>
                      <a:gd name="connsiteX1-1267" fmla="*/ 0 w 1682048"/>
                      <a:gd name="connsiteY1-1268" fmla="*/ 288333 h 1721698"/>
                      <a:gd name="connsiteX2-1269" fmla="*/ 389402 w 1682048"/>
                      <a:gd name="connsiteY2-1270" fmla="*/ 187505 h 1721698"/>
                      <a:gd name="connsiteX3-1271" fmla="*/ 671023 w 1682048"/>
                      <a:gd name="connsiteY3-1272" fmla="*/ 159691 h 1721698"/>
                      <a:gd name="connsiteX4-1273" fmla="*/ 953939 w 1682048"/>
                      <a:gd name="connsiteY4-1274" fmla="*/ 133413 h 1721698"/>
                      <a:gd name="connsiteX5-1275" fmla="*/ 1252019 w 1682048"/>
                      <a:gd name="connsiteY5-1276" fmla="*/ 132041 h 1721698"/>
                      <a:gd name="connsiteX6-1277" fmla="*/ 1248542 w 1682048"/>
                      <a:gd name="connsiteY6-1278" fmla="*/ 670504 h 1721698"/>
                      <a:gd name="connsiteX7-1279" fmla="*/ 1302851 w 1682048"/>
                      <a:gd name="connsiteY7-1280" fmla="*/ 719143 h 1721698"/>
                      <a:gd name="connsiteX8-1281" fmla="*/ 1652241 w 1682048"/>
                      <a:gd name="connsiteY8-1282" fmla="*/ 698880 h 1721698"/>
                      <a:gd name="connsiteX9-1283" fmla="*/ 1137482 w 1682048"/>
                      <a:gd name="connsiteY9-1284" fmla="*/ 1453581 h 1721698"/>
                      <a:gd name="connsiteX10-1285" fmla="*/ 454932 w 1682048"/>
                      <a:gd name="connsiteY10-1286" fmla="*/ 1706499 h 1721698"/>
                      <a:gd name="connsiteX11-1287" fmla="*/ 17994 w 1682048"/>
                      <a:gd name="connsiteY11-1288" fmla="*/ 1186876 h 1721698"/>
                      <a:gd name="connsiteX0-1289" fmla="*/ 610 w 1664664"/>
                      <a:gd name="connsiteY0-1290" fmla="*/ 1186876 h 1721698"/>
                      <a:gd name="connsiteX1-1291" fmla="*/ 0 w 1664664"/>
                      <a:gd name="connsiteY1-1292" fmla="*/ 288333 h 1721698"/>
                      <a:gd name="connsiteX2-1293" fmla="*/ 372018 w 1664664"/>
                      <a:gd name="connsiteY2-1294" fmla="*/ 187505 h 1721698"/>
                      <a:gd name="connsiteX3-1295" fmla="*/ 653639 w 1664664"/>
                      <a:gd name="connsiteY3-1296" fmla="*/ 159691 h 1721698"/>
                      <a:gd name="connsiteX4-1297" fmla="*/ 936555 w 1664664"/>
                      <a:gd name="connsiteY4-1298" fmla="*/ 133413 h 1721698"/>
                      <a:gd name="connsiteX5-1299" fmla="*/ 1234635 w 1664664"/>
                      <a:gd name="connsiteY5-1300" fmla="*/ 132041 h 1721698"/>
                      <a:gd name="connsiteX6-1301" fmla="*/ 1231158 w 1664664"/>
                      <a:gd name="connsiteY6-1302" fmla="*/ 670504 h 1721698"/>
                      <a:gd name="connsiteX7-1303" fmla="*/ 1285467 w 1664664"/>
                      <a:gd name="connsiteY7-1304" fmla="*/ 719143 h 1721698"/>
                      <a:gd name="connsiteX8-1305" fmla="*/ 1634857 w 1664664"/>
                      <a:gd name="connsiteY8-1306" fmla="*/ 698880 h 1721698"/>
                      <a:gd name="connsiteX9-1307" fmla="*/ 1120098 w 1664664"/>
                      <a:gd name="connsiteY9-1308" fmla="*/ 1453581 h 1721698"/>
                      <a:gd name="connsiteX10-1309" fmla="*/ 437548 w 1664664"/>
                      <a:gd name="connsiteY10-1310" fmla="*/ 1706499 h 1721698"/>
                      <a:gd name="connsiteX11-1311" fmla="*/ 610 w 1664664"/>
                      <a:gd name="connsiteY11-1312" fmla="*/ 1186876 h 1721698"/>
                      <a:gd name="connsiteX0-1313" fmla="*/ 610 w 1664664"/>
                      <a:gd name="connsiteY0-1314" fmla="*/ 1186876 h 1721698"/>
                      <a:gd name="connsiteX1-1315" fmla="*/ 0 w 1664664"/>
                      <a:gd name="connsiteY1-1316" fmla="*/ 288333 h 1721698"/>
                      <a:gd name="connsiteX2-1317" fmla="*/ 434600 w 1664664"/>
                      <a:gd name="connsiteY2-1318" fmla="*/ 517801 h 1721698"/>
                      <a:gd name="connsiteX3-1319" fmla="*/ 653639 w 1664664"/>
                      <a:gd name="connsiteY3-1320" fmla="*/ 159691 h 1721698"/>
                      <a:gd name="connsiteX4-1321" fmla="*/ 936555 w 1664664"/>
                      <a:gd name="connsiteY4-1322" fmla="*/ 133413 h 1721698"/>
                      <a:gd name="connsiteX5-1323" fmla="*/ 1234635 w 1664664"/>
                      <a:gd name="connsiteY5-1324" fmla="*/ 132041 h 1721698"/>
                      <a:gd name="connsiteX6-1325" fmla="*/ 1231158 w 1664664"/>
                      <a:gd name="connsiteY6-1326" fmla="*/ 670504 h 1721698"/>
                      <a:gd name="connsiteX7-1327" fmla="*/ 1285467 w 1664664"/>
                      <a:gd name="connsiteY7-1328" fmla="*/ 719143 h 1721698"/>
                      <a:gd name="connsiteX8-1329" fmla="*/ 1634857 w 1664664"/>
                      <a:gd name="connsiteY8-1330" fmla="*/ 698880 h 1721698"/>
                      <a:gd name="connsiteX9-1331" fmla="*/ 1120098 w 1664664"/>
                      <a:gd name="connsiteY9-1332" fmla="*/ 1453581 h 1721698"/>
                      <a:gd name="connsiteX10-1333" fmla="*/ 437548 w 1664664"/>
                      <a:gd name="connsiteY10-1334" fmla="*/ 1706499 h 1721698"/>
                      <a:gd name="connsiteX11-1335" fmla="*/ 610 w 1664664"/>
                      <a:gd name="connsiteY11-1336" fmla="*/ 1186876 h 1721698"/>
                      <a:gd name="connsiteX0-1337" fmla="*/ 610 w 1664664"/>
                      <a:gd name="connsiteY0-1338" fmla="*/ 1186876 h 1721698"/>
                      <a:gd name="connsiteX1-1339" fmla="*/ 0 w 1664664"/>
                      <a:gd name="connsiteY1-1340" fmla="*/ 288333 h 1721698"/>
                      <a:gd name="connsiteX2-1341" fmla="*/ 312911 w 1664664"/>
                      <a:gd name="connsiteY2-1342" fmla="*/ 239656 h 1721698"/>
                      <a:gd name="connsiteX3-1343" fmla="*/ 653639 w 1664664"/>
                      <a:gd name="connsiteY3-1344" fmla="*/ 159691 h 1721698"/>
                      <a:gd name="connsiteX4-1345" fmla="*/ 936555 w 1664664"/>
                      <a:gd name="connsiteY4-1346" fmla="*/ 133413 h 1721698"/>
                      <a:gd name="connsiteX5-1347" fmla="*/ 1234635 w 1664664"/>
                      <a:gd name="connsiteY5-1348" fmla="*/ 132041 h 1721698"/>
                      <a:gd name="connsiteX6-1349" fmla="*/ 1231158 w 1664664"/>
                      <a:gd name="connsiteY6-1350" fmla="*/ 670504 h 1721698"/>
                      <a:gd name="connsiteX7-1351" fmla="*/ 1285467 w 1664664"/>
                      <a:gd name="connsiteY7-1352" fmla="*/ 719143 h 1721698"/>
                      <a:gd name="connsiteX8-1353" fmla="*/ 1634857 w 1664664"/>
                      <a:gd name="connsiteY8-1354" fmla="*/ 698880 h 1721698"/>
                      <a:gd name="connsiteX9-1355" fmla="*/ 1120098 w 1664664"/>
                      <a:gd name="connsiteY9-1356" fmla="*/ 1453581 h 1721698"/>
                      <a:gd name="connsiteX10-1357" fmla="*/ 437548 w 1664664"/>
                      <a:gd name="connsiteY10-1358" fmla="*/ 1706499 h 1721698"/>
                      <a:gd name="connsiteX11-1359" fmla="*/ 610 w 1664664"/>
                      <a:gd name="connsiteY11-1360" fmla="*/ 1186876 h 1721698"/>
                      <a:gd name="connsiteX0-1361" fmla="*/ 610 w 1664664"/>
                      <a:gd name="connsiteY0-1362" fmla="*/ 1186876 h 1721698"/>
                      <a:gd name="connsiteX1-1363" fmla="*/ 0 w 1664664"/>
                      <a:gd name="connsiteY1-1364" fmla="*/ 288333 h 1721698"/>
                      <a:gd name="connsiteX2-1365" fmla="*/ 312911 w 1664664"/>
                      <a:gd name="connsiteY2-1366" fmla="*/ 239656 h 1721698"/>
                      <a:gd name="connsiteX3-1367" fmla="*/ 653639 w 1664664"/>
                      <a:gd name="connsiteY3-1368" fmla="*/ 159691 h 1721698"/>
                      <a:gd name="connsiteX4-1369" fmla="*/ 936555 w 1664664"/>
                      <a:gd name="connsiteY4-1370" fmla="*/ 133413 h 1721698"/>
                      <a:gd name="connsiteX5-1371" fmla="*/ 1234635 w 1664664"/>
                      <a:gd name="connsiteY5-1372" fmla="*/ 132041 h 1721698"/>
                      <a:gd name="connsiteX6-1373" fmla="*/ 1231158 w 1664664"/>
                      <a:gd name="connsiteY6-1374" fmla="*/ 670504 h 1721698"/>
                      <a:gd name="connsiteX7-1375" fmla="*/ 1285467 w 1664664"/>
                      <a:gd name="connsiteY7-1376" fmla="*/ 719143 h 1721698"/>
                      <a:gd name="connsiteX8-1377" fmla="*/ 1634857 w 1664664"/>
                      <a:gd name="connsiteY8-1378" fmla="*/ 698880 h 1721698"/>
                      <a:gd name="connsiteX9-1379" fmla="*/ 1120098 w 1664664"/>
                      <a:gd name="connsiteY9-1380" fmla="*/ 1453581 h 1721698"/>
                      <a:gd name="connsiteX10-1381" fmla="*/ 437548 w 1664664"/>
                      <a:gd name="connsiteY10-1382" fmla="*/ 1706499 h 1721698"/>
                      <a:gd name="connsiteX11-1383" fmla="*/ 610 w 1664664"/>
                      <a:gd name="connsiteY11-1384" fmla="*/ 1186876 h 1721698"/>
                      <a:gd name="connsiteX0-1385" fmla="*/ 610 w 1664664"/>
                      <a:gd name="connsiteY0-1386" fmla="*/ 1186876 h 1721698"/>
                      <a:gd name="connsiteX1-1387" fmla="*/ 0 w 1664664"/>
                      <a:gd name="connsiteY1-1388" fmla="*/ 288333 h 1721698"/>
                      <a:gd name="connsiteX2-1389" fmla="*/ 312911 w 1664664"/>
                      <a:gd name="connsiteY2-1390" fmla="*/ 239656 h 1721698"/>
                      <a:gd name="connsiteX3-1391" fmla="*/ 653639 w 1664664"/>
                      <a:gd name="connsiteY3-1392" fmla="*/ 159691 h 1721698"/>
                      <a:gd name="connsiteX4-1393" fmla="*/ 936555 w 1664664"/>
                      <a:gd name="connsiteY4-1394" fmla="*/ 133413 h 1721698"/>
                      <a:gd name="connsiteX5-1395" fmla="*/ 1234635 w 1664664"/>
                      <a:gd name="connsiteY5-1396" fmla="*/ 132041 h 1721698"/>
                      <a:gd name="connsiteX6-1397" fmla="*/ 1231158 w 1664664"/>
                      <a:gd name="connsiteY6-1398" fmla="*/ 670504 h 1721698"/>
                      <a:gd name="connsiteX7-1399" fmla="*/ 1285467 w 1664664"/>
                      <a:gd name="connsiteY7-1400" fmla="*/ 719143 h 1721698"/>
                      <a:gd name="connsiteX8-1401" fmla="*/ 1634857 w 1664664"/>
                      <a:gd name="connsiteY8-1402" fmla="*/ 698880 h 1721698"/>
                      <a:gd name="connsiteX9-1403" fmla="*/ 1120098 w 1664664"/>
                      <a:gd name="connsiteY9-1404" fmla="*/ 1453581 h 1721698"/>
                      <a:gd name="connsiteX10-1405" fmla="*/ 437548 w 1664664"/>
                      <a:gd name="connsiteY10-1406" fmla="*/ 1706499 h 1721698"/>
                      <a:gd name="connsiteX11-1407" fmla="*/ 610 w 1664664"/>
                      <a:gd name="connsiteY11-1408" fmla="*/ 1186876 h 1721698"/>
                      <a:gd name="connsiteX0-1409" fmla="*/ 1010 w 1665064"/>
                      <a:gd name="connsiteY0-1410" fmla="*/ 1186876 h 1721698"/>
                      <a:gd name="connsiteX1-1411" fmla="*/ 400 w 1665064"/>
                      <a:gd name="connsiteY1-1412" fmla="*/ 288333 h 1721698"/>
                      <a:gd name="connsiteX2-1413" fmla="*/ 313311 w 1665064"/>
                      <a:gd name="connsiteY2-1414" fmla="*/ 239656 h 1721698"/>
                      <a:gd name="connsiteX3-1415" fmla="*/ 654039 w 1665064"/>
                      <a:gd name="connsiteY3-1416" fmla="*/ 159691 h 1721698"/>
                      <a:gd name="connsiteX4-1417" fmla="*/ 936955 w 1665064"/>
                      <a:gd name="connsiteY4-1418" fmla="*/ 133413 h 1721698"/>
                      <a:gd name="connsiteX5-1419" fmla="*/ 1235035 w 1665064"/>
                      <a:gd name="connsiteY5-1420" fmla="*/ 132041 h 1721698"/>
                      <a:gd name="connsiteX6-1421" fmla="*/ 1231558 w 1665064"/>
                      <a:gd name="connsiteY6-1422" fmla="*/ 670504 h 1721698"/>
                      <a:gd name="connsiteX7-1423" fmla="*/ 1285867 w 1665064"/>
                      <a:gd name="connsiteY7-1424" fmla="*/ 719143 h 1721698"/>
                      <a:gd name="connsiteX8-1425" fmla="*/ 1635257 w 1665064"/>
                      <a:gd name="connsiteY8-1426" fmla="*/ 698880 h 1721698"/>
                      <a:gd name="connsiteX9-1427" fmla="*/ 1120498 w 1665064"/>
                      <a:gd name="connsiteY9-1428" fmla="*/ 1453581 h 1721698"/>
                      <a:gd name="connsiteX10-1429" fmla="*/ 437948 w 1665064"/>
                      <a:gd name="connsiteY10-1430" fmla="*/ 1706499 h 1721698"/>
                      <a:gd name="connsiteX11-1431" fmla="*/ 1010 w 1665064"/>
                      <a:gd name="connsiteY11-1432" fmla="*/ 1186876 h 1721698"/>
                      <a:gd name="connsiteX0-1433" fmla="*/ 1010 w 1665064"/>
                      <a:gd name="connsiteY0-1434" fmla="*/ 1186876 h 1721698"/>
                      <a:gd name="connsiteX1-1435" fmla="*/ 400 w 1665064"/>
                      <a:gd name="connsiteY1-1436" fmla="*/ 288333 h 1721698"/>
                      <a:gd name="connsiteX2-1437" fmla="*/ 313311 w 1665064"/>
                      <a:gd name="connsiteY2-1438" fmla="*/ 239656 h 1721698"/>
                      <a:gd name="connsiteX3-1439" fmla="*/ 647085 w 1665064"/>
                      <a:gd name="connsiteY3-1440" fmla="*/ 197936 h 1721698"/>
                      <a:gd name="connsiteX4-1441" fmla="*/ 936955 w 1665064"/>
                      <a:gd name="connsiteY4-1442" fmla="*/ 133413 h 1721698"/>
                      <a:gd name="connsiteX5-1443" fmla="*/ 1235035 w 1665064"/>
                      <a:gd name="connsiteY5-1444" fmla="*/ 132041 h 1721698"/>
                      <a:gd name="connsiteX6-1445" fmla="*/ 1231558 w 1665064"/>
                      <a:gd name="connsiteY6-1446" fmla="*/ 670504 h 1721698"/>
                      <a:gd name="connsiteX7-1447" fmla="*/ 1285867 w 1665064"/>
                      <a:gd name="connsiteY7-1448" fmla="*/ 719143 h 1721698"/>
                      <a:gd name="connsiteX8-1449" fmla="*/ 1635257 w 1665064"/>
                      <a:gd name="connsiteY8-1450" fmla="*/ 698880 h 1721698"/>
                      <a:gd name="connsiteX9-1451" fmla="*/ 1120498 w 1665064"/>
                      <a:gd name="connsiteY9-1452" fmla="*/ 1453581 h 1721698"/>
                      <a:gd name="connsiteX10-1453" fmla="*/ 437948 w 1665064"/>
                      <a:gd name="connsiteY10-1454" fmla="*/ 1706499 h 1721698"/>
                      <a:gd name="connsiteX11-1455" fmla="*/ 1010 w 1665064"/>
                      <a:gd name="connsiteY11-1456" fmla="*/ 1186876 h 1721698"/>
                      <a:gd name="connsiteX0-1457" fmla="*/ 1010 w 1665064"/>
                      <a:gd name="connsiteY0-1458" fmla="*/ 1186876 h 1721698"/>
                      <a:gd name="connsiteX1-1459" fmla="*/ 400 w 1665064"/>
                      <a:gd name="connsiteY1-1460" fmla="*/ 288333 h 1721698"/>
                      <a:gd name="connsiteX2-1461" fmla="*/ 313311 w 1665064"/>
                      <a:gd name="connsiteY2-1462" fmla="*/ 239656 h 1721698"/>
                      <a:gd name="connsiteX3-1463" fmla="*/ 647085 w 1665064"/>
                      <a:gd name="connsiteY3-1464" fmla="*/ 197936 h 1721698"/>
                      <a:gd name="connsiteX4-1465" fmla="*/ 936955 w 1665064"/>
                      <a:gd name="connsiteY4-1466" fmla="*/ 133413 h 1721698"/>
                      <a:gd name="connsiteX5-1467" fmla="*/ 1235035 w 1665064"/>
                      <a:gd name="connsiteY5-1468" fmla="*/ 132041 h 1721698"/>
                      <a:gd name="connsiteX6-1469" fmla="*/ 1231558 w 1665064"/>
                      <a:gd name="connsiteY6-1470" fmla="*/ 670504 h 1721698"/>
                      <a:gd name="connsiteX7-1471" fmla="*/ 1285867 w 1665064"/>
                      <a:gd name="connsiteY7-1472" fmla="*/ 719143 h 1721698"/>
                      <a:gd name="connsiteX8-1473" fmla="*/ 1635257 w 1665064"/>
                      <a:gd name="connsiteY8-1474" fmla="*/ 698880 h 1721698"/>
                      <a:gd name="connsiteX9-1475" fmla="*/ 1120498 w 1665064"/>
                      <a:gd name="connsiteY9-1476" fmla="*/ 1453581 h 1721698"/>
                      <a:gd name="connsiteX10-1477" fmla="*/ 437948 w 1665064"/>
                      <a:gd name="connsiteY10-1478" fmla="*/ 1706499 h 1721698"/>
                      <a:gd name="connsiteX11-1479" fmla="*/ 1010 w 1665064"/>
                      <a:gd name="connsiteY11-1480" fmla="*/ 1186876 h 1721698"/>
                      <a:gd name="connsiteX0-1481" fmla="*/ 1010 w 1665064"/>
                      <a:gd name="connsiteY0-1482" fmla="*/ 1186876 h 1721698"/>
                      <a:gd name="connsiteX1-1483" fmla="*/ 400 w 1665064"/>
                      <a:gd name="connsiteY1-1484" fmla="*/ 288333 h 1721698"/>
                      <a:gd name="connsiteX2-1485" fmla="*/ 313311 w 1665064"/>
                      <a:gd name="connsiteY2-1486" fmla="*/ 239656 h 1721698"/>
                      <a:gd name="connsiteX3-1487" fmla="*/ 647085 w 1665064"/>
                      <a:gd name="connsiteY3-1488" fmla="*/ 197936 h 1721698"/>
                      <a:gd name="connsiteX4-1489" fmla="*/ 936955 w 1665064"/>
                      <a:gd name="connsiteY4-1490" fmla="*/ 133413 h 1721698"/>
                      <a:gd name="connsiteX5-1491" fmla="*/ 1235035 w 1665064"/>
                      <a:gd name="connsiteY5-1492" fmla="*/ 132041 h 1721698"/>
                      <a:gd name="connsiteX6-1493" fmla="*/ 1231558 w 1665064"/>
                      <a:gd name="connsiteY6-1494" fmla="*/ 670504 h 1721698"/>
                      <a:gd name="connsiteX7-1495" fmla="*/ 1285867 w 1665064"/>
                      <a:gd name="connsiteY7-1496" fmla="*/ 719143 h 1721698"/>
                      <a:gd name="connsiteX8-1497" fmla="*/ 1635257 w 1665064"/>
                      <a:gd name="connsiteY8-1498" fmla="*/ 698880 h 1721698"/>
                      <a:gd name="connsiteX9-1499" fmla="*/ 1120498 w 1665064"/>
                      <a:gd name="connsiteY9-1500" fmla="*/ 1453581 h 1721698"/>
                      <a:gd name="connsiteX10-1501" fmla="*/ 437948 w 1665064"/>
                      <a:gd name="connsiteY10-1502" fmla="*/ 1706499 h 1721698"/>
                      <a:gd name="connsiteX11-1503" fmla="*/ 1010 w 1665064"/>
                      <a:gd name="connsiteY11-1504" fmla="*/ 1186876 h 1721698"/>
                      <a:gd name="connsiteX0-1505" fmla="*/ 1010 w 1665064"/>
                      <a:gd name="connsiteY0-1506" fmla="*/ 1169011 h 1703833"/>
                      <a:gd name="connsiteX1-1507" fmla="*/ 400 w 1665064"/>
                      <a:gd name="connsiteY1-1508" fmla="*/ 270468 h 1703833"/>
                      <a:gd name="connsiteX2-1509" fmla="*/ 313311 w 1665064"/>
                      <a:gd name="connsiteY2-1510" fmla="*/ 221791 h 1703833"/>
                      <a:gd name="connsiteX3-1511" fmla="*/ 647085 w 1665064"/>
                      <a:gd name="connsiteY3-1512" fmla="*/ 180071 h 1703833"/>
                      <a:gd name="connsiteX4-1513" fmla="*/ 936955 w 1665064"/>
                      <a:gd name="connsiteY4-1514" fmla="*/ 150316 h 1703833"/>
                      <a:gd name="connsiteX5-1515" fmla="*/ 1235035 w 1665064"/>
                      <a:gd name="connsiteY5-1516" fmla="*/ 114176 h 1703833"/>
                      <a:gd name="connsiteX6-1517" fmla="*/ 1231558 w 1665064"/>
                      <a:gd name="connsiteY6-1518" fmla="*/ 652639 h 1703833"/>
                      <a:gd name="connsiteX7-1519" fmla="*/ 1285867 w 1665064"/>
                      <a:gd name="connsiteY7-1520" fmla="*/ 701278 h 1703833"/>
                      <a:gd name="connsiteX8-1521" fmla="*/ 1635257 w 1665064"/>
                      <a:gd name="connsiteY8-1522" fmla="*/ 681015 h 1703833"/>
                      <a:gd name="connsiteX9-1523" fmla="*/ 1120498 w 1665064"/>
                      <a:gd name="connsiteY9-1524" fmla="*/ 1435716 h 1703833"/>
                      <a:gd name="connsiteX10-1525" fmla="*/ 437948 w 1665064"/>
                      <a:gd name="connsiteY10-1526" fmla="*/ 1688634 h 1703833"/>
                      <a:gd name="connsiteX11-1527" fmla="*/ 1010 w 1665064"/>
                      <a:gd name="connsiteY11-1528" fmla="*/ 1169011 h 1703833"/>
                      <a:gd name="connsiteX0-1529" fmla="*/ 1010 w 1665064"/>
                      <a:gd name="connsiteY0-1530" fmla="*/ 1170276 h 1705098"/>
                      <a:gd name="connsiteX1-1531" fmla="*/ 400 w 1665064"/>
                      <a:gd name="connsiteY1-1532" fmla="*/ 271733 h 1705098"/>
                      <a:gd name="connsiteX2-1533" fmla="*/ 313311 w 1665064"/>
                      <a:gd name="connsiteY2-1534" fmla="*/ 223056 h 1705098"/>
                      <a:gd name="connsiteX3-1535" fmla="*/ 647085 w 1665064"/>
                      <a:gd name="connsiteY3-1536" fmla="*/ 181336 h 1705098"/>
                      <a:gd name="connsiteX4-1537" fmla="*/ 936955 w 1665064"/>
                      <a:gd name="connsiteY4-1538" fmla="*/ 151581 h 1705098"/>
                      <a:gd name="connsiteX5-1539" fmla="*/ 1235035 w 1665064"/>
                      <a:gd name="connsiteY5-1540" fmla="*/ 115441 h 1705098"/>
                      <a:gd name="connsiteX6-1541" fmla="*/ 1231558 w 1665064"/>
                      <a:gd name="connsiteY6-1542" fmla="*/ 653904 h 1705098"/>
                      <a:gd name="connsiteX7-1543" fmla="*/ 1285867 w 1665064"/>
                      <a:gd name="connsiteY7-1544" fmla="*/ 702543 h 1705098"/>
                      <a:gd name="connsiteX8-1545" fmla="*/ 1635257 w 1665064"/>
                      <a:gd name="connsiteY8-1546" fmla="*/ 682280 h 1705098"/>
                      <a:gd name="connsiteX9-1547" fmla="*/ 1120498 w 1665064"/>
                      <a:gd name="connsiteY9-1548" fmla="*/ 1436981 h 1705098"/>
                      <a:gd name="connsiteX10-1549" fmla="*/ 437948 w 1665064"/>
                      <a:gd name="connsiteY10-1550" fmla="*/ 1689899 h 1705098"/>
                      <a:gd name="connsiteX11-1551" fmla="*/ 1010 w 1665064"/>
                      <a:gd name="connsiteY11-1552" fmla="*/ 1170276 h 1705098"/>
                      <a:gd name="connsiteX0-1553" fmla="*/ 1010 w 1665064"/>
                      <a:gd name="connsiteY0-1554" fmla="*/ 1170276 h 1705098"/>
                      <a:gd name="connsiteX1-1555" fmla="*/ 400 w 1665064"/>
                      <a:gd name="connsiteY1-1556" fmla="*/ 271733 h 1705098"/>
                      <a:gd name="connsiteX2-1557" fmla="*/ 313311 w 1665064"/>
                      <a:gd name="connsiteY2-1558" fmla="*/ 223056 h 1705098"/>
                      <a:gd name="connsiteX3-1559" fmla="*/ 647085 w 1665064"/>
                      <a:gd name="connsiteY3-1560" fmla="*/ 181336 h 1705098"/>
                      <a:gd name="connsiteX4-1561" fmla="*/ 936955 w 1665064"/>
                      <a:gd name="connsiteY4-1562" fmla="*/ 151581 h 1705098"/>
                      <a:gd name="connsiteX5-1563" fmla="*/ 1235035 w 1665064"/>
                      <a:gd name="connsiteY5-1564" fmla="*/ 115441 h 1705098"/>
                      <a:gd name="connsiteX6-1565" fmla="*/ 1231558 w 1665064"/>
                      <a:gd name="connsiteY6-1566" fmla="*/ 653904 h 1705098"/>
                      <a:gd name="connsiteX7-1567" fmla="*/ 1285867 w 1665064"/>
                      <a:gd name="connsiteY7-1568" fmla="*/ 702543 h 1705098"/>
                      <a:gd name="connsiteX8-1569" fmla="*/ 1635257 w 1665064"/>
                      <a:gd name="connsiteY8-1570" fmla="*/ 682280 h 1705098"/>
                      <a:gd name="connsiteX9-1571" fmla="*/ 1120498 w 1665064"/>
                      <a:gd name="connsiteY9-1572" fmla="*/ 1436981 h 1705098"/>
                      <a:gd name="connsiteX10-1573" fmla="*/ 437948 w 1665064"/>
                      <a:gd name="connsiteY10-1574" fmla="*/ 1689899 h 1705098"/>
                      <a:gd name="connsiteX11-1575" fmla="*/ 1010 w 1665064"/>
                      <a:gd name="connsiteY11-1576" fmla="*/ 1170276 h 1705098"/>
                      <a:gd name="connsiteX0-1577" fmla="*/ 1010 w 1665064"/>
                      <a:gd name="connsiteY0-1578" fmla="*/ 1170276 h 1705098"/>
                      <a:gd name="connsiteX1-1579" fmla="*/ 400 w 1665064"/>
                      <a:gd name="connsiteY1-1580" fmla="*/ 271733 h 1705098"/>
                      <a:gd name="connsiteX2-1581" fmla="*/ 313311 w 1665064"/>
                      <a:gd name="connsiteY2-1582" fmla="*/ 223056 h 1705098"/>
                      <a:gd name="connsiteX3-1583" fmla="*/ 647085 w 1665064"/>
                      <a:gd name="connsiteY3-1584" fmla="*/ 181336 h 1705098"/>
                      <a:gd name="connsiteX4-1585" fmla="*/ 936955 w 1665064"/>
                      <a:gd name="connsiteY4-1586" fmla="*/ 151581 h 1705098"/>
                      <a:gd name="connsiteX5-1587" fmla="*/ 1228081 w 1665064"/>
                      <a:gd name="connsiteY5-1588" fmla="*/ 115441 h 1705098"/>
                      <a:gd name="connsiteX6-1589" fmla="*/ 1231558 w 1665064"/>
                      <a:gd name="connsiteY6-1590" fmla="*/ 653904 h 1705098"/>
                      <a:gd name="connsiteX7-1591" fmla="*/ 1285867 w 1665064"/>
                      <a:gd name="connsiteY7-1592" fmla="*/ 702543 h 1705098"/>
                      <a:gd name="connsiteX8-1593" fmla="*/ 1635257 w 1665064"/>
                      <a:gd name="connsiteY8-1594" fmla="*/ 682280 h 1705098"/>
                      <a:gd name="connsiteX9-1595" fmla="*/ 1120498 w 1665064"/>
                      <a:gd name="connsiteY9-1596" fmla="*/ 1436981 h 1705098"/>
                      <a:gd name="connsiteX10-1597" fmla="*/ 437948 w 1665064"/>
                      <a:gd name="connsiteY10-1598" fmla="*/ 1689899 h 1705098"/>
                      <a:gd name="connsiteX11-1599" fmla="*/ 1010 w 1665064"/>
                      <a:gd name="connsiteY11-1600" fmla="*/ 1170276 h 1705098"/>
                      <a:gd name="connsiteX0-1601" fmla="*/ 1010 w 1665064"/>
                      <a:gd name="connsiteY0-1602" fmla="*/ 1170276 h 1705098"/>
                      <a:gd name="connsiteX1-1603" fmla="*/ 400 w 1665064"/>
                      <a:gd name="connsiteY1-1604" fmla="*/ 271733 h 1705098"/>
                      <a:gd name="connsiteX2-1605" fmla="*/ 313311 w 1665064"/>
                      <a:gd name="connsiteY2-1606" fmla="*/ 223056 h 1705098"/>
                      <a:gd name="connsiteX3-1607" fmla="*/ 647085 w 1665064"/>
                      <a:gd name="connsiteY3-1608" fmla="*/ 181336 h 1705098"/>
                      <a:gd name="connsiteX4-1609" fmla="*/ 936955 w 1665064"/>
                      <a:gd name="connsiteY4-1610" fmla="*/ 151581 h 1705098"/>
                      <a:gd name="connsiteX5-1611" fmla="*/ 1228081 w 1665064"/>
                      <a:gd name="connsiteY5-1612" fmla="*/ 115441 h 1705098"/>
                      <a:gd name="connsiteX6-1613" fmla="*/ 1231558 w 1665064"/>
                      <a:gd name="connsiteY6-1614" fmla="*/ 653904 h 1705098"/>
                      <a:gd name="connsiteX7-1615" fmla="*/ 1285867 w 1665064"/>
                      <a:gd name="connsiteY7-1616" fmla="*/ 702543 h 1705098"/>
                      <a:gd name="connsiteX8-1617" fmla="*/ 1635257 w 1665064"/>
                      <a:gd name="connsiteY8-1618" fmla="*/ 682280 h 1705098"/>
                      <a:gd name="connsiteX9-1619" fmla="*/ 1120498 w 1665064"/>
                      <a:gd name="connsiteY9-1620" fmla="*/ 1436981 h 1705098"/>
                      <a:gd name="connsiteX10-1621" fmla="*/ 437948 w 1665064"/>
                      <a:gd name="connsiteY10-1622" fmla="*/ 1689899 h 1705098"/>
                      <a:gd name="connsiteX11-1623" fmla="*/ 1010 w 1665064"/>
                      <a:gd name="connsiteY11-1624" fmla="*/ 1170276 h 1705098"/>
                      <a:gd name="connsiteX0-1625" fmla="*/ 1010 w 1665064"/>
                      <a:gd name="connsiteY0-1626" fmla="*/ 1170276 h 1705098"/>
                      <a:gd name="connsiteX1-1627" fmla="*/ 400 w 1665064"/>
                      <a:gd name="connsiteY1-1628" fmla="*/ 271733 h 1705098"/>
                      <a:gd name="connsiteX2-1629" fmla="*/ 313311 w 1665064"/>
                      <a:gd name="connsiteY2-1630" fmla="*/ 223056 h 1705098"/>
                      <a:gd name="connsiteX3-1631" fmla="*/ 629701 w 1665064"/>
                      <a:gd name="connsiteY3-1632" fmla="*/ 195244 h 1705098"/>
                      <a:gd name="connsiteX4-1633" fmla="*/ 936955 w 1665064"/>
                      <a:gd name="connsiteY4-1634" fmla="*/ 151581 h 1705098"/>
                      <a:gd name="connsiteX5-1635" fmla="*/ 1228081 w 1665064"/>
                      <a:gd name="connsiteY5-1636" fmla="*/ 115441 h 1705098"/>
                      <a:gd name="connsiteX6-1637" fmla="*/ 1231558 w 1665064"/>
                      <a:gd name="connsiteY6-1638" fmla="*/ 653904 h 1705098"/>
                      <a:gd name="connsiteX7-1639" fmla="*/ 1285867 w 1665064"/>
                      <a:gd name="connsiteY7-1640" fmla="*/ 702543 h 1705098"/>
                      <a:gd name="connsiteX8-1641" fmla="*/ 1635257 w 1665064"/>
                      <a:gd name="connsiteY8-1642" fmla="*/ 682280 h 1705098"/>
                      <a:gd name="connsiteX9-1643" fmla="*/ 1120498 w 1665064"/>
                      <a:gd name="connsiteY9-1644" fmla="*/ 1436981 h 1705098"/>
                      <a:gd name="connsiteX10-1645" fmla="*/ 437948 w 1665064"/>
                      <a:gd name="connsiteY10-1646" fmla="*/ 1689899 h 1705098"/>
                      <a:gd name="connsiteX11-1647" fmla="*/ 1010 w 1665064"/>
                      <a:gd name="connsiteY11-1648" fmla="*/ 1170276 h 1705098"/>
                      <a:gd name="connsiteX0-1649" fmla="*/ 1010 w 1665064"/>
                      <a:gd name="connsiteY0-1650" fmla="*/ 1170276 h 1705098"/>
                      <a:gd name="connsiteX1-1651" fmla="*/ 400 w 1665064"/>
                      <a:gd name="connsiteY1-1652" fmla="*/ 271733 h 1705098"/>
                      <a:gd name="connsiteX2-1653" fmla="*/ 313311 w 1665064"/>
                      <a:gd name="connsiteY2-1654" fmla="*/ 223056 h 1705098"/>
                      <a:gd name="connsiteX3-1655" fmla="*/ 629701 w 1665064"/>
                      <a:gd name="connsiteY3-1656" fmla="*/ 195244 h 1705098"/>
                      <a:gd name="connsiteX4-1657" fmla="*/ 936955 w 1665064"/>
                      <a:gd name="connsiteY4-1658" fmla="*/ 151581 h 1705098"/>
                      <a:gd name="connsiteX5-1659" fmla="*/ 1228081 w 1665064"/>
                      <a:gd name="connsiteY5-1660" fmla="*/ 115441 h 1705098"/>
                      <a:gd name="connsiteX6-1661" fmla="*/ 1231558 w 1665064"/>
                      <a:gd name="connsiteY6-1662" fmla="*/ 653904 h 1705098"/>
                      <a:gd name="connsiteX7-1663" fmla="*/ 1285867 w 1665064"/>
                      <a:gd name="connsiteY7-1664" fmla="*/ 702543 h 1705098"/>
                      <a:gd name="connsiteX8-1665" fmla="*/ 1635257 w 1665064"/>
                      <a:gd name="connsiteY8-1666" fmla="*/ 682280 h 1705098"/>
                      <a:gd name="connsiteX9-1667" fmla="*/ 1120498 w 1665064"/>
                      <a:gd name="connsiteY9-1668" fmla="*/ 1436981 h 1705098"/>
                      <a:gd name="connsiteX10-1669" fmla="*/ 437948 w 1665064"/>
                      <a:gd name="connsiteY10-1670" fmla="*/ 1689899 h 1705098"/>
                      <a:gd name="connsiteX11-1671" fmla="*/ 1010 w 1665064"/>
                      <a:gd name="connsiteY11-1672" fmla="*/ 1170276 h 1705098"/>
                      <a:gd name="connsiteX0-1673" fmla="*/ 978 w 1665032"/>
                      <a:gd name="connsiteY0-1674" fmla="*/ 1170276 h 1705098"/>
                      <a:gd name="connsiteX1-1675" fmla="*/ 368 w 1665032"/>
                      <a:gd name="connsiteY1-1676" fmla="*/ 271733 h 1705098"/>
                      <a:gd name="connsiteX2-1677" fmla="*/ 313279 w 1665032"/>
                      <a:gd name="connsiteY2-1678" fmla="*/ 223056 h 1705098"/>
                      <a:gd name="connsiteX3-1679" fmla="*/ 629669 w 1665032"/>
                      <a:gd name="connsiteY3-1680" fmla="*/ 195244 h 1705098"/>
                      <a:gd name="connsiteX4-1681" fmla="*/ 936923 w 1665032"/>
                      <a:gd name="connsiteY4-1682" fmla="*/ 151581 h 1705098"/>
                      <a:gd name="connsiteX5-1683" fmla="*/ 1228049 w 1665032"/>
                      <a:gd name="connsiteY5-1684" fmla="*/ 115441 h 1705098"/>
                      <a:gd name="connsiteX6-1685" fmla="*/ 1231526 w 1665032"/>
                      <a:gd name="connsiteY6-1686" fmla="*/ 653904 h 1705098"/>
                      <a:gd name="connsiteX7-1687" fmla="*/ 1285835 w 1665032"/>
                      <a:gd name="connsiteY7-1688" fmla="*/ 702543 h 1705098"/>
                      <a:gd name="connsiteX8-1689" fmla="*/ 1635225 w 1665032"/>
                      <a:gd name="connsiteY8-1690" fmla="*/ 682280 h 1705098"/>
                      <a:gd name="connsiteX9-1691" fmla="*/ 1120466 w 1665032"/>
                      <a:gd name="connsiteY9-1692" fmla="*/ 1436981 h 1705098"/>
                      <a:gd name="connsiteX10-1693" fmla="*/ 437916 w 1665032"/>
                      <a:gd name="connsiteY10-1694" fmla="*/ 1689899 h 1705098"/>
                      <a:gd name="connsiteX11-1695" fmla="*/ 978 w 1665032"/>
                      <a:gd name="connsiteY11-1696" fmla="*/ 1170276 h 1705098"/>
                      <a:gd name="connsiteX0-1697" fmla="*/ 1537 w 1665591"/>
                      <a:gd name="connsiteY0-1698" fmla="*/ 1170276 h 1705098"/>
                      <a:gd name="connsiteX1-1699" fmla="*/ 927 w 1665591"/>
                      <a:gd name="connsiteY1-1700" fmla="*/ 271733 h 1705098"/>
                      <a:gd name="connsiteX2-1701" fmla="*/ 313838 w 1665591"/>
                      <a:gd name="connsiteY2-1702" fmla="*/ 223056 h 1705098"/>
                      <a:gd name="connsiteX3-1703" fmla="*/ 630228 w 1665591"/>
                      <a:gd name="connsiteY3-1704" fmla="*/ 195244 h 1705098"/>
                      <a:gd name="connsiteX4-1705" fmla="*/ 937482 w 1665591"/>
                      <a:gd name="connsiteY4-1706" fmla="*/ 151581 h 1705098"/>
                      <a:gd name="connsiteX5-1707" fmla="*/ 1228608 w 1665591"/>
                      <a:gd name="connsiteY5-1708" fmla="*/ 115441 h 1705098"/>
                      <a:gd name="connsiteX6-1709" fmla="*/ 1232085 w 1665591"/>
                      <a:gd name="connsiteY6-1710" fmla="*/ 653904 h 1705098"/>
                      <a:gd name="connsiteX7-1711" fmla="*/ 1286394 w 1665591"/>
                      <a:gd name="connsiteY7-1712" fmla="*/ 702543 h 1705098"/>
                      <a:gd name="connsiteX8-1713" fmla="*/ 1635784 w 1665591"/>
                      <a:gd name="connsiteY8-1714" fmla="*/ 682280 h 1705098"/>
                      <a:gd name="connsiteX9-1715" fmla="*/ 1121025 w 1665591"/>
                      <a:gd name="connsiteY9-1716" fmla="*/ 1436981 h 1705098"/>
                      <a:gd name="connsiteX10-1717" fmla="*/ 438475 w 1665591"/>
                      <a:gd name="connsiteY10-1718" fmla="*/ 1689899 h 1705098"/>
                      <a:gd name="connsiteX11-1719" fmla="*/ 1537 w 1665591"/>
                      <a:gd name="connsiteY11-1720" fmla="*/ 1170276 h 1705098"/>
                      <a:gd name="connsiteX0-1721" fmla="*/ 1537 w 1665591"/>
                      <a:gd name="connsiteY0-1722" fmla="*/ 1170276 h 1705098"/>
                      <a:gd name="connsiteX1-1723" fmla="*/ 927 w 1665591"/>
                      <a:gd name="connsiteY1-1724" fmla="*/ 306501 h 1705098"/>
                      <a:gd name="connsiteX2-1725" fmla="*/ 313838 w 1665591"/>
                      <a:gd name="connsiteY2-1726" fmla="*/ 223056 h 1705098"/>
                      <a:gd name="connsiteX3-1727" fmla="*/ 630228 w 1665591"/>
                      <a:gd name="connsiteY3-1728" fmla="*/ 195244 h 1705098"/>
                      <a:gd name="connsiteX4-1729" fmla="*/ 937482 w 1665591"/>
                      <a:gd name="connsiteY4-1730" fmla="*/ 151581 h 1705098"/>
                      <a:gd name="connsiteX5-1731" fmla="*/ 1228608 w 1665591"/>
                      <a:gd name="connsiteY5-1732" fmla="*/ 115441 h 1705098"/>
                      <a:gd name="connsiteX6-1733" fmla="*/ 1232085 w 1665591"/>
                      <a:gd name="connsiteY6-1734" fmla="*/ 653904 h 1705098"/>
                      <a:gd name="connsiteX7-1735" fmla="*/ 1286394 w 1665591"/>
                      <a:gd name="connsiteY7-1736" fmla="*/ 702543 h 1705098"/>
                      <a:gd name="connsiteX8-1737" fmla="*/ 1635784 w 1665591"/>
                      <a:gd name="connsiteY8-1738" fmla="*/ 682280 h 1705098"/>
                      <a:gd name="connsiteX9-1739" fmla="*/ 1121025 w 1665591"/>
                      <a:gd name="connsiteY9-1740" fmla="*/ 1436981 h 1705098"/>
                      <a:gd name="connsiteX10-1741" fmla="*/ 438475 w 1665591"/>
                      <a:gd name="connsiteY10-1742" fmla="*/ 1689899 h 1705098"/>
                      <a:gd name="connsiteX11-1743" fmla="*/ 1537 w 1665591"/>
                      <a:gd name="connsiteY11-1744" fmla="*/ 1170276 h 1705098"/>
                      <a:gd name="connsiteX0-1745" fmla="*/ 1537 w 1665591"/>
                      <a:gd name="connsiteY0-1746" fmla="*/ 1170276 h 1705098"/>
                      <a:gd name="connsiteX1-1747" fmla="*/ 927 w 1665591"/>
                      <a:gd name="connsiteY1-1748" fmla="*/ 306501 h 1705098"/>
                      <a:gd name="connsiteX2-1749" fmla="*/ 313838 w 1665591"/>
                      <a:gd name="connsiteY2-1750" fmla="*/ 223056 h 1705098"/>
                      <a:gd name="connsiteX3-1751" fmla="*/ 630228 w 1665591"/>
                      <a:gd name="connsiteY3-1752" fmla="*/ 195244 h 1705098"/>
                      <a:gd name="connsiteX4-1753" fmla="*/ 937482 w 1665591"/>
                      <a:gd name="connsiteY4-1754" fmla="*/ 151581 h 1705098"/>
                      <a:gd name="connsiteX5-1755" fmla="*/ 1228608 w 1665591"/>
                      <a:gd name="connsiteY5-1756" fmla="*/ 115441 h 1705098"/>
                      <a:gd name="connsiteX6-1757" fmla="*/ 1217798 w 1665591"/>
                      <a:gd name="connsiteY6-1758" fmla="*/ 668191 h 1705098"/>
                      <a:gd name="connsiteX7-1759" fmla="*/ 1286394 w 1665591"/>
                      <a:gd name="connsiteY7-1760" fmla="*/ 702543 h 1705098"/>
                      <a:gd name="connsiteX8-1761" fmla="*/ 1635784 w 1665591"/>
                      <a:gd name="connsiteY8-1762" fmla="*/ 682280 h 1705098"/>
                      <a:gd name="connsiteX9-1763" fmla="*/ 1121025 w 1665591"/>
                      <a:gd name="connsiteY9-1764" fmla="*/ 1436981 h 1705098"/>
                      <a:gd name="connsiteX10-1765" fmla="*/ 438475 w 1665591"/>
                      <a:gd name="connsiteY10-1766" fmla="*/ 1689899 h 1705098"/>
                      <a:gd name="connsiteX11-1767" fmla="*/ 1537 w 1665591"/>
                      <a:gd name="connsiteY11-1768" fmla="*/ 1170276 h 1705098"/>
                      <a:gd name="connsiteX0-1769" fmla="*/ 1537 w 1665591"/>
                      <a:gd name="connsiteY0-1770" fmla="*/ 1170276 h 1705098"/>
                      <a:gd name="connsiteX1-1771" fmla="*/ 927 w 1665591"/>
                      <a:gd name="connsiteY1-1772" fmla="*/ 306501 h 1705098"/>
                      <a:gd name="connsiteX2-1773" fmla="*/ 313838 w 1665591"/>
                      <a:gd name="connsiteY2-1774" fmla="*/ 223056 h 1705098"/>
                      <a:gd name="connsiteX3-1775" fmla="*/ 630228 w 1665591"/>
                      <a:gd name="connsiteY3-1776" fmla="*/ 195244 h 1705098"/>
                      <a:gd name="connsiteX4-1777" fmla="*/ 937482 w 1665591"/>
                      <a:gd name="connsiteY4-1778" fmla="*/ 151581 h 1705098"/>
                      <a:gd name="connsiteX5-1779" fmla="*/ 1228608 w 1665591"/>
                      <a:gd name="connsiteY5-1780" fmla="*/ 115441 h 1705098"/>
                      <a:gd name="connsiteX6-1781" fmla="*/ 1229228 w 1665591"/>
                      <a:gd name="connsiteY6-1782" fmla="*/ 671048 h 1705098"/>
                      <a:gd name="connsiteX7-1783" fmla="*/ 1286394 w 1665591"/>
                      <a:gd name="connsiteY7-1784" fmla="*/ 702543 h 1705098"/>
                      <a:gd name="connsiteX8-1785" fmla="*/ 1635784 w 1665591"/>
                      <a:gd name="connsiteY8-1786" fmla="*/ 682280 h 1705098"/>
                      <a:gd name="connsiteX9-1787" fmla="*/ 1121025 w 1665591"/>
                      <a:gd name="connsiteY9-1788" fmla="*/ 1436981 h 1705098"/>
                      <a:gd name="connsiteX10-1789" fmla="*/ 438475 w 1665591"/>
                      <a:gd name="connsiteY10-1790" fmla="*/ 1689899 h 1705098"/>
                      <a:gd name="connsiteX11-1791" fmla="*/ 1537 w 1665591"/>
                      <a:gd name="connsiteY11-1792" fmla="*/ 1170276 h 1705098"/>
                      <a:gd name="connsiteX0-1793" fmla="*/ 1537 w 1665591"/>
                      <a:gd name="connsiteY0-1794" fmla="*/ 1170276 h 1705098"/>
                      <a:gd name="connsiteX1-1795" fmla="*/ 927 w 1665591"/>
                      <a:gd name="connsiteY1-1796" fmla="*/ 306501 h 1705098"/>
                      <a:gd name="connsiteX2-1797" fmla="*/ 313838 w 1665591"/>
                      <a:gd name="connsiteY2-1798" fmla="*/ 223056 h 1705098"/>
                      <a:gd name="connsiteX3-1799" fmla="*/ 630228 w 1665591"/>
                      <a:gd name="connsiteY3-1800" fmla="*/ 195244 h 1705098"/>
                      <a:gd name="connsiteX4-1801" fmla="*/ 937482 w 1665591"/>
                      <a:gd name="connsiteY4-1802" fmla="*/ 151581 h 1705098"/>
                      <a:gd name="connsiteX5-1803" fmla="*/ 1228608 w 1665591"/>
                      <a:gd name="connsiteY5-1804" fmla="*/ 115441 h 1705098"/>
                      <a:gd name="connsiteX6-1805" fmla="*/ 1229228 w 1665591"/>
                      <a:gd name="connsiteY6-1806" fmla="*/ 671048 h 1705098"/>
                      <a:gd name="connsiteX7-1807" fmla="*/ 1286394 w 1665591"/>
                      <a:gd name="connsiteY7-1808" fmla="*/ 702543 h 1705098"/>
                      <a:gd name="connsiteX8-1809" fmla="*/ 1635784 w 1665591"/>
                      <a:gd name="connsiteY8-1810" fmla="*/ 682280 h 1705098"/>
                      <a:gd name="connsiteX9-1811" fmla="*/ 1121025 w 1665591"/>
                      <a:gd name="connsiteY9-1812" fmla="*/ 1436981 h 1705098"/>
                      <a:gd name="connsiteX10-1813" fmla="*/ 438475 w 1665591"/>
                      <a:gd name="connsiteY10-1814" fmla="*/ 1689899 h 1705098"/>
                      <a:gd name="connsiteX11-1815" fmla="*/ 1537 w 1665591"/>
                      <a:gd name="connsiteY11-1816" fmla="*/ 1170276 h 1705098"/>
                      <a:gd name="connsiteX0-1817" fmla="*/ 1537 w 1665591"/>
                      <a:gd name="connsiteY0-1818" fmla="*/ 1170276 h 1705098"/>
                      <a:gd name="connsiteX1-1819" fmla="*/ 927 w 1665591"/>
                      <a:gd name="connsiteY1-1820" fmla="*/ 306501 h 1705098"/>
                      <a:gd name="connsiteX2-1821" fmla="*/ 313838 w 1665591"/>
                      <a:gd name="connsiteY2-1822" fmla="*/ 223056 h 1705098"/>
                      <a:gd name="connsiteX3-1823" fmla="*/ 630228 w 1665591"/>
                      <a:gd name="connsiteY3-1824" fmla="*/ 195244 h 1705098"/>
                      <a:gd name="connsiteX4-1825" fmla="*/ 937482 w 1665591"/>
                      <a:gd name="connsiteY4-1826" fmla="*/ 151581 h 1705098"/>
                      <a:gd name="connsiteX5-1827" fmla="*/ 1228608 w 1665591"/>
                      <a:gd name="connsiteY5-1828" fmla="*/ 115441 h 1705098"/>
                      <a:gd name="connsiteX6-1829" fmla="*/ 1229228 w 1665591"/>
                      <a:gd name="connsiteY6-1830" fmla="*/ 671048 h 1705098"/>
                      <a:gd name="connsiteX7-1831" fmla="*/ 1286394 w 1665591"/>
                      <a:gd name="connsiteY7-1832" fmla="*/ 702543 h 1705098"/>
                      <a:gd name="connsiteX8-1833" fmla="*/ 1635784 w 1665591"/>
                      <a:gd name="connsiteY8-1834" fmla="*/ 682280 h 1705098"/>
                      <a:gd name="connsiteX9-1835" fmla="*/ 1121025 w 1665591"/>
                      <a:gd name="connsiteY9-1836" fmla="*/ 1436981 h 1705098"/>
                      <a:gd name="connsiteX10-1837" fmla="*/ 438475 w 1665591"/>
                      <a:gd name="connsiteY10-1838" fmla="*/ 1689899 h 1705098"/>
                      <a:gd name="connsiteX11-1839" fmla="*/ 1537 w 1665591"/>
                      <a:gd name="connsiteY11-1840" fmla="*/ 1170276 h 1705098"/>
                      <a:gd name="connsiteX0-1841" fmla="*/ 10110 w 1665591"/>
                      <a:gd name="connsiteY0-1842" fmla="*/ 1170276 h 1705098"/>
                      <a:gd name="connsiteX1-1843" fmla="*/ 927 w 1665591"/>
                      <a:gd name="connsiteY1-1844" fmla="*/ 306501 h 1705098"/>
                      <a:gd name="connsiteX2-1845" fmla="*/ 313838 w 1665591"/>
                      <a:gd name="connsiteY2-1846" fmla="*/ 223056 h 1705098"/>
                      <a:gd name="connsiteX3-1847" fmla="*/ 630228 w 1665591"/>
                      <a:gd name="connsiteY3-1848" fmla="*/ 195244 h 1705098"/>
                      <a:gd name="connsiteX4-1849" fmla="*/ 937482 w 1665591"/>
                      <a:gd name="connsiteY4-1850" fmla="*/ 151581 h 1705098"/>
                      <a:gd name="connsiteX5-1851" fmla="*/ 1228608 w 1665591"/>
                      <a:gd name="connsiteY5-1852" fmla="*/ 115441 h 1705098"/>
                      <a:gd name="connsiteX6-1853" fmla="*/ 1229228 w 1665591"/>
                      <a:gd name="connsiteY6-1854" fmla="*/ 671048 h 1705098"/>
                      <a:gd name="connsiteX7-1855" fmla="*/ 1286394 w 1665591"/>
                      <a:gd name="connsiteY7-1856" fmla="*/ 702543 h 1705098"/>
                      <a:gd name="connsiteX8-1857" fmla="*/ 1635784 w 1665591"/>
                      <a:gd name="connsiteY8-1858" fmla="*/ 682280 h 1705098"/>
                      <a:gd name="connsiteX9-1859" fmla="*/ 1121025 w 1665591"/>
                      <a:gd name="connsiteY9-1860" fmla="*/ 1436981 h 1705098"/>
                      <a:gd name="connsiteX10-1861" fmla="*/ 438475 w 1665591"/>
                      <a:gd name="connsiteY10-1862" fmla="*/ 1689899 h 1705098"/>
                      <a:gd name="connsiteX11-1863" fmla="*/ 10110 w 1665591"/>
                      <a:gd name="connsiteY11-1864" fmla="*/ 1170276 h 1705098"/>
                      <a:gd name="connsiteX0-1865" fmla="*/ 4395 w 1665591"/>
                      <a:gd name="connsiteY0-1866" fmla="*/ 1167418 h 1705098"/>
                      <a:gd name="connsiteX1-1867" fmla="*/ 927 w 1665591"/>
                      <a:gd name="connsiteY1-1868" fmla="*/ 306501 h 1705098"/>
                      <a:gd name="connsiteX2-1869" fmla="*/ 313838 w 1665591"/>
                      <a:gd name="connsiteY2-1870" fmla="*/ 223056 h 1705098"/>
                      <a:gd name="connsiteX3-1871" fmla="*/ 630228 w 1665591"/>
                      <a:gd name="connsiteY3-1872" fmla="*/ 195244 h 1705098"/>
                      <a:gd name="connsiteX4-1873" fmla="*/ 937482 w 1665591"/>
                      <a:gd name="connsiteY4-1874" fmla="*/ 151581 h 1705098"/>
                      <a:gd name="connsiteX5-1875" fmla="*/ 1228608 w 1665591"/>
                      <a:gd name="connsiteY5-1876" fmla="*/ 115441 h 1705098"/>
                      <a:gd name="connsiteX6-1877" fmla="*/ 1229228 w 1665591"/>
                      <a:gd name="connsiteY6-1878" fmla="*/ 671048 h 1705098"/>
                      <a:gd name="connsiteX7-1879" fmla="*/ 1286394 w 1665591"/>
                      <a:gd name="connsiteY7-1880" fmla="*/ 702543 h 1705098"/>
                      <a:gd name="connsiteX8-1881" fmla="*/ 1635784 w 1665591"/>
                      <a:gd name="connsiteY8-1882" fmla="*/ 682280 h 1705098"/>
                      <a:gd name="connsiteX9-1883" fmla="*/ 1121025 w 1665591"/>
                      <a:gd name="connsiteY9-1884" fmla="*/ 1436981 h 1705098"/>
                      <a:gd name="connsiteX10-1885" fmla="*/ 438475 w 1665591"/>
                      <a:gd name="connsiteY10-1886" fmla="*/ 1689899 h 1705098"/>
                      <a:gd name="connsiteX11-1887" fmla="*/ 4395 w 1665591"/>
                      <a:gd name="connsiteY11-1888" fmla="*/ 1167418 h 1705098"/>
                      <a:gd name="connsiteX0-1889" fmla="*/ 4395 w 1665591"/>
                      <a:gd name="connsiteY0-1890" fmla="*/ 1167418 h 1705098"/>
                      <a:gd name="connsiteX1-1891" fmla="*/ 927 w 1665591"/>
                      <a:gd name="connsiteY1-1892" fmla="*/ 306501 h 1705098"/>
                      <a:gd name="connsiteX2-1893" fmla="*/ 313838 w 1665591"/>
                      <a:gd name="connsiteY2-1894" fmla="*/ 223056 h 1705098"/>
                      <a:gd name="connsiteX3-1895" fmla="*/ 630228 w 1665591"/>
                      <a:gd name="connsiteY3-1896" fmla="*/ 195244 h 1705098"/>
                      <a:gd name="connsiteX4-1897" fmla="*/ 937482 w 1665591"/>
                      <a:gd name="connsiteY4-1898" fmla="*/ 151581 h 1705098"/>
                      <a:gd name="connsiteX5-1899" fmla="*/ 1228608 w 1665591"/>
                      <a:gd name="connsiteY5-1900" fmla="*/ 115441 h 1705098"/>
                      <a:gd name="connsiteX6-1901" fmla="*/ 1229228 w 1665591"/>
                      <a:gd name="connsiteY6-1902" fmla="*/ 671048 h 1705098"/>
                      <a:gd name="connsiteX7-1903" fmla="*/ 1286394 w 1665591"/>
                      <a:gd name="connsiteY7-1904" fmla="*/ 702543 h 1705098"/>
                      <a:gd name="connsiteX8-1905" fmla="*/ 1635784 w 1665591"/>
                      <a:gd name="connsiteY8-1906" fmla="*/ 682280 h 1705098"/>
                      <a:gd name="connsiteX9-1907" fmla="*/ 1121025 w 1665591"/>
                      <a:gd name="connsiteY9-1908" fmla="*/ 1436981 h 1705098"/>
                      <a:gd name="connsiteX10-1909" fmla="*/ 438475 w 1665591"/>
                      <a:gd name="connsiteY10-1910" fmla="*/ 1689899 h 1705098"/>
                      <a:gd name="connsiteX11-1911" fmla="*/ 4395 w 1665591"/>
                      <a:gd name="connsiteY11-1912" fmla="*/ 1167418 h 1705098"/>
                      <a:gd name="connsiteX0-1913" fmla="*/ 4395 w 1665591"/>
                      <a:gd name="connsiteY0-1914" fmla="*/ 1167418 h 1458300"/>
                      <a:gd name="connsiteX1-1915" fmla="*/ 927 w 1665591"/>
                      <a:gd name="connsiteY1-1916" fmla="*/ 306501 h 1458300"/>
                      <a:gd name="connsiteX2-1917" fmla="*/ 313838 w 1665591"/>
                      <a:gd name="connsiteY2-1918" fmla="*/ 223056 h 1458300"/>
                      <a:gd name="connsiteX3-1919" fmla="*/ 630228 w 1665591"/>
                      <a:gd name="connsiteY3-1920" fmla="*/ 195244 h 1458300"/>
                      <a:gd name="connsiteX4-1921" fmla="*/ 937482 w 1665591"/>
                      <a:gd name="connsiteY4-1922" fmla="*/ 151581 h 1458300"/>
                      <a:gd name="connsiteX5-1923" fmla="*/ 1228608 w 1665591"/>
                      <a:gd name="connsiteY5-1924" fmla="*/ 115441 h 1458300"/>
                      <a:gd name="connsiteX6-1925" fmla="*/ 1229228 w 1665591"/>
                      <a:gd name="connsiteY6-1926" fmla="*/ 671048 h 1458300"/>
                      <a:gd name="connsiteX7-1927" fmla="*/ 1286394 w 1665591"/>
                      <a:gd name="connsiteY7-1928" fmla="*/ 702543 h 1458300"/>
                      <a:gd name="connsiteX8-1929" fmla="*/ 1635784 w 1665591"/>
                      <a:gd name="connsiteY8-1930" fmla="*/ 682280 h 1458300"/>
                      <a:gd name="connsiteX9-1931" fmla="*/ 1121025 w 1665591"/>
                      <a:gd name="connsiteY9-1932" fmla="*/ 1436981 h 1458300"/>
                      <a:gd name="connsiteX10-1933" fmla="*/ 4395 w 1665591"/>
                      <a:gd name="connsiteY10-1934" fmla="*/ 1167418 h 1458300"/>
                      <a:gd name="connsiteX0-1935" fmla="*/ 1538 w 1665591"/>
                      <a:gd name="connsiteY0-1936" fmla="*/ 1178848 h 1459332"/>
                      <a:gd name="connsiteX1-1937" fmla="*/ 927 w 1665591"/>
                      <a:gd name="connsiteY1-1938" fmla="*/ 306501 h 1459332"/>
                      <a:gd name="connsiteX2-1939" fmla="*/ 313838 w 1665591"/>
                      <a:gd name="connsiteY2-1940" fmla="*/ 223056 h 1459332"/>
                      <a:gd name="connsiteX3-1941" fmla="*/ 630228 w 1665591"/>
                      <a:gd name="connsiteY3-1942" fmla="*/ 195244 h 1459332"/>
                      <a:gd name="connsiteX4-1943" fmla="*/ 937482 w 1665591"/>
                      <a:gd name="connsiteY4-1944" fmla="*/ 151581 h 1459332"/>
                      <a:gd name="connsiteX5-1945" fmla="*/ 1228608 w 1665591"/>
                      <a:gd name="connsiteY5-1946" fmla="*/ 115441 h 1459332"/>
                      <a:gd name="connsiteX6-1947" fmla="*/ 1229228 w 1665591"/>
                      <a:gd name="connsiteY6-1948" fmla="*/ 671048 h 1459332"/>
                      <a:gd name="connsiteX7-1949" fmla="*/ 1286394 w 1665591"/>
                      <a:gd name="connsiteY7-1950" fmla="*/ 702543 h 1459332"/>
                      <a:gd name="connsiteX8-1951" fmla="*/ 1635784 w 1665591"/>
                      <a:gd name="connsiteY8-1952" fmla="*/ 682280 h 1459332"/>
                      <a:gd name="connsiteX9-1953" fmla="*/ 1121025 w 1665591"/>
                      <a:gd name="connsiteY9-1954" fmla="*/ 1436981 h 1459332"/>
                      <a:gd name="connsiteX10-1955" fmla="*/ 1538 w 1665591"/>
                      <a:gd name="connsiteY10-1956" fmla="*/ 1178848 h 1459332"/>
                      <a:gd name="connsiteX0-1957" fmla="*/ 1538 w 1665591"/>
                      <a:gd name="connsiteY0-1958" fmla="*/ 1178848 h 1562123"/>
                      <a:gd name="connsiteX1-1959" fmla="*/ 927 w 1665591"/>
                      <a:gd name="connsiteY1-1960" fmla="*/ 306501 h 1562123"/>
                      <a:gd name="connsiteX2-1961" fmla="*/ 313838 w 1665591"/>
                      <a:gd name="connsiteY2-1962" fmla="*/ 223056 h 1562123"/>
                      <a:gd name="connsiteX3-1963" fmla="*/ 630228 w 1665591"/>
                      <a:gd name="connsiteY3-1964" fmla="*/ 195244 h 1562123"/>
                      <a:gd name="connsiteX4-1965" fmla="*/ 937482 w 1665591"/>
                      <a:gd name="connsiteY4-1966" fmla="*/ 151581 h 1562123"/>
                      <a:gd name="connsiteX5-1967" fmla="*/ 1228608 w 1665591"/>
                      <a:gd name="connsiteY5-1968" fmla="*/ 115441 h 1562123"/>
                      <a:gd name="connsiteX6-1969" fmla="*/ 1229228 w 1665591"/>
                      <a:gd name="connsiteY6-1970" fmla="*/ 671048 h 1562123"/>
                      <a:gd name="connsiteX7-1971" fmla="*/ 1286394 w 1665591"/>
                      <a:gd name="connsiteY7-1972" fmla="*/ 702543 h 1562123"/>
                      <a:gd name="connsiteX8-1973" fmla="*/ 1635784 w 1665591"/>
                      <a:gd name="connsiteY8-1974" fmla="*/ 682280 h 1562123"/>
                      <a:gd name="connsiteX9-1975" fmla="*/ 1121025 w 1665591"/>
                      <a:gd name="connsiteY9-1976" fmla="*/ 1436981 h 1562123"/>
                      <a:gd name="connsiteX10-1977" fmla="*/ 1538 w 1665591"/>
                      <a:gd name="connsiteY10-1978" fmla="*/ 1178848 h 1562123"/>
                      <a:gd name="connsiteX0-1979" fmla="*/ 1538 w 1665591"/>
                      <a:gd name="connsiteY0-1980" fmla="*/ 1178848 h 1642674"/>
                      <a:gd name="connsiteX1-1981" fmla="*/ 927 w 1665591"/>
                      <a:gd name="connsiteY1-1982" fmla="*/ 306501 h 1642674"/>
                      <a:gd name="connsiteX2-1983" fmla="*/ 313838 w 1665591"/>
                      <a:gd name="connsiteY2-1984" fmla="*/ 223056 h 1642674"/>
                      <a:gd name="connsiteX3-1985" fmla="*/ 630228 w 1665591"/>
                      <a:gd name="connsiteY3-1986" fmla="*/ 195244 h 1642674"/>
                      <a:gd name="connsiteX4-1987" fmla="*/ 937482 w 1665591"/>
                      <a:gd name="connsiteY4-1988" fmla="*/ 151581 h 1642674"/>
                      <a:gd name="connsiteX5-1989" fmla="*/ 1228608 w 1665591"/>
                      <a:gd name="connsiteY5-1990" fmla="*/ 115441 h 1642674"/>
                      <a:gd name="connsiteX6-1991" fmla="*/ 1229228 w 1665591"/>
                      <a:gd name="connsiteY6-1992" fmla="*/ 671048 h 1642674"/>
                      <a:gd name="connsiteX7-1993" fmla="*/ 1286394 w 1665591"/>
                      <a:gd name="connsiteY7-1994" fmla="*/ 702543 h 1642674"/>
                      <a:gd name="connsiteX8-1995" fmla="*/ 1635784 w 1665591"/>
                      <a:gd name="connsiteY8-1996" fmla="*/ 682280 h 1642674"/>
                      <a:gd name="connsiteX9-1997" fmla="*/ 1121025 w 1665591"/>
                      <a:gd name="connsiteY9-1998" fmla="*/ 1436981 h 1642674"/>
                      <a:gd name="connsiteX10-1999" fmla="*/ 1538 w 1665591"/>
                      <a:gd name="connsiteY10-2000" fmla="*/ 1178848 h 1642674"/>
                      <a:gd name="connsiteX0-2001" fmla="*/ 120 w 1672746"/>
                      <a:gd name="connsiteY0-2002" fmla="*/ 1181705 h 1643853"/>
                      <a:gd name="connsiteX1-2003" fmla="*/ 8082 w 1672746"/>
                      <a:gd name="connsiteY1-2004" fmla="*/ 306501 h 1643853"/>
                      <a:gd name="connsiteX2-2005" fmla="*/ 320993 w 1672746"/>
                      <a:gd name="connsiteY2-2006" fmla="*/ 223056 h 1643853"/>
                      <a:gd name="connsiteX3-2007" fmla="*/ 637383 w 1672746"/>
                      <a:gd name="connsiteY3-2008" fmla="*/ 195244 h 1643853"/>
                      <a:gd name="connsiteX4-2009" fmla="*/ 944637 w 1672746"/>
                      <a:gd name="connsiteY4-2010" fmla="*/ 151581 h 1643853"/>
                      <a:gd name="connsiteX5-2011" fmla="*/ 1235763 w 1672746"/>
                      <a:gd name="connsiteY5-2012" fmla="*/ 115441 h 1643853"/>
                      <a:gd name="connsiteX6-2013" fmla="*/ 1236383 w 1672746"/>
                      <a:gd name="connsiteY6-2014" fmla="*/ 671048 h 1643853"/>
                      <a:gd name="connsiteX7-2015" fmla="*/ 1293549 w 1672746"/>
                      <a:gd name="connsiteY7-2016" fmla="*/ 702543 h 1643853"/>
                      <a:gd name="connsiteX8-2017" fmla="*/ 1642939 w 1672746"/>
                      <a:gd name="connsiteY8-2018" fmla="*/ 682280 h 1643853"/>
                      <a:gd name="connsiteX9-2019" fmla="*/ 1128180 w 1672746"/>
                      <a:gd name="connsiteY9-2020" fmla="*/ 1436981 h 1643853"/>
                      <a:gd name="connsiteX10-2021" fmla="*/ 120 w 1672746"/>
                      <a:gd name="connsiteY10-2022" fmla="*/ 1181705 h 1643853"/>
                      <a:gd name="connsiteX0-2023" fmla="*/ 1538 w 1665592"/>
                      <a:gd name="connsiteY0-2024" fmla="*/ 1175990 h 1641501"/>
                      <a:gd name="connsiteX1-2025" fmla="*/ 928 w 1665592"/>
                      <a:gd name="connsiteY1-2026" fmla="*/ 306501 h 1641501"/>
                      <a:gd name="connsiteX2-2027" fmla="*/ 313839 w 1665592"/>
                      <a:gd name="connsiteY2-2028" fmla="*/ 223056 h 1641501"/>
                      <a:gd name="connsiteX3-2029" fmla="*/ 630229 w 1665592"/>
                      <a:gd name="connsiteY3-2030" fmla="*/ 195244 h 1641501"/>
                      <a:gd name="connsiteX4-2031" fmla="*/ 937483 w 1665592"/>
                      <a:gd name="connsiteY4-2032" fmla="*/ 151581 h 1641501"/>
                      <a:gd name="connsiteX5-2033" fmla="*/ 1228609 w 1665592"/>
                      <a:gd name="connsiteY5-2034" fmla="*/ 115441 h 1641501"/>
                      <a:gd name="connsiteX6-2035" fmla="*/ 1229229 w 1665592"/>
                      <a:gd name="connsiteY6-2036" fmla="*/ 671048 h 1641501"/>
                      <a:gd name="connsiteX7-2037" fmla="*/ 1286395 w 1665592"/>
                      <a:gd name="connsiteY7-2038" fmla="*/ 702543 h 1641501"/>
                      <a:gd name="connsiteX8-2039" fmla="*/ 1635785 w 1665592"/>
                      <a:gd name="connsiteY8-2040" fmla="*/ 682280 h 1641501"/>
                      <a:gd name="connsiteX9-2041" fmla="*/ 1121026 w 1665592"/>
                      <a:gd name="connsiteY9-2042" fmla="*/ 1436981 h 1641501"/>
                      <a:gd name="connsiteX10-2043" fmla="*/ 1538 w 1665592"/>
                      <a:gd name="connsiteY10-2044" fmla="*/ 1175990 h 1641501"/>
                      <a:gd name="connsiteX0-2045" fmla="*/ 1830 w 1665884"/>
                      <a:gd name="connsiteY0-2046" fmla="*/ 1175990 h 1641501"/>
                      <a:gd name="connsiteX1-2047" fmla="*/ 1220 w 1665884"/>
                      <a:gd name="connsiteY1-2048" fmla="*/ 306501 h 1641501"/>
                      <a:gd name="connsiteX2-2049" fmla="*/ 314131 w 1665884"/>
                      <a:gd name="connsiteY2-2050" fmla="*/ 223056 h 1641501"/>
                      <a:gd name="connsiteX3-2051" fmla="*/ 630521 w 1665884"/>
                      <a:gd name="connsiteY3-2052" fmla="*/ 195244 h 1641501"/>
                      <a:gd name="connsiteX4-2053" fmla="*/ 937775 w 1665884"/>
                      <a:gd name="connsiteY4-2054" fmla="*/ 151581 h 1641501"/>
                      <a:gd name="connsiteX5-2055" fmla="*/ 1228901 w 1665884"/>
                      <a:gd name="connsiteY5-2056" fmla="*/ 115441 h 1641501"/>
                      <a:gd name="connsiteX6-2057" fmla="*/ 1229521 w 1665884"/>
                      <a:gd name="connsiteY6-2058" fmla="*/ 671048 h 1641501"/>
                      <a:gd name="connsiteX7-2059" fmla="*/ 1286687 w 1665884"/>
                      <a:gd name="connsiteY7-2060" fmla="*/ 702543 h 1641501"/>
                      <a:gd name="connsiteX8-2061" fmla="*/ 1636077 w 1665884"/>
                      <a:gd name="connsiteY8-2062" fmla="*/ 682280 h 1641501"/>
                      <a:gd name="connsiteX9-2063" fmla="*/ 1121318 w 1665884"/>
                      <a:gd name="connsiteY9-2064" fmla="*/ 1436981 h 1641501"/>
                      <a:gd name="connsiteX10-2065" fmla="*/ 1830 w 1665884"/>
                      <a:gd name="connsiteY10-2066" fmla="*/ 1175990 h 1641501"/>
                      <a:gd name="connsiteX0-2067" fmla="*/ 655 w 1664709"/>
                      <a:gd name="connsiteY0-2068" fmla="*/ 1175990 h 1641501"/>
                      <a:gd name="connsiteX1-2069" fmla="*/ 45 w 1664709"/>
                      <a:gd name="connsiteY1-2070" fmla="*/ 306501 h 1641501"/>
                      <a:gd name="connsiteX2-2071" fmla="*/ 312956 w 1664709"/>
                      <a:gd name="connsiteY2-2072" fmla="*/ 223056 h 1641501"/>
                      <a:gd name="connsiteX3-2073" fmla="*/ 629346 w 1664709"/>
                      <a:gd name="connsiteY3-2074" fmla="*/ 195244 h 1641501"/>
                      <a:gd name="connsiteX4-2075" fmla="*/ 936600 w 1664709"/>
                      <a:gd name="connsiteY4-2076" fmla="*/ 151581 h 1641501"/>
                      <a:gd name="connsiteX5-2077" fmla="*/ 1227726 w 1664709"/>
                      <a:gd name="connsiteY5-2078" fmla="*/ 115441 h 1641501"/>
                      <a:gd name="connsiteX6-2079" fmla="*/ 1228346 w 1664709"/>
                      <a:gd name="connsiteY6-2080" fmla="*/ 671048 h 1641501"/>
                      <a:gd name="connsiteX7-2081" fmla="*/ 1285512 w 1664709"/>
                      <a:gd name="connsiteY7-2082" fmla="*/ 702543 h 1641501"/>
                      <a:gd name="connsiteX8-2083" fmla="*/ 1634902 w 1664709"/>
                      <a:gd name="connsiteY8-2084" fmla="*/ 682280 h 1641501"/>
                      <a:gd name="connsiteX9-2085" fmla="*/ 1120143 w 1664709"/>
                      <a:gd name="connsiteY9-2086" fmla="*/ 1436981 h 1641501"/>
                      <a:gd name="connsiteX10-2087" fmla="*/ 655 w 1664709"/>
                      <a:gd name="connsiteY10-2088" fmla="*/ 1175990 h 1641501"/>
                      <a:gd name="connsiteX0-2089" fmla="*/ 655 w 1664709"/>
                      <a:gd name="connsiteY0-2090" fmla="*/ 1175990 h 1641501"/>
                      <a:gd name="connsiteX1-2091" fmla="*/ 45 w 1664709"/>
                      <a:gd name="connsiteY1-2092" fmla="*/ 306501 h 1641501"/>
                      <a:gd name="connsiteX2-2093" fmla="*/ 312956 w 1664709"/>
                      <a:gd name="connsiteY2-2094" fmla="*/ 223056 h 1641501"/>
                      <a:gd name="connsiteX3-2095" fmla="*/ 629346 w 1664709"/>
                      <a:gd name="connsiteY3-2096" fmla="*/ 195244 h 1641501"/>
                      <a:gd name="connsiteX4-2097" fmla="*/ 936600 w 1664709"/>
                      <a:gd name="connsiteY4-2098" fmla="*/ 151581 h 1641501"/>
                      <a:gd name="connsiteX5-2099" fmla="*/ 1227726 w 1664709"/>
                      <a:gd name="connsiteY5-2100" fmla="*/ 115441 h 1641501"/>
                      <a:gd name="connsiteX6-2101" fmla="*/ 1228346 w 1664709"/>
                      <a:gd name="connsiteY6-2102" fmla="*/ 671048 h 1641501"/>
                      <a:gd name="connsiteX7-2103" fmla="*/ 1285512 w 1664709"/>
                      <a:gd name="connsiteY7-2104" fmla="*/ 702543 h 1641501"/>
                      <a:gd name="connsiteX8-2105" fmla="*/ 1634902 w 1664709"/>
                      <a:gd name="connsiteY8-2106" fmla="*/ 682280 h 1641501"/>
                      <a:gd name="connsiteX9-2107" fmla="*/ 1120143 w 1664709"/>
                      <a:gd name="connsiteY9-2108" fmla="*/ 1436981 h 1641501"/>
                      <a:gd name="connsiteX10-2109" fmla="*/ 655 w 1664709"/>
                      <a:gd name="connsiteY10-2110" fmla="*/ 1175990 h 1641501"/>
                      <a:gd name="connsiteX0-2111" fmla="*/ 655 w 1664709"/>
                      <a:gd name="connsiteY0-2112" fmla="*/ 1175990 h 1641501"/>
                      <a:gd name="connsiteX1-2113" fmla="*/ 45 w 1664709"/>
                      <a:gd name="connsiteY1-2114" fmla="*/ 306501 h 1641501"/>
                      <a:gd name="connsiteX2-2115" fmla="*/ 312956 w 1664709"/>
                      <a:gd name="connsiteY2-2116" fmla="*/ 223056 h 1641501"/>
                      <a:gd name="connsiteX3-2117" fmla="*/ 629346 w 1664709"/>
                      <a:gd name="connsiteY3-2118" fmla="*/ 195244 h 1641501"/>
                      <a:gd name="connsiteX4-2119" fmla="*/ 936600 w 1664709"/>
                      <a:gd name="connsiteY4-2120" fmla="*/ 151581 h 1641501"/>
                      <a:gd name="connsiteX5-2121" fmla="*/ 1227726 w 1664709"/>
                      <a:gd name="connsiteY5-2122" fmla="*/ 115441 h 1641501"/>
                      <a:gd name="connsiteX6-2123" fmla="*/ 1228346 w 1664709"/>
                      <a:gd name="connsiteY6-2124" fmla="*/ 671048 h 1641501"/>
                      <a:gd name="connsiteX7-2125" fmla="*/ 1285512 w 1664709"/>
                      <a:gd name="connsiteY7-2126" fmla="*/ 702543 h 1641501"/>
                      <a:gd name="connsiteX8-2127" fmla="*/ 1634902 w 1664709"/>
                      <a:gd name="connsiteY8-2128" fmla="*/ 682280 h 1641501"/>
                      <a:gd name="connsiteX9-2129" fmla="*/ 1120143 w 1664709"/>
                      <a:gd name="connsiteY9-2130" fmla="*/ 1436981 h 1641501"/>
                      <a:gd name="connsiteX10-2131" fmla="*/ 655 w 1664709"/>
                      <a:gd name="connsiteY10-2132" fmla="*/ 1175990 h 1641501"/>
                      <a:gd name="connsiteX0-2133" fmla="*/ 655 w 1664709"/>
                      <a:gd name="connsiteY0-2134" fmla="*/ 1141222 h 1627811"/>
                      <a:gd name="connsiteX1-2135" fmla="*/ 45 w 1664709"/>
                      <a:gd name="connsiteY1-2136" fmla="*/ 306501 h 1627811"/>
                      <a:gd name="connsiteX2-2137" fmla="*/ 312956 w 1664709"/>
                      <a:gd name="connsiteY2-2138" fmla="*/ 223056 h 1627811"/>
                      <a:gd name="connsiteX3-2139" fmla="*/ 629346 w 1664709"/>
                      <a:gd name="connsiteY3-2140" fmla="*/ 195244 h 1627811"/>
                      <a:gd name="connsiteX4-2141" fmla="*/ 936600 w 1664709"/>
                      <a:gd name="connsiteY4-2142" fmla="*/ 151581 h 1627811"/>
                      <a:gd name="connsiteX5-2143" fmla="*/ 1227726 w 1664709"/>
                      <a:gd name="connsiteY5-2144" fmla="*/ 115441 h 1627811"/>
                      <a:gd name="connsiteX6-2145" fmla="*/ 1228346 w 1664709"/>
                      <a:gd name="connsiteY6-2146" fmla="*/ 671048 h 1627811"/>
                      <a:gd name="connsiteX7-2147" fmla="*/ 1285512 w 1664709"/>
                      <a:gd name="connsiteY7-2148" fmla="*/ 702543 h 1627811"/>
                      <a:gd name="connsiteX8-2149" fmla="*/ 1634902 w 1664709"/>
                      <a:gd name="connsiteY8-2150" fmla="*/ 682280 h 1627811"/>
                      <a:gd name="connsiteX9-2151" fmla="*/ 1120143 w 1664709"/>
                      <a:gd name="connsiteY9-2152" fmla="*/ 1436981 h 1627811"/>
                      <a:gd name="connsiteX10-2153" fmla="*/ 655 w 1664709"/>
                      <a:gd name="connsiteY10-2154" fmla="*/ 1141222 h 1627811"/>
                      <a:gd name="connsiteX0-2155" fmla="*/ 655 w 1664709"/>
                      <a:gd name="connsiteY0-2156" fmla="*/ 1141222 h 1622555"/>
                      <a:gd name="connsiteX1-2157" fmla="*/ 45 w 1664709"/>
                      <a:gd name="connsiteY1-2158" fmla="*/ 306501 h 1622555"/>
                      <a:gd name="connsiteX2-2159" fmla="*/ 312956 w 1664709"/>
                      <a:gd name="connsiteY2-2160" fmla="*/ 223056 h 1622555"/>
                      <a:gd name="connsiteX3-2161" fmla="*/ 629346 w 1664709"/>
                      <a:gd name="connsiteY3-2162" fmla="*/ 195244 h 1622555"/>
                      <a:gd name="connsiteX4-2163" fmla="*/ 936600 w 1664709"/>
                      <a:gd name="connsiteY4-2164" fmla="*/ 151581 h 1622555"/>
                      <a:gd name="connsiteX5-2165" fmla="*/ 1227726 w 1664709"/>
                      <a:gd name="connsiteY5-2166" fmla="*/ 115441 h 1622555"/>
                      <a:gd name="connsiteX6-2167" fmla="*/ 1228346 w 1664709"/>
                      <a:gd name="connsiteY6-2168" fmla="*/ 671048 h 1622555"/>
                      <a:gd name="connsiteX7-2169" fmla="*/ 1285512 w 1664709"/>
                      <a:gd name="connsiteY7-2170" fmla="*/ 702543 h 1622555"/>
                      <a:gd name="connsiteX8-2171" fmla="*/ 1634902 w 1664709"/>
                      <a:gd name="connsiteY8-2172" fmla="*/ 682280 h 1622555"/>
                      <a:gd name="connsiteX9-2173" fmla="*/ 1120143 w 1664709"/>
                      <a:gd name="connsiteY9-2174" fmla="*/ 1436981 h 1622555"/>
                      <a:gd name="connsiteX10-2175" fmla="*/ 655 w 1664709"/>
                      <a:gd name="connsiteY10-2176" fmla="*/ 1141222 h 1622555"/>
                      <a:gd name="connsiteX0-2177" fmla="*/ 655 w 1664709"/>
                      <a:gd name="connsiteY0-2178" fmla="*/ 1141222 h 1627811"/>
                      <a:gd name="connsiteX1-2179" fmla="*/ 45 w 1664709"/>
                      <a:gd name="connsiteY1-2180" fmla="*/ 306501 h 1627811"/>
                      <a:gd name="connsiteX2-2181" fmla="*/ 312956 w 1664709"/>
                      <a:gd name="connsiteY2-2182" fmla="*/ 223056 h 1627811"/>
                      <a:gd name="connsiteX3-2183" fmla="*/ 629346 w 1664709"/>
                      <a:gd name="connsiteY3-2184" fmla="*/ 195244 h 1627811"/>
                      <a:gd name="connsiteX4-2185" fmla="*/ 936600 w 1664709"/>
                      <a:gd name="connsiteY4-2186" fmla="*/ 151581 h 1627811"/>
                      <a:gd name="connsiteX5-2187" fmla="*/ 1227726 w 1664709"/>
                      <a:gd name="connsiteY5-2188" fmla="*/ 115441 h 1627811"/>
                      <a:gd name="connsiteX6-2189" fmla="*/ 1228346 w 1664709"/>
                      <a:gd name="connsiteY6-2190" fmla="*/ 671048 h 1627811"/>
                      <a:gd name="connsiteX7-2191" fmla="*/ 1285512 w 1664709"/>
                      <a:gd name="connsiteY7-2192" fmla="*/ 702543 h 1627811"/>
                      <a:gd name="connsiteX8-2193" fmla="*/ 1634902 w 1664709"/>
                      <a:gd name="connsiteY8-2194" fmla="*/ 682280 h 1627811"/>
                      <a:gd name="connsiteX9-2195" fmla="*/ 1120143 w 1664709"/>
                      <a:gd name="connsiteY9-2196" fmla="*/ 1436981 h 1627811"/>
                      <a:gd name="connsiteX10-2197" fmla="*/ 655 w 1664709"/>
                      <a:gd name="connsiteY10-2198" fmla="*/ 1141222 h 1627811"/>
                      <a:gd name="connsiteX0-2199" fmla="*/ 655 w 1664709"/>
                      <a:gd name="connsiteY0-2200" fmla="*/ 1131889 h 1618478"/>
                      <a:gd name="connsiteX1-2201" fmla="*/ 45 w 1664709"/>
                      <a:gd name="connsiteY1-2202" fmla="*/ 297168 h 1618478"/>
                      <a:gd name="connsiteX2-2203" fmla="*/ 312956 w 1664709"/>
                      <a:gd name="connsiteY2-2204" fmla="*/ 213723 h 1618478"/>
                      <a:gd name="connsiteX3-2205" fmla="*/ 629346 w 1664709"/>
                      <a:gd name="connsiteY3-2206" fmla="*/ 185911 h 1618478"/>
                      <a:gd name="connsiteX4-2207" fmla="*/ 936600 w 1664709"/>
                      <a:gd name="connsiteY4-2208" fmla="*/ 142248 h 1618478"/>
                      <a:gd name="connsiteX5-2209" fmla="*/ 1163508 w 1664709"/>
                      <a:gd name="connsiteY5-2210" fmla="*/ 2056 h 1618478"/>
                      <a:gd name="connsiteX6-2211" fmla="*/ 1227726 w 1664709"/>
                      <a:gd name="connsiteY6-2212" fmla="*/ 106108 h 1618478"/>
                      <a:gd name="connsiteX7-2213" fmla="*/ 1228346 w 1664709"/>
                      <a:gd name="connsiteY7-2214" fmla="*/ 661715 h 1618478"/>
                      <a:gd name="connsiteX8-2215" fmla="*/ 1285512 w 1664709"/>
                      <a:gd name="connsiteY8-2216" fmla="*/ 693210 h 1618478"/>
                      <a:gd name="connsiteX9-2217" fmla="*/ 1634902 w 1664709"/>
                      <a:gd name="connsiteY9-2218" fmla="*/ 672947 h 1618478"/>
                      <a:gd name="connsiteX10-2219" fmla="*/ 1120143 w 1664709"/>
                      <a:gd name="connsiteY10-2220" fmla="*/ 1427648 h 1618478"/>
                      <a:gd name="connsiteX11-2221" fmla="*/ 655 w 1664709"/>
                      <a:gd name="connsiteY11-2222" fmla="*/ 1131889 h 1618478"/>
                      <a:gd name="connsiteX0-2223" fmla="*/ 655 w 1664709"/>
                      <a:gd name="connsiteY0-2224" fmla="*/ 1533210 h 2019799"/>
                      <a:gd name="connsiteX1-2225" fmla="*/ 45 w 1664709"/>
                      <a:gd name="connsiteY1-2226" fmla="*/ 698489 h 2019799"/>
                      <a:gd name="connsiteX2-2227" fmla="*/ 312956 w 1664709"/>
                      <a:gd name="connsiteY2-2228" fmla="*/ 615044 h 2019799"/>
                      <a:gd name="connsiteX3-2229" fmla="*/ 629346 w 1664709"/>
                      <a:gd name="connsiteY3-2230" fmla="*/ 587232 h 2019799"/>
                      <a:gd name="connsiteX4-2231" fmla="*/ 936600 w 1664709"/>
                      <a:gd name="connsiteY4-2232" fmla="*/ 543569 h 2019799"/>
                      <a:gd name="connsiteX5-2233" fmla="*/ 1222614 w 1664709"/>
                      <a:gd name="connsiteY5-2234" fmla="*/ 66 h 2019799"/>
                      <a:gd name="connsiteX6-2235" fmla="*/ 1227726 w 1664709"/>
                      <a:gd name="connsiteY6-2236" fmla="*/ 507429 h 2019799"/>
                      <a:gd name="connsiteX7-2237" fmla="*/ 1228346 w 1664709"/>
                      <a:gd name="connsiteY7-2238" fmla="*/ 1063036 h 2019799"/>
                      <a:gd name="connsiteX8-2239" fmla="*/ 1285512 w 1664709"/>
                      <a:gd name="connsiteY8-2240" fmla="*/ 1094531 h 2019799"/>
                      <a:gd name="connsiteX9-2241" fmla="*/ 1634902 w 1664709"/>
                      <a:gd name="connsiteY9-2242" fmla="*/ 1074268 h 2019799"/>
                      <a:gd name="connsiteX10-2243" fmla="*/ 1120143 w 1664709"/>
                      <a:gd name="connsiteY10-2244" fmla="*/ 1828969 h 2019799"/>
                      <a:gd name="connsiteX11-2245" fmla="*/ 655 w 1664709"/>
                      <a:gd name="connsiteY11-2246" fmla="*/ 1533210 h 2019799"/>
                      <a:gd name="connsiteX0-2247" fmla="*/ 655 w 1664709"/>
                      <a:gd name="connsiteY0-2248" fmla="*/ 1536687 h 2023276"/>
                      <a:gd name="connsiteX1-2249" fmla="*/ 45 w 1664709"/>
                      <a:gd name="connsiteY1-2250" fmla="*/ 701966 h 2023276"/>
                      <a:gd name="connsiteX2-2251" fmla="*/ 312956 w 1664709"/>
                      <a:gd name="connsiteY2-2252" fmla="*/ 618521 h 2023276"/>
                      <a:gd name="connsiteX3-2253" fmla="*/ 629346 w 1664709"/>
                      <a:gd name="connsiteY3-2254" fmla="*/ 590709 h 2023276"/>
                      <a:gd name="connsiteX4-2255" fmla="*/ 936600 w 1664709"/>
                      <a:gd name="connsiteY4-2256" fmla="*/ 547046 h 2023276"/>
                      <a:gd name="connsiteX5-2257" fmla="*/ 1212183 w 1664709"/>
                      <a:gd name="connsiteY5-2258" fmla="*/ 66 h 2023276"/>
                      <a:gd name="connsiteX6-2259" fmla="*/ 1227726 w 1664709"/>
                      <a:gd name="connsiteY6-2260" fmla="*/ 510906 h 2023276"/>
                      <a:gd name="connsiteX7-2261" fmla="*/ 1228346 w 1664709"/>
                      <a:gd name="connsiteY7-2262" fmla="*/ 1066513 h 2023276"/>
                      <a:gd name="connsiteX8-2263" fmla="*/ 1285512 w 1664709"/>
                      <a:gd name="connsiteY8-2264" fmla="*/ 1098008 h 2023276"/>
                      <a:gd name="connsiteX9-2265" fmla="*/ 1634902 w 1664709"/>
                      <a:gd name="connsiteY9-2266" fmla="*/ 1077745 h 2023276"/>
                      <a:gd name="connsiteX10-2267" fmla="*/ 1120143 w 1664709"/>
                      <a:gd name="connsiteY10-2268" fmla="*/ 1832446 h 2023276"/>
                      <a:gd name="connsiteX11-2269" fmla="*/ 655 w 1664709"/>
                      <a:gd name="connsiteY11-2270" fmla="*/ 1536687 h 2023276"/>
                      <a:gd name="connsiteX0-2271" fmla="*/ 655 w 1664709"/>
                      <a:gd name="connsiteY0-2272" fmla="*/ 1536621 h 2023210"/>
                      <a:gd name="connsiteX1-2273" fmla="*/ 45 w 1664709"/>
                      <a:gd name="connsiteY1-2274" fmla="*/ 701900 h 2023210"/>
                      <a:gd name="connsiteX2-2275" fmla="*/ 312956 w 1664709"/>
                      <a:gd name="connsiteY2-2276" fmla="*/ 618455 h 2023210"/>
                      <a:gd name="connsiteX3-2277" fmla="*/ 629346 w 1664709"/>
                      <a:gd name="connsiteY3-2278" fmla="*/ 590643 h 2023210"/>
                      <a:gd name="connsiteX4-2279" fmla="*/ 936600 w 1664709"/>
                      <a:gd name="connsiteY4-2280" fmla="*/ 546980 h 2023210"/>
                      <a:gd name="connsiteX5-2281" fmla="*/ 1212183 w 1664709"/>
                      <a:gd name="connsiteY5-2282" fmla="*/ 0 h 2023210"/>
                      <a:gd name="connsiteX6-2283" fmla="*/ 1227726 w 1664709"/>
                      <a:gd name="connsiteY6-2284" fmla="*/ 510840 h 2023210"/>
                      <a:gd name="connsiteX7-2285" fmla="*/ 1228346 w 1664709"/>
                      <a:gd name="connsiteY7-2286" fmla="*/ 1066447 h 2023210"/>
                      <a:gd name="connsiteX8-2287" fmla="*/ 1285512 w 1664709"/>
                      <a:gd name="connsiteY8-2288" fmla="*/ 1097942 h 2023210"/>
                      <a:gd name="connsiteX9-2289" fmla="*/ 1634902 w 1664709"/>
                      <a:gd name="connsiteY9-2290" fmla="*/ 1077679 h 2023210"/>
                      <a:gd name="connsiteX10-2291" fmla="*/ 1120143 w 1664709"/>
                      <a:gd name="connsiteY10-2292" fmla="*/ 1832380 h 2023210"/>
                      <a:gd name="connsiteX11-2293" fmla="*/ 655 w 1664709"/>
                      <a:gd name="connsiteY11-2294" fmla="*/ 1536621 h 2023210"/>
                      <a:gd name="connsiteX0-2295" fmla="*/ 655 w 1664709"/>
                      <a:gd name="connsiteY0-2296" fmla="*/ 1540099 h 2026688"/>
                      <a:gd name="connsiteX1-2297" fmla="*/ 45 w 1664709"/>
                      <a:gd name="connsiteY1-2298" fmla="*/ 705378 h 2026688"/>
                      <a:gd name="connsiteX2-2299" fmla="*/ 312956 w 1664709"/>
                      <a:gd name="connsiteY2-2300" fmla="*/ 621933 h 2026688"/>
                      <a:gd name="connsiteX3-2301" fmla="*/ 629346 w 1664709"/>
                      <a:gd name="connsiteY3-2302" fmla="*/ 594121 h 2026688"/>
                      <a:gd name="connsiteX4-2303" fmla="*/ 936600 w 1664709"/>
                      <a:gd name="connsiteY4-2304" fmla="*/ 550458 h 2026688"/>
                      <a:gd name="connsiteX5-2305" fmla="*/ 1222614 w 1664709"/>
                      <a:gd name="connsiteY5-2306" fmla="*/ 0 h 2026688"/>
                      <a:gd name="connsiteX6-2307" fmla="*/ 1227726 w 1664709"/>
                      <a:gd name="connsiteY6-2308" fmla="*/ 514318 h 2026688"/>
                      <a:gd name="connsiteX7-2309" fmla="*/ 1228346 w 1664709"/>
                      <a:gd name="connsiteY7-2310" fmla="*/ 1069925 h 2026688"/>
                      <a:gd name="connsiteX8-2311" fmla="*/ 1285512 w 1664709"/>
                      <a:gd name="connsiteY8-2312" fmla="*/ 1101420 h 2026688"/>
                      <a:gd name="connsiteX9-2313" fmla="*/ 1634902 w 1664709"/>
                      <a:gd name="connsiteY9-2314" fmla="*/ 1081157 h 2026688"/>
                      <a:gd name="connsiteX10-2315" fmla="*/ 1120143 w 1664709"/>
                      <a:gd name="connsiteY10-2316" fmla="*/ 1835858 h 2026688"/>
                      <a:gd name="connsiteX11-2317" fmla="*/ 655 w 1664709"/>
                      <a:gd name="connsiteY11-2318" fmla="*/ 1540099 h 2026688"/>
                      <a:gd name="connsiteX0-2319" fmla="*/ 655 w 1664709"/>
                      <a:gd name="connsiteY0-2320" fmla="*/ 1541073 h 2027662"/>
                      <a:gd name="connsiteX1-2321" fmla="*/ 45 w 1664709"/>
                      <a:gd name="connsiteY1-2322" fmla="*/ 706352 h 2027662"/>
                      <a:gd name="connsiteX2-2323" fmla="*/ 312956 w 1664709"/>
                      <a:gd name="connsiteY2-2324" fmla="*/ 622907 h 2027662"/>
                      <a:gd name="connsiteX3-2325" fmla="*/ 629346 w 1664709"/>
                      <a:gd name="connsiteY3-2326" fmla="*/ 595095 h 2027662"/>
                      <a:gd name="connsiteX4-2327" fmla="*/ 936600 w 1664709"/>
                      <a:gd name="connsiteY4-2328" fmla="*/ 551432 h 2027662"/>
                      <a:gd name="connsiteX5-2329" fmla="*/ 1045297 w 1664709"/>
                      <a:gd name="connsiteY5-2330" fmla="*/ 390381 h 2027662"/>
                      <a:gd name="connsiteX6-2331" fmla="*/ 1222614 w 1664709"/>
                      <a:gd name="connsiteY6-2332" fmla="*/ 974 h 2027662"/>
                      <a:gd name="connsiteX7-2333" fmla="*/ 1227726 w 1664709"/>
                      <a:gd name="connsiteY7-2334" fmla="*/ 515292 h 2027662"/>
                      <a:gd name="connsiteX8-2335" fmla="*/ 1228346 w 1664709"/>
                      <a:gd name="connsiteY8-2336" fmla="*/ 1070899 h 2027662"/>
                      <a:gd name="connsiteX9-2337" fmla="*/ 1285512 w 1664709"/>
                      <a:gd name="connsiteY9-2338" fmla="*/ 1102394 h 2027662"/>
                      <a:gd name="connsiteX10-2339" fmla="*/ 1634902 w 1664709"/>
                      <a:gd name="connsiteY10-2340" fmla="*/ 1082131 h 2027662"/>
                      <a:gd name="connsiteX11-2341" fmla="*/ 1120143 w 1664709"/>
                      <a:gd name="connsiteY11-2342" fmla="*/ 1836832 h 2027662"/>
                      <a:gd name="connsiteX12-2343" fmla="*/ 655 w 1664709"/>
                      <a:gd name="connsiteY12-2344" fmla="*/ 1541073 h 2027662"/>
                      <a:gd name="connsiteX0-2345" fmla="*/ 655 w 1664709"/>
                      <a:gd name="connsiteY0-2346" fmla="*/ 1581228 h 2067817"/>
                      <a:gd name="connsiteX1-2347" fmla="*/ 45 w 1664709"/>
                      <a:gd name="connsiteY1-2348" fmla="*/ 746507 h 2067817"/>
                      <a:gd name="connsiteX2-2349" fmla="*/ 312956 w 1664709"/>
                      <a:gd name="connsiteY2-2350" fmla="*/ 663062 h 2067817"/>
                      <a:gd name="connsiteX3-2351" fmla="*/ 629346 w 1664709"/>
                      <a:gd name="connsiteY3-2352" fmla="*/ 635250 h 2067817"/>
                      <a:gd name="connsiteX4-2353" fmla="*/ 936600 w 1664709"/>
                      <a:gd name="connsiteY4-2354" fmla="*/ 591587 h 2067817"/>
                      <a:gd name="connsiteX5-2355" fmla="*/ 972284 w 1664709"/>
                      <a:gd name="connsiteY5-2356" fmla="*/ 48087 h 2067817"/>
                      <a:gd name="connsiteX6-2357" fmla="*/ 1222614 w 1664709"/>
                      <a:gd name="connsiteY6-2358" fmla="*/ 41129 h 2067817"/>
                      <a:gd name="connsiteX7-2359" fmla="*/ 1227726 w 1664709"/>
                      <a:gd name="connsiteY7-2360" fmla="*/ 555447 h 2067817"/>
                      <a:gd name="connsiteX8-2361" fmla="*/ 1228346 w 1664709"/>
                      <a:gd name="connsiteY8-2362" fmla="*/ 1111054 h 2067817"/>
                      <a:gd name="connsiteX9-2363" fmla="*/ 1285512 w 1664709"/>
                      <a:gd name="connsiteY9-2364" fmla="*/ 1142549 h 2067817"/>
                      <a:gd name="connsiteX10-2365" fmla="*/ 1634902 w 1664709"/>
                      <a:gd name="connsiteY10-2366" fmla="*/ 1122286 h 2067817"/>
                      <a:gd name="connsiteX11-2367" fmla="*/ 1120143 w 1664709"/>
                      <a:gd name="connsiteY11-2368" fmla="*/ 1876987 h 2067817"/>
                      <a:gd name="connsiteX12-2369" fmla="*/ 655 w 1664709"/>
                      <a:gd name="connsiteY12-2370" fmla="*/ 1581228 h 2067817"/>
                      <a:gd name="connsiteX0-2371" fmla="*/ 655 w 1664709"/>
                      <a:gd name="connsiteY0-2372" fmla="*/ 1583260 h 2069849"/>
                      <a:gd name="connsiteX1-2373" fmla="*/ 45 w 1664709"/>
                      <a:gd name="connsiteY1-2374" fmla="*/ 748539 h 2069849"/>
                      <a:gd name="connsiteX2-2375" fmla="*/ 312956 w 1664709"/>
                      <a:gd name="connsiteY2-2376" fmla="*/ 665094 h 2069849"/>
                      <a:gd name="connsiteX3-2377" fmla="*/ 629346 w 1664709"/>
                      <a:gd name="connsiteY3-2378" fmla="*/ 637282 h 2069849"/>
                      <a:gd name="connsiteX4-2379" fmla="*/ 936600 w 1664709"/>
                      <a:gd name="connsiteY4-2380" fmla="*/ 593619 h 2069849"/>
                      <a:gd name="connsiteX5-2381" fmla="*/ 972284 w 1664709"/>
                      <a:gd name="connsiteY5-2382" fmla="*/ 50119 h 2069849"/>
                      <a:gd name="connsiteX6-2383" fmla="*/ 1216899 w 1664709"/>
                      <a:gd name="connsiteY6-2384" fmla="*/ 37446 h 2069849"/>
                      <a:gd name="connsiteX7-2385" fmla="*/ 1227726 w 1664709"/>
                      <a:gd name="connsiteY7-2386" fmla="*/ 557479 h 2069849"/>
                      <a:gd name="connsiteX8-2387" fmla="*/ 1228346 w 1664709"/>
                      <a:gd name="connsiteY8-2388" fmla="*/ 1113086 h 2069849"/>
                      <a:gd name="connsiteX9-2389" fmla="*/ 1285512 w 1664709"/>
                      <a:gd name="connsiteY9-2390" fmla="*/ 1144581 h 2069849"/>
                      <a:gd name="connsiteX10-2391" fmla="*/ 1634902 w 1664709"/>
                      <a:gd name="connsiteY10-2392" fmla="*/ 1124318 h 2069849"/>
                      <a:gd name="connsiteX11-2393" fmla="*/ 1120143 w 1664709"/>
                      <a:gd name="connsiteY11-2394" fmla="*/ 1879019 h 2069849"/>
                      <a:gd name="connsiteX12-2395" fmla="*/ 655 w 1664709"/>
                      <a:gd name="connsiteY12-2396" fmla="*/ 1583260 h 2069849"/>
                      <a:gd name="connsiteX0-2397" fmla="*/ 655 w 1664709"/>
                      <a:gd name="connsiteY0-2398" fmla="*/ 1582226 h 2068815"/>
                      <a:gd name="connsiteX1-2399" fmla="*/ 45 w 1664709"/>
                      <a:gd name="connsiteY1-2400" fmla="*/ 747505 h 2068815"/>
                      <a:gd name="connsiteX2-2401" fmla="*/ 312956 w 1664709"/>
                      <a:gd name="connsiteY2-2402" fmla="*/ 664060 h 2068815"/>
                      <a:gd name="connsiteX3-2403" fmla="*/ 629346 w 1664709"/>
                      <a:gd name="connsiteY3-2404" fmla="*/ 636248 h 2068815"/>
                      <a:gd name="connsiteX4-2405" fmla="*/ 936600 w 1664709"/>
                      <a:gd name="connsiteY4-2406" fmla="*/ 592585 h 2068815"/>
                      <a:gd name="connsiteX5-2407" fmla="*/ 972284 w 1664709"/>
                      <a:gd name="connsiteY5-2408" fmla="*/ 49085 h 2068815"/>
                      <a:gd name="connsiteX6-2409" fmla="*/ 1219757 w 1664709"/>
                      <a:gd name="connsiteY6-2410" fmla="*/ 39270 h 2068815"/>
                      <a:gd name="connsiteX7-2411" fmla="*/ 1227726 w 1664709"/>
                      <a:gd name="connsiteY7-2412" fmla="*/ 556445 h 2068815"/>
                      <a:gd name="connsiteX8-2413" fmla="*/ 1228346 w 1664709"/>
                      <a:gd name="connsiteY8-2414" fmla="*/ 1112052 h 2068815"/>
                      <a:gd name="connsiteX9-2415" fmla="*/ 1285512 w 1664709"/>
                      <a:gd name="connsiteY9-2416" fmla="*/ 1143547 h 2068815"/>
                      <a:gd name="connsiteX10-2417" fmla="*/ 1634902 w 1664709"/>
                      <a:gd name="connsiteY10-2418" fmla="*/ 1123284 h 2068815"/>
                      <a:gd name="connsiteX11-2419" fmla="*/ 1120143 w 1664709"/>
                      <a:gd name="connsiteY11-2420" fmla="*/ 1877985 h 2068815"/>
                      <a:gd name="connsiteX12-2421" fmla="*/ 655 w 1664709"/>
                      <a:gd name="connsiteY12-2422" fmla="*/ 1582226 h 2068815"/>
                      <a:gd name="connsiteX0-2423" fmla="*/ 655 w 1664709"/>
                      <a:gd name="connsiteY0-2424" fmla="*/ 1582226 h 2068815"/>
                      <a:gd name="connsiteX1-2425" fmla="*/ 45 w 1664709"/>
                      <a:gd name="connsiteY1-2426" fmla="*/ 747505 h 2068815"/>
                      <a:gd name="connsiteX2-2427" fmla="*/ 312956 w 1664709"/>
                      <a:gd name="connsiteY2-2428" fmla="*/ 664060 h 2068815"/>
                      <a:gd name="connsiteX3-2429" fmla="*/ 629346 w 1664709"/>
                      <a:gd name="connsiteY3-2430" fmla="*/ 636248 h 2068815"/>
                      <a:gd name="connsiteX4-2431" fmla="*/ 936600 w 1664709"/>
                      <a:gd name="connsiteY4-2432" fmla="*/ 592585 h 2068815"/>
                      <a:gd name="connsiteX5-2433" fmla="*/ 972284 w 1664709"/>
                      <a:gd name="connsiteY5-2434" fmla="*/ 49085 h 2068815"/>
                      <a:gd name="connsiteX6-2435" fmla="*/ 1219757 w 1664709"/>
                      <a:gd name="connsiteY6-2436" fmla="*/ 39270 h 2068815"/>
                      <a:gd name="connsiteX7-2437" fmla="*/ 1227726 w 1664709"/>
                      <a:gd name="connsiteY7-2438" fmla="*/ 556445 h 2068815"/>
                      <a:gd name="connsiteX8-2439" fmla="*/ 1228346 w 1664709"/>
                      <a:gd name="connsiteY8-2440" fmla="*/ 1112052 h 2068815"/>
                      <a:gd name="connsiteX9-2441" fmla="*/ 1285512 w 1664709"/>
                      <a:gd name="connsiteY9-2442" fmla="*/ 1143547 h 2068815"/>
                      <a:gd name="connsiteX10-2443" fmla="*/ 1634902 w 1664709"/>
                      <a:gd name="connsiteY10-2444" fmla="*/ 1123284 h 2068815"/>
                      <a:gd name="connsiteX11-2445" fmla="*/ 1120143 w 1664709"/>
                      <a:gd name="connsiteY11-2446" fmla="*/ 1877985 h 2068815"/>
                      <a:gd name="connsiteX12-2447" fmla="*/ 655 w 1664709"/>
                      <a:gd name="connsiteY12-2448" fmla="*/ 1582226 h 2068815"/>
                      <a:gd name="connsiteX0-2449" fmla="*/ 655 w 1664709"/>
                      <a:gd name="connsiteY0-2450" fmla="*/ 1578447 h 2065036"/>
                      <a:gd name="connsiteX1-2451" fmla="*/ 45 w 1664709"/>
                      <a:gd name="connsiteY1-2452" fmla="*/ 743726 h 2065036"/>
                      <a:gd name="connsiteX2-2453" fmla="*/ 312956 w 1664709"/>
                      <a:gd name="connsiteY2-2454" fmla="*/ 660281 h 2065036"/>
                      <a:gd name="connsiteX3-2455" fmla="*/ 629346 w 1664709"/>
                      <a:gd name="connsiteY3-2456" fmla="*/ 632469 h 2065036"/>
                      <a:gd name="connsiteX4-2457" fmla="*/ 936600 w 1664709"/>
                      <a:gd name="connsiteY4-2458" fmla="*/ 588806 h 2065036"/>
                      <a:gd name="connsiteX5-2459" fmla="*/ 972284 w 1664709"/>
                      <a:gd name="connsiteY5-2460" fmla="*/ 45306 h 2065036"/>
                      <a:gd name="connsiteX6-2461" fmla="*/ 1222615 w 1664709"/>
                      <a:gd name="connsiteY6-2462" fmla="*/ 46921 h 2065036"/>
                      <a:gd name="connsiteX7-2463" fmla="*/ 1227726 w 1664709"/>
                      <a:gd name="connsiteY7-2464" fmla="*/ 552666 h 2065036"/>
                      <a:gd name="connsiteX8-2465" fmla="*/ 1228346 w 1664709"/>
                      <a:gd name="connsiteY8-2466" fmla="*/ 1108273 h 2065036"/>
                      <a:gd name="connsiteX9-2467" fmla="*/ 1285512 w 1664709"/>
                      <a:gd name="connsiteY9-2468" fmla="*/ 1139768 h 2065036"/>
                      <a:gd name="connsiteX10-2469" fmla="*/ 1634902 w 1664709"/>
                      <a:gd name="connsiteY10-2470" fmla="*/ 1119505 h 2065036"/>
                      <a:gd name="connsiteX11-2471" fmla="*/ 1120143 w 1664709"/>
                      <a:gd name="connsiteY11-2472" fmla="*/ 1874206 h 2065036"/>
                      <a:gd name="connsiteX12-2473" fmla="*/ 655 w 1664709"/>
                      <a:gd name="connsiteY12-2474" fmla="*/ 1578447 h 2065036"/>
                      <a:gd name="connsiteX0-2475" fmla="*/ 655 w 1664709"/>
                      <a:gd name="connsiteY0-2476" fmla="*/ 1578447 h 2065036"/>
                      <a:gd name="connsiteX1-2477" fmla="*/ 45 w 1664709"/>
                      <a:gd name="connsiteY1-2478" fmla="*/ 743726 h 2065036"/>
                      <a:gd name="connsiteX2-2479" fmla="*/ 312956 w 1664709"/>
                      <a:gd name="connsiteY2-2480" fmla="*/ 660281 h 2065036"/>
                      <a:gd name="connsiteX3-2481" fmla="*/ 629346 w 1664709"/>
                      <a:gd name="connsiteY3-2482" fmla="*/ 632469 h 2065036"/>
                      <a:gd name="connsiteX4-2483" fmla="*/ 936600 w 1664709"/>
                      <a:gd name="connsiteY4-2484" fmla="*/ 588806 h 2065036"/>
                      <a:gd name="connsiteX5-2485" fmla="*/ 972284 w 1664709"/>
                      <a:gd name="connsiteY5-2486" fmla="*/ 45306 h 2065036"/>
                      <a:gd name="connsiteX6-2487" fmla="*/ 1222615 w 1664709"/>
                      <a:gd name="connsiteY6-2488" fmla="*/ 46921 h 2065036"/>
                      <a:gd name="connsiteX7-2489" fmla="*/ 1227726 w 1664709"/>
                      <a:gd name="connsiteY7-2490" fmla="*/ 552666 h 2065036"/>
                      <a:gd name="connsiteX8-2491" fmla="*/ 1228346 w 1664709"/>
                      <a:gd name="connsiteY8-2492" fmla="*/ 1108273 h 2065036"/>
                      <a:gd name="connsiteX9-2493" fmla="*/ 1285512 w 1664709"/>
                      <a:gd name="connsiteY9-2494" fmla="*/ 1139768 h 2065036"/>
                      <a:gd name="connsiteX10-2495" fmla="*/ 1634902 w 1664709"/>
                      <a:gd name="connsiteY10-2496" fmla="*/ 1119505 h 2065036"/>
                      <a:gd name="connsiteX11-2497" fmla="*/ 1120143 w 1664709"/>
                      <a:gd name="connsiteY11-2498" fmla="*/ 1874206 h 2065036"/>
                      <a:gd name="connsiteX12-2499" fmla="*/ 655 w 1664709"/>
                      <a:gd name="connsiteY12-2500" fmla="*/ 1578447 h 2065036"/>
                      <a:gd name="connsiteX0-2501" fmla="*/ 655 w 1664709"/>
                      <a:gd name="connsiteY0-2502" fmla="*/ 1596089 h 2082678"/>
                      <a:gd name="connsiteX1-2503" fmla="*/ 45 w 1664709"/>
                      <a:gd name="connsiteY1-2504" fmla="*/ 761368 h 2082678"/>
                      <a:gd name="connsiteX2-2505" fmla="*/ 312956 w 1664709"/>
                      <a:gd name="connsiteY2-2506" fmla="*/ 677923 h 2082678"/>
                      <a:gd name="connsiteX3-2507" fmla="*/ 629346 w 1664709"/>
                      <a:gd name="connsiteY3-2508" fmla="*/ 650111 h 2082678"/>
                      <a:gd name="connsiteX4-2509" fmla="*/ 936600 w 1664709"/>
                      <a:gd name="connsiteY4-2510" fmla="*/ 606448 h 2082678"/>
                      <a:gd name="connsiteX5-2511" fmla="*/ 972284 w 1664709"/>
                      <a:gd name="connsiteY5-2512" fmla="*/ 62948 h 2082678"/>
                      <a:gd name="connsiteX6-2513" fmla="*/ 1214043 w 1664709"/>
                      <a:gd name="connsiteY6-2514" fmla="*/ 21700 h 2082678"/>
                      <a:gd name="connsiteX7-2515" fmla="*/ 1227726 w 1664709"/>
                      <a:gd name="connsiteY7-2516" fmla="*/ 570308 h 2082678"/>
                      <a:gd name="connsiteX8-2517" fmla="*/ 1228346 w 1664709"/>
                      <a:gd name="connsiteY8-2518" fmla="*/ 1125915 h 2082678"/>
                      <a:gd name="connsiteX9-2519" fmla="*/ 1285512 w 1664709"/>
                      <a:gd name="connsiteY9-2520" fmla="*/ 1157410 h 2082678"/>
                      <a:gd name="connsiteX10-2521" fmla="*/ 1634902 w 1664709"/>
                      <a:gd name="connsiteY10-2522" fmla="*/ 1137147 h 2082678"/>
                      <a:gd name="connsiteX11-2523" fmla="*/ 1120143 w 1664709"/>
                      <a:gd name="connsiteY11-2524" fmla="*/ 1891848 h 2082678"/>
                      <a:gd name="connsiteX12-2525" fmla="*/ 655 w 1664709"/>
                      <a:gd name="connsiteY12-2526" fmla="*/ 1596089 h 2082678"/>
                      <a:gd name="connsiteX0-2527" fmla="*/ 655 w 1664709"/>
                      <a:gd name="connsiteY0-2528" fmla="*/ 1711825 h 2198414"/>
                      <a:gd name="connsiteX1-2529" fmla="*/ 45 w 1664709"/>
                      <a:gd name="connsiteY1-2530" fmla="*/ 877104 h 2198414"/>
                      <a:gd name="connsiteX2-2531" fmla="*/ 312956 w 1664709"/>
                      <a:gd name="connsiteY2-2532" fmla="*/ 793659 h 2198414"/>
                      <a:gd name="connsiteX3-2533" fmla="*/ 629346 w 1664709"/>
                      <a:gd name="connsiteY3-2534" fmla="*/ 765847 h 2198414"/>
                      <a:gd name="connsiteX4-2535" fmla="*/ 936600 w 1664709"/>
                      <a:gd name="connsiteY4-2536" fmla="*/ 722184 h 2198414"/>
                      <a:gd name="connsiteX5-2537" fmla="*/ 972284 w 1664709"/>
                      <a:gd name="connsiteY5-2538" fmla="*/ 178684 h 2198414"/>
                      <a:gd name="connsiteX6-2539" fmla="*/ 1214043 w 1664709"/>
                      <a:gd name="connsiteY6-2540" fmla="*/ 137436 h 2198414"/>
                      <a:gd name="connsiteX7-2541" fmla="*/ 1227726 w 1664709"/>
                      <a:gd name="connsiteY7-2542" fmla="*/ 686044 h 2198414"/>
                      <a:gd name="connsiteX8-2543" fmla="*/ 1228346 w 1664709"/>
                      <a:gd name="connsiteY8-2544" fmla="*/ 1241651 h 2198414"/>
                      <a:gd name="connsiteX9-2545" fmla="*/ 1285512 w 1664709"/>
                      <a:gd name="connsiteY9-2546" fmla="*/ 1273146 h 2198414"/>
                      <a:gd name="connsiteX10-2547" fmla="*/ 1634902 w 1664709"/>
                      <a:gd name="connsiteY10-2548" fmla="*/ 1252883 h 2198414"/>
                      <a:gd name="connsiteX11-2549" fmla="*/ 1120143 w 1664709"/>
                      <a:gd name="connsiteY11-2550" fmla="*/ 2007584 h 2198414"/>
                      <a:gd name="connsiteX12-2551" fmla="*/ 655 w 1664709"/>
                      <a:gd name="connsiteY12-2552" fmla="*/ 1711825 h 2198414"/>
                      <a:gd name="connsiteX0-2553" fmla="*/ 655 w 1664709"/>
                      <a:gd name="connsiteY0-2554" fmla="*/ 1722366 h 2208955"/>
                      <a:gd name="connsiteX1-2555" fmla="*/ 45 w 1664709"/>
                      <a:gd name="connsiteY1-2556" fmla="*/ 887645 h 2208955"/>
                      <a:gd name="connsiteX2-2557" fmla="*/ 312956 w 1664709"/>
                      <a:gd name="connsiteY2-2558" fmla="*/ 804200 h 2208955"/>
                      <a:gd name="connsiteX3-2559" fmla="*/ 629346 w 1664709"/>
                      <a:gd name="connsiteY3-2560" fmla="*/ 776388 h 2208955"/>
                      <a:gd name="connsiteX4-2561" fmla="*/ 936600 w 1664709"/>
                      <a:gd name="connsiteY4-2562" fmla="*/ 732725 h 2208955"/>
                      <a:gd name="connsiteX5-2563" fmla="*/ 972284 w 1664709"/>
                      <a:gd name="connsiteY5-2564" fmla="*/ 154935 h 2208955"/>
                      <a:gd name="connsiteX6-2565" fmla="*/ 1214043 w 1664709"/>
                      <a:gd name="connsiteY6-2566" fmla="*/ 147977 h 2208955"/>
                      <a:gd name="connsiteX7-2567" fmla="*/ 1227726 w 1664709"/>
                      <a:gd name="connsiteY7-2568" fmla="*/ 696585 h 2208955"/>
                      <a:gd name="connsiteX8-2569" fmla="*/ 1228346 w 1664709"/>
                      <a:gd name="connsiteY8-2570" fmla="*/ 1252192 h 2208955"/>
                      <a:gd name="connsiteX9-2571" fmla="*/ 1285512 w 1664709"/>
                      <a:gd name="connsiteY9-2572" fmla="*/ 1283687 h 2208955"/>
                      <a:gd name="connsiteX10-2573" fmla="*/ 1634902 w 1664709"/>
                      <a:gd name="connsiteY10-2574" fmla="*/ 1263424 h 2208955"/>
                      <a:gd name="connsiteX11-2575" fmla="*/ 1120143 w 1664709"/>
                      <a:gd name="connsiteY11-2576" fmla="*/ 2018125 h 2208955"/>
                      <a:gd name="connsiteX12-2577" fmla="*/ 655 w 1664709"/>
                      <a:gd name="connsiteY12-2578" fmla="*/ 1722366 h 2208955"/>
                      <a:gd name="connsiteX0-2579" fmla="*/ 655 w 1664709"/>
                      <a:gd name="connsiteY0-2580" fmla="*/ 1743338 h 2229927"/>
                      <a:gd name="connsiteX1-2581" fmla="*/ 45 w 1664709"/>
                      <a:gd name="connsiteY1-2582" fmla="*/ 908617 h 2229927"/>
                      <a:gd name="connsiteX2-2583" fmla="*/ 312956 w 1664709"/>
                      <a:gd name="connsiteY2-2584" fmla="*/ 825172 h 2229927"/>
                      <a:gd name="connsiteX3-2585" fmla="*/ 629346 w 1664709"/>
                      <a:gd name="connsiteY3-2586" fmla="*/ 797360 h 2229927"/>
                      <a:gd name="connsiteX4-2587" fmla="*/ 936600 w 1664709"/>
                      <a:gd name="connsiteY4-2588" fmla="*/ 753697 h 2229927"/>
                      <a:gd name="connsiteX5-2589" fmla="*/ 972284 w 1664709"/>
                      <a:gd name="connsiteY5-2590" fmla="*/ 175907 h 2229927"/>
                      <a:gd name="connsiteX6-2591" fmla="*/ 1214043 w 1664709"/>
                      <a:gd name="connsiteY6-2592" fmla="*/ 168949 h 2229927"/>
                      <a:gd name="connsiteX7-2593" fmla="*/ 1227726 w 1664709"/>
                      <a:gd name="connsiteY7-2594" fmla="*/ 717557 h 2229927"/>
                      <a:gd name="connsiteX8-2595" fmla="*/ 1228346 w 1664709"/>
                      <a:gd name="connsiteY8-2596" fmla="*/ 1273164 h 2229927"/>
                      <a:gd name="connsiteX9-2597" fmla="*/ 1285512 w 1664709"/>
                      <a:gd name="connsiteY9-2598" fmla="*/ 1304659 h 2229927"/>
                      <a:gd name="connsiteX10-2599" fmla="*/ 1634902 w 1664709"/>
                      <a:gd name="connsiteY10-2600" fmla="*/ 1284396 h 2229927"/>
                      <a:gd name="connsiteX11-2601" fmla="*/ 1120143 w 1664709"/>
                      <a:gd name="connsiteY11-2602" fmla="*/ 2039097 h 2229927"/>
                      <a:gd name="connsiteX12-2603" fmla="*/ 655 w 1664709"/>
                      <a:gd name="connsiteY12-2604" fmla="*/ 1743338 h 2229927"/>
                      <a:gd name="connsiteX0-2605" fmla="*/ 655 w 1664709"/>
                      <a:gd name="connsiteY0-2606" fmla="*/ 1744239 h 2230828"/>
                      <a:gd name="connsiteX1-2607" fmla="*/ 45 w 1664709"/>
                      <a:gd name="connsiteY1-2608" fmla="*/ 909518 h 2230828"/>
                      <a:gd name="connsiteX2-2609" fmla="*/ 312956 w 1664709"/>
                      <a:gd name="connsiteY2-2610" fmla="*/ 826073 h 2230828"/>
                      <a:gd name="connsiteX3-2611" fmla="*/ 629346 w 1664709"/>
                      <a:gd name="connsiteY3-2612" fmla="*/ 798261 h 2230828"/>
                      <a:gd name="connsiteX4-2613" fmla="*/ 936600 w 1664709"/>
                      <a:gd name="connsiteY4-2614" fmla="*/ 754598 h 2230828"/>
                      <a:gd name="connsiteX5-2615" fmla="*/ 972284 w 1664709"/>
                      <a:gd name="connsiteY5-2616" fmla="*/ 176808 h 2230828"/>
                      <a:gd name="connsiteX6-2617" fmla="*/ 1214043 w 1664709"/>
                      <a:gd name="connsiteY6-2618" fmla="*/ 169850 h 2230828"/>
                      <a:gd name="connsiteX7-2619" fmla="*/ 1227726 w 1664709"/>
                      <a:gd name="connsiteY7-2620" fmla="*/ 718458 h 2230828"/>
                      <a:gd name="connsiteX8-2621" fmla="*/ 1228346 w 1664709"/>
                      <a:gd name="connsiteY8-2622" fmla="*/ 1274065 h 2230828"/>
                      <a:gd name="connsiteX9-2623" fmla="*/ 1285512 w 1664709"/>
                      <a:gd name="connsiteY9-2624" fmla="*/ 1305560 h 2230828"/>
                      <a:gd name="connsiteX10-2625" fmla="*/ 1634902 w 1664709"/>
                      <a:gd name="connsiteY10-2626" fmla="*/ 1285297 h 2230828"/>
                      <a:gd name="connsiteX11-2627" fmla="*/ 1120143 w 1664709"/>
                      <a:gd name="connsiteY11-2628" fmla="*/ 2039998 h 2230828"/>
                      <a:gd name="connsiteX12-2629" fmla="*/ 655 w 1664709"/>
                      <a:gd name="connsiteY12-2630" fmla="*/ 1744239 h 2230828"/>
                      <a:gd name="connsiteX0-2631" fmla="*/ 655 w 1664709"/>
                      <a:gd name="connsiteY0-2632" fmla="*/ 1744239 h 2230828"/>
                      <a:gd name="connsiteX1-2633" fmla="*/ 45 w 1664709"/>
                      <a:gd name="connsiteY1-2634" fmla="*/ 909518 h 2230828"/>
                      <a:gd name="connsiteX2-2635" fmla="*/ 312956 w 1664709"/>
                      <a:gd name="connsiteY2-2636" fmla="*/ 826073 h 2230828"/>
                      <a:gd name="connsiteX3-2637" fmla="*/ 629346 w 1664709"/>
                      <a:gd name="connsiteY3-2638" fmla="*/ 798261 h 2230828"/>
                      <a:gd name="connsiteX4-2639" fmla="*/ 936600 w 1664709"/>
                      <a:gd name="connsiteY4-2640" fmla="*/ 754598 h 2230828"/>
                      <a:gd name="connsiteX5-2641" fmla="*/ 972284 w 1664709"/>
                      <a:gd name="connsiteY5-2642" fmla="*/ 176808 h 2230828"/>
                      <a:gd name="connsiteX6-2643" fmla="*/ 1219758 w 1664709"/>
                      <a:gd name="connsiteY6-2644" fmla="*/ 169850 h 2230828"/>
                      <a:gd name="connsiteX7-2645" fmla="*/ 1227726 w 1664709"/>
                      <a:gd name="connsiteY7-2646" fmla="*/ 718458 h 2230828"/>
                      <a:gd name="connsiteX8-2647" fmla="*/ 1228346 w 1664709"/>
                      <a:gd name="connsiteY8-2648" fmla="*/ 1274065 h 2230828"/>
                      <a:gd name="connsiteX9-2649" fmla="*/ 1285512 w 1664709"/>
                      <a:gd name="connsiteY9-2650" fmla="*/ 1305560 h 2230828"/>
                      <a:gd name="connsiteX10-2651" fmla="*/ 1634902 w 1664709"/>
                      <a:gd name="connsiteY10-2652" fmla="*/ 1285297 h 2230828"/>
                      <a:gd name="connsiteX11-2653" fmla="*/ 1120143 w 1664709"/>
                      <a:gd name="connsiteY11-2654" fmla="*/ 2039998 h 2230828"/>
                      <a:gd name="connsiteX12-2655" fmla="*/ 655 w 1664709"/>
                      <a:gd name="connsiteY12-2656" fmla="*/ 1744239 h 2230828"/>
                      <a:gd name="connsiteX0-2657" fmla="*/ 655 w 1664709"/>
                      <a:gd name="connsiteY0-2658" fmla="*/ 1744239 h 2230828"/>
                      <a:gd name="connsiteX1-2659" fmla="*/ 45 w 1664709"/>
                      <a:gd name="connsiteY1-2660" fmla="*/ 909518 h 2230828"/>
                      <a:gd name="connsiteX2-2661" fmla="*/ 312956 w 1664709"/>
                      <a:gd name="connsiteY2-2662" fmla="*/ 826073 h 2230828"/>
                      <a:gd name="connsiteX3-2663" fmla="*/ 629346 w 1664709"/>
                      <a:gd name="connsiteY3-2664" fmla="*/ 798261 h 2230828"/>
                      <a:gd name="connsiteX4-2665" fmla="*/ 936600 w 1664709"/>
                      <a:gd name="connsiteY4-2666" fmla="*/ 754598 h 2230828"/>
                      <a:gd name="connsiteX5-2667" fmla="*/ 972284 w 1664709"/>
                      <a:gd name="connsiteY5-2668" fmla="*/ 176808 h 2230828"/>
                      <a:gd name="connsiteX6-2669" fmla="*/ 1219758 w 1664709"/>
                      <a:gd name="connsiteY6-2670" fmla="*/ 169850 h 2230828"/>
                      <a:gd name="connsiteX7-2671" fmla="*/ 1227726 w 1664709"/>
                      <a:gd name="connsiteY7-2672" fmla="*/ 718458 h 2230828"/>
                      <a:gd name="connsiteX8-2673" fmla="*/ 1228346 w 1664709"/>
                      <a:gd name="connsiteY8-2674" fmla="*/ 1274065 h 2230828"/>
                      <a:gd name="connsiteX9-2675" fmla="*/ 1285512 w 1664709"/>
                      <a:gd name="connsiteY9-2676" fmla="*/ 1305560 h 2230828"/>
                      <a:gd name="connsiteX10-2677" fmla="*/ 1634902 w 1664709"/>
                      <a:gd name="connsiteY10-2678" fmla="*/ 1285297 h 2230828"/>
                      <a:gd name="connsiteX11-2679" fmla="*/ 1120143 w 1664709"/>
                      <a:gd name="connsiteY11-2680" fmla="*/ 2039998 h 2230828"/>
                      <a:gd name="connsiteX12-2681" fmla="*/ 655 w 1664709"/>
                      <a:gd name="connsiteY12-2682" fmla="*/ 1744239 h 2230828"/>
                      <a:gd name="connsiteX0-2683" fmla="*/ 655 w 1664709"/>
                      <a:gd name="connsiteY0-2684" fmla="*/ 1744239 h 2230828"/>
                      <a:gd name="connsiteX1-2685" fmla="*/ 45 w 1664709"/>
                      <a:gd name="connsiteY1-2686" fmla="*/ 909518 h 2230828"/>
                      <a:gd name="connsiteX2-2687" fmla="*/ 312956 w 1664709"/>
                      <a:gd name="connsiteY2-2688" fmla="*/ 826073 h 2230828"/>
                      <a:gd name="connsiteX3-2689" fmla="*/ 629346 w 1664709"/>
                      <a:gd name="connsiteY3-2690" fmla="*/ 798261 h 2230828"/>
                      <a:gd name="connsiteX4-2691" fmla="*/ 936600 w 1664709"/>
                      <a:gd name="connsiteY4-2692" fmla="*/ 754598 h 2230828"/>
                      <a:gd name="connsiteX5-2693" fmla="*/ 972284 w 1664709"/>
                      <a:gd name="connsiteY5-2694" fmla="*/ 176808 h 2230828"/>
                      <a:gd name="connsiteX6-2695" fmla="*/ 1225473 w 1664709"/>
                      <a:gd name="connsiteY6-2696" fmla="*/ 169850 h 2230828"/>
                      <a:gd name="connsiteX7-2697" fmla="*/ 1227726 w 1664709"/>
                      <a:gd name="connsiteY7-2698" fmla="*/ 718458 h 2230828"/>
                      <a:gd name="connsiteX8-2699" fmla="*/ 1228346 w 1664709"/>
                      <a:gd name="connsiteY8-2700" fmla="*/ 1274065 h 2230828"/>
                      <a:gd name="connsiteX9-2701" fmla="*/ 1285512 w 1664709"/>
                      <a:gd name="connsiteY9-2702" fmla="*/ 1305560 h 2230828"/>
                      <a:gd name="connsiteX10-2703" fmla="*/ 1634902 w 1664709"/>
                      <a:gd name="connsiteY10-2704" fmla="*/ 1285297 h 2230828"/>
                      <a:gd name="connsiteX11-2705" fmla="*/ 1120143 w 1664709"/>
                      <a:gd name="connsiteY11-2706" fmla="*/ 2039998 h 2230828"/>
                      <a:gd name="connsiteX12-2707" fmla="*/ 655 w 1664709"/>
                      <a:gd name="connsiteY12-2708" fmla="*/ 1744239 h 2230828"/>
                      <a:gd name="connsiteX0-2709" fmla="*/ 655 w 1664709"/>
                      <a:gd name="connsiteY0-2710" fmla="*/ 1744239 h 2230828"/>
                      <a:gd name="connsiteX1-2711" fmla="*/ 45 w 1664709"/>
                      <a:gd name="connsiteY1-2712" fmla="*/ 909518 h 2230828"/>
                      <a:gd name="connsiteX2-2713" fmla="*/ 312956 w 1664709"/>
                      <a:gd name="connsiteY2-2714" fmla="*/ 826073 h 2230828"/>
                      <a:gd name="connsiteX3-2715" fmla="*/ 629346 w 1664709"/>
                      <a:gd name="connsiteY3-2716" fmla="*/ 798261 h 2230828"/>
                      <a:gd name="connsiteX4-2717" fmla="*/ 936600 w 1664709"/>
                      <a:gd name="connsiteY4-2718" fmla="*/ 754598 h 2230828"/>
                      <a:gd name="connsiteX5-2719" fmla="*/ 972284 w 1664709"/>
                      <a:gd name="connsiteY5-2720" fmla="*/ 176808 h 2230828"/>
                      <a:gd name="connsiteX6-2721" fmla="*/ 1225473 w 1664709"/>
                      <a:gd name="connsiteY6-2722" fmla="*/ 169850 h 2230828"/>
                      <a:gd name="connsiteX7-2723" fmla="*/ 1227726 w 1664709"/>
                      <a:gd name="connsiteY7-2724" fmla="*/ 718458 h 2230828"/>
                      <a:gd name="connsiteX8-2725" fmla="*/ 1228346 w 1664709"/>
                      <a:gd name="connsiteY8-2726" fmla="*/ 1274065 h 2230828"/>
                      <a:gd name="connsiteX9-2727" fmla="*/ 1285512 w 1664709"/>
                      <a:gd name="connsiteY9-2728" fmla="*/ 1305560 h 2230828"/>
                      <a:gd name="connsiteX10-2729" fmla="*/ 1634902 w 1664709"/>
                      <a:gd name="connsiteY10-2730" fmla="*/ 1285297 h 2230828"/>
                      <a:gd name="connsiteX11-2731" fmla="*/ 1120143 w 1664709"/>
                      <a:gd name="connsiteY11-2732" fmla="*/ 2039998 h 2230828"/>
                      <a:gd name="connsiteX12-2733" fmla="*/ 655 w 1664709"/>
                      <a:gd name="connsiteY12-2734" fmla="*/ 1744239 h 2230828"/>
                      <a:gd name="connsiteX0-2735" fmla="*/ 655 w 1664709"/>
                      <a:gd name="connsiteY0-2736" fmla="*/ 1744239 h 2230828"/>
                      <a:gd name="connsiteX1-2737" fmla="*/ 45 w 1664709"/>
                      <a:gd name="connsiteY1-2738" fmla="*/ 909518 h 2230828"/>
                      <a:gd name="connsiteX2-2739" fmla="*/ 312956 w 1664709"/>
                      <a:gd name="connsiteY2-2740" fmla="*/ 826073 h 2230828"/>
                      <a:gd name="connsiteX3-2741" fmla="*/ 629346 w 1664709"/>
                      <a:gd name="connsiteY3-2742" fmla="*/ 798261 h 2230828"/>
                      <a:gd name="connsiteX4-2743" fmla="*/ 936600 w 1664709"/>
                      <a:gd name="connsiteY4-2744" fmla="*/ 754598 h 2230828"/>
                      <a:gd name="connsiteX5-2745" fmla="*/ 972284 w 1664709"/>
                      <a:gd name="connsiteY5-2746" fmla="*/ 176808 h 2230828"/>
                      <a:gd name="connsiteX6-2747" fmla="*/ 1225473 w 1664709"/>
                      <a:gd name="connsiteY6-2748" fmla="*/ 169850 h 2230828"/>
                      <a:gd name="connsiteX7-2749" fmla="*/ 1227726 w 1664709"/>
                      <a:gd name="connsiteY7-2750" fmla="*/ 718458 h 2230828"/>
                      <a:gd name="connsiteX8-2751" fmla="*/ 1228346 w 1664709"/>
                      <a:gd name="connsiteY8-2752" fmla="*/ 1274065 h 2230828"/>
                      <a:gd name="connsiteX9-2753" fmla="*/ 1285512 w 1664709"/>
                      <a:gd name="connsiteY9-2754" fmla="*/ 1305560 h 2230828"/>
                      <a:gd name="connsiteX10-2755" fmla="*/ 1634902 w 1664709"/>
                      <a:gd name="connsiteY10-2756" fmla="*/ 1285297 h 2230828"/>
                      <a:gd name="connsiteX11-2757" fmla="*/ 1120143 w 1664709"/>
                      <a:gd name="connsiteY11-2758" fmla="*/ 2039998 h 2230828"/>
                      <a:gd name="connsiteX12-2759" fmla="*/ 655 w 1664709"/>
                      <a:gd name="connsiteY12-2760" fmla="*/ 1744239 h 2230828"/>
                      <a:gd name="connsiteX0-2761" fmla="*/ 655 w 1664709"/>
                      <a:gd name="connsiteY0-2762" fmla="*/ 1744239 h 2230828"/>
                      <a:gd name="connsiteX1-2763" fmla="*/ 45 w 1664709"/>
                      <a:gd name="connsiteY1-2764" fmla="*/ 909518 h 2230828"/>
                      <a:gd name="connsiteX2-2765" fmla="*/ 312956 w 1664709"/>
                      <a:gd name="connsiteY2-2766" fmla="*/ 826073 h 2230828"/>
                      <a:gd name="connsiteX3-2767" fmla="*/ 629346 w 1664709"/>
                      <a:gd name="connsiteY3-2768" fmla="*/ 798261 h 2230828"/>
                      <a:gd name="connsiteX4-2769" fmla="*/ 936600 w 1664709"/>
                      <a:gd name="connsiteY4-2770" fmla="*/ 754598 h 2230828"/>
                      <a:gd name="connsiteX5-2771" fmla="*/ 972284 w 1664709"/>
                      <a:gd name="connsiteY5-2772" fmla="*/ 176808 h 2230828"/>
                      <a:gd name="connsiteX6-2773" fmla="*/ 1225473 w 1664709"/>
                      <a:gd name="connsiteY6-2774" fmla="*/ 169850 h 2230828"/>
                      <a:gd name="connsiteX7-2775" fmla="*/ 1227726 w 1664709"/>
                      <a:gd name="connsiteY7-2776" fmla="*/ 718458 h 2230828"/>
                      <a:gd name="connsiteX8-2777" fmla="*/ 1228346 w 1664709"/>
                      <a:gd name="connsiteY8-2778" fmla="*/ 1274065 h 2230828"/>
                      <a:gd name="connsiteX9-2779" fmla="*/ 1285512 w 1664709"/>
                      <a:gd name="connsiteY9-2780" fmla="*/ 1305560 h 2230828"/>
                      <a:gd name="connsiteX10-2781" fmla="*/ 1634902 w 1664709"/>
                      <a:gd name="connsiteY10-2782" fmla="*/ 1285297 h 2230828"/>
                      <a:gd name="connsiteX11-2783" fmla="*/ 1120143 w 1664709"/>
                      <a:gd name="connsiteY11-2784" fmla="*/ 2039998 h 2230828"/>
                      <a:gd name="connsiteX12-2785" fmla="*/ 655 w 1664709"/>
                      <a:gd name="connsiteY12-2786" fmla="*/ 1744239 h 2230828"/>
                      <a:gd name="connsiteX0-2787" fmla="*/ 655 w 1664709"/>
                      <a:gd name="connsiteY0-2788" fmla="*/ 1744239 h 2230828"/>
                      <a:gd name="connsiteX1-2789" fmla="*/ 45 w 1664709"/>
                      <a:gd name="connsiteY1-2790" fmla="*/ 909518 h 2230828"/>
                      <a:gd name="connsiteX2-2791" fmla="*/ 312956 w 1664709"/>
                      <a:gd name="connsiteY2-2792" fmla="*/ 826073 h 2230828"/>
                      <a:gd name="connsiteX3-2793" fmla="*/ 629346 w 1664709"/>
                      <a:gd name="connsiteY3-2794" fmla="*/ 798261 h 2230828"/>
                      <a:gd name="connsiteX4-2795" fmla="*/ 936600 w 1664709"/>
                      <a:gd name="connsiteY4-2796" fmla="*/ 754598 h 2230828"/>
                      <a:gd name="connsiteX5-2797" fmla="*/ 972284 w 1664709"/>
                      <a:gd name="connsiteY5-2798" fmla="*/ 176808 h 2230828"/>
                      <a:gd name="connsiteX6-2799" fmla="*/ 1225473 w 1664709"/>
                      <a:gd name="connsiteY6-2800" fmla="*/ 169850 h 2230828"/>
                      <a:gd name="connsiteX7-2801" fmla="*/ 1227726 w 1664709"/>
                      <a:gd name="connsiteY7-2802" fmla="*/ 718458 h 2230828"/>
                      <a:gd name="connsiteX8-2803" fmla="*/ 1228346 w 1664709"/>
                      <a:gd name="connsiteY8-2804" fmla="*/ 1274065 h 2230828"/>
                      <a:gd name="connsiteX9-2805" fmla="*/ 1285512 w 1664709"/>
                      <a:gd name="connsiteY9-2806" fmla="*/ 1305560 h 2230828"/>
                      <a:gd name="connsiteX10-2807" fmla="*/ 1634902 w 1664709"/>
                      <a:gd name="connsiteY10-2808" fmla="*/ 1285297 h 2230828"/>
                      <a:gd name="connsiteX11-2809" fmla="*/ 1120143 w 1664709"/>
                      <a:gd name="connsiteY11-2810" fmla="*/ 2039998 h 2230828"/>
                      <a:gd name="connsiteX12-2811" fmla="*/ 655 w 1664709"/>
                      <a:gd name="connsiteY12-2812" fmla="*/ 1744239 h 2230828"/>
                      <a:gd name="connsiteX0-2813" fmla="*/ 655 w 1664709"/>
                      <a:gd name="connsiteY0-2814" fmla="*/ 1744239 h 2230828"/>
                      <a:gd name="connsiteX1-2815" fmla="*/ 45 w 1664709"/>
                      <a:gd name="connsiteY1-2816" fmla="*/ 909518 h 2230828"/>
                      <a:gd name="connsiteX2-2817" fmla="*/ 312956 w 1664709"/>
                      <a:gd name="connsiteY2-2818" fmla="*/ 826073 h 2230828"/>
                      <a:gd name="connsiteX3-2819" fmla="*/ 629346 w 1664709"/>
                      <a:gd name="connsiteY3-2820" fmla="*/ 798261 h 2230828"/>
                      <a:gd name="connsiteX4-2821" fmla="*/ 896595 w 1664709"/>
                      <a:gd name="connsiteY4-2822" fmla="*/ 780315 h 2230828"/>
                      <a:gd name="connsiteX5-2823" fmla="*/ 972284 w 1664709"/>
                      <a:gd name="connsiteY5-2824" fmla="*/ 176808 h 2230828"/>
                      <a:gd name="connsiteX6-2825" fmla="*/ 1225473 w 1664709"/>
                      <a:gd name="connsiteY6-2826" fmla="*/ 169850 h 2230828"/>
                      <a:gd name="connsiteX7-2827" fmla="*/ 1227726 w 1664709"/>
                      <a:gd name="connsiteY7-2828" fmla="*/ 718458 h 2230828"/>
                      <a:gd name="connsiteX8-2829" fmla="*/ 1228346 w 1664709"/>
                      <a:gd name="connsiteY8-2830" fmla="*/ 1274065 h 2230828"/>
                      <a:gd name="connsiteX9-2831" fmla="*/ 1285512 w 1664709"/>
                      <a:gd name="connsiteY9-2832" fmla="*/ 1305560 h 2230828"/>
                      <a:gd name="connsiteX10-2833" fmla="*/ 1634902 w 1664709"/>
                      <a:gd name="connsiteY10-2834" fmla="*/ 1285297 h 2230828"/>
                      <a:gd name="connsiteX11-2835" fmla="*/ 1120143 w 1664709"/>
                      <a:gd name="connsiteY11-2836" fmla="*/ 2039998 h 2230828"/>
                      <a:gd name="connsiteX12-2837" fmla="*/ 655 w 1664709"/>
                      <a:gd name="connsiteY12-2838" fmla="*/ 1744239 h 2230828"/>
                      <a:gd name="connsiteX0-2839" fmla="*/ 655 w 1664709"/>
                      <a:gd name="connsiteY0-2840" fmla="*/ 1744239 h 2230828"/>
                      <a:gd name="connsiteX1-2841" fmla="*/ 45 w 1664709"/>
                      <a:gd name="connsiteY1-2842" fmla="*/ 909518 h 2230828"/>
                      <a:gd name="connsiteX2-2843" fmla="*/ 312956 w 1664709"/>
                      <a:gd name="connsiteY2-2844" fmla="*/ 826073 h 2230828"/>
                      <a:gd name="connsiteX3-2845" fmla="*/ 629346 w 1664709"/>
                      <a:gd name="connsiteY3-2846" fmla="*/ 798261 h 2230828"/>
                      <a:gd name="connsiteX4-2847" fmla="*/ 896595 w 1664709"/>
                      <a:gd name="connsiteY4-2848" fmla="*/ 780315 h 2230828"/>
                      <a:gd name="connsiteX5-2849" fmla="*/ 918394 w 1664709"/>
                      <a:gd name="connsiteY5-2850" fmla="*/ 703099 h 2230828"/>
                      <a:gd name="connsiteX6-2851" fmla="*/ 972284 w 1664709"/>
                      <a:gd name="connsiteY6-2852" fmla="*/ 176808 h 2230828"/>
                      <a:gd name="connsiteX7-2853" fmla="*/ 1225473 w 1664709"/>
                      <a:gd name="connsiteY7-2854" fmla="*/ 169850 h 2230828"/>
                      <a:gd name="connsiteX8-2855" fmla="*/ 1227726 w 1664709"/>
                      <a:gd name="connsiteY8-2856" fmla="*/ 718458 h 2230828"/>
                      <a:gd name="connsiteX9-2857" fmla="*/ 1228346 w 1664709"/>
                      <a:gd name="connsiteY9-2858" fmla="*/ 1274065 h 2230828"/>
                      <a:gd name="connsiteX10-2859" fmla="*/ 1285512 w 1664709"/>
                      <a:gd name="connsiteY10-2860" fmla="*/ 1305560 h 2230828"/>
                      <a:gd name="connsiteX11-2861" fmla="*/ 1634902 w 1664709"/>
                      <a:gd name="connsiteY11-2862" fmla="*/ 1285297 h 2230828"/>
                      <a:gd name="connsiteX12-2863" fmla="*/ 1120143 w 1664709"/>
                      <a:gd name="connsiteY12-2864" fmla="*/ 2039998 h 2230828"/>
                      <a:gd name="connsiteX13" fmla="*/ 655 w 1664709"/>
                      <a:gd name="connsiteY13" fmla="*/ 1744239 h 2230828"/>
                      <a:gd name="connsiteX0-2865" fmla="*/ 655 w 1664709"/>
                      <a:gd name="connsiteY0-2866" fmla="*/ 1744239 h 2230828"/>
                      <a:gd name="connsiteX1-2867" fmla="*/ 45 w 1664709"/>
                      <a:gd name="connsiteY1-2868" fmla="*/ 909518 h 2230828"/>
                      <a:gd name="connsiteX2-2869" fmla="*/ 312956 w 1664709"/>
                      <a:gd name="connsiteY2-2870" fmla="*/ 826073 h 2230828"/>
                      <a:gd name="connsiteX3-2871" fmla="*/ 629346 w 1664709"/>
                      <a:gd name="connsiteY3-2872" fmla="*/ 798261 h 2230828"/>
                      <a:gd name="connsiteX4-2873" fmla="*/ 896595 w 1664709"/>
                      <a:gd name="connsiteY4-2874" fmla="*/ 780315 h 2230828"/>
                      <a:gd name="connsiteX5-2875" fmla="*/ 941254 w 1664709"/>
                      <a:gd name="connsiteY5-2876" fmla="*/ 771679 h 2230828"/>
                      <a:gd name="connsiteX6-2877" fmla="*/ 972284 w 1664709"/>
                      <a:gd name="connsiteY6-2878" fmla="*/ 176808 h 2230828"/>
                      <a:gd name="connsiteX7-2879" fmla="*/ 1225473 w 1664709"/>
                      <a:gd name="connsiteY7-2880" fmla="*/ 169850 h 2230828"/>
                      <a:gd name="connsiteX8-2881" fmla="*/ 1227726 w 1664709"/>
                      <a:gd name="connsiteY8-2882" fmla="*/ 718458 h 2230828"/>
                      <a:gd name="connsiteX9-2883" fmla="*/ 1228346 w 1664709"/>
                      <a:gd name="connsiteY9-2884" fmla="*/ 1274065 h 2230828"/>
                      <a:gd name="connsiteX10-2885" fmla="*/ 1285512 w 1664709"/>
                      <a:gd name="connsiteY10-2886" fmla="*/ 1305560 h 2230828"/>
                      <a:gd name="connsiteX11-2887" fmla="*/ 1634902 w 1664709"/>
                      <a:gd name="connsiteY11-2888" fmla="*/ 1285297 h 2230828"/>
                      <a:gd name="connsiteX12-2889" fmla="*/ 1120143 w 1664709"/>
                      <a:gd name="connsiteY12-2890" fmla="*/ 2039998 h 2230828"/>
                      <a:gd name="connsiteX13-2891" fmla="*/ 655 w 1664709"/>
                      <a:gd name="connsiteY13-2892" fmla="*/ 1744239 h 2230828"/>
                      <a:gd name="connsiteX0-2893" fmla="*/ 655 w 1664709"/>
                      <a:gd name="connsiteY0-2894" fmla="*/ 1744239 h 2230828"/>
                      <a:gd name="connsiteX1-2895" fmla="*/ 45 w 1664709"/>
                      <a:gd name="connsiteY1-2896" fmla="*/ 909518 h 2230828"/>
                      <a:gd name="connsiteX2-2897" fmla="*/ 312956 w 1664709"/>
                      <a:gd name="connsiteY2-2898" fmla="*/ 826073 h 2230828"/>
                      <a:gd name="connsiteX3-2899" fmla="*/ 629346 w 1664709"/>
                      <a:gd name="connsiteY3-2900" fmla="*/ 798261 h 2230828"/>
                      <a:gd name="connsiteX4-2901" fmla="*/ 896595 w 1664709"/>
                      <a:gd name="connsiteY4-2902" fmla="*/ 780315 h 2230828"/>
                      <a:gd name="connsiteX5-2903" fmla="*/ 941254 w 1664709"/>
                      <a:gd name="connsiteY5-2904" fmla="*/ 771679 h 2230828"/>
                      <a:gd name="connsiteX6-2905" fmla="*/ 972284 w 1664709"/>
                      <a:gd name="connsiteY6-2906" fmla="*/ 176808 h 2230828"/>
                      <a:gd name="connsiteX7-2907" fmla="*/ 1225473 w 1664709"/>
                      <a:gd name="connsiteY7-2908" fmla="*/ 169850 h 2230828"/>
                      <a:gd name="connsiteX8-2909" fmla="*/ 1227726 w 1664709"/>
                      <a:gd name="connsiteY8-2910" fmla="*/ 718458 h 2230828"/>
                      <a:gd name="connsiteX9-2911" fmla="*/ 1228346 w 1664709"/>
                      <a:gd name="connsiteY9-2912" fmla="*/ 1274065 h 2230828"/>
                      <a:gd name="connsiteX10-2913" fmla="*/ 1285512 w 1664709"/>
                      <a:gd name="connsiteY10-2914" fmla="*/ 1305560 h 2230828"/>
                      <a:gd name="connsiteX11-2915" fmla="*/ 1634902 w 1664709"/>
                      <a:gd name="connsiteY11-2916" fmla="*/ 1285297 h 2230828"/>
                      <a:gd name="connsiteX12-2917" fmla="*/ 1120143 w 1664709"/>
                      <a:gd name="connsiteY12-2918" fmla="*/ 2039998 h 2230828"/>
                      <a:gd name="connsiteX13-2919" fmla="*/ 655 w 1664709"/>
                      <a:gd name="connsiteY13-2920" fmla="*/ 1744239 h 2230828"/>
                      <a:gd name="connsiteX0-2921" fmla="*/ 655 w 1664709"/>
                      <a:gd name="connsiteY0-2922" fmla="*/ 1744239 h 2230828"/>
                      <a:gd name="connsiteX1-2923" fmla="*/ 45 w 1664709"/>
                      <a:gd name="connsiteY1-2924" fmla="*/ 909518 h 2230828"/>
                      <a:gd name="connsiteX2-2925" fmla="*/ 312956 w 1664709"/>
                      <a:gd name="connsiteY2-2926" fmla="*/ 826073 h 2230828"/>
                      <a:gd name="connsiteX3-2927" fmla="*/ 629346 w 1664709"/>
                      <a:gd name="connsiteY3-2928" fmla="*/ 798261 h 2230828"/>
                      <a:gd name="connsiteX4-2929" fmla="*/ 896595 w 1664709"/>
                      <a:gd name="connsiteY4-2930" fmla="*/ 780315 h 2230828"/>
                      <a:gd name="connsiteX5-2931" fmla="*/ 955541 w 1664709"/>
                      <a:gd name="connsiteY5-2932" fmla="*/ 797397 h 2230828"/>
                      <a:gd name="connsiteX6-2933" fmla="*/ 972284 w 1664709"/>
                      <a:gd name="connsiteY6-2934" fmla="*/ 176808 h 2230828"/>
                      <a:gd name="connsiteX7-2935" fmla="*/ 1225473 w 1664709"/>
                      <a:gd name="connsiteY7-2936" fmla="*/ 169850 h 2230828"/>
                      <a:gd name="connsiteX8-2937" fmla="*/ 1227726 w 1664709"/>
                      <a:gd name="connsiteY8-2938" fmla="*/ 718458 h 2230828"/>
                      <a:gd name="connsiteX9-2939" fmla="*/ 1228346 w 1664709"/>
                      <a:gd name="connsiteY9-2940" fmla="*/ 1274065 h 2230828"/>
                      <a:gd name="connsiteX10-2941" fmla="*/ 1285512 w 1664709"/>
                      <a:gd name="connsiteY10-2942" fmla="*/ 1305560 h 2230828"/>
                      <a:gd name="connsiteX11-2943" fmla="*/ 1634902 w 1664709"/>
                      <a:gd name="connsiteY11-2944" fmla="*/ 1285297 h 2230828"/>
                      <a:gd name="connsiteX12-2945" fmla="*/ 1120143 w 1664709"/>
                      <a:gd name="connsiteY12-2946" fmla="*/ 2039998 h 2230828"/>
                      <a:gd name="connsiteX13-2947" fmla="*/ 655 w 1664709"/>
                      <a:gd name="connsiteY13-2948" fmla="*/ 1744239 h 2230828"/>
                      <a:gd name="connsiteX0-2949" fmla="*/ 655 w 1664709"/>
                      <a:gd name="connsiteY0-2950" fmla="*/ 1744239 h 2230828"/>
                      <a:gd name="connsiteX1-2951" fmla="*/ 45 w 1664709"/>
                      <a:gd name="connsiteY1-2952" fmla="*/ 909518 h 2230828"/>
                      <a:gd name="connsiteX2-2953" fmla="*/ 312956 w 1664709"/>
                      <a:gd name="connsiteY2-2954" fmla="*/ 826073 h 2230828"/>
                      <a:gd name="connsiteX3-2955" fmla="*/ 629346 w 1664709"/>
                      <a:gd name="connsiteY3-2956" fmla="*/ 798261 h 2230828"/>
                      <a:gd name="connsiteX4-2957" fmla="*/ 896595 w 1664709"/>
                      <a:gd name="connsiteY4-2958" fmla="*/ 780315 h 2230828"/>
                      <a:gd name="connsiteX5-2959" fmla="*/ 964114 w 1664709"/>
                      <a:gd name="connsiteY5-2960" fmla="*/ 800255 h 2230828"/>
                      <a:gd name="connsiteX6-2961" fmla="*/ 972284 w 1664709"/>
                      <a:gd name="connsiteY6-2962" fmla="*/ 176808 h 2230828"/>
                      <a:gd name="connsiteX7-2963" fmla="*/ 1225473 w 1664709"/>
                      <a:gd name="connsiteY7-2964" fmla="*/ 169850 h 2230828"/>
                      <a:gd name="connsiteX8-2965" fmla="*/ 1227726 w 1664709"/>
                      <a:gd name="connsiteY8-2966" fmla="*/ 718458 h 2230828"/>
                      <a:gd name="connsiteX9-2967" fmla="*/ 1228346 w 1664709"/>
                      <a:gd name="connsiteY9-2968" fmla="*/ 1274065 h 2230828"/>
                      <a:gd name="connsiteX10-2969" fmla="*/ 1285512 w 1664709"/>
                      <a:gd name="connsiteY10-2970" fmla="*/ 1305560 h 2230828"/>
                      <a:gd name="connsiteX11-2971" fmla="*/ 1634902 w 1664709"/>
                      <a:gd name="connsiteY11-2972" fmla="*/ 1285297 h 2230828"/>
                      <a:gd name="connsiteX12-2973" fmla="*/ 1120143 w 1664709"/>
                      <a:gd name="connsiteY12-2974" fmla="*/ 2039998 h 2230828"/>
                      <a:gd name="connsiteX13-2975" fmla="*/ 655 w 1664709"/>
                      <a:gd name="connsiteY13-2976" fmla="*/ 1744239 h 2230828"/>
                      <a:gd name="connsiteX0-2977" fmla="*/ 655 w 1664709"/>
                      <a:gd name="connsiteY0-2978" fmla="*/ 1744239 h 2230828"/>
                      <a:gd name="connsiteX1-2979" fmla="*/ 45 w 1664709"/>
                      <a:gd name="connsiteY1-2980" fmla="*/ 909518 h 2230828"/>
                      <a:gd name="connsiteX2-2981" fmla="*/ 312956 w 1664709"/>
                      <a:gd name="connsiteY2-2982" fmla="*/ 826073 h 2230828"/>
                      <a:gd name="connsiteX3-2983" fmla="*/ 629346 w 1664709"/>
                      <a:gd name="connsiteY3-2984" fmla="*/ 798261 h 2230828"/>
                      <a:gd name="connsiteX4-2985" fmla="*/ 896595 w 1664709"/>
                      <a:gd name="connsiteY4-2986" fmla="*/ 780315 h 2230828"/>
                      <a:gd name="connsiteX5-2987" fmla="*/ 964114 w 1664709"/>
                      <a:gd name="connsiteY5-2988" fmla="*/ 800255 h 2230828"/>
                      <a:gd name="connsiteX6-2989" fmla="*/ 972284 w 1664709"/>
                      <a:gd name="connsiteY6-2990" fmla="*/ 176808 h 2230828"/>
                      <a:gd name="connsiteX7-2991" fmla="*/ 1225473 w 1664709"/>
                      <a:gd name="connsiteY7-2992" fmla="*/ 169850 h 2230828"/>
                      <a:gd name="connsiteX8-2993" fmla="*/ 1227726 w 1664709"/>
                      <a:gd name="connsiteY8-2994" fmla="*/ 718458 h 2230828"/>
                      <a:gd name="connsiteX9-2995" fmla="*/ 1228346 w 1664709"/>
                      <a:gd name="connsiteY9-2996" fmla="*/ 1274065 h 2230828"/>
                      <a:gd name="connsiteX10-2997" fmla="*/ 1285512 w 1664709"/>
                      <a:gd name="connsiteY10-2998" fmla="*/ 1305560 h 2230828"/>
                      <a:gd name="connsiteX11-2999" fmla="*/ 1634902 w 1664709"/>
                      <a:gd name="connsiteY11-3000" fmla="*/ 1285297 h 2230828"/>
                      <a:gd name="connsiteX12-3001" fmla="*/ 1120143 w 1664709"/>
                      <a:gd name="connsiteY12-3002" fmla="*/ 2039998 h 2230828"/>
                      <a:gd name="connsiteX13-3003" fmla="*/ 655 w 1664709"/>
                      <a:gd name="connsiteY13-3004" fmla="*/ 1744239 h 2230828"/>
                      <a:gd name="connsiteX0-3005" fmla="*/ 655 w 1664709"/>
                      <a:gd name="connsiteY0-3006" fmla="*/ 1744239 h 2230828"/>
                      <a:gd name="connsiteX1-3007" fmla="*/ 45 w 1664709"/>
                      <a:gd name="connsiteY1-3008" fmla="*/ 909518 h 2230828"/>
                      <a:gd name="connsiteX2-3009" fmla="*/ 312956 w 1664709"/>
                      <a:gd name="connsiteY2-3010" fmla="*/ 826073 h 2230828"/>
                      <a:gd name="connsiteX3-3011" fmla="*/ 629346 w 1664709"/>
                      <a:gd name="connsiteY3-3012" fmla="*/ 798261 h 2230828"/>
                      <a:gd name="connsiteX4-3013" fmla="*/ 896595 w 1664709"/>
                      <a:gd name="connsiteY4-3014" fmla="*/ 780315 h 2230828"/>
                      <a:gd name="connsiteX5-3015" fmla="*/ 964114 w 1664709"/>
                      <a:gd name="connsiteY5-3016" fmla="*/ 800255 h 2230828"/>
                      <a:gd name="connsiteX6-3017" fmla="*/ 972284 w 1664709"/>
                      <a:gd name="connsiteY6-3018" fmla="*/ 176808 h 2230828"/>
                      <a:gd name="connsiteX7-3019" fmla="*/ 1225473 w 1664709"/>
                      <a:gd name="connsiteY7-3020" fmla="*/ 169850 h 2230828"/>
                      <a:gd name="connsiteX8-3021" fmla="*/ 1227726 w 1664709"/>
                      <a:gd name="connsiteY8-3022" fmla="*/ 718458 h 2230828"/>
                      <a:gd name="connsiteX9-3023" fmla="*/ 1228346 w 1664709"/>
                      <a:gd name="connsiteY9-3024" fmla="*/ 1274065 h 2230828"/>
                      <a:gd name="connsiteX10-3025" fmla="*/ 1285512 w 1664709"/>
                      <a:gd name="connsiteY10-3026" fmla="*/ 1305560 h 2230828"/>
                      <a:gd name="connsiteX11-3027" fmla="*/ 1634902 w 1664709"/>
                      <a:gd name="connsiteY11-3028" fmla="*/ 1285297 h 2230828"/>
                      <a:gd name="connsiteX12-3029" fmla="*/ 1120143 w 1664709"/>
                      <a:gd name="connsiteY12-3030" fmla="*/ 2039998 h 2230828"/>
                      <a:gd name="connsiteX13-3031" fmla="*/ 655 w 1664709"/>
                      <a:gd name="connsiteY13-3032" fmla="*/ 1744239 h 2230828"/>
                      <a:gd name="connsiteX0-3033" fmla="*/ 655 w 1664709"/>
                      <a:gd name="connsiteY0-3034" fmla="*/ 1744239 h 2230828"/>
                      <a:gd name="connsiteX1-3035" fmla="*/ 45 w 1664709"/>
                      <a:gd name="connsiteY1-3036" fmla="*/ 909518 h 2230828"/>
                      <a:gd name="connsiteX2-3037" fmla="*/ 312956 w 1664709"/>
                      <a:gd name="connsiteY2-3038" fmla="*/ 826073 h 2230828"/>
                      <a:gd name="connsiteX3-3039" fmla="*/ 629346 w 1664709"/>
                      <a:gd name="connsiteY3-3040" fmla="*/ 798261 h 2230828"/>
                      <a:gd name="connsiteX4-3041" fmla="*/ 910883 w 1664709"/>
                      <a:gd name="connsiteY4-3042" fmla="*/ 803175 h 2230828"/>
                      <a:gd name="connsiteX5-3043" fmla="*/ 964114 w 1664709"/>
                      <a:gd name="connsiteY5-3044" fmla="*/ 800255 h 2230828"/>
                      <a:gd name="connsiteX6-3045" fmla="*/ 972284 w 1664709"/>
                      <a:gd name="connsiteY6-3046" fmla="*/ 176808 h 2230828"/>
                      <a:gd name="connsiteX7-3047" fmla="*/ 1225473 w 1664709"/>
                      <a:gd name="connsiteY7-3048" fmla="*/ 169850 h 2230828"/>
                      <a:gd name="connsiteX8-3049" fmla="*/ 1227726 w 1664709"/>
                      <a:gd name="connsiteY8-3050" fmla="*/ 718458 h 2230828"/>
                      <a:gd name="connsiteX9-3051" fmla="*/ 1228346 w 1664709"/>
                      <a:gd name="connsiteY9-3052" fmla="*/ 1274065 h 2230828"/>
                      <a:gd name="connsiteX10-3053" fmla="*/ 1285512 w 1664709"/>
                      <a:gd name="connsiteY10-3054" fmla="*/ 1305560 h 2230828"/>
                      <a:gd name="connsiteX11-3055" fmla="*/ 1634902 w 1664709"/>
                      <a:gd name="connsiteY11-3056" fmla="*/ 1285297 h 2230828"/>
                      <a:gd name="connsiteX12-3057" fmla="*/ 1120143 w 1664709"/>
                      <a:gd name="connsiteY12-3058" fmla="*/ 2039998 h 2230828"/>
                      <a:gd name="connsiteX13-3059" fmla="*/ 655 w 1664709"/>
                      <a:gd name="connsiteY13-3060" fmla="*/ 1744239 h 2230828"/>
                      <a:gd name="connsiteX0-3061" fmla="*/ 655 w 1664709"/>
                      <a:gd name="connsiteY0-3062" fmla="*/ 1744239 h 2230828"/>
                      <a:gd name="connsiteX1-3063" fmla="*/ 45 w 1664709"/>
                      <a:gd name="connsiteY1-3064" fmla="*/ 909518 h 2230828"/>
                      <a:gd name="connsiteX2-3065" fmla="*/ 312956 w 1664709"/>
                      <a:gd name="connsiteY2-3066" fmla="*/ 826073 h 2230828"/>
                      <a:gd name="connsiteX3-3067" fmla="*/ 629346 w 1664709"/>
                      <a:gd name="connsiteY3-3068" fmla="*/ 798261 h 2230828"/>
                      <a:gd name="connsiteX4-3069" fmla="*/ 922313 w 1664709"/>
                      <a:gd name="connsiteY4-3070" fmla="*/ 800317 h 2230828"/>
                      <a:gd name="connsiteX5-3071" fmla="*/ 964114 w 1664709"/>
                      <a:gd name="connsiteY5-3072" fmla="*/ 800255 h 2230828"/>
                      <a:gd name="connsiteX6-3073" fmla="*/ 972284 w 1664709"/>
                      <a:gd name="connsiteY6-3074" fmla="*/ 176808 h 2230828"/>
                      <a:gd name="connsiteX7-3075" fmla="*/ 1225473 w 1664709"/>
                      <a:gd name="connsiteY7-3076" fmla="*/ 169850 h 2230828"/>
                      <a:gd name="connsiteX8-3077" fmla="*/ 1227726 w 1664709"/>
                      <a:gd name="connsiteY8-3078" fmla="*/ 718458 h 2230828"/>
                      <a:gd name="connsiteX9-3079" fmla="*/ 1228346 w 1664709"/>
                      <a:gd name="connsiteY9-3080" fmla="*/ 1274065 h 2230828"/>
                      <a:gd name="connsiteX10-3081" fmla="*/ 1285512 w 1664709"/>
                      <a:gd name="connsiteY10-3082" fmla="*/ 1305560 h 2230828"/>
                      <a:gd name="connsiteX11-3083" fmla="*/ 1634902 w 1664709"/>
                      <a:gd name="connsiteY11-3084" fmla="*/ 1285297 h 2230828"/>
                      <a:gd name="connsiteX12-3085" fmla="*/ 1120143 w 1664709"/>
                      <a:gd name="connsiteY12-3086" fmla="*/ 2039998 h 2230828"/>
                      <a:gd name="connsiteX13-3087" fmla="*/ 655 w 1664709"/>
                      <a:gd name="connsiteY13-3088" fmla="*/ 1744239 h 2230828"/>
                      <a:gd name="connsiteX0-3089" fmla="*/ 655 w 1664709"/>
                      <a:gd name="connsiteY0-3090" fmla="*/ 1744239 h 2230828"/>
                      <a:gd name="connsiteX1-3091" fmla="*/ 45 w 1664709"/>
                      <a:gd name="connsiteY1-3092" fmla="*/ 909518 h 2230828"/>
                      <a:gd name="connsiteX2-3093" fmla="*/ 312956 w 1664709"/>
                      <a:gd name="connsiteY2-3094" fmla="*/ 826073 h 2230828"/>
                      <a:gd name="connsiteX3-3095" fmla="*/ 629346 w 1664709"/>
                      <a:gd name="connsiteY3-3096" fmla="*/ 798261 h 2230828"/>
                      <a:gd name="connsiteX4-3097" fmla="*/ 922313 w 1664709"/>
                      <a:gd name="connsiteY4-3098" fmla="*/ 800317 h 2230828"/>
                      <a:gd name="connsiteX5-3099" fmla="*/ 964114 w 1664709"/>
                      <a:gd name="connsiteY5-3100" fmla="*/ 800255 h 2230828"/>
                      <a:gd name="connsiteX6-3101" fmla="*/ 972284 w 1664709"/>
                      <a:gd name="connsiteY6-3102" fmla="*/ 176808 h 2230828"/>
                      <a:gd name="connsiteX7-3103" fmla="*/ 1225473 w 1664709"/>
                      <a:gd name="connsiteY7-3104" fmla="*/ 169850 h 2230828"/>
                      <a:gd name="connsiteX8-3105" fmla="*/ 1227726 w 1664709"/>
                      <a:gd name="connsiteY8-3106" fmla="*/ 718458 h 2230828"/>
                      <a:gd name="connsiteX9-3107" fmla="*/ 1228346 w 1664709"/>
                      <a:gd name="connsiteY9-3108" fmla="*/ 1274065 h 2230828"/>
                      <a:gd name="connsiteX10-3109" fmla="*/ 1285512 w 1664709"/>
                      <a:gd name="connsiteY10-3110" fmla="*/ 1305560 h 2230828"/>
                      <a:gd name="connsiteX11-3111" fmla="*/ 1634902 w 1664709"/>
                      <a:gd name="connsiteY11-3112" fmla="*/ 1285297 h 2230828"/>
                      <a:gd name="connsiteX12-3113" fmla="*/ 1120143 w 1664709"/>
                      <a:gd name="connsiteY12-3114" fmla="*/ 2039998 h 2230828"/>
                      <a:gd name="connsiteX13-3115" fmla="*/ 655 w 1664709"/>
                      <a:gd name="connsiteY13-3116" fmla="*/ 1744239 h 2230828"/>
                      <a:gd name="connsiteX0-3117" fmla="*/ 655 w 1664709"/>
                      <a:gd name="connsiteY0-3118" fmla="*/ 1744239 h 2230828"/>
                      <a:gd name="connsiteX1-3119" fmla="*/ 45 w 1664709"/>
                      <a:gd name="connsiteY1-3120" fmla="*/ 909518 h 2230828"/>
                      <a:gd name="connsiteX2-3121" fmla="*/ 312956 w 1664709"/>
                      <a:gd name="connsiteY2-3122" fmla="*/ 826073 h 2230828"/>
                      <a:gd name="connsiteX3-3123" fmla="*/ 629346 w 1664709"/>
                      <a:gd name="connsiteY3-3124" fmla="*/ 798261 h 2230828"/>
                      <a:gd name="connsiteX4-3125" fmla="*/ 922313 w 1664709"/>
                      <a:gd name="connsiteY4-3126" fmla="*/ 800317 h 2230828"/>
                      <a:gd name="connsiteX5-3127" fmla="*/ 964114 w 1664709"/>
                      <a:gd name="connsiteY5-3128" fmla="*/ 800255 h 2230828"/>
                      <a:gd name="connsiteX6-3129" fmla="*/ 972284 w 1664709"/>
                      <a:gd name="connsiteY6-3130" fmla="*/ 176808 h 2230828"/>
                      <a:gd name="connsiteX7-3131" fmla="*/ 1225473 w 1664709"/>
                      <a:gd name="connsiteY7-3132" fmla="*/ 169850 h 2230828"/>
                      <a:gd name="connsiteX8-3133" fmla="*/ 1227726 w 1664709"/>
                      <a:gd name="connsiteY8-3134" fmla="*/ 718458 h 2230828"/>
                      <a:gd name="connsiteX9-3135" fmla="*/ 1228346 w 1664709"/>
                      <a:gd name="connsiteY9-3136" fmla="*/ 1274065 h 2230828"/>
                      <a:gd name="connsiteX10-3137" fmla="*/ 1285512 w 1664709"/>
                      <a:gd name="connsiteY10-3138" fmla="*/ 1305560 h 2230828"/>
                      <a:gd name="connsiteX11-3139" fmla="*/ 1634902 w 1664709"/>
                      <a:gd name="connsiteY11-3140" fmla="*/ 1285297 h 2230828"/>
                      <a:gd name="connsiteX12-3141" fmla="*/ 1120143 w 1664709"/>
                      <a:gd name="connsiteY12-3142" fmla="*/ 2039998 h 2230828"/>
                      <a:gd name="connsiteX13-3143" fmla="*/ 655 w 1664709"/>
                      <a:gd name="connsiteY13-3144" fmla="*/ 1744239 h 2230828"/>
                      <a:gd name="connsiteX0-3145" fmla="*/ 655 w 1664709"/>
                      <a:gd name="connsiteY0-3146" fmla="*/ 1744239 h 2230828"/>
                      <a:gd name="connsiteX1-3147" fmla="*/ 45 w 1664709"/>
                      <a:gd name="connsiteY1-3148" fmla="*/ 909518 h 2230828"/>
                      <a:gd name="connsiteX2-3149" fmla="*/ 312956 w 1664709"/>
                      <a:gd name="connsiteY2-3150" fmla="*/ 826073 h 2230828"/>
                      <a:gd name="connsiteX3-3151" fmla="*/ 629346 w 1664709"/>
                      <a:gd name="connsiteY3-3152" fmla="*/ 798261 h 2230828"/>
                      <a:gd name="connsiteX4-3153" fmla="*/ 922313 w 1664709"/>
                      <a:gd name="connsiteY4-3154" fmla="*/ 800317 h 2230828"/>
                      <a:gd name="connsiteX5-3155" fmla="*/ 966971 w 1664709"/>
                      <a:gd name="connsiteY5-3156" fmla="*/ 805970 h 2230828"/>
                      <a:gd name="connsiteX6-3157" fmla="*/ 972284 w 1664709"/>
                      <a:gd name="connsiteY6-3158" fmla="*/ 176808 h 2230828"/>
                      <a:gd name="connsiteX7-3159" fmla="*/ 1225473 w 1664709"/>
                      <a:gd name="connsiteY7-3160" fmla="*/ 169850 h 2230828"/>
                      <a:gd name="connsiteX8-3161" fmla="*/ 1227726 w 1664709"/>
                      <a:gd name="connsiteY8-3162" fmla="*/ 718458 h 2230828"/>
                      <a:gd name="connsiteX9-3163" fmla="*/ 1228346 w 1664709"/>
                      <a:gd name="connsiteY9-3164" fmla="*/ 1274065 h 2230828"/>
                      <a:gd name="connsiteX10-3165" fmla="*/ 1285512 w 1664709"/>
                      <a:gd name="connsiteY10-3166" fmla="*/ 1305560 h 2230828"/>
                      <a:gd name="connsiteX11-3167" fmla="*/ 1634902 w 1664709"/>
                      <a:gd name="connsiteY11-3168" fmla="*/ 1285297 h 2230828"/>
                      <a:gd name="connsiteX12-3169" fmla="*/ 1120143 w 1664709"/>
                      <a:gd name="connsiteY12-3170" fmla="*/ 2039998 h 2230828"/>
                      <a:gd name="connsiteX13-3171" fmla="*/ 655 w 1664709"/>
                      <a:gd name="connsiteY13-3172" fmla="*/ 1744239 h 2230828"/>
                      <a:gd name="connsiteX0-3173" fmla="*/ 655 w 1664709"/>
                      <a:gd name="connsiteY0-3174" fmla="*/ 1744239 h 2230828"/>
                      <a:gd name="connsiteX1-3175" fmla="*/ 45 w 1664709"/>
                      <a:gd name="connsiteY1-3176" fmla="*/ 909518 h 2230828"/>
                      <a:gd name="connsiteX2-3177" fmla="*/ 312956 w 1664709"/>
                      <a:gd name="connsiteY2-3178" fmla="*/ 826073 h 2230828"/>
                      <a:gd name="connsiteX3-3179" fmla="*/ 629346 w 1664709"/>
                      <a:gd name="connsiteY3-3180" fmla="*/ 798261 h 2230828"/>
                      <a:gd name="connsiteX4-3181" fmla="*/ 922313 w 1664709"/>
                      <a:gd name="connsiteY4-3182" fmla="*/ 800317 h 2230828"/>
                      <a:gd name="connsiteX5-3183" fmla="*/ 966971 w 1664709"/>
                      <a:gd name="connsiteY5-3184" fmla="*/ 805970 h 2230828"/>
                      <a:gd name="connsiteX6-3185" fmla="*/ 977999 w 1664709"/>
                      <a:gd name="connsiteY6-3186" fmla="*/ 176808 h 2230828"/>
                      <a:gd name="connsiteX7-3187" fmla="*/ 1225473 w 1664709"/>
                      <a:gd name="connsiteY7-3188" fmla="*/ 169850 h 2230828"/>
                      <a:gd name="connsiteX8-3189" fmla="*/ 1227726 w 1664709"/>
                      <a:gd name="connsiteY8-3190" fmla="*/ 718458 h 2230828"/>
                      <a:gd name="connsiteX9-3191" fmla="*/ 1228346 w 1664709"/>
                      <a:gd name="connsiteY9-3192" fmla="*/ 1274065 h 2230828"/>
                      <a:gd name="connsiteX10-3193" fmla="*/ 1285512 w 1664709"/>
                      <a:gd name="connsiteY10-3194" fmla="*/ 1305560 h 2230828"/>
                      <a:gd name="connsiteX11-3195" fmla="*/ 1634902 w 1664709"/>
                      <a:gd name="connsiteY11-3196" fmla="*/ 1285297 h 2230828"/>
                      <a:gd name="connsiteX12-3197" fmla="*/ 1120143 w 1664709"/>
                      <a:gd name="connsiteY12-3198" fmla="*/ 2039998 h 2230828"/>
                      <a:gd name="connsiteX13-3199" fmla="*/ 655 w 1664709"/>
                      <a:gd name="connsiteY13-3200" fmla="*/ 1744239 h 2230828"/>
                      <a:gd name="connsiteX0-3201" fmla="*/ 655 w 1664709"/>
                      <a:gd name="connsiteY0-3202" fmla="*/ 1739812 h 2226401"/>
                      <a:gd name="connsiteX1-3203" fmla="*/ 45 w 1664709"/>
                      <a:gd name="connsiteY1-3204" fmla="*/ 905091 h 2226401"/>
                      <a:gd name="connsiteX2-3205" fmla="*/ 312956 w 1664709"/>
                      <a:gd name="connsiteY2-3206" fmla="*/ 821646 h 2226401"/>
                      <a:gd name="connsiteX3-3207" fmla="*/ 629346 w 1664709"/>
                      <a:gd name="connsiteY3-3208" fmla="*/ 793834 h 2226401"/>
                      <a:gd name="connsiteX4-3209" fmla="*/ 922313 w 1664709"/>
                      <a:gd name="connsiteY4-3210" fmla="*/ 795890 h 2226401"/>
                      <a:gd name="connsiteX5-3211" fmla="*/ 966971 w 1664709"/>
                      <a:gd name="connsiteY5-3212" fmla="*/ 801543 h 2226401"/>
                      <a:gd name="connsiteX6-3213" fmla="*/ 969427 w 1664709"/>
                      <a:gd name="connsiteY6-3214" fmla="*/ 183811 h 2226401"/>
                      <a:gd name="connsiteX7-3215" fmla="*/ 1225473 w 1664709"/>
                      <a:gd name="connsiteY7-3216" fmla="*/ 165423 h 2226401"/>
                      <a:gd name="connsiteX8-3217" fmla="*/ 1227726 w 1664709"/>
                      <a:gd name="connsiteY8-3218" fmla="*/ 714031 h 2226401"/>
                      <a:gd name="connsiteX9-3219" fmla="*/ 1228346 w 1664709"/>
                      <a:gd name="connsiteY9-3220" fmla="*/ 1269638 h 2226401"/>
                      <a:gd name="connsiteX10-3221" fmla="*/ 1285512 w 1664709"/>
                      <a:gd name="connsiteY10-3222" fmla="*/ 1301133 h 2226401"/>
                      <a:gd name="connsiteX11-3223" fmla="*/ 1634902 w 1664709"/>
                      <a:gd name="connsiteY11-3224" fmla="*/ 1280870 h 2226401"/>
                      <a:gd name="connsiteX12-3225" fmla="*/ 1120143 w 1664709"/>
                      <a:gd name="connsiteY12-3226" fmla="*/ 2035571 h 2226401"/>
                      <a:gd name="connsiteX13-3227" fmla="*/ 655 w 1664709"/>
                      <a:gd name="connsiteY13-3228" fmla="*/ 1739812 h 2226401"/>
                      <a:gd name="connsiteX0-3229" fmla="*/ 655 w 1664709"/>
                      <a:gd name="connsiteY0-3230" fmla="*/ 1739812 h 2226401"/>
                      <a:gd name="connsiteX1-3231" fmla="*/ 45 w 1664709"/>
                      <a:gd name="connsiteY1-3232" fmla="*/ 905091 h 2226401"/>
                      <a:gd name="connsiteX2-3233" fmla="*/ 312956 w 1664709"/>
                      <a:gd name="connsiteY2-3234" fmla="*/ 821646 h 2226401"/>
                      <a:gd name="connsiteX3-3235" fmla="*/ 629346 w 1664709"/>
                      <a:gd name="connsiteY3-3236" fmla="*/ 793834 h 2226401"/>
                      <a:gd name="connsiteX4-3237" fmla="*/ 922313 w 1664709"/>
                      <a:gd name="connsiteY4-3238" fmla="*/ 795890 h 2226401"/>
                      <a:gd name="connsiteX5-3239" fmla="*/ 966971 w 1664709"/>
                      <a:gd name="connsiteY5-3240" fmla="*/ 801543 h 2226401"/>
                      <a:gd name="connsiteX6-3241" fmla="*/ 977999 w 1664709"/>
                      <a:gd name="connsiteY6-3242" fmla="*/ 183811 h 2226401"/>
                      <a:gd name="connsiteX7-3243" fmla="*/ 1225473 w 1664709"/>
                      <a:gd name="connsiteY7-3244" fmla="*/ 165423 h 2226401"/>
                      <a:gd name="connsiteX8-3245" fmla="*/ 1227726 w 1664709"/>
                      <a:gd name="connsiteY8-3246" fmla="*/ 714031 h 2226401"/>
                      <a:gd name="connsiteX9-3247" fmla="*/ 1228346 w 1664709"/>
                      <a:gd name="connsiteY9-3248" fmla="*/ 1269638 h 2226401"/>
                      <a:gd name="connsiteX10-3249" fmla="*/ 1285512 w 1664709"/>
                      <a:gd name="connsiteY10-3250" fmla="*/ 1301133 h 2226401"/>
                      <a:gd name="connsiteX11-3251" fmla="*/ 1634902 w 1664709"/>
                      <a:gd name="connsiteY11-3252" fmla="*/ 1280870 h 2226401"/>
                      <a:gd name="connsiteX12-3253" fmla="*/ 1120143 w 1664709"/>
                      <a:gd name="connsiteY12-3254" fmla="*/ 2035571 h 2226401"/>
                      <a:gd name="connsiteX13-3255" fmla="*/ 655 w 1664709"/>
                      <a:gd name="connsiteY13-3256" fmla="*/ 1739812 h 2226401"/>
                      <a:gd name="connsiteX0-3257" fmla="*/ 655 w 1664709"/>
                      <a:gd name="connsiteY0-3258" fmla="*/ 1737666 h 2224255"/>
                      <a:gd name="connsiteX1-3259" fmla="*/ 45 w 1664709"/>
                      <a:gd name="connsiteY1-3260" fmla="*/ 902945 h 2224255"/>
                      <a:gd name="connsiteX2-3261" fmla="*/ 312956 w 1664709"/>
                      <a:gd name="connsiteY2-3262" fmla="*/ 819500 h 2224255"/>
                      <a:gd name="connsiteX3-3263" fmla="*/ 629346 w 1664709"/>
                      <a:gd name="connsiteY3-3264" fmla="*/ 791688 h 2224255"/>
                      <a:gd name="connsiteX4-3265" fmla="*/ 922313 w 1664709"/>
                      <a:gd name="connsiteY4-3266" fmla="*/ 793744 h 2224255"/>
                      <a:gd name="connsiteX5-3267" fmla="*/ 966971 w 1664709"/>
                      <a:gd name="connsiteY5-3268" fmla="*/ 799397 h 2224255"/>
                      <a:gd name="connsiteX6-3269" fmla="*/ 966569 w 1664709"/>
                      <a:gd name="connsiteY6-3270" fmla="*/ 187380 h 2224255"/>
                      <a:gd name="connsiteX7-3271" fmla="*/ 1225473 w 1664709"/>
                      <a:gd name="connsiteY7-3272" fmla="*/ 163277 h 2224255"/>
                      <a:gd name="connsiteX8-3273" fmla="*/ 1227726 w 1664709"/>
                      <a:gd name="connsiteY8-3274" fmla="*/ 711885 h 2224255"/>
                      <a:gd name="connsiteX9-3275" fmla="*/ 1228346 w 1664709"/>
                      <a:gd name="connsiteY9-3276" fmla="*/ 1267492 h 2224255"/>
                      <a:gd name="connsiteX10-3277" fmla="*/ 1285512 w 1664709"/>
                      <a:gd name="connsiteY10-3278" fmla="*/ 1298987 h 2224255"/>
                      <a:gd name="connsiteX11-3279" fmla="*/ 1634902 w 1664709"/>
                      <a:gd name="connsiteY11-3280" fmla="*/ 1278724 h 2224255"/>
                      <a:gd name="connsiteX12-3281" fmla="*/ 1120143 w 1664709"/>
                      <a:gd name="connsiteY12-3282" fmla="*/ 2033425 h 2224255"/>
                      <a:gd name="connsiteX13-3283" fmla="*/ 655 w 1664709"/>
                      <a:gd name="connsiteY13-3284" fmla="*/ 1737666 h 2224255"/>
                      <a:gd name="connsiteX0-3285" fmla="*/ 655 w 1664709"/>
                      <a:gd name="connsiteY0-3286" fmla="*/ 1737666 h 2224255"/>
                      <a:gd name="connsiteX1-3287" fmla="*/ 45 w 1664709"/>
                      <a:gd name="connsiteY1-3288" fmla="*/ 902945 h 2224255"/>
                      <a:gd name="connsiteX2-3289" fmla="*/ 312956 w 1664709"/>
                      <a:gd name="connsiteY2-3290" fmla="*/ 819500 h 2224255"/>
                      <a:gd name="connsiteX3-3291" fmla="*/ 629346 w 1664709"/>
                      <a:gd name="connsiteY3-3292" fmla="*/ 791688 h 2224255"/>
                      <a:gd name="connsiteX4-3293" fmla="*/ 922313 w 1664709"/>
                      <a:gd name="connsiteY4-3294" fmla="*/ 793744 h 2224255"/>
                      <a:gd name="connsiteX5-3295" fmla="*/ 966971 w 1664709"/>
                      <a:gd name="connsiteY5-3296" fmla="*/ 799397 h 2224255"/>
                      <a:gd name="connsiteX6-3297" fmla="*/ 966569 w 1664709"/>
                      <a:gd name="connsiteY6-3298" fmla="*/ 187380 h 2224255"/>
                      <a:gd name="connsiteX7-3299" fmla="*/ 1225473 w 1664709"/>
                      <a:gd name="connsiteY7-3300" fmla="*/ 163277 h 2224255"/>
                      <a:gd name="connsiteX8-3301" fmla="*/ 1227726 w 1664709"/>
                      <a:gd name="connsiteY8-3302" fmla="*/ 711885 h 2224255"/>
                      <a:gd name="connsiteX9-3303" fmla="*/ 1228346 w 1664709"/>
                      <a:gd name="connsiteY9-3304" fmla="*/ 1267492 h 2224255"/>
                      <a:gd name="connsiteX10-3305" fmla="*/ 1285512 w 1664709"/>
                      <a:gd name="connsiteY10-3306" fmla="*/ 1298987 h 2224255"/>
                      <a:gd name="connsiteX11-3307" fmla="*/ 1634902 w 1664709"/>
                      <a:gd name="connsiteY11-3308" fmla="*/ 1278724 h 2224255"/>
                      <a:gd name="connsiteX12-3309" fmla="*/ 1120143 w 1664709"/>
                      <a:gd name="connsiteY12-3310" fmla="*/ 2033425 h 2224255"/>
                      <a:gd name="connsiteX13-3311" fmla="*/ 655 w 1664709"/>
                      <a:gd name="connsiteY13-3312" fmla="*/ 1737666 h 2224255"/>
                      <a:gd name="connsiteX0-3313" fmla="*/ 655 w 1664709"/>
                      <a:gd name="connsiteY0-3314" fmla="*/ 1737666 h 2224255"/>
                      <a:gd name="connsiteX1-3315" fmla="*/ 45 w 1664709"/>
                      <a:gd name="connsiteY1-3316" fmla="*/ 902945 h 2224255"/>
                      <a:gd name="connsiteX2-3317" fmla="*/ 312956 w 1664709"/>
                      <a:gd name="connsiteY2-3318" fmla="*/ 819500 h 2224255"/>
                      <a:gd name="connsiteX3-3319" fmla="*/ 629346 w 1664709"/>
                      <a:gd name="connsiteY3-3320" fmla="*/ 791688 h 2224255"/>
                      <a:gd name="connsiteX4-3321" fmla="*/ 922313 w 1664709"/>
                      <a:gd name="connsiteY4-3322" fmla="*/ 793744 h 2224255"/>
                      <a:gd name="connsiteX5-3323" fmla="*/ 966971 w 1664709"/>
                      <a:gd name="connsiteY5-3324" fmla="*/ 799397 h 2224255"/>
                      <a:gd name="connsiteX6-3325" fmla="*/ 966569 w 1664709"/>
                      <a:gd name="connsiteY6-3326" fmla="*/ 187380 h 2224255"/>
                      <a:gd name="connsiteX7-3327" fmla="*/ 1225473 w 1664709"/>
                      <a:gd name="connsiteY7-3328" fmla="*/ 163277 h 2224255"/>
                      <a:gd name="connsiteX8-3329" fmla="*/ 1227726 w 1664709"/>
                      <a:gd name="connsiteY8-3330" fmla="*/ 711885 h 2224255"/>
                      <a:gd name="connsiteX9-3331" fmla="*/ 1228346 w 1664709"/>
                      <a:gd name="connsiteY9-3332" fmla="*/ 1267492 h 2224255"/>
                      <a:gd name="connsiteX10-3333" fmla="*/ 1285512 w 1664709"/>
                      <a:gd name="connsiteY10-3334" fmla="*/ 1298987 h 2224255"/>
                      <a:gd name="connsiteX11-3335" fmla="*/ 1634902 w 1664709"/>
                      <a:gd name="connsiteY11-3336" fmla="*/ 1278724 h 2224255"/>
                      <a:gd name="connsiteX12-3337" fmla="*/ 1120143 w 1664709"/>
                      <a:gd name="connsiteY12-3338" fmla="*/ 2033425 h 2224255"/>
                      <a:gd name="connsiteX13-3339" fmla="*/ 655 w 1664709"/>
                      <a:gd name="connsiteY13-3340" fmla="*/ 1737666 h 2224255"/>
                      <a:gd name="connsiteX0-3341" fmla="*/ 655 w 1664709"/>
                      <a:gd name="connsiteY0-3342" fmla="*/ 1707555 h 2194144"/>
                      <a:gd name="connsiteX1-3343" fmla="*/ 45 w 1664709"/>
                      <a:gd name="connsiteY1-3344" fmla="*/ 872834 h 2194144"/>
                      <a:gd name="connsiteX2-3345" fmla="*/ 312956 w 1664709"/>
                      <a:gd name="connsiteY2-3346" fmla="*/ 789389 h 2194144"/>
                      <a:gd name="connsiteX3-3347" fmla="*/ 629346 w 1664709"/>
                      <a:gd name="connsiteY3-3348" fmla="*/ 761577 h 2194144"/>
                      <a:gd name="connsiteX4-3349" fmla="*/ 922313 w 1664709"/>
                      <a:gd name="connsiteY4-3350" fmla="*/ 763633 h 2194144"/>
                      <a:gd name="connsiteX5-3351" fmla="*/ 966971 w 1664709"/>
                      <a:gd name="connsiteY5-3352" fmla="*/ 769286 h 2194144"/>
                      <a:gd name="connsiteX6-3353" fmla="*/ 966569 w 1664709"/>
                      <a:gd name="connsiteY6-3354" fmla="*/ 157269 h 2194144"/>
                      <a:gd name="connsiteX7-3355" fmla="*/ 1225473 w 1664709"/>
                      <a:gd name="connsiteY7-3356" fmla="*/ 133166 h 2194144"/>
                      <a:gd name="connsiteX8-3357" fmla="*/ 1227726 w 1664709"/>
                      <a:gd name="connsiteY8-3358" fmla="*/ 681774 h 2194144"/>
                      <a:gd name="connsiteX9-3359" fmla="*/ 1228346 w 1664709"/>
                      <a:gd name="connsiteY9-3360" fmla="*/ 1237381 h 2194144"/>
                      <a:gd name="connsiteX10-3361" fmla="*/ 1285512 w 1664709"/>
                      <a:gd name="connsiteY10-3362" fmla="*/ 1268876 h 2194144"/>
                      <a:gd name="connsiteX11-3363" fmla="*/ 1634902 w 1664709"/>
                      <a:gd name="connsiteY11-3364" fmla="*/ 1248613 h 2194144"/>
                      <a:gd name="connsiteX12-3365" fmla="*/ 1120143 w 1664709"/>
                      <a:gd name="connsiteY12-3366" fmla="*/ 2003314 h 2194144"/>
                      <a:gd name="connsiteX13-3367" fmla="*/ 655 w 1664709"/>
                      <a:gd name="connsiteY13-3368" fmla="*/ 1707555 h 2194144"/>
                      <a:gd name="connsiteX0-3369" fmla="*/ 655 w 1664709"/>
                      <a:gd name="connsiteY0-3370" fmla="*/ 1715121 h 2201710"/>
                      <a:gd name="connsiteX1-3371" fmla="*/ 45 w 1664709"/>
                      <a:gd name="connsiteY1-3372" fmla="*/ 880400 h 2201710"/>
                      <a:gd name="connsiteX2-3373" fmla="*/ 312956 w 1664709"/>
                      <a:gd name="connsiteY2-3374" fmla="*/ 796955 h 2201710"/>
                      <a:gd name="connsiteX3-3375" fmla="*/ 629346 w 1664709"/>
                      <a:gd name="connsiteY3-3376" fmla="*/ 769143 h 2201710"/>
                      <a:gd name="connsiteX4-3377" fmla="*/ 922313 w 1664709"/>
                      <a:gd name="connsiteY4-3378" fmla="*/ 771199 h 2201710"/>
                      <a:gd name="connsiteX5-3379" fmla="*/ 966971 w 1664709"/>
                      <a:gd name="connsiteY5-3380" fmla="*/ 776852 h 2201710"/>
                      <a:gd name="connsiteX6-3381" fmla="*/ 966569 w 1664709"/>
                      <a:gd name="connsiteY6-3382" fmla="*/ 164835 h 2201710"/>
                      <a:gd name="connsiteX7-3383" fmla="*/ 1225473 w 1664709"/>
                      <a:gd name="connsiteY7-3384" fmla="*/ 140732 h 2201710"/>
                      <a:gd name="connsiteX8-3385" fmla="*/ 1227726 w 1664709"/>
                      <a:gd name="connsiteY8-3386" fmla="*/ 689340 h 2201710"/>
                      <a:gd name="connsiteX9-3387" fmla="*/ 1228346 w 1664709"/>
                      <a:gd name="connsiteY9-3388" fmla="*/ 1244947 h 2201710"/>
                      <a:gd name="connsiteX10-3389" fmla="*/ 1285512 w 1664709"/>
                      <a:gd name="connsiteY10-3390" fmla="*/ 1276442 h 2201710"/>
                      <a:gd name="connsiteX11-3391" fmla="*/ 1634902 w 1664709"/>
                      <a:gd name="connsiteY11-3392" fmla="*/ 1256179 h 2201710"/>
                      <a:gd name="connsiteX12-3393" fmla="*/ 1120143 w 1664709"/>
                      <a:gd name="connsiteY12-3394" fmla="*/ 2010880 h 2201710"/>
                      <a:gd name="connsiteX13-3395" fmla="*/ 655 w 1664709"/>
                      <a:gd name="connsiteY13-3396" fmla="*/ 1715121 h 2201710"/>
                      <a:gd name="connsiteX0-3397" fmla="*/ 655 w 1664709"/>
                      <a:gd name="connsiteY0-3398" fmla="*/ 1715121 h 2201710"/>
                      <a:gd name="connsiteX1-3399" fmla="*/ 45 w 1664709"/>
                      <a:gd name="connsiteY1-3400" fmla="*/ 880400 h 2201710"/>
                      <a:gd name="connsiteX2-3401" fmla="*/ 312956 w 1664709"/>
                      <a:gd name="connsiteY2-3402" fmla="*/ 796955 h 2201710"/>
                      <a:gd name="connsiteX3-3403" fmla="*/ 629346 w 1664709"/>
                      <a:gd name="connsiteY3-3404" fmla="*/ 769143 h 2201710"/>
                      <a:gd name="connsiteX4-3405" fmla="*/ 933743 w 1664709"/>
                      <a:gd name="connsiteY4-3406" fmla="*/ 779772 h 2201710"/>
                      <a:gd name="connsiteX5-3407" fmla="*/ 966971 w 1664709"/>
                      <a:gd name="connsiteY5-3408" fmla="*/ 776852 h 2201710"/>
                      <a:gd name="connsiteX6-3409" fmla="*/ 966569 w 1664709"/>
                      <a:gd name="connsiteY6-3410" fmla="*/ 164835 h 2201710"/>
                      <a:gd name="connsiteX7-3411" fmla="*/ 1225473 w 1664709"/>
                      <a:gd name="connsiteY7-3412" fmla="*/ 140732 h 2201710"/>
                      <a:gd name="connsiteX8-3413" fmla="*/ 1227726 w 1664709"/>
                      <a:gd name="connsiteY8-3414" fmla="*/ 689340 h 2201710"/>
                      <a:gd name="connsiteX9-3415" fmla="*/ 1228346 w 1664709"/>
                      <a:gd name="connsiteY9-3416" fmla="*/ 1244947 h 2201710"/>
                      <a:gd name="connsiteX10-3417" fmla="*/ 1285512 w 1664709"/>
                      <a:gd name="connsiteY10-3418" fmla="*/ 1276442 h 2201710"/>
                      <a:gd name="connsiteX11-3419" fmla="*/ 1634902 w 1664709"/>
                      <a:gd name="connsiteY11-3420" fmla="*/ 1256179 h 2201710"/>
                      <a:gd name="connsiteX12-3421" fmla="*/ 1120143 w 1664709"/>
                      <a:gd name="connsiteY12-3422" fmla="*/ 2010880 h 2201710"/>
                      <a:gd name="connsiteX13-3423" fmla="*/ 655 w 1664709"/>
                      <a:gd name="connsiteY13-3424" fmla="*/ 1715121 h 2201710"/>
                      <a:gd name="connsiteX0-3425" fmla="*/ 655 w 1664709"/>
                      <a:gd name="connsiteY0-3426" fmla="*/ 1715121 h 2201710"/>
                      <a:gd name="connsiteX1-3427" fmla="*/ 45 w 1664709"/>
                      <a:gd name="connsiteY1-3428" fmla="*/ 880400 h 2201710"/>
                      <a:gd name="connsiteX2-3429" fmla="*/ 312956 w 1664709"/>
                      <a:gd name="connsiteY2-3430" fmla="*/ 796955 h 2201710"/>
                      <a:gd name="connsiteX3-3431" fmla="*/ 655064 w 1664709"/>
                      <a:gd name="connsiteY3-3432" fmla="*/ 772000 h 2201710"/>
                      <a:gd name="connsiteX4-3433" fmla="*/ 933743 w 1664709"/>
                      <a:gd name="connsiteY4-3434" fmla="*/ 779772 h 2201710"/>
                      <a:gd name="connsiteX5-3435" fmla="*/ 966971 w 1664709"/>
                      <a:gd name="connsiteY5-3436" fmla="*/ 776852 h 2201710"/>
                      <a:gd name="connsiteX6-3437" fmla="*/ 966569 w 1664709"/>
                      <a:gd name="connsiteY6-3438" fmla="*/ 164835 h 2201710"/>
                      <a:gd name="connsiteX7-3439" fmla="*/ 1225473 w 1664709"/>
                      <a:gd name="connsiteY7-3440" fmla="*/ 140732 h 2201710"/>
                      <a:gd name="connsiteX8-3441" fmla="*/ 1227726 w 1664709"/>
                      <a:gd name="connsiteY8-3442" fmla="*/ 689340 h 2201710"/>
                      <a:gd name="connsiteX9-3443" fmla="*/ 1228346 w 1664709"/>
                      <a:gd name="connsiteY9-3444" fmla="*/ 1244947 h 2201710"/>
                      <a:gd name="connsiteX10-3445" fmla="*/ 1285512 w 1664709"/>
                      <a:gd name="connsiteY10-3446" fmla="*/ 1276442 h 2201710"/>
                      <a:gd name="connsiteX11-3447" fmla="*/ 1634902 w 1664709"/>
                      <a:gd name="connsiteY11-3448" fmla="*/ 1256179 h 2201710"/>
                      <a:gd name="connsiteX12-3449" fmla="*/ 1120143 w 1664709"/>
                      <a:gd name="connsiteY12-3450" fmla="*/ 2010880 h 2201710"/>
                      <a:gd name="connsiteX13-3451" fmla="*/ 655 w 1664709"/>
                      <a:gd name="connsiteY13-3452" fmla="*/ 1715121 h 2201710"/>
                      <a:gd name="connsiteX0-3453" fmla="*/ 655 w 1664709"/>
                      <a:gd name="connsiteY0-3454" fmla="*/ 1715121 h 2201710"/>
                      <a:gd name="connsiteX1-3455" fmla="*/ 45 w 1664709"/>
                      <a:gd name="connsiteY1-3456" fmla="*/ 880400 h 2201710"/>
                      <a:gd name="connsiteX2-3457" fmla="*/ 312956 w 1664709"/>
                      <a:gd name="connsiteY2-3458" fmla="*/ 796955 h 2201710"/>
                      <a:gd name="connsiteX3-3459" fmla="*/ 655064 w 1664709"/>
                      <a:gd name="connsiteY3-3460" fmla="*/ 772000 h 2201710"/>
                      <a:gd name="connsiteX4-3461" fmla="*/ 933743 w 1664709"/>
                      <a:gd name="connsiteY4-3462" fmla="*/ 779772 h 2201710"/>
                      <a:gd name="connsiteX5-3463" fmla="*/ 966971 w 1664709"/>
                      <a:gd name="connsiteY5-3464" fmla="*/ 776852 h 2201710"/>
                      <a:gd name="connsiteX6-3465" fmla="*/ 966569 w 1664709"/>
                      <a:gd name="connsiteY6-3466" fmla="*/ 164835 h 2201710"/>
                      <a:gd name="connsiteX7-3467" fmla="*/ 1225473 w 1664709"/>
                      <a:gd name="connsiteY7-3468" fmla="*/ 140732 h 2201710"/>
                      <a:gd name="connsiteX8-3469" fmla="*/ 1227726 w 1664709"/>
                      <a:gd name="connsiteY8-3470" fmla="*/ 689340 h 2201710"/>
                      <a:gd name="connsiteX9-3471" fmla="*/ 1228346 w 1664709"/>
                      <a:gd name="connsiteY9-3472" fmla="*/ 1244947 h 2201710"/>
                      <a:gd name="connsiteX10-3473" fmla="*/ 1285512 w 1664709"/>
                      <a:gd name="connsiteY10-3474" fmla="*/ 1276442 h 2201710"/>
                      <a:gd name="connsiteX11-3475" fmla="*/ 1634902 w 1664709"/>
                      <a:gd name="connsiteY11-3476" fmla="*/ 1256179 h 2201710"/>
                      <a:gd name="connsiteX12-3477" fmla="*/ 1120143 w 1664709"/>
                      <a:gd name="connsiteY12-3478" fmla="*/ 2010880 h 2201710"/>
                      <a:gd name="connsiteX13-3479" fmla="*/ 655 w 1664709"/>
                      <a:gd name="connsiteY13-3480" fmla="*/ 1715121 h 2201710"/>
                      <a:gd name="connsiteX0-3481" fmla="*/ 655 w 1664709"/>
                      <a:gd name="connsiteY0-3482" fmla="*/ 1715121 h 2201710"/>
                      <a:gd name="connsiteX1-3483" fmla="*/ 45 w 1664709"/>
                      <a:gd name="connsiteY1-3484" fmla="*/ 880400 h 2201710"/>
                      <a:gd name="connsiteX2-3485" fmla="*/ 312956 w 1664709"/>
                      <a:gd name="connsiteY2-3486" fmla="*/ 796955 h 2201710"/>
                      <a:gd name="connsiteX3-3487" fmla="*/ 640776 w 1664709"/>
                      <a:gd name="connsiteY3-3488" fmla="*/ 777715 h 2201710"/>
                      <a:gd name="connsiteX4-3489" fmla="*/ 933743 w 1664709"/>
                      <a:gd name="connsiteY4-3490" fmla="*/ 779772 h 2201710"/>
                      <a:gd name="connsiteX5-3491" fmla="*/ 966971 w 1664709"/>
                      <a:gd name="connsiteY5-3492" fmla="*/ 776852 h 2201710"/>
                      <a:gd name="connsiteX6-3493" fmla="*/ 966569 w 1664709"/>
                      <a:gd name="connsiteY6-3494" fmla="*/ 164835 h 2201710"/>
                      <a:gd name="connsiteX7-3495" fmla="*/ 1225473 w 1664709"/>
                      <a:gd name="connsiteY7-3496" fmla="*/ 140732 h 2201710"/>
                      <a:gd name="connsiteX8-3497" fmla="*/ 1227726 w 1664709"/>
                      <a:gd name="connsiteY8-3498" fmla="*/ 689340 h 2201710"/>
                      <a:gd name="connsiteX9-3499" fmla="*/ 1228346 w 1664709"/>
                      <a:gd name="connsiteY9-3500" fmla="*/ 1244947 h 2201710"/>
                      <a:gd name="connsiteX10-3501" fmla="*/ 1285512 w 1664709"/>
                      <a:gd name="connsiteY10-3502" fmla="*/ 1276442 h 2201710"/>
                      <a:gd name="connsiteX11-3503" fmla="*/ 1634902 w 1664709"/>
                      <a:gd name="connsiteY11-3504" fmla="*/ 1256179 h 2201710"/>
                      <a:gd name="connsiteX12-3505" fmla="*/ 1120143 w 1664709"/>
                      <a:gd name="connsiteY12-3506" fmla="*/ 2010880 h 2201710"/>
                      <a:gd name="connsiteX13-3507" fmla="*/ 655 w 1664709"/>
                      <a:gd name="connsiteY13-3508" fmla="*/ 1715121 h 2201710"/>
                      <a:gd name="connsiteX0-3509" fmla="*/ 655 w 1664709"/>
                      <a:gd name="connsiteY0-3510" fmla="*/ 1715121 h 2201710"/>
                      <a:gd name="connsiteX1-3511" fmla="*/ 45 w 1664709"/>
                      <a:gd name="connsiteY1-3512" fmla="*/ 880400 h 2201710"/>
                      <a:gd name="connsiteX2-3513" fmla="*/ 312956 w 1664709"/>
                      <a:gd name="connsiteY2-3514" fmla="*/ 796955 h 2201710"/>
                      <a:gd name="connsiteX3-3515" fmla="*/ 623631 w 1664709"/>
                      <a:gd name="connsiteY3-3516" fmla="*/ 783430 h 2201710"/>
                      <a:gd name="connsiteX4-3517" fmla="*/ 933743 w 1664709"/>
                      <a:gd name="connsiteY4-3518" fmla="*/ 779772 h 2201710"/>
                      <a:gd name="connsiteX5-3519" fmla="*/ 966971 w 1664709"/>
                      <a:gd name="connsiteY5-3520" fmla="*/ 776852 h 2201710"/>
                      <a:gd name="connsiteX6-3521" fmla="*/ 966569 w 1664709"/>
                      <a:gd name="connsiteY6-3522" fmla="*/ 164835 h 2201710"/>
                      <a:gd name="connsiteX7-3523" fmla="*/ 1225473 w 1664709"/>
                      <a:gd name="connsiteY7-3524" fmla="*/ 140732 h 2201710"/>
                      <a:gd name="connsiteX8-3525" fmla="*/ 1227726 w 1664709"/>
                      <a:gd name="connsiteY8-3526" fmla="*/ 689340 h 2201710"/>
                      <a:gd name="connsiteX9-3527" fmla="*/ 1228346 w 1664709"/>
                      <a:gd name="connsiteY9-3528" fmla="*/ 1244947 h 2201710"/>
                      <a:gd name="connsiteX10-3529" fmla="*/ 1285512 w 1664709"/>
                      <a:gd name="connsiteY10-3530" fmla="*/ 1276442 h 2201710"/>
                      <a:gd name="connsiteX11-3531" fmla="*/ 1634902 w 1664709"/>
                      <a:gd name="connsiteY11-3532" fmla="*/ 1256179 h 2201710"/>
                      <a:gd name="connsiteX12-3533" fmla="*/ 1120143 w 1664709"/>
                      <a:gd name="connsiteY12-3534" fmla="*/ 2010880 h 2201710"/>
                      <a:gd name="connsiteX13-3535" fmla="*/ 655 w 1664709"/>
                      <a:gd name="connsiteY13-3536" fmla="*/ 1715121 h 2201710"/>
                      <a:gd name="connsiteX0-3537" fmla="*/ 655 w 1664709"/>
                      <a:gd name="connsiteY0-3538" fmla="*/ 1715121 h 2201710"/>
                      <a:gd name="connsiteX1-3539" fmla="*/ 45 w 1664709"/>
                      <a:gd name="connsiteY1-3540" fmla="*/ 880400 h 2201710"/>
                      <a:gd name="connsiteX2-3541" fmla="*/ 312956 w 1664709"/>
                      <a:gd name="connsiteY2-3542" fmla="*/ 796955 h 2201710"/>
                      <a:gd name="connsiteX3-3543" fmla="*/ 623631 w 1664709"/>
                      <a:gd name="connsiteY3-3544" fmla="*/ 783430 h 2201710"/>
                      <a:gd name="connsiteX4-3545" fmla="*/ 933743 w 1664709"/>
                      <a:gd name="connsiteY4-3546" fmla="*/ 779772 h 2201710"/>
                      <a:gd name="connsiteX5-3547" fmla="*/ 955065 w 1664709"/>
                      <a:gd name="connsiteY5-3548" fmla="*/ 779234 h 2201710"/>
                      <a:gd name="connsiteX6-3549" fmla="*/ 966569 w 1664709"/>
                      <a:gd name="connsiteY6-3550" fmla="*/ 164835 h 2201710"/>
                      <a:gd name="connsiteX7-3551" fmla="*/ 1225473 w 1664709"/>
                      <a:gd name="connsiteY7-3552" fmla="*/ 140732 h 2201710"/>
                      <a:gd name="connsiteX8-3553" fmla="*/ 1227726 w 1664709"/>
                      <a:gd name="connsiteY8-3554" fmla="*/ 689340 h 2201710"/>
                      <a:gd name="connsiteX9-3555" fmla="*/ 1228346 w 1664709"/>
                      <a:gd name="connsiteY9-3556" fmla="*/ 1244947 h 2201710"/>
                      <a:gd name="connsiteX10-3557" fmla="*/ 1285512 w 1664709"/>
                      <a:gd name="connsiteY10-3558" fmla="*/ 1276442 h 2201710"/>
                      <a:gd name="connsiteX11-3559" fmla="*/ 1634902 w 1664709"/>
                      <a:gd name="connsiteY11-3560" fmla="*/ 1256179 h 2201710"/>
                      <a:gd name="connsiteX12-3561" fmla="*/ 1120143 w 1664709"/>
                      <a:gd name="connsiteY12-3562" fmla="*/ 2010880 h 2201710"/>
                      <a:gd name="connsiteX13-3563" fmla="*/ 655 w 1664709"/>
                      <a:gd name="connsiteY13-3564" fmla="*/ 1715121 h 2201710"/>
                      <a:gd name="connsiteX0-3565" fmla="*/ 655 w 1664709"/>
                      <a:gd name="connsiteY0-3566" fmla="*/ 1714098 h 2200687"/>
                      <a:gd name="connsiteX1-3567" fmla="*/ 45 w 1664709"/>
                      <a:gd name="connsiteY1-3568" fmla="*/ 879377 h 2200687"/>
                      <a:gd name="connsiteX2-3569" fmla="*/ 312956 w 1664709"/>
                      <a:gd name="connsiteY2-3570" fmla="*/ 795932 h 2200687"/>
                      <a:gd name="connsiteX3-3571" fmla="*/ 623631 w 1664709"/>
                      <a:gd name="connsiteY3-3572" fmla="*/ 782407 h 2200687"/>
                      <a:gd name="connsiteX4-3573" fmla="*/ 933743 w 1664709"/>
                      <a:gd name="connsiteY4-3574" fmla="*/ 778749 h 2200687"/>
                      <a:gd name="connsiteX5-3575" fmla="*/ 955065 w 1664709"/>
                      <a:gd name="connsiteY5-3576" fmla="*/ 778211 h 2200687"/>
                      <a:gd name="connsiteX6-3577" fmla="*/ 952281 w 1664709"/>
                      <a:gd name="connsiteY6-3578" fmla="*/ 166194 h 2200687"/>
                      <a:gd name="connsiteX7-3579" fmla="*/ 1225473 w 1664709"/>
                      <a:gd name="connsiteY7-3580" fmla="*/ 139709 h 2200687"/>
                      <a:gd name="connsiteX8-3581" fmla="*/ 1227726 w 1664709"/>
                      <a:gd name="connsiteY8-3582" fmla="*/ 688317 h 2200687"/>
                      <a:gd name="connsiteX9-3583" fmla="*/ 1228346 w 1664709"/>
                      <a:gd name="connsiteY9-3584" fmla="*/ 1243924 h 2200687"/>
                      <a:gd name="connsiteX10-3585" fmla="*/ 1285512 w 1664709"/>
                      <a:gd name="connsiteY10-3586" fmla="*/ 1275419 h 2200687"/>
                      <a:gd name="connsiteX11-3587" fmla="*/ 1634902 w 1664709"/>
                      <a:gd name="connsiteY11-3588" fmla="*/ 1255156 h 2200687"/>
                      <a:gd name="connsiteX12-3589" fmla="*/ 1120143 w 1664709"/>
                      <a:gd name="connsiteY12-3590" fmla="*/ 2009857 h 2200687"/>
                      <a:gd name="connsiteX13-3591" fmla="*/ 655 w 1664709"/>
                      <a:gd name="connsiteY13-3592" fmla="*/ 1714098 h 2200687"/>
                      <a:gd name="connsiteX0-3593" fmla="*/ 655 w 1664709"/>
                      <a:gd name="connsiteY0-3594" fmla="*/ 1713084 h 2199673"/>
                      <a:gd name="connsiteX1-3595" fmla="*/ 45 w 1664709"/>
                      <a:gd name="connsiteY1-3596" fmla="*/ 878363 h 2199673"/>
                      <a:gd name="connsiteX2-3597" fmla="*/ 312956 w 1664709"/>
                      <a:gd name="connsiteY2-3598" fmla="*/ 794918 h 2199673"/>
                      <a:gd name="connsiteX3-3599" fmla="*/ 623631 w 1664709"/>
                      <a:gd name="connsiteY3-3600" fmla="*/ 781393 h 2199673"/>
                      <a:gd name="connsiteX4-3601" fmla="*/ 933743 w 1664709"/>
                      <a:gd name="connsiteY4-3602" fmla="*/ 777735 h 2199673"/>
                      <a:gd name="connsiteX5-3603" fmla="*/ 955065 w 1664709"/>
                      <a:gd name="connsiteY5-3604" fmla="*/ 777197 h 2199673"/>
                      <a:gd name="connsiteX6-3605" fmla="*/ 954662 w 1664709"/>
                      <a:gd name="connsiteY6-3606" fmla="*/ 167561 h 2199673"/>
                      <a:gd name="connsiteX7-3607" fmla="*/ 1225473 w 1664709"/>
                      <a:gd name="connsiteY7-3608" fmla="*/ 138695 h 2199673"/>
                      <a:gd name="connsiteX8-3609" fmla="*/ 1227726 w 1664709"/>
                      <a:gd name="connsiteY8-3610" fmla="*/ 687303 h 2199673"/>
                      <a:gd name="connsiteX9-3611" fmla="*/ 1228346 w 1664709"/>
                      <a:gd name="connsiteY9-3612" fmla="*/ 1242910 h 2199673"/>
                      <a:gd name="connsiteX10-3613" fmla="*/ 1285512 w 1664709"/>
                      <a:gd name="connsiteY10-3614" fmla="*/ 1274405 h 2199673"/>
                      <a:gd name="connsiteX11-3615" fmla="*/ 1634902 w 1664709"/>
                      <a:gd name="connsiteY11-3616" fmla="*/ 1254142 h 2199673"/>
                      <a:gd name="connsiteX12-3617" fmla="*/ 1120143 w 1664709"/>
                      <a:gd name="connsiteY12-3618" fmla="*/ 2008843 h 2199673"/>
                      <a:gd name="connsiteX13-3619" fmla="*/ 655 w 1664709"/>
                      <a:gd name="connsiteY13-3620" fmla="*/ 1713084 h 2199673"/>
                      <a:gd name="connsiteX0-3621" fmla="*/ 655 w 1664709"/>
                      <a:gd name="connsiteY0-3622" fmla="*/ 1717905 h 2204494"/>
                      <a:gd name="connsiteX1-3623" fmla="*/ 45 w 1664709"/>
                      <a:gd name="connsiteY1-3624" fmla="*/ 883184 h 2204494"/>
                      <a:gd name="connsiteX2-3625" fmla="*/ 312956 w 1664709"/>
                      <a:gd name="connsiteY2-3626" fmla="*/ 799739 h 2204494"/>
                      <a:gd name="connsiteX3-3627" fmla="*/ 623631 w 1664709"/>
                      <a:gd name="connsiteY3-3628" fmla="*/ 786214 h 2204494"/>
                      <a:gd name="connsiteX4-3629" fmla="*/ 933743 w 1664709"/>
                      <a:gd name="connsiteY4-3630" fmla="*/ 782556 h 2204494"/>
                      <a:gd name="connsiteX5-3631" fmla="*/ 955065 w 1664709"/>
                      <a:gd name="connsiteY5-3632" fmla="*/ 782018 h 2204494"/>
                      <a:gd name="connsiteX6-3633" fmla="*/ 954662 w 1664709"/>
                      <a:gd name="connsiteY6-3634" fmla="*/ 172382 h 2204494"/>
                      <a:gd name="connsiteX7-3635" fmla="*/ 1225473 w 1664709"/>
                      <a:gd name="connsiteY7-3636" fmla="*/ 143516 h 2204494"/>
                      <a:gd name="connsiteX8-3637" fmla="*/ 1227726 w 1664709"/>
                      <a:gd name="connsiteY8-3638" fmla="*/ 692124 h 2204494"/>
                      <a:gd name="connsiteX9-3639" fmla="*/ 1228346 w 1664709"/>
                      <a:gd name="connsiteY9-3640" fmla="*/ 1247731 h 2204494"/>
                      <a:gd name="connsiteX10-3641" fmla="*/ 1285512 w 1664709"/>
                      <a:gd name="connsiteY10-3642" fmla="*/ 1279226 h 2204494"/>
                      <a:gd name="connsiteX11-3643" fmla="*/ 1634902 w 1664709"/>
                      <a:gd name="connsiteY11-3644" fmla="*/ 1258963 h 2204494"/>
                      <a:gd name="connsiteX12-3645" fmla="*/ 1120143 w 1664709"/>
                      <a:gd name="connsiteY12-3646" fmla="*/ 2013664 h 2204494"/>
                      <a:gd name="connsiteX13-3647" fmla="*/ 655 w 1664709"/>
                      <a:gd name="connsiteY13-3648" fmla="*/ 1717905 h 2204494"/>
                      <a:gd name="connsiteX0-3649" fmla="*/ 655 w 1664709"/>
                      <a:gd name="connsiteY0-3650" fmla="*/ 1717905 h 2204494"/>
                      <a:gd name="connsiteX1-3651" fmla="*/ 45 w 1664709"/>
                      <a:gd name="connsiteY1-3652" fmla="*/ 883184 h 2204494"/>
                      <a:gd name="connsiteX2-3653" fmla="*/ 312956 w 1664709"/>
                      <a:gd name="connsiteY2-3654" fmla="*/ 799739 h 2204494"/>
                      <a:gd name="connsiteX3-3655" fmla="*/ 623631 w 1664709"/>
                      <a:gd name="connsiteY3-3656" fmla="*/ 786214 h 2204494"/>
                      <a:gd name="connsiteX4-3657" fmla="*/ 933743 w 1664709"/>
                      <a:gd name="connsiteY4-3658" fmla="*/ 782556 h 2204494"/>
                      <a:gd name="connsiteX5-3659" fmla="*/ 955065 w 1664709"/>
                      <a:gd name="connsiteY5-3660" fmla="*/ 782018 h 2204494"/>
                      <a:gd name="connsiteX6-3661" fmla="*/ 954662 w 1664709"/>
                      <a:gd name="connsiteY6-3662" fmla="*/ 172382 h 2204494"/>
                      <a:gd name="connsiteX7-3663" fmla="*/ 1225473 w 1664709"/>
                      <a:gd name="connsiteY7-3664" fmla="*/ 143516 h 2204494"/>
                      <a:gd name="connsiteX8-3665" fmla="*/ 1227726 w 1664709"/>
                      <a:gd name="connsiteY8-3666" fmla="*/ 692124 h 2204494"/>
                      <a:gd name="connsiteX9-3667" fmla="*/ 1228346 w 1664709"/>
                      <a:gd name="connsiteY9-3668" fmla="*/ 1247731 h 2204494"/>
                      <a:gd name="connsiteX10-3669" fmla="*/ 1285512 w 1664709"/>
                      <a:gd name="connsiteY10-3670" fmla="*/ 1279226 h 2204494"/>
                      <a:gd name="connsiteX11-3671" fmla="*/ 1634902 w 1664709"/>
                      <a:gd name="connsiteY11-3672" fmla="*/ 1258963 h 2204494"/>
                      <a:gd name="connsiteX12-3673" fmla="*/ 1120143 w 1664709"/>
                      <a:gd name="connsiteY12-3674" fmla="*/ 2013664 h 2204494"/>
                      <a:gd name="connsiteX13-3675" fmla="*/ 655 w 1664709"/>
                      <a:gd name="connsiteY13-3676" fmla="*/ 1717905 h 2204494"/>
                      <a:gd name="connsiteX0-3677" fmla="*/ 655 w 1664709"/>
                      <a:gd name="connsiteY0-3678" fmla="*/ 1717905 h 2204494"/>
                      <a:gd name="connsiteX1-3679" fmla="*/ 45 w 1664709"/>
                      <a:gd name="connsiteY1-3680" fmla="*/ 883184 h 2204494"/>
                      <a:gd name="connsiteX2-3681" fmla="*/ 312956 w 1664709"/>
                      <a:gd name="connsiteY2-3682" fmla="*/ 799739 h 2204494"/>
                      <a:gd name="connsiteX3-3683" fmla="*/ 623631 w 1664709"/>
                      <a:gd name="connsiteY3-3684" fmla="*/ 786214 h 2204494"/>
                      <a:gd name="connsiteX4-3685" fmla="*/ 933743 w 1664709"/>
                      <a:gd name="connsiteY4-3686" fmla="*/ 782556 h 2204494"/>
                      <a:gd name="connsiteX5-3687" fmla="*/ 955065 w 1664709"/>
                      <a:gd name="connsiteY5-3688" fmla="*/ 782018 h 2204494"/>
                      <a:gd name="connsiteX6-3689" fmla="*/ 954662 w 1664709"/>
                      <a:gd name="connsiteY6-3690" fmla="*/ 172382 h 2204494"/>
                      <a:gd name="connsiteX7-3691" fmla="*/ 1225473 w 1664709"/>
                      <a:gd name="connsiteY7-3692" fmla="*/ 143516 h 2204494"/>
                      <a:gd name="connsiteX8-3693" fmla="*/ 1228346 w 1664709"/>
                      <a:gd name="connsiteY8-3694" fmla="*/ 1247731 h 2204494"/>
                      <a:gd name="connsiteX9-3695" fmla="*/ 1285512 w 1664709"/>
                      <a:gd name="connsiteY9-3696" fmla="*/ 1279226 h 2204494"/>
                      <a:gd name="connsiteX10-3697" fmla="*/ 1634902 w 1664709"/>
                      <a:gd name="connsiteY10-3698" fmla="*/ 1258963 h 2204494"/>
                      <a:gd name="connsiteX11-3699" fmla="*/ 1120143 w 1664709"/>
                      <a:gd name="connsiteY11-3700" fmla="*/ 2013664 h 2204494"/>
                      <a:gd name="connsiteX12-3701" fmla="*/ 655 w 1664709"/>
                      <a:gd name="connsiteY12-3702" fmla="*/ 1717905 h 2204494"/>
                      <a:gd name="connsiteX0-3703" fmla="*/ 655 w 1664709"/>
                      <a:gd name="connsiteY0-3704" fmla="*/ 1717905 h 2204494"/>
                      <a:gd name="connsiteX1-3705" fmla="*/ 45 w 1664709"/>
                      <a:gd name="connsiteY1-3706" fmla="*/ 883184 h 2204494"/>
                      <a:gd name="connsiteX2-3707" fmla="*/ 312956 w 1664709"/>
                      <a:gd name="connsiteY2-3708" fmla="*/ 799739 h 2204494"/>
                      <a:gd name="connsiteX3-3709" fmla="*/ 623631 w 1664709"/>
                      <a:gd name="connsiteY3-3710" fmla="*/ 786214 h 2204494"/>
                      <a:gd name="connsiteX4-3711" fmla="*/ 933743 w 1664709"/>
                      <a:gd name="connsiteY4-3712" fmla="*/ 782556 h 2204494"/>
                      <a:gd name="connsiteX5-3713" fmla="*/ 955065 w 1664709"/>
                      <a:gd name="connsiteY5-3714" fmla="*/ 782018 h 2204494"/>
                      <a:gd name="connsiteX6-3715" fmla="*/ 954662 w 1664709"/>
                      <a:gd name="connsiteY6-3716" fmla="*/ 172382 h 2204494"/>
                      <a:gd name="connsiteX7-3717" fmla="*/ 1225473 w 1664709"/>
                      <a:gd name="connsiteY7-3718" fmla="*/ 143516 h 2204494"/>
                      <a:gd name="connsiteX8-3719" fmla="*/ 1228346 w 1664709"/>
                      <a:gd name="connsiteY8-3720" fmla="*/ 1247731 h 2204494"/>
                      <a:gd name="connsiteX9-3721" fmla="*/ 1285512 w 1664709"/>
                      <a:gd name="connsiteY9-3722" fmla="*/ 1279226 h 2204494"/>
                      <a:gd name="connsiteX10-3723" fmla="*/ 1634902 w 1664709"/>
                      <a:gd name="connsiteY10-3724" fmla="*/ 1258963 h 2204494"/>
                      <a:gd name="connsiteX11-3725" fmla="*/ 1120143 w 1664709"/>
                      <a:gd name="connsiteY11-3726" fmla="*/ 2013664 h 2204494"/>
                      <a:gd name="connsiteX12-3727" fmla="*/ 655 w 1664709"/>
                      <a:gd name="connsiteY12-3728" fmla="*/ 1717905 h 2204494"/>
                      <a:gd name="connsiteX0-3729" fmla="*/ 655 w 1664709"/>
                      <a:gd name="connsiteY0-3730" fmla="*/ 1717905 h 2204494"/>
                      <a:gd name="connsiteX1-3731" fmla="*/ 45 w 1664709"/>
                      <a:gd name="connsiteY1-3732" fmla="*/ 883184 h 2204494"/>
                      <a:gd name="connsiteX2-3733" fmla="*/ 312956 w 1664709"/>
                      <a:gd name="connsiteY2-3734" fmla="*/ 799739 h 2204494"/>
                      <a:gd name="connsiteX3-3735" fmla="*/ 623631 w 1664709"/>
                      <a:gd name="connsiteY3-3736" fmla="*/ 786214 h 2204494"/>
                      <a:gd name="connsiteX4-3737" fmla="*/ 933743 w 1664709"/>
                      <a:gd name="connsiteY4-3738" fmla="*/ 782556 h 2204494"/>
                      <a:gd name="connsiteX5-3739" fmla="*/ 955065 w 1664709"/>
                      <a:gd name="connsiteY5-3740" fmla="*/ 782018 h 2204494"/>
                      <a:gd name="connsiteX6-3741" fmla="*/ 954662 w 1664709"/>
                      <a:gd name="connsiteY6-3742" fmla="*/ 172382 h 2204494"/>
                      <a:gd name="connsiteX7-3743" fmla="*/ 1225473 w 1664709"/>
                      <a:gd name="connsiteY7-3744" fmla="*/ 143516 h 2204494"/>
                      <a:gd name="connsiteX8-3745" fmla="*/ 1228346 w 1664709"/>
                      <a:gd name="connsiteY8-3746" fmla="*/ 1247731 h 2204494"/>
                      <a:gd name="connsiteX9-3747" fmla="*/ 1285512 w 1664709"/>
                      <a:gd name="connsiteY9-3748" fmla="*/ 1279226 h 2204494"/>
                      <a:gd name="connsiteX10-3749" fmla="*/ 1634902 w 1664709"/>
                      <a:gd name="connsiteY10-3750" fmla="*/ 1258963 h 2204494"/>
                      <a:gd name="connsiteX11-3751" fmla="*/ 1120143 w 1664709"/>
                      <a:gd name="connsiteY11-3752" fmla="*/ 2013664 h 2204494"/>
                      <a:gd name="connsiteX12-3753" fmla="*/ 655 w 1664709"/>
                      <a:gd name="connsiteY12-3754" fmla="*/ 1717905 h 2204494"/>
                      <a:gd name="connsiteX0-3755" fmla="*/ 655 w 1664709"/>
                      <a:gd name="connsiteY0-3756" fmla="*/ 1717905 h 2204494"/>
                      <a:gd name="connsiteX1-3757" fmla="*/ 45 w 1664709"/>
                      <a:gd name="connsiteY1-3758" fmla="*/ 883184 h 2204494"/>
                      <a:gd name="connsiteX2-3759" fmla="*/ 312956 w 1664709"/>
                      <a:gd name="connsiteY2-3760" fmla="*/ 799739 h 2204494"/>
                      <a:gd name="connsiteX3-3761" fmla="*/ 623631 w 1664709"/>
                      <a:gd name="connsiteY3-3762" fmla="*/ 786214 h 2204494"/>
                      <a:gd name="connsiteX4-3763" fmla="*/ 933743 w 1664709"/>
                      <a:gd name="connsiteY4-3764" fmla="*/ 782556 h 2204494"/>
                      <a:gd name="connsiteX5-3765" fmla="*/ 955065 w 1664709"/>
                      <a:gd name="connsiteY5-3766" fmla="*/ 782018 h 2204494"/>
                      <a:gd name="connsiteX6-3767" fmla="*/ 954662 w 1664709"/>
                      <a:gd name="connsiteY6-3768" fmla="*/ 172382 h 2204494"/>
                      <a:gd name="connsiteX7-3769" fmla="*/ 1225473 w 1664709"/>
                      <a:gd name="connsiteY7-3770" fmla="*/ 143516 h 2204494"/>
                      <a:gd name="connsiteX8-3771" fmla="*/ 1228346 w 1664709"/>
                      <a:gd name="connsiteY8-3772" fmla="*/ 1247731 h 2204494"/>
                      <a:gd name="connsiteX9-3773" fmla="*/ 1285512 w 1664709"/>
                      <a:gd name="connsiteY9-3774" fmla="*/ 1279226 h 2204494"/>
                      <a:gd name="connsiteX10-3775" fmla="*/ 1634902 w 1664709"/>
                      <a:gd name="connsiteY10-3776" fmla="*/ 1258963 h 2204494"/>
                      <a:gd name="connsiteX11-3777" fmla="*/ 1120143 w 1664709"/>
                      <a:gd name="connsiteY11-3778" fmla="*/ 2013664 h 2204494"/>
                      <a:gd name="connsiteX12-3779" fmla="*/ 655 w 1664709"/>
                      <a:gd name="connsiteY12-3780" fmla="*/ 1717905 h 2204494"/>
                      <a:gd name="connsiteX0-3781" fmla="*/ 655 w 1664709"/>
                      <a:gd name="connsiteY0-3782" fmla="*/ 1717905 h 2204494"/>
                      <a:gd name="connsiteX1-3783" fmla="*/ 45 w 1664709"/>
                      <a:gd name="connsiteY1-3784" fmla="*/ 883184 h 2204494"/>
                      <a:gd name="connsiteX2-3785" fmla="*/ 312956 w 1664709"/>
                      <a:gd name="connsiteY2-3786" fmla="*/ 799739 h 2204494"/>
                      <a:gd name="connsiteX3-3787" fmla="*/ 623631 w 1664709"/>
                      <a:gd name="connsiteY3-3788" fmla="*/ 786214 h 2204494"/>
                      <a:gd name="connsiteX4-3789" fmla="*/ 933743 w 1664709"/>
                      <a:gd name="connsiteY4-3790" fmla="*/ 782556 h 2204494"/>
                      <a:gd name="connsiteX5-3791" fmla="*/ 955065 w 1664709"/>
                      <a:gd name="connsiteY5-3792" fmla="*/ 782018 h 2204494"/>
                      <a:gd name="connsiteX6-3793" fmla="*/ 954662 w 1664709"/>
                      <a:gd name="connsiteY6-3794" fmla="*/ 172382 h 2204494"/>
                      <a:gd name="connsiteX7-3795" fmla="*/ 1225473 w 1664709"/>
                      <a:gd name="connsiteY7-3796" fmla="*/ 143516 h 2204494"/>
                      <a:gd name="connsiteX8-3797" fmla="*/ 1228346 w 1664709"/>
                      <a:gd name="connsiteY8-3798" fmla="*/ 1247731 h 2204494"/>
                      <a:gd name="connsiteX9-3799" fmla="*/ 1285512 w 1664709"/>
                      <a:gd name="connsiteY9-3800" fmla="*/ 1279226 h 2204494"/>
                      <a:gd name="connsiteX10-3801" fmla="*/ 1634902 w 1664709"/>
                      <a:gd name="connsiteY10-3802" fmla="*/ 1258963 h 2204494"/>
                      <a:gd name="connsiteX11-3803" fmla="*/ 1120143 w 1664709"/>
                      <a:gd name="connsiteY11-3804" fmla="*/ 2013664 h 2204494"/>
                      <a:gd name="connsiteX12-3805" fmla="*/ 655 w 1664709"/>
                      <a:gd name="connsiteY12-3806" fmla="*/ 1717905 h 2204494"/>
                      <a:gd name="connsiteX0-3807" fmla="*/ 655 w 1664709"/>
                      <a:gd name="connsiteY0-3808" fmla="*/ 1717905 h 2204494"/>
                      <a:gd name="connsiteX1-3809" fmla="*/ 45 w 1664709"/>
                      <a:gd name="connsiteY1-3810" fmla="*/ 883184 h 2204494"/>
                      <a:gd name="connsiteX2-3811" fmla="*/ 312956 w 1664709"/>
                      <a:gd name="connsiteY2-3812" fmla="*/ 799739 h 2204494"/>
                      <a:gd name="connsiteX3-3813" fmla="*/ 623631 w 1664709"/>
                      <a:gd name="connsiteY3-3814" fmla="*/ 786214 h 2204494"/>
                      <a:gd name="connsiteX4-3815" fmla="*/ 933743 w 1664709"/>
                      <a:gd name="connsiteY4-3816" fmla="*/ 782556 h 2204494"/>
                      <a:gd name="connsiteX5-3817" fmla="*/ 955065 w 1664709"/>
                      <a:gd name="connsiteY5-3818" fmla="*/ 782018 h 2204494"/>
                      <a:gd name="connsiteX6-3819" fmla="*/ 954662 w 1664709"/>
                      <a:gd name="connsiteY6-3820" fmla="*/ 172382 h 2204494"/>
                      <a:gd name="connsiteX7-3821" fmla="*/ 1225473 w 1664709"/>
                      <a:gd name="connsiteY7-3822" fmla="*/ 143516 h 2204494"/>
                      <a:gd name="connsiteX8-3823" fmla="*/ 1228346 w 1664709"/>
                      <a:gd name="connsiteY8-3824" fmla="*/ 1247731 h 2204494"/>
                      <a:gd name="connsiteX9-3825" fmla="*/ 1285512 w 1664709"/>
                      <a:gd name="connsiteY9-3826" fmla="*/ 1279226 h 2204494"/>
                      <a:gd name="connsiteX10-3827" fmla="*/ 1634902 w 1664709"/>
                      <a:gd name="connsiteY10-3828" fmla="*/ 1258963 h 2204494"/>
                      <a:gd name="connsiteX11-3829" fmla="*/ 1120143 w 1664709"/>
                      <a:gd name="connsiteY11-3830" fmla="*/ 2013664 h 2204494"/>
                      <a:gd name="connsiteX12-3831" fmla="*/ 655 w 1664709"/>
                      <a:gd name="connsiteY12-3832" fmla="*/ 1717905 h 2204494"/>
                      <a:gd name="connsiteX0-3833" fmla="*/ 655 w 1664709"/>
                      <a:gd name="connsiteY0-3834" fmla="*/ 1717905 h 2204494"/>
                      <a:gd name="connsiteX1-3835" fmla="*/ 45 w 1664709"/>
                      <a:gd name="connsiteY1-3836" fmla="*/ 883184 h 2204494"/>
                      <a:gd name="connsiteX2-3837" fmla="*/ 312956 w 1664709"/>
                      <a:gd name="connsiteY2-3838" fmla="*/ 799739 h 2204494"/>
                      <a:gd name="connsiteX3-3839" fmla="*/ 623631 w 1664709"/>
                      <a:gd name="connsiteY3-3840" fmla="*/ 786214 h 2204494"/>
                      <a:gd name="connsiteX4-3841" fmla="*/ 933743 w 1664709"/>
                      <a:gd name="connsiteY4-3842" fmla="*/ 782556 h 2204494"/>
                      <a:gd name="connsiteX5-3843" fmla="*/ 955065 w 1664709"/>
                      <a:gd name="connsiteY5-3844" fmla="*/ 782018 h 2204494"/>
                      <a:gd name="connsiteX6-3845" fmla="*/ 954662 w 1664709"/>
                      <a:gd name="connsiteY6-3846" fmla="*/ 172382 h 2204494"/>
                      <a:gd name="connsiteX7-3847" fmla="*/ 1225473 w 1664709"/>
                      <a:gd name="connsiteY7-3848" fmla="*/ 143516 h 2204494"/>
                      <a:gd name="connsiteX8-3849" fmla="*/ 1228346 w 1664709"/>
                      <a:gd name="connsiteY8-3850" fmla="*/ 1247731 h 2204494"/>
                      <a:gd name="connsiteX9-3851" fmla="*/ 1285512 w 1664709"/>
                      <a:gd name="connsiteY9-3852" fmla="*/ 1279226 h 2204494"/>
                      <a:gd name="connsiteX10-3853" fmla="*/ 1634902 w 1664709"/>
                      <a:gd name="connsiteY10-3854" fmla="*/ 1258963 h 2204494"/>
                      <a:gd name="connsiteX11-3855" fmla="*/ 1120143 w 1664709"/>
                      <a:gd name="connsiteY11-3856" fmla="*/ 2013664 h 2204494"/>
                      <a:gd name="connsiteX12-3857" fmla="*/ 655 w 1664709"/>
                      <a:gd name="connsiteY12-3858" fmla="*/ 1717905 h 2204494"/>
                      <a:gd name="connsiteX0-3859" fmla="*/ 655 w 1664709"/>
                      <a:gd name="connsiteY0-3860" fmla="*/ 1717905 h 2204494"/>
                      <a:gd name="connsiteX1-3861" fmla="*/ 45 w 1664709"/>
                      <a:gd name="connsiteY1-3862" fmla="*/ 883184 h 2204494"/>
                      <a:gd name="connsiteX2-3863" fmla="*/ 312956 w 1664709"/>
                      <a:gd name="connsiteY2-3864" fmla="*/ 782266 h 2204494"/>
                      <a:gd name="connsiteX3-3865" fmla="*/ 623631 w 1664709"/>
                      <a:gd name="connsiteY3-3866" fmla="*/ 786214 h 2204494"/>
                      <a:gd name="connsiteX4-3867" fmla="*/ 933743 w 1664709"/>
                      <a:gd name="connsiteY4-3868" fmla="*/ 782556 h 2204494"/>
                      <a:gd name="connsiteX5-3869" fmla="*/ 955065 w 1664709"/>
                      <a:gd name="connsiteY5-3870" fmla="*/ 782018 h 2204494"/>
                      <a:gd name="connsiteX6-3871" fmla="*/ 954662 w 1664709"/>
                      <a:gd name="connsiteY6-3872" fmla="*/ 172382 h 2204494"/>
                      <a:gd name="connsiteX7-3873" fmla="*/ 1225473 w 1664709"/>
                      <a:gd name="connsiteY7-3874" fmla="*/ 143516 h 2204494"/>
                      <a:gd name="connsiteX8-3875" fmla="*/ 1228346 w 1664709"/>
                      <a:gd name="connsiteY8-3876" fmla="*/ 1247731 h 2204494"/>
                      <a:gd name="connsiteX9-3877" fmla="*/ 1285512 w 1664709"/>
                      <a:gd name="connsiteY9-3878" fmla="*/ 1279226 h 2204494"/>
                      <a:gd name="connsiteX10-3879" fmla="*/ 1634902 w 1664709"/>
                      <a:gd name="connsiteY10-3880" fmla="*/ 1258963 h 2204494"/>
                      <a:gd name="connsiteX11-3881" fmla="*/ 1120143 w 1664709"/>
                      <a:gd name="connsiteY11-3882" fmla="*/ 2013664 h 2204494"/>
                      <a:gd name="connsiteX12-3883" fmla="*/ 655 w 1664709"/>
                      <a:gd name="connsiteY12-3884" fmla="*/ 1717905 h 2204494"/>
                      <a:gd name="connsiteX0-3885" fmla="*/ 655 w 1664709"/>
                      <a:gd name="connsiteY0-3886" fmla="*/ 1717905 h 2204494"/>
                      <a:gd name="connsiteX1-3887" fmla="*/ 45 w 1664709"/>
                      <a:gd name="connsiteY1-3888" fmla="*/ 883184 h 2204494"/>
                      <a:gd name="connsiteX2-3889" fmla="*/ 312956 w 1664709"/>
                      <a:gd name="connsiteY2-3890" fmla="*/ 782266 h 2204494"/>
                      <a:gd name="connsiteX3-3891" fmla="*/ 623631 w 1664709"/>
                      <a:gd name="connsiteY3-3892" fmla="*/ 786214 h 2204494"/>
                      <a:gd name="connsiteX4-3893" fmla="*/ 933743 w 1664709"/>
                      <a:gd name="connsiteY4-3894" fmla="*/ 782556 h 2204494"/>
                      <a:gd name="connsiteX5-3895" fmla="*/ 955065 w 1664709"/>
                      <a:gd name="connsiteY5-3896" fmla="*/ 782018 h 2204494"/>
                      <a:gd name="connsiteX6-3897" fmla="*/ 954662 w 1664709"/>
                      <a:gd name="connsiteY6-3898" fmla="*/ 172382 h 2204494"/>
                      <a:gd name="connsiteX7-3899" fmla="*/ 1225473 w 1664709"/>
                      <a:gd name="connsiteY7-3900" fmla="*/ 143516 h 2204494"/>
                      <a:gd name="connsiteX8-3901" fmla="*/ 1228346 w 1664709"/>
                      <a:gd name="connsiteY8-3902" fmla="*/ 1247731 h 2204494"/>
                      <a:gd name="connsiteX9-3903" fmla="*/ 1285512 w 1664709"/>
                      <a:gd name="connsiteY9-3904" fmla="*/ 1279226 h 2204494"/>
                      <a:gd name="connsiteX10-3905" fmla="*/ 1634902 w 1664709"/>
                      <a:gd name="connsiteY10-3906" fmla="*/ 1258963 h 2204494"/>
                      <a:gd name="connsiteX11-3907" fmla="*/ 1120143 w 1664709"/>
                      <a:gd name="connsiteY11-3908" fmla="*/ 2013664 h 2204494"/>
                      <a:gd name="connsiteX12-3909" fmla="*/ 655 w 1664709"/>
                      <a:gd name="connsiteY12-3910" fmla="*/ 1717905 h 2204494"/>
                      <a:gd name="connsiteX0-3911" fmla="*/ 1313 w 1665367"/>
                      <a:gd name="connsiteY0-3912" fmla="*/ 1717905 h 2204494"/>
                      <a:gd name="connsiteX1-3913" fmla="*/ 703 w 1665367"/>
                      <a:gd name="connsiteY1-3914" fmla="*/ 883184 h 2204494"/>
                      <a:gd name="connsiteX2-3915" fmla="*/ 313614 w 1665367"/>
                      <a:gd name="connsiteY2-3916" fmla="*/ 782266 h 2204494"/>
                      <a:gd name="connsiteX3-3917" fmla="*/ 624289 w 1665367"/>
                      <a:gd name="connsiteY3-3918" fmla="*/ 786214 h 2204494"/>
                      <a:gd name="connsiteX4-3919" fmla="*/ 934401 w 1665367"/>
                      <a:gd name="connsiteY4-3920" fmla="*/ 782556 h 2204494"/>
                      <a:gd name="connsiteX5-3921" fmla="*/ 955723 w 1665367"/>
                      <a:gd name="connsiteY5-3922" fmla="*/ 782018 h 2204494"/>
                      <a:gd name="connsiteX6-3923" fmla="*/ 955320 w 1665367"/>
                      <a:gd name="connsiteY6-3924" fmla="*/ 172382 h 2204494"/>
                      <a:gd name="connsiteX7-3925" fmla="*/ 1226131 w 1665367"/>
                      <a:gd name="connsiteY7-3926" fmla="*/ 143516 h 2204494"/>
                      <a:gd name="connsiteX8-3927" fmla="*/ 1229004 w 1665367"/>
                      <a:gd name="connsiteY8-3928" fmla="*/ 1247731 h 2204494"/>
                      <a:gd name="connsiteX9-3929" fmla="*/ 1286170 w 1665367"/>
                      <a:gd name="connsiteY9-3930" fmla="*/ 1279226 h 2204494"/>
                      <a:gd name="connsiteX10-3931" fmla="*/ 1635560 w 1665367"/>
                      <a:gd name="connsiteY10-3932" fmla="*/ 1258963 h 2204494"/>
                      <a:gd name="connsiteX11-3933" fmla="*/ 1120801 w 1665367"/>
                      <a:gd name="connsiteY11-3934" fmla="*/ 2013664 h 2204494"/>
                      <a:gd name="connsiteX12-3935" fmla="*/ 1313 w 1665367"/>
                      <a:gd name="connsiteY12-3936" fmla="*/ 1717905 h 2204494"/>
                      <a:gd name="connsiteX0-3937" fmla="*/ 1313 w 1665367"/>
                      <a:gd name="connsiteY0-3938" fmla="*/ 1717905 h 2204494"/>
                      <a:gd name="connsiteX1-3939" fmla="*/ 703 w 1665367"/>
                      <a:gd name="connsiteY1-3940" fmla="*/ 883184 h 2204494"/>
                      <a:gd name="connsiteX2-3941" fmla="*/ 313614 w 1665367"/>
                      <a:gd name="connsiteY2-3942" fmla="*/ 782266 h 2204494"/>
                      <a:gd name="connsiteX3-3943" fmla="*/ 624289 w 1665367"/>
                      <a:gd name="connsiteY3-3944" fmla="*/ 786214 h 2204494"/>
                      <a:gd name="connsiteX4-3945" fmla="*/ 934401 w 1665367"/>
                      <a:gd name="connsiteY4-3946" fmla="*/ 782556 h 2204494"/>
                      <a:gd name="connsiteX5-3947" fmla="*/ 955723 w 1665367"/>
                      <a:gd name="connsiteY5-3948" fmla="*/ 782018 h 2204494"/>
                      <a:gd name="connsiteX6-3949" fmla="*/ 955320 w 1665367"/>
                      <a:gd name="connsiteY6-3950" fmla="*/ 172382 h 2204494"/>
                      <a:gd name="connsiteX7-3951" fmla="*/ 1226131 w 1665367"/>
                      <a:gd name="connsiteY7-3952" fmla="*/ 143516 h 2204494"/>
                      <a:gd name="connsiteX8-3953" fmla="*/ 1229004 w 1665367"/>
                      <a:gd name="connsiteY8-3954" fmla="*/ 1247731 h 2204494"/>
                      <a:gd name="connsiteX9-3955" fmla="*/ 1286170 w 1665367"/>
                      <a:gd name="connsiteY9-3956" fmla="*/ 1279226 h 2204494"/>
                      <a:gd name="connsiteX10-3957" fmla="*/ 1635560 w 1665367"/>
                      <a:gd name="connsiteY10-3958" fmla="*/ 1258963 h 2204494"/>
                      <a:gd name="connsiteX11-3959" fmla="*/ 1120801 w 1665367"/>
                      <a:gd name="connsiteY11-3960" fmla="*/ 2013664 h 2204494"/>
                      <a:gd name="connsiteX12-3961" fmla="*/ 1313 w 1665367"/>
                      <a:gd name="connsiteY12-3962" fmla="*/ 1717905 h 2204494"/>
                      <a:gd name="connsiteX0-3963" fmla="*/ 1313 w 1665367"/>
                      <a:gd name="connsiteY0-3964" fmla="*/ 1717905 h 2204494"/>
                      <a:gd name="connsiteX1-3965" fmla="*/ 703 w 1665367"/>
                      <a:gd name="connsiteY1-3966" fmla="*/ 883184 h 2204494"/>
                      <a:gd name="connsiteX2-3967" fmla="*/ 313614 w 1665367"/>
                      <a:gd name="connsiteY2-3968" fmla="*/ 782266 h 2204494"/>
                      <a:gd name="connsiteX3-3969" fmla="*/ 624289 w 1665367"/>
                      <a:gd name="connsiteY3-3970" fmla="*/ 786214 h 2204494"/>
                      <a:gd name="connsiteX4-3971" fmla="*/ 934401 w 1665367"/>
                      <a:gd name="connsiteY4-3972" fmla="*/ 782556 h 2204494"/>
                      <a:gd name="connsiteX5-3973" fmla="*/ 955723 w 1665367"/>
                      <a:gd name="connsiteY5-3974" fmla="*/ 782018 h 2204494"/>
                      <a:gd name="connsiteX6-3975" fmla="*/ 955320 w 1665367"/>
                      <a:gd name="connsiteY6-3976" fmla="*/ 172382 h 2204494"/>
                      <a:gd name="connsiteX7-3977" fmla="*/ 1226131 w 1665367"/>
                      <a:gd name="connsiteY7-3978" fmla="*/ 143516 h 2204494"/>
                      <a:gd name="connsiteX8-3979" fmla="*/ 1229004 w 1665367"/>
                      <a:gd name="connsiteY8-3980" fmla="*/ 1247731 h 2204494"/>
                      <a:gd name="connsiteX9-3981" fmla="*/ 1286170 w 1665367"/>
                      <a:gd name="connsiteY9-3982" fmla="*/ 1279226 h 2204494"/>
                      <a:gd name="connsiteX10-3983" fmla="*/ 1635560 w 1665367"/>
                      <a:gd name="connsiteY10-3984" fmla="*/ 1258963 h 2204494"/>
                      <a:gd name="connsiteX11-3985" fmla="*/ 1120801 w 1665367"/>
                      <a:gd name="connsiteY11-3986" fmla="*/ 2013664 h 2204494"/>
                      <a:gd name="connsiteX12-3987" fmla="*/ 1313 w 1665367"/>
                      <a:gd name="connsiteY12-3988" fmla="*/ 1717905 h 2204494"/>
                      <a:gd name="connsiteX0-3989" fmla="*/ 1313 w 1665367"/>
                      <a:gd name="connsiteY0-3990" fmla="*/ 1717905 h 2204494"/>
                      <a:gd name="connsiteX1-3991" fmla="*/ 703 w 1665367"/>
                      <a:gd name="connsiteY1-3992" fmla="*/ 883184 h 2204494"/>
                      <a:gd name="connsiteX2-3993" fmla="*/ 313614 w 1665367"/>
                      <a:gd name="connsiteY2-3994" fmla="*/ 782266 h 2204494"/>
                      <a:gd name="connsiteX3-3995" fmla="*/ 624289 w 1665367"/>
                      <a:gd name="connsiteY3-3996" fmla="*/ 786214 h 2204494"/>
                      <a:gd name="connsiteX4-3997" fmla="*/ 934401 w 1665367"/>
                      <a:gd name="connsiteY4-3998" fmla="*/ 782556 h 2204494"/>
                      <a:gd name="connsiteX5-3999" fmla="*/ 955723 w 1665367"/>
                      <a:gd name="connsiteY5-4000" fmla="*/ 782018 h 2204494"/>
                      <a:gd name="connsiteX6-4001" fmla="*/ 955320 w 1665367"/>
                      <a:gd name="connsiteY6-4002" fmla="*/ 172382 h 2204494"/>
                      <a:gd name="connsiteX7-4003" fmla="*/ 1226131 w 1665367"/>
                      <a:gd name="connsiteY7-4004" fmla="*/ 143516 h 2204494"/>
                      <a:gd name="connsiteX8-4005" fmla="*/ 1229004 w 1665367"/>
                      <a:gd name="connsiteY8-4006" fmla="*/ 1247731 h 2204494"/>
                      <a:gd name="connsiteX9-4007" fmla="*/ 1286170 w 1665367"/>
                      <a:gd name="connsiteY9-4008" fmla="*/ 1279226 h 2204494"/>
                      <a:gd name="connsiteX10-4009" fmla="*/ 1635560 w 1665367"/>
                      <a:gd name="connsiteY10-4010" fmla="*/ 1258963 h 2204494"/>
                      <a:gd name="connsiteX11-4011" fmla="*/ 1120801 w 1665367"/>
                      <a:gd name="connsiteY11-4012" fmla="*/ 2013664 h 2204494"/>
                      <a:gd name="connsiteX12-4013" fmla="*/ 1313 w 1665367"/>
                      <a:gd name="connsiteY12-4014" fmla="*/ 1717905 h 2204494"/>
                      <a:gd name="connsiteX0-4015" fmla="*/ 1313 w 1665367"/>
                      <a:gd name="connsiteY0-4016" fmla="*/ 1717905 h 2204494"/>
                      <a:gd name="connsiteX1-4017" fmla="*/ 703 w 1665367"/>
                      <a:gd name="connsiteY1-4018" fmla="*/ 883184 h 2204494"/>
                      <a:gd name="connsiteX2-4019" fmla="*/ 313614 w 1665367"/>
                      <a:gd name="connsiteY2-4020" fmla="*/ 782266 h 2204494"/>
                      <a:gd name="connsiteX3-4021" fmla="*/ 624289 w 1665367"/>
                      <a:gd name="connsiteY3-4022" fmla="*/ 786214 h 2204494"/>
                      <a:gd name="connsiteX4-4023" fmla="*/ 934401 w 1665367"/>
                      <a:gd name="connsiteY4-4024" fmla="*/ 782556 h 2204494"/>
                      <a:gd name="connsiteX5-4025" fmla="*/ 955723 w 1665367"/>
                      <a:gd name="connsiteY5-4026" fmla="*/ 782018 h 2204494"/>
                      <a:gd name="connsiteX6-4027" fmla="*/ 955320 w 1665367"/>
                      <a:gd name="connsiteY6-4028" fmla="*/ 172382 h 2204494"/>
                      <a:gd name="connsiteX7-4029" fmla="*/ 1226131 w 1665367"/>
                      <a:gd name="connsiteY7-4030" fmla="*/ 143516 h 2204494"/>
                      <a:gd name="connsiteX8-4031" fmla="*/ 1229004 w 1665367"/>
                      <a:gd name="connsiteY8-4032" fmla="*/ 1247731 h 2204494"/>
                      <a:gd name="connsiteX9-4033" fmla="*/ 1286170 w 1665367"/>
                      <a:gd name="connsiteY9-4034" fmla="*/ 1279226 h 2204494"/>
                      <a:gd name="connsiteX10-4035" fmla="*/ 1635560 w 1665367"/>
                      <a:gd name="connsiteY10-4036" fmla="*/ 1258963 h 2204494"/>
                      <a:gd name="connsiteX11-4037" fmla="*/ 1120801 w 1665367"/>
                      <a:gd name="connsiteY11-4038" fmla="*/ 2013664 h 2204494"/>
                      <a:gd name="connsiteX12-4039" fmla="*/ 1313 w 1665367"/>
                      <a:gd name="connsiteY12-4040" fmla="*/ 1717905 h 2204494"/>
                      <a:gd name="connsiteX0-4041" fmla="*/ 1893 w 1665947"/>
                      <a:gd name="connsiteY0-4042" fmla="*/ 1717905 h 2204494"/>
                      <a:gd name="connsiteX1-4043" fmla="*/ 1283 w 1665947"/>
                      <a:gd name="connsiteY1-4044" fmla="*/ 883184 h 2204494"/>
                      <a:gd name="connsiteX2-4045" fmla="*/ 314194 w 1665947"/>
                      <a:gd name="connsiteY2-4046" fmla="*/ 782266 h 2204494"/>
                      <a:gd name="connsiteX3-4047" fmla="*/ 624869 w 1665947"/>
                      <a:gd name="connsiteY3-4048" fmla="*/ 786214 h 2204494"/>
                      <a:gd name="connsiteX4-4049" fmla="*/ 934981 w 1665947"/>
                      <a:gd name="connsiteY4-4050" fmla="*/ 782556 h 2204494"/>
                      <a:gd name="connsiteX5-4051" fmla="*/ 956303 w 1665947"/>
                      <a:gd name="connsiteY5-4052" fmla="*/ 782018 h 2204494"/>
                      <a:gd name="connsiteX6-4053" fmla="*/ 955900 w 1665947"/>
                      <a:gd name="connsiteY6-4054" fmla="*/ 172382 h 2204494"/>
                      <a:gd name="connsiteX7-4055" fmla="*/ 1226711 w 1665947"/>
                      <a:gd name="connsiteY7-4056" fmla="*/ 143516 h 2204494"/>
                      <a:gd name="connsiteX8-4057" fmla="*/ 1229584 w 1665947"/>
                      <a:gd name="connsiteY8-4058" fmla="*/ 1247731 h 2204494"/>
                      <a:gd name="connsiteX9-4059" fmla="*/ 1286750 w 1665947"/>
                      <a:gd name="connsiteY9-4060" fmla="*/ 1279226 h 2204494"/>
                      <a:gd name="connsiteX10-4061" fmla="*/ 1636140 w 1665947"/>
                      <a:gd name="connsiteY10-4062" fmla="*/ 1258963 h 2204494"/>
                      <a:gd name="connsiteX11-4063" fmla="*/ 1121381 w 1665947"/>
                      <a:gd name="connsiteY11-4064" fmla="*/ 2013664 h 2204494"/>
                      <a:gd name="connsiteX12-4065" fmla="*/ 1893 w 1665947"/>
                      <a:gd name="connsiteY12-4066" fmla="*/ 1717905 h 2204494"/>
                      <a:gd name="connsiteX0-4067" fmla="*/ 1736 w 1665790"/>
                      <a:gd name="connsiteY0-4068" fmla="*/ 1717905 h 2204494"/>
                      <a:gd name="connsiteX1-4069" fmla="*/ 1126 w 1665790"/>
                      <a:gd name="connsiteY1-4070" fmla="*/ 883184 h 2204494"/>
                      <a:gd name="connsiteX2-4071" fmla="*/ 314037 w 1665790"/>
                      <a:gd name="connsiteY2-4072" fmla="*/ 782266 h 2204494"/>
                      <a:gd name="connsiteX3-4073" fmla="*/ 624712 w 1665790"/>
                      <a:gd name="connsiteY3-4074" fmla="*/ 786214 h 2204494"/>
                      <a:gd name="connsiteX4-4075" fmla="*/ 934824 w 1665790"/>
                      <a:gd name="connsiteY4-4076" fmla="*/ 782556 h 2204494"/>
                      <a:gd name="connsiteX5-4077" fmla="*/ 956146 w 1665790"/>
                      <a:gd name="connsiteY5-4078" fmla="*/ 782018 h 2204494"/>
                      <a:gd name="connsiteX6-4079" fmla="*/ 955743 w 1665790"/>
                      <a:gd name="connsiteY6-4080" fmla="*/ 172382 h 2204494"/>
                      <a:gd name="connsiteX7-4081" fmla="*/ 1226554 w 1665790"/>
                      <a:gd name="connsiteY7-4082" fmla="*/ 143516 h 2204494"/>
                      <a:gd name="connsiteX8-4083" fmla="*/ 1229427 w 1665790"/>
                      <a:gd name="connsiteY8-4084" fmla="*/ 1247731 h 2204494"/>
                      <a:gd name="connsiteX9-4085" fmla="*/ 1286593 w 1665790"/>
                      <a:gd name="connsiteY9-4086" fmla="*/ 1279226 h 2204494"/>
                      <a:gd name="connsiteX10-4087" fmla="*/ 1635983 w 1665790"/>
                      <a:gd name="connsiteY10-4088" fmla="*/ 1258963 h 2204494"/>
                      <a:gd name="connsiteX11-4089" fmla="*/ 1121224 w 1665790"/>
                      <a:gd name="connsiteY11-4090" fmla="*/ 2013664 h 2204494"/>
                      <a:gd name="connsiteX12-4091" fmla="*/ 1736 w 1665790"/>
                      <a:gd name="connsiteY12-4092" fmla="*/ 1717905 h 2204494"/>
                      <a:gd name="connsiteX0-4093" fmla="*/ 1736 w 1665790"/>
                      <a:gd name="connsiteY0-4094" fmla="*/ 1717905 h 2204494"/>
                      <a:gd name="connsiteX1-4095" fmla="*/ 1126 w 1665790"/>
                      <a:gd name="connsiteY1-4096" fmla="*/ 883184 h 2204494"/>
                      <a:gd name="connsiteX2-4097" fmla="*/ 314037 w 1665790"/>
                      <a:gd name="connsiteY2-4098" fmla="*/ 782266 h 2204494"/>
                      <a:gd name="connsiteX3-4099" fmla="*/ 624712 w 1665790"/>
                      <a:gd name="connsiteY3-4100" fmla="*/ 786214 h 2204494"/>
                      <a:gd name="connsiteX4-4101" fmla="*/ 934824 w 1665790"/>
                      <a:gd name="connsiteY4-4102" fmla="*/ 782556 h 2204494"/>
                      <a:gd name="connsiteX5-4103" fmla="*/ 956146 w 1665790"/>
                      <a:gd name="connsiteY5-4104" fmla="*/ 782018 h 2204494"/>
                      <a:gd name="connsiteX6-4105" fmla="*/ 955743 w 1665790"/>
                      <a:gd name="connsiteY6-4106" fmla="*/ 172382 h 2204494"/>
                      <a:gd name="connsiteX7-4107" fmla="*/ 1226554 w 1665790"/>
                      <a:gd name="connsiteY7-4108" fmla="*/ 143516 h 2204494"/>
                      <a:gd name="connsiteX8-4109" fmla="*/ 1220691 w 1665790"/>
                      <a:gd name="connsiteY8-4110" fmla="*/ 1244819 h 2204494"/>
                      <a:gd name="connsiteX9-4111" fmla="*/ 1286593 w 1665790"/>
                      <a:gd name="connsiteY9-4112" fmla="*/ 1279226 h 2204494"/>
                      <a:gd name="connsiteX10-4113" fmla="*/ 1635983 w 1665790"/>
                      <a:gd name="connsiteY10-4114" fmla="*/ 1258963 h 2204494"/>
                      <a:gd name="connsiteX11-4115" fmla="*/ 1121224 w 1665790"/>
                      <a:gd name="connsiteY11-4116" fmla="*/ 2013664 h 2204494"/>
                      <a:gd name="connsiteX12-4117" fmla="*/ 1736 w 1665790"/>
                      <a:gd name="connsiteY12-4118" fmla="*/ 1717905 h 2204494"/>
                      <a:gd name="connsiteX0-4119" fmla="*/ 1736 w 1665790"/>
                      <a:gd name="connsiteY0-4120" fmla="*/ 1717905 h 2204494"/>
                      <a:gd name="connsiteX1-4121" fmla="*/ 1126 w 1665790"/>
                      <a:gd name="connsiteY1-4122" fmla="*/ 883184 h 2204494"/>
                      <a:gd name="connsiteX2-4123" fmla="*/ 314037 w 1665790"/>
                      <a:gd name="connsiteY2-4124" fmla="*/ 782266 h 2204494"/>
                      <a:gd name="connsiteX3-4125" fmla="*/ 624712 w 1665790"/>
                      <a:gd name="connsiteY3-4126" fmla="*/ 786214 h 2204494"/>
                      <a:gd name="connsiteX4-4127" fmla="*/ 934824 w 1665790"/>
                      <a:gd name="connsiteY4-4128" fmla="*/ 782556 h 2204494"/>
                      <a:gd name="connsiteX5-4129" fmla="*/ 956146 w 1665790"/>
                      <a:gd name="connsiteY5-4130" fmla="*/ 782018 h 2204494"/>
                      <a:gd name="connsiteX6-4131" fmla="*/ 955743 w 1665790"/>
                      <a:gd name="connsiteY6-4132" fmla="*/ 172382 h 2204494"/>
                      <a:gd name="connsiteX7-4133" fmla="*/ 1226554 w 1665790"/>
                      <a:gd name="connsiteY7-4134" fmla="*/ 143516 h 2204494"/>
                      <a:gd name="connsiteX8-4135" fmla="*/ 1223603 w 1665790"/>
                      <a:gd name="connsiteY8-4136" fmla="*/ 1244819 h 2204494"/>
                      <a:gd name="connsiteX9-4137" fmla="*/ 1286593 w 1665790"/>
                      <a:gd name="connsiteY9-4138" fmla="*/ 1279226 h 2204494"/>
                      <a:gd name="connsiteX10-4139" fmla="*/ 1635983 w 1665790"/>
                      <a:gd name="connsiteY10-4140" fmla="*/ 1258963 h 2204494"/>
                      <a:gd name="connsiteX11-4141" fmla="*/ 1121224 w 1665790"/>
                      <a:gd name="connsiteY11-4142" fmla="*/ 2013664 h 2204494"/>
                      <a:gd name="connsiteX12-4143" fmla="*/ 1736 w 1665790"/>
                      <a:gd name="connsiteY12-4144" fmla="*/ 1717905 h 2204494"/>
                      <a:gd name="connsiteX0-4145" fmla="*/ 1736 w 1665790"/>
                      <a:gd name="connsiteY0-4146" fmla="*/ 1717905 h 2204494"/>
                      <a:gd name="connsiteX1-4147" fmla="*/ 1126 w 1665790"/>
                      <a:gd name="connsiteY1-4148" fmla="*/ 883184 h 2204494"/>
                      <a:gd name="connsiteX2-4149" fmla="*/ 314037 w 1665790"/>
                      <a:gd name="connsiteY2-4150" fmla="*/ 782266 h 2204494"/>
                      <a:gd name="connsiteX3-4151" fmla="*/ 624712 w 1665790"/>
                      <a:gd name="connsiteY3-4152" fmla="*/ 786214 h 2204494"/>
                      <a:gd name="connsiteX4-4153" fmla="*/ 934824 w 1665790"/>
                      <a:gd name="connsiteY4-4154" fmla="*/ 782556 h 2204494"/>
                      <a:gd name="connsiteX5-4155" fmla="*/ 956146 w 1665790"/>
                      <a:gd name="connsiteY5-4156" fmla="*/ 782018 h 2204494"/>
                      <a:gd name="connsiteX6-4157" fmla="*/ 955743 w 1665790"/>
                      <a:gd name="connsiteY6-4158" fmla="*/ 172382 h 2204494"/>
                      <a:gd name="connsiteX7-4159" fmla="*/ 1226554 w 1665790"/>
                      <a:gd name="connsiteY7-4160" fmla="*/ 143516 h 2204494"/>
                      <a:gd name="connsiteX8-4161" fmla="*/ 1211954 w 1665790"/>
                      <a:gd name="connsiteY8-4162" fmla="*/ 1244819 h 2204494"/>
                      <a:gd name="connsiteX9-4163" fmla="*/ 1286593 w 1665790"/>
                      <a:gd name="connsiteY9-4164" fmla="*/ 1279226 h 2204494"/>
                      <a:gd name="connsiteX10-4165" fmla="*/ 1635983 w 1665790"/>
                      <a:gd name="connsiteY10-4166" fmla="*/ 1258963 h 2204494"/>
                      <a:gd name="connsiteX11-4167" fmla="*/ 1121224 w 1665790"/>
                      <a:gd name="connsiteY11-4168" fmla="*/ 2013664 h 2204494"/>
                      <a:gd name="connsiteX12-4169" fmla="*/ 1736 w 1665790"/>
                      <a:gd name="connsiteY12-4170" fmla="*/ 1717905 h 2204494"/>
                      <a:gd name="connsiteX0-4171" fmla="*/ 1736 w 1665790"/>
                      <a:gd name="connsiteY0-4172" fmla="*/ 1717905 h 2204494"/>
                      <a:gd name="connsiteX1-4173" fmla="*/ 1126 w 1665790"/>
                      <a:gd name="connsiteY1-4174" fmla="*/ 883184 h 2204494"/>
                      <a:gd name="connsiteX2-4175" fmla="*/ 314037 w 1665790"/>
                      <a:gd name="connsiteY2-4176" fmla="*/ 782266 h 2204494"/>
                      <a:gd name="connsiteX3-4177" fmla="*/ 624712 w 1665790"/>
                      <a:gd name="connsiteY3-4178" fmla="*/ 786214 h 2204494"/>
                      <a:gd name="connsiteX4-4179" fmla="*/ 934824 w 1665790"/>
                      <a:gd name="connsiteY4-4180" fmla="*/ 782556 h 2204494"/>
                      <a:gd name="connsiteX5-4181" fmla="*/ 956146 w 1665790"/>
                      <a:gd name="connsiteY5-4182" fmla="*/ 782018 h 2204494"/>
                      <a:gd name="connsiteX6-4183" fmla="*/ 955743 w 1665790"/>
                      <a:gd name="connsiteY6-4184" fmla="*/ 172382 h 2204494"/>
                      <a:gd name="connsiteX7-4185" fmla="*/ 1226554 w 1665790"/>
                      <a:gd name="connsiteY7-4186" fmla="*/ 143516 h 2204494"/>
                      <a:gd name="connsiteX8-4187" fmla="*/ 1211954 w 1665790"/>
                      <a:gd name="connsiteY8-4188" fmla="*/ 1244819 h 2204494"/>
                      <a:gd name="connsiteX9-4189" fmla="*/ 1286593 w 1665790"/>
                      <a:gd name="connsiteY9-4190" fmla="*/ 1279226 h 2204494"/>
                      <a:gd name="connsiteX10-4191" fmla="*/ 1635983 w 1665790"/>
                      <a:gd name="connsiteY10-4192" fmla="*/ 1258963 h 2204494"/>
                      <a:gd name="connsiteX11-4193" fmla="*/ 1121224 w 1665790"/>
                      <a:gd name="connsiteY11-4194" fmla="*/ 2013664 h 2204494"/>
                      <a:gd name="connsiteX12-4195" fmla="*/ 1736 w 1665790"/>
                      <a:gd name="connsiteY12-4196" fmla="*/ 1717905 h 2204494"/>
                      <a:gd name="connsiteX0-4197" fmla="*/ 1736 w 1665790"/>
                      <a:gd name="connsiteY0-4198" fmla="*/ 1717905 h 2204494"/>
                      <a:gd name="connsiteX1-4199" fmla="*/ 1126 w 1665790"/>
                      <a:gd name="connsiteY1-4200" fmla="*/ 883184 h 2204494"/>
                      <a:gd name="connsiteX2-4201" fmla="*/ 314037 w 1665790"/>
                      <a:gd name="connsiteY2-4202" fmla="*/ 782266 h 2204494"/>
                      <a:gd name="connsiteX3-4203" fmla="*/ 624712 w 1665790"/>
                      <a:gd name="connsiteY3-4204" fmla="*/ 786214 h 2204494"/>
                      <a:gd name="connsiteX4-4205" fmla="*/ 934824 w 1665790"/>
                      <a:gd name="connsiteY4-4206" fmla="*/ 782556 h 2204494"/>
                      <a:gd name="connsiteX5-4207" fmla="*/ 956146 w 1665790"/>
                      <a:gd name="connsiteY5-4208" fmla="*/ 782018 h 2204494"/>
                      <a:gd name="connsiteX6-4209" fmla="*/ 955743 w 1665790"/>
                      <a:gd name="connsiteY6-4210" fmla="*/ 172382 h 2204494"/>
                      <a:gd name="connsiteX7-4211" fmla="*/ 1226554 w 1665790"/>
                      <a:gd name="connsiteY7-4212" fmla="*/ 143516 h 2204494"/>
                      <a:gd name="connsiteX8-4213" fmla="*/ 1211954 w 1665790"/>
                      <a:gd name="connsiteY8-4214" fmla="*/ 1244819 h 2204494"/>
                      <a:gd name="connsiteX9-4215" fmla="*/ 1286593 w 1665790"/>
                      <a:gd name="connsiteY9-4216" fmla="*/ 1279226 h 2204494"/>
                      <a:gd name="connsiteX10-4217" fmla="*/ 1635983 w 1665790"/>
                      <a:gd name="connsiteY10-4218" fmla="*/ 1258963 h 2204494"/>
                      <a:gd name="connsiteX11-4219" fmla="*/ 1121224 w 1665790"/>
                      <a:gd name="connsiteY11-4220" fmla="*/ 2013664 h 2204494"/>
                      <a:gd name="connsiteX12-4221" fmla="*/ 1736 w 1665790"/>
                      <a:gd name="connsiteY12-4222" fmla="*/ 1717905 h 2204494"/>
                      <a:gd name="connsiteX0-4223" fmla="*/ 1736 w 1665790"/>
                      <a:gd name="connsiteY0-4224" fmla="*/ 1717905 h 2204494"/>
                      <a:gd name="connsiteX1-4225" fmla="*/ 1126 w 1665790"/>
                      <a:gd name="connsiteY1-4226" fmla="*/ 883184 h 2204494"/>
                      <a:gd name="connsiteX2-4227" fmla="*/ 314037 w 1665790"/>
                      <a:gd name="connsiteY2-4228" fmla="*/ 782266 h 2204494"/>
                      <a:gd name="connsiteX3-4229" fmla="*/ 624712 w 1665790"/>
                      <a:gd name="connsiteY3-4230" fmla="*/ 786214 h 2204494"/>
                      <a:gd name="connsiteX4-4231" fmla="*/ 934824 w 1665790"/>
                      <a:gd name="connsiteY4-4232" fmla="*/ 782556 h 2204494"/>
                      <a:gd name="connsiteX5-4233" fmla="*/ 956146 w 1665790"/>
                      <a:gd name="connsiteY5-4234" fmla="*/ 782018 h 2204494"/>
                      <a:gd name="connsiteX6-4235" fmla="*/ 955743 w 1665790"/>
                      <a:gd name="connsiteY6-4236" fmla="*/ 172382 h 2204494"/>
                      <a:gd name="connsiteX7-4237" fmla="*/ 1226554 w 1665790"/>
                      <a:gd name="connsiteY7-4238" fmla="*/ 143516 h 2204494"/>
                      <a:gd name="connsiteX8-4239" fmla="*/ 1217778 w 1665790"/>
                      <a:gd name="connsiteY8-4240" fmla="*/ 1238994 h 2204494"/>
                      <a:gd name="connsiteX9-4241" fmla="*/ 1286593 w 1665790"/>
                      <a:gd name="connsiteY9-4242" fmla="*/ 1279226 h 2204494"/>
                      <a:gd name="connsiteX10-4243" fmla="*/ 1635983 w 1665790"/>
                      <a:gd name="connsiteY10-4244" fmla="*/ 1258963 h 2204494"/>
                      <a:gd name="connsiteX11-4245" fmla="*/ 1121224 w 1665790"/>
                      <a:gd name="connsiteY11-4246" fmla="*/ 2013664 h 2204494"/>
                      <a:gd name="connsiteX12-4247" fmla="*/ 1736 w 1665790"/>
                      <a:gd name="connsiteY12-4248" fmla="*/ 1717905 h 2204494"/>
                      <a:gd name="connsiteX0-4249" fmla="*/ 1736 w 1665790"/>
                      <a:gd name="connsiteY0-4250" fmla="*/ 1717905 h 2204494"/>
                      <a:gd name="connsiteX1-4251" fmla="*/ 1126 w 1665790"/>
                      <a:gd name="connsiteY1-4252" fmla="*/ 883184 h 2204494"/>
                      <a:gd name="connsiteX2-4253" fmla="*/ 314037 w 1665790"/>
                      <a:gd name="connsiteY2-4254" fmla="*/ 782266 h 2204494"/>
                      <a:gd name="connsiteX3-4255" fmla="*/ 624712 w 1665790"/>
                      <a:gd name="connsiteY3-4256" fmla="*/ 786214 h 2204494"/>
                      <a:gd name="connsiteX4-4257" fmla="*/ 934824 w 1665790"/>
                      <a:gd name="connsiteY4-4258" fmla="*/ 782556 h 2204494"/>
                      <a:gd name="connsiteX5-4259" fmla="*/ 956146 w 1665790"/>
                      <a:gd name="connsiteY5-4260" fmla="*/ 782018 h 2204494"/>
                      <a:gd name="connsiteX6-4261" fmla="*/ 955743 w 1665790"/>
                      <a:gd name="connsiteY6-4262" fmla="*/ 172382 h 2204494"/>
                      <a:gd name="connsiteX7-4263" fmla="*/ 1226554 w 1665790"/>
                      <a:gd name="connsiteY7-4264" fmla="*/ 143516 h 2204494"/>
                      <a:gd name="connsiteX8-4265" fmla="*/ 1211954 w 1665790"/>
                      <a:gd name="connsiteY8-4266" fmla="*/ 1238994 h 2204494"/>
                      <a:gd name="connsiteX9-4267" fmla="*/ 1286593 w 1665790"/>
                      <a:gd name="connsiteY9-4268" fmla="*/ 1279226 h 2204494"/>
                      <a:gd name="connsiteX10-4269" fmla="*/ 1635983 w 1665790"/>
                      <a:gd name="connsiteY10-4270" fmla="*/ 1258963 h 2204494"/>
                      <a:gd name="connsiteX11-4271" fmla="*/ 1121224 w 1665790"/>
                      <a:gd name="connsiteY11-4272" fmla="*/ 2013664 h 2204494"/>
                      <a:gd name="connsiteX12-4273" fmla="*/ 1736 w 1665790"/>
                      <a:gd name="connsiteY12-4274" fmla="*/ 1717905 h 2204494"/>
                      <a:gd name="connsiteX0-4275" fmla="*/ 1736 w 1665790"/>
                      <a:gd name="connsiteY0-4276" fmla="*/ 1717905 h 2204494"/>
                      <a:gd name="connsiteX1-4277" fmla="*/ 1126 w 1665790"/>
                      <a:gd name="connsiteY1-4278" fmla="*/ 883184 h 2204494"/>
                      <a:gd name="connsiteX2-4279" fmla="*/ 314037 w 1665790"/>
                      <a:gd name="connsiteY2-4280" fmla="*/ 782266 h 2204494"/>
                      <a:gd name="connsiteX3-4281" fmla="*/ 624712 w 1665790"/>
                      <a:gd name="connsiteY3-4282" fmla="*/ 786214 h 2204494"/>
                      <a:gd name="connsiteX4-4283" fmla="*/ 934824 w 1665790"/>
                      <a:gd name="connsiteY4-4284" fmla="*/ 782556 h 2204494"/>
                      <a:gd name="connsiteX5-4285" fmla="*/ 956146 w 1665790"/>
                      <a:gd name="connsiteY5-4286" fmla="*/ 782018 h 2204494"/>
                      <a:gd name="connsiteX6-4287" fmla="*/ 955743 w 1665790"/>
                      <a:gd name="connsiteY6-4288" fmla="*/ 172382 h 2204494"/>
                      <a:gd name="connsiteX7-4289" fmla="*/ 1226554 w 1665790"/>
                      <a:gd name="connsiteY7-4290" fmla="*/ 143516 h 2204494"/>
                      <a:gd name="connsiteX8-4291" fmla="*/ 1211954 w 1665790"/>
                      <a:gd name="connsiteY8-4292" fmla="*/ 1238994 h 2204494"/>
                      <a:gd name="connsiteX9-4293" fmla="*/ 1286593 w 1665790"/>
                      <a:gd name="connsiteY9-4294" fmla="*/ 1279226 h 2204494"/>
                      <a:gd name="connsiteX10-4295" fmla="*/ 1635983 w 1665790"/>
                      <a:gd name="connsiteY10-4296" fmla="*/ 1258963 h 2204494"/>
                      <a:gd name="connsiteX11-4297" fmla="*/ 1121224 w 1665790"/>
                      <a:gd name="connsiteY11-4298" fmla="*/ 2013664 h 2204494"/>
                      <a:gd name="connsiteX12-4299" fmla="*/ 1736 w 1665790"/>
                      <a:gd name="connsiteY12-4300" fmla="*/ 1717905 h 2204494"/>
                      <a:gd name="connsiteX0-4301" fmla="*/ 1736 w 1665790"/>
                      <a:gd name="connsiteY0-4302" fmla="*/ 1717905 h 2204494"/>
                      <a:gd name="connsiteX1-4303" fmla="*/ 1126 w 1665790"/>
                      <a:gd name="connsiteY1-4304" fmla="*/ 883184 h 2204494"/>
                      <a:gd name="connsiteX2-4305" fmla="*/ 314037 w 1665790"/>
                      <a:gd name="connsiteY2-4306" fmla="*/ 782266 h 2204494"/>
                      <a:gd name="connsiteX3-4307" fmla="*/ 624712 w 1665790"/>
                      <a:gd name="connsiteY3-4308" fmla="*/ 786214 h 2204494"/>
                      <a:gd name="connsiteX4-4309" fmla="*/ 934824 w 1665790"/>
                      <a:gd name="connsiteY4-4310" fmla="*/ 782556 h 2204494"/>
                      <a:gd name="connsiteX5-4311" fmla="*/ 956146 w 1665790"/>
                      <a:gd name="connsiteY5-4312" fmla="*/ 782018 h 2204494"/>
                      <a:gd name="connsiteX6-4313" fmla="*/ 955743 w 1665790"/>
                      <a:gd name="connsiteY6-4314" fmla="*/ 172382 h 2204494"/>
                      <a:gd name="connsiteX7-4315" fmla="*/ 1226554 w 1665790"/>
                      <a:gd name="connsiteY7-4316" fmla="*/ 143516 h 2204494"/>
                      <a:gd name="connsiteX8-4317" fmla="*/ 1229160 w 1665790"/>
                      <a:gd name="connsiteY8-4318" fmla="*/ 1236536 h 2204494"/>
                      <a:gd name="connsiteX9-4319" fmla="*/ 1286593 w 1665790"/>
                      <a:gd name="connsiteY9-4320" fmla="*/ 1279226 h 2204494"/>
                      <a:gd name="connsiteX10-4321" fmla="*/ 1635983 w 1665790"/>
                      <a:gd name="connsiteY10-4322" fmla="*/ 1258963 h 2204494"/>
                      <a:gd name="connsiteX11-4323" fmla="*/ 1121224 w 1665790"/>
                      <a:gd name="connsiteY11-4324" fmla="*/ 2013664 h 2204494"/>
                      <a:gd name="connsiteX12-4325" fmla="*/ 1736 w 1665790"/>
                      <a:gd name="connsiteY12-4326" fmla="*/ 1717905 h 2204494"/>
                      <a:gd name="connsiteX0-4327" fmla="*/ 1736 w 1665790"/>
                      <a:gd name="connsiteY0-4328" fmla="*/ 1717905 h 2204494"/>
                      <a:gd name="connsiteX1-4329" fmla="*/ 1126 w 1665790"/>
                      <a:gd name="connsiteY1-4330" fmla="*/ 883184 h 2204494"/>
                      <a:gd name="connsiteX2-4331" fmla="*/ 314037 w 1665790"/>
                      <a:gd name="connsiteY2-4332" fmla="*/ 782266 h 2204494"/>
                      <a:gd name="connsiteX3-4333" fmla="*/ 624712 w 1665790"/>
                      <a:gd name="connsiteY3-4334" fmla="*/ 786214 h 2204494"/>
                      <a:gd name="connsiteX4-4335" fmla="*/ 934824 w 1665790"/>
                      <a:gd name="connsiteY4-4336" fmla="*/ 782556 h 2204494"/>
                      <a:gd name="connsiteX5-4337" fmla="*/ 956146 w 1665790"/>
                      <a:gd name="connsiteY5-4338" fmla="*/ 782018 h 2204494"/>
                      <a:gd name="connsiteX6-4339" fmla="*/ 955743 w 1665790"/>
                      <a:gd name="connsiteY6-4340" fmla="*/ 172382 h 2204494"/>
                      <a:gd name="connsiteX7-4341" fmla="*/ 1226554 w 1665790"/>
                      <a:gd name="connsiteY7-4342" fmla="*/ 143516 h 2204494"/>
                      <a:gd name="connsiteX8-4343" fmla="*/ 1229160 w 1665790"/>
                      <a:gd name="connsiteY8-4344" fmla="*/ 1236536 h 2204494"/>
                      <a:gd name="connsiteX9-4345" fmla="*/ 1286593 w 1665790"/>
                      <a:gd name="connsiteY9-4346" fmla="*/ 1279226 h 2204494"/>
                      <a:gd name="connsiteX10-4347" fmla="*/ 1635983 w 1665790"/>
                      <a:gd name="connsiteY10-4348" fmla="*/ 1258963 h 2204494"/>
                      <a:gd name="connsiteX11-4349" fmla="*/ 1121224 w 1665790"/>
                      <a:gd name="connsiteY11-4350" fmla="*/ 2013664 h 2204494"/>
                      <a:gd name="connsiteX12-4351" fmla="*/ 1736 w 1665790"/>
                      <a:gd name="connsiteY12-4352" fmla="*/ 1717905 h 2204494"/>
                      <a:gd name="connsiteX0-4353" fmla="*/ 1736 w 1665790"/>
                      <a:gd name="connsiteY0-4354" fmla="*/ 1717905 h 2204494"/>
                      <a:gd name="connsiteX1-4355" fmla="*/ 1126 w 1665790"/>
                      <a:gd name="connsiteY1-4356" fmla="*/ 883184 h 2204494"/>
                      <a:gd name="connsiteX2-4357" fmla="*/ 314037 w 1665790"/>
                      <a:gd name="connsiteY2-4358" fmla="*/ 782266 h 2204494"/>
                      <a:gd name="connsiteX3-4359" fmla="*/ 624712 w 1665790"/>
                      <a:gd name="connsiteY3-4360" fmla="*/ 786214 h 2204494"/>
                      <a:gd name="connsiteX4-4361" fmla="*/ 934824 w 1665790"/>
                      <a:gd name="connsiteY4-4362" fmla="*/ 782556 h 2204494"/>
                      <a:gd name="connsiteX5-4363" fmla="*/ 956146 w 1665790"/>
                      <a:gd name="connsiteY5-4364" fmla="*/ 782018 h 2204494"/>
                      <a:gd name="connsiteX6-4365" fmla="*/ 955743 w 1665790"/>
                      <a:gd name="connsiteY6-4366" fmla="*/ 172382 h 2204494"/>
                      <a:gd name="connsiteX7-4367" fmla="*/ 1226554 w 1665790"/>
                      <a:gd name="connsiteY7-4368" fmla="*/ 143516 h 2204494"/>
                      <a:gd name="connsiteX8-4369" fmla="*/ 1229160 w 1665790"/>
                      <a:gd name="connsiteY8-4370" fmla="*/ 1236536 h 2204494"/>
                      <a:gd name="connsiteX9-4371" fmla="*/ 1286593 w 1665790"/>
                      <a:gd name="connsiteY9-4372" fmla="*/ 1279226 h 2204494"/>
                      <a:gd name="connsiteX10-4373" fmla="*/ 1635983 w 1665790"/>
                      <a:gd name="connsiteY10-4374" fmla="*/ 1258963 h 2204494"/>
                      <a:gd name="connsiteX11-4375" fmla="*/ 1121224 w 1665790"/>
                      <a:gd name="connsiteY11-4376" fmla="*/ 2013664 h 2204494"/>
                      <a:gd name="connsiteX12-4377" fmla="*/ 1736 w 1665790"/>
                      <a:gd name="connsiteY12-4378" fmla="*/ 1717905 h 2204494"/>
                      <a:gd name="connsiteX0-4379" fmla="*/ 1736 w 1665790"/>
                      <a:gd name="connsiteY0-4380" fmla="*/ 1717905 h 2204494"/>
                      <a:gd name="connsiteX1-4381" fmla="*/ 1126 w 1665790"/>
                      <a:gd name="connsiteY1-4382" fmla="*/ 883184 h 2204494"/>
                      <a:gd name="connsiteX2-4383" fmla="*/ 314037 w 1665790"/>
                      <a:gd name="connsiteY2-4384" fmla="*/ 782266 h 2204494"/>
                      <a:gd name="connsiteX3-4385" fmla="*/ 624712 w 1665790"/>
                      <a:gd name="connsiteY3-4386" fmla="*/ 786214 h 2204494"/>
                      <a:gd name="connsiteX4-4387" fmla="*/ 934824 w 1665790"/>
                      <a:gd name="connsiteY4-4388" fmla="*/ 782556 h 2204494"/>
                      <a:gd name="connsiteX5-4389" fmla="*/ 956146 w 1665790"/>
                      <a:gd name="connsiteY5-4390" fmla="*/ 782018 h 2204494"/>
                      <a:gd name="connsiteX6-4391" fmla="*/ 955743 w 1665790"/>
                      <a:gd name="connsiteY6-4392" fmla="*/ 172382 h 2204494"/>
                      <a:gd name="connsiteX7-4393" fmla="*/ 1226554 w 1665790"/>
                      <a:gd name="connsiteY7-4394" fmla="*/ 143516 h 2204494"/>
                      <a:gd name="connsiteX8-4395" fmla="*/ 1229160 w 1665790"/>
                      <a:gd name="connsiteY8-4396" fmla="*/ 1236536 h 2204494"/>
                      <a:gd name="connsiteX9-4397" fmla="*/ 1286593 w 1665790"/>
                      <a:gd name="connsiteY9-4398" fmla="*/ 1279226 h 2204494"/>
                      <a:gd name="connsiteX10-4399" fmla="*/ 1635983 w 1665790"/>
                      <a:gd name="connsiteY10-4400" fmla="*/ 1258963 h 2204494"/>
                      <a:gd name="connsiteX11-4401" fmla="*/ 1121224 w 1665790"/>
                      <a:gd name="connsiteY11-4402" fmla="*/ 2013664 h 2204494"/>
                      <a:gd name="connsiteX12-4403" fmla="*/ 1736 w 1665790"/>
                      <a:gd name="connsiteY12-4404" fmla="*/ 1717905 h 2204494"/>
                      <a:gd name="connsiteX0-4405" fmla="*/ 1736 w 1665790"/>
                      <a:gd name="connsiteY0-4406" fmla="*/ 1717905 h 2204494"/>
                      <a:gd name="connsiteX1-4407" fmla="*/ 1126 w 1665790"/>
                      <a:gd name="connsiteY1-4408" fmla="*/ 883184 h 2204494"/>
                      <a:gd name="connsiteX2-4409" fmla="*/ 314037 w 1665790"/>
                      <a:gd name="connsiteY2-4410" fmla="*/ 782266 h 2204494"/>
                      <a:gd name="connsiteX3-4411" fmla="*/ 624712 w 1665790"/>
                      <a:gd name="connsiteY3-4412" fmla="*/ 786214 h 2204494"/>
                      <a:gd name="connsiteX4-4413" fmla="*/ 934824 w 1665790"/>
                      <a:gd name="connsiteY4-4414" fmla="*/ 782556 h 2204494"/>
                      <a:gd name="connsiteX5-4415" fmla="*/ 956146 w 1665790"/>
                      <a:gd name="connsiteY5-4416" fmla="*/ 782018 h 2204494"/>
                      <a:gd name="connsiteX6-4417" fmla="*/ 955743 w 1665790"/>
                      <a:gd name="connsiteY6-4418" fmla="*/ 172382 h 2204494"/>
                      <a:gd name="connsiteX7-4419" fmla="*/ 1226554 w 1665790"/>
                      <a:gd name="connsiteY7-4420" fmla="*/ 143516 h 2204494"/>
                      <a:gd name="connsiteX8-4421" fmla="*/ 1229160 w 1665790"/>
                      <a:gd name="connsiteY8-4422" fmla="*/ 1236536 h 2204494"/>
                      <a:gd name="connsiteX9-4423" fmla="*/ 1286593 w 1665790"/>
                      <a:gd name="connsiteY9-4424" fmla="*/ 1279226 h 2204494"/>
                      <a:gd name="connsiteX10-4425" fmla="*/ 1635983 w 1665790"/>
                      <a:gd name="connsiteY10-4426" fmla="*/ 1258963 h 2204494"/>
                      <a:gd name="connsiteX11-4427" fmla="*/ 1121224 w 1665790"/>
                      <a:gd name="connsiteY11-4428" fmla="*/ 2013664 h 2204494"/>
                      <a:gd name="connsiteX12-4429" fmla="*/ 1736 w 1665790"/>
                      <a:gd name="connsiteY12-4430" fmla="*/ 1717905 h 2204494"/>
                      <a:gd name="connsiteX0-4431" fmla="*/ 2890 w 1666944"/>
                      <a:gd name="connsiteY0-4432" fmla="*/ 1717905 h 2204494"/>
                      <a:gd name="connsiteX1-4433" fmla="*/ 2280 w 1666944"/>
                      <a:gd name="connsiteY1-4434" fmla="*/ 883184 h 2204494"/>
                      <a:gd name="connsiteX2-4435" fmla="*/ 315191 w 1666944"/>
                      <a:gd name="connsiteY2-4436" fmla="*/ 782266 h 2204494"/>
                      <a:gd name="connsiteX3-4437" fmla="*/ 625866 w 1666944"/>
                      <a:gd name="connsiteY3-4438" fmla="*/ 786214 h 2204494"/>
                      <a:gd name="connsiteX4-4439" fmla="*/ 935978 w 1666944"/>
                      <a:gd name="connsiteY4-4440" fmla="*/ 782556 h 2204494"/>
                      <a:gd name="connsiteX5-4441" fmla="*/ 957300 w 1666944"/>
                      <a:gd name="connsiteY5-4442" fmla="*/ 782018 h 2204494"/>
                      <a:gd name="connsiteX6-4443" fmla="*/ 956897 w 1666944"/>
                      <a:gd name="connsiteY6-4444" fmla="*/ 172382 h 2204494"/>
                      <a:gd name="connsiteX7-4445" fmla="*/ 1227708 w 1666944"/>
                      <a:gd name="connsiteY7-4446" fmla="*/ 143516 h 2204494"/>
                      <a:gd name="connsiteX8-4447" fmla="*/ 1230314 w 1666944"/>
                      <a:gd name="connsiteY8-4448" fmla="*/ 1236536 h 2204494"/>
                      <a:gd name="connsiteX9-4449" fmla="*/ 1287747 w 1666944"/>
                      <a:gd name="connsiteY9-4450" fmla="*/ 1279226 h 2204494"/>
                      <a:gd name="connsiteX10-4451" fmla="*/ 1637137 w 1666944"/>
                      <a:gd name="connsiteY10-4452" fmla="*/ 1258963 h 2204494"/>
                      <a:gd name="connsiteX11-4453" fmla="*/ 1122378 w 1666944"/>
                      <a:gd name="connsiteY11-4454" fmla="*/ 2013664 h 2204494"/>
                      <a:gd name="connsiteX12-4455" fmla="*/ 2890 w 1666944"/>
                      <a:gd name="connsiteY12-4456" fmla="*/ 1717905 h 2204494"/>
                      <a:gd name="connsiteX0-4457" fmla="*/ 1294 w 1665348"/>
                      <a:gd name="connsiteY0-4458" fmla="*/ 1717905 h 2204494"/>
                      <a:gd name="connsiteX1-4459" fmla="*/ 684 w 1665348"/>
                      <a:gd name="connsiteY1-4460" fmla="*/ 883184 h 2204494"/>
                      <a:gd name="connsiteX2-4461" fmla="*/ 313595 w 1665348"/>
                      <a:gd name="connsiteY2-4462" fmla="*/ 782266 h 2204494"/>
                      <a:gd name="connsiteX3-4463" fmla="*/ 624270 w 1665348"/>
                      <a:gd name="connsiteY3-4464" fmla="*/ 786214 h 2204494"/>
                      <a:gd name="connsiteX4-4465" fmla="*/ 934382 w 1665348"/>
                      <a:gd name="connsiteY4-4466" fmla="*/ 782556 h 2204494"/>
                      <a:gd name="connsiteX5-4467" fmla="*/ 955704 w 1665348"/>
                      <a:gd name="connsiteY5-4468" fmla="*/ 782018 h 2204494"/>
                      <a:gd name="connsiteX6-4469" fmla="*/ 955301 w 1665348"/>
                      <a:gd name="connsiteY6-4470" fmla="*/ 172382 h 2204494"/>
                      <a:gd name="connsiteX7-4471" fmla="*/ 1226112 w 1665348"/>
                      <a:gd name="connsiteY7-4472" fmla="*/ 143516 h 2204494"/>
                      <a:gd name="connsiteX8-4473" fmla="*/ 1228718 w 1665348"/>
                      <a:gd name="connsiteY8-4474" fmla="*/ 1236536 h 2204494"/>
                      <a:gd name="connsiteX9-4475" fmla="*/ 1286151 w 1665348"/>
                      <a:gd name="connsiteY9-4476" fmla="*/ 1279226 h 2204494"/>
                      <a:gd name="connsiteX10-4477" fmla="*/ 1635541 w 1665348"/>
                      <a:gd name="connsiteY10-4478" fmla="*/ 1258963 h 2204494"/>
                      <a:gd name="connsiteX11-4479" fmla="*/ 1120782 w 1665348"/>
                      <a:gd name="connsiteY11-4480" fmla="*/ 2013664 h 2204494"/>
                      <a:gd name="connsiteX12-4481" fmla="*/ 1294 w 1665348"/>
                      <a:gd name="connsiteY12-4482" fmla="*/ 1717905 h 2204494"/>
                      <a:gd name="connsiteX0-4483" fmla="*/ 1294 w 1665348"/>
                      <a:gd name="connsiteY0-4484" fmla="*/ 1717905 h 2204494"/>
                      <a:gd name="connsiteX1-4485" fmla="*/ 684 w 1665348"/>
                      <a:gd name="connsiteY1-4486" fmla="*/ 883184 h 2204494"/>
                      <a:gd name="connsiteX2-4487" fmla="*/ 313595 w 1665348"/>
                      <a:gd name="connsiteY2-4488" fmla="*/ 782266 h 2204494"/>
                      <a:gd name="connsiteX3-4489" fmla="*/ 624270 w 1665348"/>
                      <a:gd name="connsiteY3-4490" fmla="*/ 786214 h 2204494"/>
                      <a:gd name="connsiteX4-4491" fmla="*/ 934382 w 1665348"/>
                      <a:gd name="connsiteY4-4492" fmla="*/ 782556 h 2204494"/>
                      <a:gd name="connsiteX5-4493" fmla="*/ 955704 w 1665348"/>
                      <a:gd name="connsiteY5-4494" fmla="*/ 782018 h 2204494"/>
                      <a:gd name="connsiteX6-4495" fmla="*/ 955301 w 1665348"/>
                      <a:gd name="connsiteY6-4496" fmla="*/ 172382 h 2204494"/>
                      <a:gd name="connsiteX7-4497" fmla="*/ 1226112 w 1665348"/>
                      <a:gd name="connsiteY7-4498" fmla="*/ 143516 h 2204494"/>
                      <a:gd name="connsiteX8-4499" fmla="*/ 1228718 w 1665348"/>
                      <a:gd name="connsiteY8-4500" fmla="*/ 1236536 h 2204494"/>
                      <a:gd name="connsiteX9-4501" fmla="*/ 1286151 w 1665348"/>
                      <a:gd name="connsiteY9-4502" fmla="*/ 1279226 h 2204494"/>
                      <a:gd name="connsiteX10-4503" fmla="*/ 1635541 w 1665348"/>
                      <a:gd name="connsiteY10-4504" fmla="*/ 1258963 h 2204494"/>
                      <a:gd name="connsiteX11-4505" fmla="*/ 1120782 w 1665348"/>
                      <a:gd name="connsiteY11-4506" fmla="*/ 2013664 h 2204494"/>
                      <a:gd name="connsiteX12-4507" fmla="*/ 1294 w 1665348"/>
                      <a:gd name="connsiteY12-4508" fmla="*/ 1717905 h 2204494"/>
                      <a:gd name="connsiteX0-4509" fmla="*/ 1294 w 1665348"/>
                      <a:gd name="connsiteY0-4510" fmla="*/ 1717905 h 2204494"/>
                      <a:gd name="connsiteX1-4511" fmla="*/ 684 w 1665348"/>
                      <a:gd name="connsiteY1-4512" fmla="*/ 883184 h 2204494"/>
                      <a:gd name="connsiteX2-4513" fmla="*/ 313595 w 1665348"/>
                      <a:gd name="connsiteY2-4514" fmla="*/ 782266 h 2204494"/>
                      <a:gd name="connsiteX3-4515" fmla="*/ 624270 w 1665348"/>
                      <a:gd name="connsiteY3-4516" fmla="*/ 786214 h 2204494"/>
                      <a:gd name="connsiteX4-4517" fmla="*/ 934382 w 1665348"/>
                      <a:gd name="connsiteY4-4518" fmla="*/ 782556 h 2204494"/>
                      <a:gd name="connsiteX5-4519" fmla="*/ 955704 w 1665348"/>
                      <a:gd name="connsiteY5-4520" fmla="*/ 782018 h 2204494"/>
                      <a:gd name="connsiteX6-4521" fmla="*/ 955301 w 1665348"/>
                      <a:gd name="connsiteY6-4522" fmla="*/ 172382 h 2204494"/>
                      <a:gd name="connsiteX7-4523" fmla="*/ 1226112 w 1665348"/>
                      <a:gd name="connsiteY7-4524" fmla="*/ 143516 h 2204494"/>
                      <a:gd name="connsiteX8-4525" fmla="*/ 1228718 w 1665348"/>
                      <a:gd name="connsiteY8-4526" fmla="*/ 1236536 h 2204494"/>
                      <a:gd name="connsiteX9-4527" fmla="*/ 1286151 w 1665348"/>
                      <a:gd name="connsiteY9-4528" fmla="*/ 1279226 h 2204494"/>
                      <a:gd name="connsiteX10-4529" fmla="*/ 1635541 w 1665348"/>
                      <a:gd name="connsiteY10-4530" fmla="*/ 1258963 h 2204494"/>
                      <a:gd name="connsiteX11-4531" fmla="*/ 1120782 w 1665348"/>
                      <a:gd name="connsiteY11-4532" fmla="*/ 2013664 h 2204494"/>
                      <a:gd name="connsiteX12-4533" fmla="*/ 1294 w 1665348"/>
                      <a:gd name="connsiteY12-4534" fmla="*/ 1717905 h 2204494"/>
                      <a:gd name="connsiteX0-4535" fmla="*/ 256 w 1666768"/>
                      <a:gd name="connsiteY0-4536" fmla="*/ 1717905 h 2204494"/>
                      <a:gd name="connsiteX1-4537" fmla="*/ 2104 w 1666768"/>
                      <a:gd name="connsiteY1-4538" fmla="*/ 883184 h 2204494"/>
                      <a:gd name="connsiteX2-4539" fmla="*/ 315015 w 1666768"/>
                      <a:gd name="connsiteY2-4540" fmla="*/ 782266 h 2204494"/>
                      <a:gd name="connsiteX3-4541" fmla="*/ 625690 w 1666768"/>
                      <a:gd name="connsiteY3-4542" fmla="*/ 786214 h 2204494"/>
                      <a:gd name="connsiteX4-4543" fmla="*/ 935802 w 1666768"/>
                      <a:gd name="connsiteY4-4544" fmla="*/ 782556 h 2204494"/>
                      <a:gd name="connsiteX5-4545" fmla="*/ 957124 w 1666768"/>
                      <a:gd name="connsiteY5-4546" fmla="*/ 782018 h 2204494"/>
                      <a:gd name="connsiteX6-4547" fmla="*/ 956721 w 1666768"/>
                      <a:gd name="connsiteY6-4548" fmla="*/ 172382 h 2204494"/>
                      <a:gd name="connsiteX7-4549" fmla="*/ 1227532 w 1666768"/>
                      <a:gd name="connsiteY7-4550" fmla="*/ 143516 h 2204494"/>
                      <a:gd name="connsiteX8-4551" fmla="*/ 1230138 w 1666768"/>
                      <a:gd name="connsiteY8-4552" fmla="*/ 1236536 h 2204494"/>
                      <a:gd name="connsiteX9-4553" fmla="*/ 1287571 w 1666768"/>
                      <a:gd name="connsiteY9-4554" fmla="*/ 1279226 h 2204494"/>
                      <a:gd name="connsiteX10-4555" fmla="*/ 1636961 w 1666768"/>
                      <a:gd name="connsiteY10-4556" fmla="*/ 1258963 h 2204494"/>
                      <a:gd name="connsiteX11-4557" fmla="*/ 1122202 w 1666768"/>
                      <a:gd name="connsiteY11-4558" fmla="*/ 2013664 h 2204494"/>
                      <a:gd name="connsiteX12-4559" fmla="*/ 256 w 1666768"/>
                      <a:gd name="connsiteY12-4560" fmla="*/ 1717905 h 22044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287" y="connsiteY9-288"/>
                      </a:cxn>
                      <a:cxn ang="0">
                        <a:pos x="connsiteX10-349" y="connsiteY10-350"/>
                      </a:cxn>
                      <a:cxn ang="0">
                        <a:pos x="connsiteX11-593" y="connsiteY11-594"/>
                      </a:cxn>
                      <a:cxn ang="0">
                        <a:pos x="connsiteX12-763" y="connsiteY12-764"/>
                      </a:cxn>
                    </a:cxnLst>
                    <a:rect l="l" t="t" r="r" b="b"/>
                    <a:pathLst>
                      <a:path w="1666768" h="2204494">
                        <a:moveTo>
                          <a:pt x="256" y="1717905"/>
                        </a:moveTo>
                        <a:cubicBezTo>
                          <a:pt x="-1106" y="1418391"/>
                          <a:pt x="3466" y="1182698"/>
                          <a:pt x="2104" y="883184"/>
                        </a:cubicBezTo>
                        <a:cubicBezTo>
                          <a:pt x="-14230" y="648373"/>
                          <a:pt x="267082" y="559366"/>
                          <a:pt x="315015" y="782266"/>
                        </a:cubicBezTo>
                        <a:cubicBezTo>
                          <a:pt x="334686" y="589736"/>
                          <a:pt x="629226" y="607501"/>
                          <a:pt x="625690" y="786214"/>
                        </a:cubicBezTo>
                        <a:cubicBezTo>
                          <a:pt x="627904" y="571967"/>
                          <a:pt x="957299" y="597296"/>
                          <a:pt x="935802" y="782556"/>
                        </a:cubicBezTo>
                        <a:cubicBezTo>
                          <a:pt x="935399" y="792413"/>
                          <a:pt x="948796" y="808783"/>
                          <a:pt x="957124" y="782018"/>
                        </a:cubicBezTo>
                        <a:cubicBezTo>
                          <a:pt x="955452" y="672861"/>
                          <a:pt x="956976" y="344124"/>
                          <a:pt x="956721" y="172382"/>
                        </a:cubicBezTo>
                        <a:cubicBezTo>
                          <a:pt x="936287" y="-30803"/>
                          <a:pt x="1225702" y="-71613"/>
                          <a:pt x="1227532" y="143516"/>
                        </a:cubicBezTo>
                        <a:cubicBezTo>
                          <a:pt x="1230359" y="591669"/>
                          <a:pt x="1232158" y="759757"/>
                          <a:pt x="1230138" y="1236536"/>
                        </a:cubicBezTo>
                        <a:cubicBezTo>
                          <a:pt x="1240620" y="1301326"/>
                          <a:pt x="1268516" y="1291588"/>
                          <a:pt x="1287571" y="1279226"/>
                        </a:cubicBezTo>
                        <a:cubicBezTo>
                          <a:pt x="1568003" y="860936"/>
                          <a:pt x="1739101" y="1153628"/>
                          <a:pt x="1636961" y="1258963"/>
                        </a:cubicBezTo>
                        <a:lnTo>
                          <a:pt x="1122202" y="2013664"/>
                        </a:lnTo>
                        <a:cubicBezTo>
                          <a:pt x="941744" y="2297403"/>
                          <a:pt x="85829" y="2314940"/>
                          <a:pt x="256" y="1717905"/>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8" name="Group 327"/>
                <p:cNvGrpSpPr/>
                <p:nvPr/>
              </p:nvGrpSpPr>
              <p:grpSpPr>
                <a:xfrm>
                  <a:off x="3603888" y="1644519"/>
                  <a:ext cx="465911" cy="465623"/>
                  <a:chOff x="3603888" y="1644519"/>
                  <a:chExt cx="465911" cy="465623"/>
                </a:xfrm>
              </p:grpSpPr>
              <p:sp>
                <p:nvSpPr>
                  <p:cNvPr id="451" name="Oval 450"/>
                  <p:cNvSpPr/>
                  <p:nvPr/>
                </p:nvSpPr>
                <p:spPr>
                  <a:xfrm>
                    <a:off x="3608013" y="1650540"/>
                    <a:ext cx="101145" cy="1011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2" name="Oval 451"/>
                  <p:cNvSpPr/>
                  <p:nvPr/>
                </p:nvSpPr>
                <p:spPr>
                  <a:xfrm>
                    <a:off x="3772605" y="1807711"/>
                    <a:ext cx="130966" cy="1309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3" name="Oval 452"/>
                  <p:cNvSpPr/>
                  <p:nvPr/>
                </p:nvSpPr>
                <p:spPr>
                  <a:xfrm>
                    <a:off x="3991675" y="1718149"/>
                    <a:ext cx="69946" cy="69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4" name="Oval 453"/>
                  <p:cNvSpPr/>
                  <p:nvPr/>
                </p:nvSpPr>
                <p:spPr>
                  <a:xfrm>
                    <a:off x="3686727" y="2001488"/>
                    <a:ext cx="99274" cy="962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5" name="Group 454"/>
                  <p:cNvGrpSpPr/>
                  <p:nvPr/>
                </p:nvGrpSpPr>
                <p:grpSpPr>
                  <a:xfrm>
                    <a:off x="3603888" y="1644519"/>
                    <a:ext cx="465911" cy="465623"/>
                    <a:chOff x="2331176" y="1030795"/>
                    <a:chExt cx="4454706" cy="4451959"/>
                  </a:xfrm>
                  <a:solidFill>
                    <a:srgbClr val="FA9F1B"/>
                  </a:solidFill>
                </p:grpSpPr>
                <p:grpSp>
                  <p:nvGrpSpPr>
                    <p:cNvPr id="456" name="Group 455"/>
                    <p:cNvGrpSpPr/>
                    <p:nvPr/>
                  </p:nvGrpSpPr>
                  <p:grpSpPr>
                    <a:xfrm>
                      <a:off x="3092712" y="2187234"/>
                      <a:ext cx="3085417" cy="2401952"/>
                      <a:chOff x="3092712" y="2187234"/>
                      <a:chExt cx="3085417" cy="2401952"/>
                    </a:xfrm>
                    <a:grpFill/>
                  </p:grpSpPr>
                  <p:sp>
                    <p:nvSpPr>
                      <p:cNvPr id="470" name="Rectangle 469"/>
                      <p:cNvSpPr/>
                      <p:nvPr/>
                    </p:nvSpPr>
                    <p:spPr>
                      <a:xfrm rot="3478039">
                        <a:off x="5555256" y="2050664"/>
                        <a:ext cx="182617" cy="1063129"/>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prstClr val="white"/>
                            </a:solidFill>
                          </a:rPr>
                          <a:t>          </a:t>
                        </a:r>
                      </a:p>
                    </p:txBody>
                  </p:sp>
                  <p:sp>
                    <p:nvSpPr>
                      <p:cNvPr id="471" name="Rectangle 470"/>
                      <p:cNvSpPr/>
                      <p:nvPr/>
                    </p:nvSpPr>
                    <p:spPr>
                      <a:xfrm rot="1872790">
                        <a:off x="3989671" y="3671232"/>
                        <a:ext cx="182617" cy="917954"/>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prstClr val="white"/>
                            </a:solidFill>
                          </a:rPr>
                          <a:t>          </a:t>
                        </a:r>
                      </a:p>
                    </p:txBody>
                  </p:sp>
                  <p:sp>
                    <p:nvSpPr>
                      <p:cNvPr id="472" name="Rectangle 471"/>
                      <p:cNvSpPr/>
                      <p:nvPr/>
                    </p:nvSpPr>
                    <p:spPr>
                      <a:xfrm rot="18535779">
                        <a:off x="3591995" y="1687951"/>
                        <a:ext cx="182617" cy="1181184"/>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prstClr val="white"/>
                            </a:solidFill>
                          </a:rPr>
                          <a:t>          </a:t>
                        </a:r>
                      </a:p>
                    </p:txBody>
                  </p:sp>
                </p:grpSp>
                <p:grpSp>
                  <p:nvGrpSpPr>
                    <p:cNvPr id="457" name="Group 456"/>
                    <p:cNvGrpSpPr/>
                    <p:nvPr/>
                  </p:nvGrpSpPr>
                  <p:grpSpPr>
                    <a:xfrm>
                      <a:off x="2331176" y="1030795"/>
                      <a:ext cx="4454706" cy="4451959"/>
                      <a:chOff x="2331176" y="1030795"/>
                      <a:chExt cx="4454706" cy="4451959"/>
                    </a:xfrm>
                    <a:grpFill/>
                  </p:grpSpPr>
                  <p:grpSp>
                    <p:nvGrpSpPr>
                      <p:cNvPr id="458" name="Group 457"/>
                      <p:cNvGrpSpPr/>
                      <p:nvPr/>
                    </p:nvGrpSpPr>
                    <p:grpSpPr>
                      <a:xfrm>
                        <a:off x="3841465" y="2445836"/>
                        <a:ext cx="1472171" cy="1472158"/>
                        <a:chOff x="3841465" y="2445836"/>
                        <a:chExt cx="1472171" cy="1472158"/>
                      </a:xfrm>
                      <a:grpFill/>
                    </p:grpSpPr>
                    <p:sp>
                      <p:nvSpPr>
                        <p:cNvPr id="468" name="Donut 467"/>
                        <p:cNvSpPr/>
                        <p:nvPr/>
                      </p:nvSpPr>
                      <p:spPr>
                        <a:xfrm>
                          <a:off x="3841465" y="2445836"/>
                          <a:ext cx="1472171" cy="1472158"/>
                        </a:xfrm>
                        <a:prstGeom prst="donut">
                          <a:avLst>
                            <a:gd name="adj" fmla="val 12244"/>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prstClr val="white"/>
                              </a:solidFill>
                            </a:rPr>
                            <a:t>          </a:t>
                          </a:r>
                        </a:p>
                      </p:txBody>
                    </p:sp>
                    <p:sp>
                      <p:nvSpPr>
                        <p:cNvPr id="469" name="Freeform 468"/>
                        <p:cNvSpPr/>
                        <p:nvPr/>
                      </p:nvSpPr>
                      <p:spPr>
                        <a:xfrm>
                          <a:off x="4238982" y="2740119"/>
                          <a:ext cx="677136" cy="707491"/>
                        </a:xfrm>
                        <a:custGeom>
                          <a:avLst/>
                          <a:gdLst>
                            <a:gd name="connsiteX0" fmla="*/ 338568 w 677136"/>
                            <a:gd name="connsiteY0" fmla="*/ 280075 h 707491"/>
                            <a:gd name="connsiteX1" fmla="*/ 677136 w 677136"/>
                            <a:gd name="connsiteY1" fmla="*/ 618643 h 707491"/>
                            <a:gd name="connsiteX2" fmla="*/ 677136 w 677136"/>
                            <a:gd name="connsiteY2" fmla="*/ 707491 h 707491"/>
                            <a:gd name="connsiteX3" fmla="*/ 0 w 677136"/>
                            <a:gd name="connsiteY3" fmla="*/ 707491 h 707491"/>
                            <a:gd name="connsiteX4" fmla="*/ 0 w 677136"/>
                            <a:gd name="connsiteY4" fmla="*/ 618643 h 707491"/>
                            <a:gd name="connsiteX5" fmla="*/ 338568 w 677136"/>
                            <a:gd name="connsiteY5" fmla="*/ 280075 h 707491"/>
                            <a:gd name="connsiteX6" fmla="*/ 338569 w 677136"/>
                            <a:gd name="connsiteY6" fmla="*/ 0 h 707491"/>
                            <a:gd name="connsiteX7" fmla="*/ 462869 w 677136"/>
                            <a:gd name="connsiteY7" fmla="*/ 124299 h 707491"/>
                            <a:gd name="connsiteX8" fmla="*/ 338569 w 677136"/>
                            <a:gd name="connsiteY8" fmla="*/ 248598 h 707491"/>
                            <a:gd name="connsiteX9" fmla="*/ 214269 w 677136"/>
                            <a:gd name="connsiteY9" fmla="*/ 124299 h 707491"/>
                            <a:gd name="connsiteX10" fmla="*/ 338569 w 677136"/>
                            <a:gd name="connsiteY10" fmla="*/ 0 h 70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7136" h="707491">
                              <a:moveTo>
                                <a:pt x="338568" y="280075"/>
                              </a:moveTo>
                              <a:cubicBezTo>
                                <a:pt x="525554" y="280075"/>
                                <a:pt x="677136" y="431657"/>
                                <a:pt x="677136" y="618643"/>
                              </a:cubicBezTo>
                              <a:lnTo>
                                <a:pt x="677136" y="707491"/>
                              </a:lnTo>
                              <a:lnTo>
                                <a:pt x="0" y="707491"/>
                              </a:lnTo>
                              <a:lnTo>
                                <a:pt x="0" y="618643"/>
                              </a:lnTo>
                              <a:cubicBezTo>
                                <a:pt x="0" y="431657"/>
                                <a:pt x="151582" y="280075"/>
                                <a:pt x="338568" y="280075"/>
                              </a:cubicBezTo>
                              <a:close/>
                              <a:moveTo>
                                <a:pt x="338569" y="0"/>
                              </a:moveTo>
                              <a:cubicBezTo>
                                <a:pt x="407218" y="0"/>
                                <a:pt x="462869" y="55651"/>
                                <a:pt x="462869" y="124299"/>
                              </a:cubicBezTo>
                              <a:cubicBezTo>
                                <a:pt x="462869" y="192947"/>
                                <a:pt x="407218" y="248598"/>
                                <a:pt x="338569" y="248598"/>
                              </a:cubicBezTo>
                              <a:cubicBezTo>
                                <a:pt x="269920" y="248598"/>
                                <a:pt x="214269" y="192947"/>
                                <a:pt x="214269" y="124299"/>
                              </a:cubicBezTo>
                              <a:cubicBezTo>
                                <a:pt x="214269" y="55651"/>
                                <a:pt x="269920" y="0"/>
                                <a:pt x="338569"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prstClr val="white"/>
                              </a:solidFill>
                            </a:rPr>
                            <a:t>          </a:t>
                          </a:r>
                        </a:p>
                      </p:txBody>
                    </p:sp>
                  </p:grpSp>
                  <p:grpSp>
                    <p:nvGrpSpPr>
                      <p:cNvPr id="459" name="Group 458"/>
                      <p:cNvGrpSpPr/>
                      <p:nvPr/>
                    </p:nvGrpSpPr>
                    <p:grpSpPr>
                      <a:xfrm>
                        <a:off x="2331176" y="1030795"/>
                        <a:ext cx="1076450" cy="1076440"/>
                        <a:chOff x="3841465" y="2445836"/>
                        <a:chExt cx="1472171" cy="1472158"/>
                      </a:xfrm>
                      <a:grpFill/>
                    </p:grpSpPr>
                    <p:sp>
                      <p:nvSpPr>
                        <p:cNvPr id="466" name="Donut 465"/>
                        <p:cNvSpPr/>
                        <p:nvPr/>
                      </p:nvSpPr>
                      <p:spPr>
                        <a:xfrm>
                          <a:off x="3841465" y="2445836"/>
                          <a:ext cx="1472171" cy="1472158"/>
                        </a:xfrm>
                        <a:prstGeom prst="donut">
                          <a:avLst>
                            <a:gd name="adj" fmla="val 12244"/>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prstClr val="white"/>
                              </a:solidFill>
                            </a:rPr>
                            <a:t>          </a:t>
                          </a:r>
                        </a:p>
                      </p:txBody>
                    </p:sp>
                    <p:sp>
                      <p:nvSpPr>
                        <p:cNvPr id="467" name="Freeform 466"/>
                        <p:cNvSpPr/>
                        <p:nvPr/>
                      </p:nvSpPr>
                      <p:spPr>
                        <a:xfrm>
                          <a:off x="4238982" y="2740119"/>
                          <a:ext cx="677136" cy="707491"/>
                        </a:xfrm>
                        <a:custGeom>
                          <a:avLst/>
                          <a:gdLst>
                            <a:gd name="connsiteX0" fmla="*/ 338568 w 677136"/>
                            <a:gd name="connsiteY0" fmla="*/ 280075 h 707491"/>
                            <a:gd name="connsiteX1" fmla="*/ 677136 w 677136"/>
                            <a:gd name="connsiteY1" fmla="*/ 618643 h 707491"/>
                            <a:gd name="connsiteX2" fmla="*/ 677136 w 677136"/>
                            <a:gd name="connsiteY2" fmla="*/ 707491 h 707491"/>
                            <a:gd name="connsiteX3" fmla="*/ 0 w 677136"/>
                            <a:gd name="connsiteY3" fmla="*/ 707491 h 707491"/>
                            <a:gd name="connsiteX4" fmla="*/ 0 w 677136"/>
                            <a:gd name="connsiteY4" fmla="*/ 618643 h 707491"/>
                            <a:gd name="connsiteX5" fmla="*/ 338568 w 677136"/>
                            <a:gd name="connsiteY5" fmla="*/ 280075 h 707491"/>
                            <a:gd name="connsiteX6" fmla="*/ 338569 w 677136"/>
                            <a:gd name="connsiteY6" fmla="*/ 0 h 707491"/>
                            <a:gd name="connsiteX7" fmla="*/ 462869 w 677136"/>
                            <a:gd name="connsiteY7" fmla="*/ 124299 h 707491"/>
                            <a:gd name="connsiteX8" fmla="*/ 338569 w 677136"/>
                            <a:gd name="connsiteY8" fmla="*/ 248598 h 707491"/>
                            <a:gd name="connsiteX9" fmla="*/ 214269 w 677136"/>
                            <a:gd name="connsiteY9" fmla="*/ 124299 h 707491"/>
                            <a:gd name="connsiteX10" fmla="*/ 338569 w 677136"/>
                            <a:gd name="connsiteY10" fmla="*/ 0 h 70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7136" h="707491">
                              <a:moveTo>
                                <a:pt x="338568" y="280075"/>
                              </a:moveTo>
                              <a:cubicBezTo>
                                <a:pt x="525554" y="280075"/>
                                <a:pt x="677136" y="431657"/>
                                <a:pt x="677136" y="618643"/>
                              </a:cubicBezTo>
                              <a:lnTo>
                                <a:pt x="677136" y="707491"/>
                              </a:lnTo>
                              <a:lnTo>
                                <a:pt x="0" y="707491"/>
                              </a:lnTo>
                              <a:lnTo>
                                <a:pt x="0" y="618643"/>
                              </a:lnTo>
                              <a:cubicBezTo>
                                <a:pt x="0" y="431657"/>
                                <a:pt x="151582" y="280075"/>
                                <a:pt x="338568" y="280075"/>
                              </a:cubicBezTo>
                              <a:close/>
                              <a:moveTo>
                                <a:pt x="338569" y="0"/>
                              </a:moveTo>
                              <a:cubicBezTo>
                                <a:pt x="407218" y="0"/>
                                <a:pt x="462869" y="55651"/>
                                <a:pt x="462869" y="124299"/>
                              </a:cubicBezTo>
                              <a:cubicBezTo>
                                <a:pt x="462869" y="192947"/>
                                <a:pt x="407218" y="248598"/>
                                <a:pt x="338569" y="248598"/>
                              </a:cubicBezTo>
                              <a:cubicBezTo>
                                <a:pt x="269920" y="248598"/>
                                <a:pt x="214269" y="192947"/>
                                <a:pt x="214269" y="124299"/>
                              </a:cubicBezTo>
                              <a:cubicBezTo>
                                <a:pt x="214269" y="55651"/>
                                <a:pt x="269920" y="0"/>
                                <a:pt x="338569"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prstClr val="white"/>
                              </a:solidFill>
                            </a:rPr>
                            <a:t>          </a:t>
                          </a:r>
                        </a:p>
                      </p:txBody>
                    </p:sp>
                  </p:grpSp>
                  <p:grpSp>
                    <p:nvGrpSpPr>
                      <p:cNvPr id="460" name="Group 459"/>
                      <p:cNvGrpSpPr/>
                      <p:nvPr/>
                    </p:nvGrpSpPr>
                    <p:grpSpPr>
                      <a:xfrm>
                        <a:off x="3054004" y="4362606"/>
                        <a:ext cx="1120159" cy="1120148"/>
                        <a:chOff x="3841465" y="2445836"/>
                        <a:chExt cx="1472171" cy="1472158"/>
                      </a:xfrm>
                      <a:grpFill/>
                    </p:grpSpPr>
                    <p:sp>
                      <p:nvSpPr>
                        <p:cNvPr id="464" name="Donut 463"/>
                        <p:cNvSpPr/>
                        <p:nvPr/>
                      </p:nvSpPr>
                      <p:spPr>
                        <a:xfrm>
                          <a:off x="3841465" y="2445836"/>
                          <a:ext cx="1472171" cy="1472158"/>
                        </a:xfrm>
                        <a:prstGeom prst="donut">
                          <a:avLst>
                            <a:gd name="adj" fmla="val 12244"/>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prstClr val="white"/>
                              </a:solidFill>
                            </a:rPr>
                            <a:t>          </a:t>
                          </a:r>
                        </a:p>
                      </p:txBody>
                    </p:sp>
                    <p:sp>
                      <p:nvSpPr>
                        <p:cNvPr id="465" name="Freeform 464"/>
                        <p:cNvSpPr/>
                        <p:nvPr/>
                      </p:nvSpPr>
                      <p:spPr>
                        <a:xfrm>
                          <a:off x="4238982" y="2740119"/>
                          <a:ext cx="677136" cy="707491"/>
                        </a:xfrm>
                        <a:custGeom>
                          <a:avLst/>
                          <a:gdLst>
                            <a:gd name="connsiteX0" fmla="*/ 338568 w 677136"/>
                            <a:gd name="connsiteY0" fmla="*/ 280075 h 707491"/>
                            <a:gd name="connsiteX1" fmla="*/ 677136 w 677136"/>
                            <a:gd name="connsiteY1" fmla="*/ 618643 h 707491"/>
                            <a:gd name="connsiteX2" fmla="*/ 677136 w 677136"/>
                            <a:gd name="connsiteY2" fmla="*/ 707491 h 707491"/>
                            <a:gd name="connsiteX3" fmla="*/ 0 w 677136"/>
                            <a:gd name="connsiteY3" fmla="*/ 707491 h 707491"/>
                            <a:gd name="connsiteX4" fmla="*/ 0 w 677136"/>
                            <a:gd name="connsiteY4" fmla="*/ 618643 h 707491"/>
                            <a:gd name="connsiteX5" fmla="*/ 338568 w 677136"/>
                            <a:gd name="connsiteY5" fmla="*/ 280075 h 707491"/>
                            <a:gd name="connsiteX6" fmla="*/ 338569 w 677136"/>
                            <a:gd name="connsiteY6" fmla="*/ 0 h 707491"/>
                            <a:gd name="connsiteX7" fmla="*/ 462869 w 677136"/>
                            <a:gd name="connsiteY7" fmla="*/ 124299 h 707491"/>
                            <a:gd name="connsiteX8" fmla="*/ 338569 w 677136"/>
                            <a:gd name="connsiteY8" fmla="*/ 248598 h 707491"/>
                            <a:gd name="connsiteX9" fmla="*/ 214269 w 677136"/>
                            <a:gd name="connsiteY9" fmla="*/ 124299 h 707491"/>
                            <a:gd name="connsiteX10" fmla="*/ 338569 w 677136"/>
                            <a:gd name="connsiteY10" fmla="*/ 0 h 70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7136" h="707491">
                              <a:moveTo>
                                <a:pt x="338568" y="280075"/>
                              </a:moveTo>
                              <a:cubicBezTo>
                                <a:pt x="525554" y="280075"/>
                                <a:pt x="677136" y="431657"/>
                                <a:pt x="677136" y="618643"/>
                              </a:cubicBezTo>
                              <a:lnTo>
                                <a:pt x="677136" y="707491"/>
                              </a:lnTo>
                              <a:lnTo>
                                <a:pt x="0" y="707491"/>
                              </a:lnTo>
                              <a:lnTo>
                                <a:pt x="0" y="618643"/>
                              </a:lnTo>
                              <a:cubicBezTo>
                                <a:pt x="0" y="431657"/>
                                <a:pt x="151582" y="280075"/>
                                <a:pt x="338568" y="280075"/>
                              </a:cubicBezTo>
                              <a:close/>
                              <a:moveTo>
                                <a:pt x="338569" y="0"/>
                              </a:moveTo>
                              <a:cubicBezTo>
                                <a:pt x="407218" y="0"/>
                                <a:pt x="462869" y="55651"/>
                                <a:pt x="462869" y="124299"/>
                              </a:cubicBezTo>
                              <a:cubicBezTo>
                                <a:pt x="462869" y="192947"/>
                                <a:pt x="407218" y="248598"/>
                                <a:pt x="338569" y="248598"/>
                              </a:cubicBezTo>
                              <a:cubicBezTo>
                                <a:pt x="269920" y="248598"/>
                                <a:pt x="214269" y="192947"/>
                                <a:pt x="214269" y="124299"/>
                              </a:cubicBezTo>
                              <a:cubicBezTo>
                                <a:pt x="214269" y="55651"/>
                                <a:pt x="269920" y="0"/>
                                <a:pt x="338569"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prstClr val="white"/>
                              </a:solidFill>
                            </a:rPr>
                            <a:t>          </a:t>
                          </a:r>
                        </a:p>
                      </p:txBody>
                    </p:sp>
                  </p:grpSp>
                  <p:grpSp>
                    <p:nvGrpSpPr>
                      <p:cNvPr id="461" name="Group 460"/>
                      <p:cNvGrpSpPr/>
                      <p:nvPr/>
                    </p:nvGrpSpPr>
                    <p:grpSpPr>
                      <a:xfrm>
                        <a:off x="5983956" y="1700662"/>
                        <a:ext cx="801926" cy="801919"/>
                        <a:chOff x="3841465" y="2445836"/>
                        <a:chExt cx="1472171" cy="1472158"/>
                      </a:xfrm>
                      <a:grpFill/>
                    </p:grpSpPr>
                    <p:sp>
                      <p:nvSpPr>
                        <p:cNvPr id="462" name="Donut 461"/>
                        <p:cNvSpPr/>
                        <p:nvPr/>
                      </p:nvSpPr>
                      <p:spPr>
                        <a:xfrm>
                          <a:off x="3841465" y="2445836"/>
                          <a:ext cx="1472171" cy="1472158"/>
                        </a:xfrm>
                        <a:prstGeom prst="donut">
                          <a:avLst>
                            <a:gd name="adj" fmla="val 12244"/>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prstClr val="white"/>
                              </a:solidFill>
                            </a:rPr>
                            <a:t>          </a:t>
                          </a:r>
                        </a:p>
                      </p:txBody>
                    </p:sp>
                    <p:sp>
                      <p:nvSpPr>
                        <p:cNvPr id="463" name="Freeform 462"/>
                        <p:cNvSpPr/>
                        <p:nvPr/>
                      </p:nvSpPr>
                      <p:spPr>
                        <a:xfrm>
                          <a:off x="4238982" y="2740119"/>
                          <a:ext cx="677136" cy="707491"/>
                        </a:xfrm>
                        <a:custGeom>
                          <a:avLst/>
                          <a:gdLst>
                            <a:gd name="connsiteX0" fmla="*/ 338568 w 677136"/>
                            <a:gd name="connsiteY0" fmla="*/ 280075 h 707491"/>
                            <a:gd name="connsiteX1" fmla="*/ 677136 w 677136"/>
                            <a:gd name="connsiteY1" fmla="*/ 618643 h 707491"/>
                            <a:gd name="connsiteX2" fmla="*/ 677136 w 677136"/>
                            <a:gd name="connsiteY2" fmla="*/ 707491 h 707491"/>
                            <a:gd name="connsiteX3" fmla="*/ 0 w 677136"/>
                            <a:gd name="connsiteY3" fmla="*/ 707491 h 707491"/>
                            <a:gd name="connsiteX4" fmla="*/ 0 w 677136"/>
                            <a:gd name="connsiteY4" fmla="*/ 618643 h 707491"/>
                            <a:gd name="connsiteX5" fmla="*/ 338568 w 677136"/>
                            <a:gd name="connsiteY5" fmla="*/ 280075 h 707491"/>
                            <a:gd name="connsiteX6" fmla="*/ 338569 w 677136"/>
                            <a:gd name="connsiteY6" fmla="*/ 0 h 707491"/>
                            <a:gd name="connsiteX7" fmla="*/ 462869 w 677136"/>
                            <a:gd name="connsiteY7" fmla="*/ 124299 h 707491"/>
                            <a:gd name="connsiteX8" fmla="*/ 338569 w 677136"/>
                            <a:gd name="connsiteY8" fmla="*/ 248598 h 707491"/>
                            <a:gd name="connsiteX9" fmla="*/ 214269 w 677136"/>
                            <a:gd name="connsiteY9" fmla="*/ 124299 h 707491"/>
                            <a:gd name="connsiteX10" fmla="*/ 338569 w 677136"/>
                            <a:gd name="connsiteY10" fmla="*/ 0 h 70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7136" h="707491">
                              <a:moveTo>
                                <a:pt x="338568" y="280075"/>
                              </a:moveTo>
                              <a:cubicBezTo>
                                <a:pt x="525554" y="280075"/>
                                <a:pt x="677136" y="431657"/>
                                <a:pt x="677136" y="618643"/>
                              </a:cubicBezTo>
                              <a:lnTo>
                                <a:pt x="677136" y="707491"/>
                              </a:lnTo>
                              <a:lnTo>
                                <a:pt x="0" y="707491"/>
                              </a:lnTo>
                              <a:lnTo>
                                <a:pt x="0" y="618643"/>
                              </a:lnTo>
                              <a:cubicBezTo>
                                <a:pt x="0" y="431657"/>
                                <a:pt x="151582" y="280075"/>
                                <a:pt x="338568" y="280075"/>
                              </a:cubicBezTo>
                              <a:close/>
                              <a:moveTo>
                                <a:pt x="338569" y="0"/>
                              </a:moveTo>
                              <a:cubicBezTo>
                                <a:pt x="407218" y="0"/>
                                <a:pt x="462869" y="55651"/>
                                <a:pt x="462869" y="124299"/>
                              </a:cubicBezTo>
                              <a:cubicBezTo>
                                <a:pt x="462869" y="192947"/>
                                <a:pt x="407218" y="248598"/>
                                <a:pt x="338569" y="248598"/>
                              </a:cubicBezTo>
                              <a:cubicBezTo>
                                <a:pt x="269920" y="248598"/>
                                <a:pt x="214269" y="192947"/>
                                <a:pt x="214269" y="124299"/>
                              </a:cubicBezTo>
                              <a:cubicBezTo>
                                <a:pt x="214269" y="55651"/>
                                <a:pt x="269920" y="0"/>
                                <a:pt x="338569"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prstClr val="white"/>
                              </a:solidFill>
                            </a:rPr>
                            <a:t>          </a:t>
                          </a:r>
                        </a:p>
                      </p:txBody>
                    </p:sp>
                  </p:grpSp>
                </p:grpSp>
              </p:grpSp>
            </p:grpSp>
            <p:grpSp>
              <p:nvGrpSpPr>
                <p:cNvPr id="329" name="Group 328"/>
                <p:cNvGrpSpPr/>
                <p:nvPr/>
              </p:nvGrpSpPr>
              <p:grpSpPr>
                <a:xfrm>
                  <a:off x="3655400" y="2131665"/>
                  <a:ext cx="397341" cy="326481"/>
                  <a:chOff x="3655400" y="2131665"/>
                  <a:chExt cx="397341" cy="326481"/>
                </a:xfrm>
              </p:grpSpPr>
              <p:sp>
                <p:nvSpPr>
                  <p:cNvPr id="447" name="Rectangle 446"/>
                  <p:cNvSpPr/>
                  <p:nvPr/>
                </p:nvSpPr>
                <p:spPr>
                  <a:xfrm rot="16200000">
                    <a:off x="3747642" y="2094540"/>
                    <a:ext cx="206761" cy="297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8" name="Group 447"/>
                  <p:cNvGrpSpPr/>
                  <p:nvPr/>
                </p:nvGrpSpPr>
                <p:grpSpPr>
                  <a:xfrm>
                    <a:off x="3655400" y="2131665"/>
                    <a:ext cx="397341" cy="326481"/>
                    <a:chOff x="2602822" y="1212536"/>
                    <a:chExt cx="4944607" cy="4062802"/>
                  </a:xfrm>
                  <a:solidFill>
                    <a:srgbClr val="1C2F3B"/>
                  </a:solidFill>
                </p:grpSpPr>
                <p:sp>
                  <p:nvSpPr>
                    <p:cNvPr id="449" name="Freeform 448"/>
                    <p:cNvSpPr/>
                    <p:nvPr/>
                  </p:nvSpPr>
                  <p:spPr>
                    <a:xfrm>
                      <a:off x="2602822" y="4305435"/>
                      <a:ext cx="4944607" cy="969903"/>
                    </a:xfrm>
                    <a:custGeom>
                      <a:avLst/>
                      <a:gdLst>
                        <a:gd name="connsiteX0" fmla="*/ 147032 w 4944607"/>
                        <a:gd name="connsiteY0" fmla="*/ 774565 h 969903"/>
                        <a:gd name="connsiteX1" fmla="*/ 118069 w 4944607"/>
                        <a:gd name="connsiteY1" fmla="*/ 803528 h 969903"/>
                        <a:gd name="connsiteX2" fmla="*/ 147032 w 4944607"/>
                        <a:gd name="connsiteY2" fmla="*/ 832491 h 969903"/>
                        <a:gd name="connsiteX3" fmla="*/ 4797575 w 4944607"/>
                        <a:gd name="connsiteY3" fmla="*/ 832491 h 969903"/>
                        <a:gd name="connsiteX4" fmla="*/ 4826538 w 4944607"/>
                        <a:gd name="connsiteY4" fmla="*/ 803528 h 969903"/>
                        <a:gd name="connsiteX5" fmla="*/ 4797575 w 4944607"/>
                        <a:gd name="connsiteY5" fmla="*/ 774565 h 969903"/>
                        <a:gd name="connsiteX6" fmla="*/ 1948428 w 4944607"/>
                        <a:gd name="connsiteY6" fmla="*/ 438791 h 969903"/>
                        <a:gd name="connsiteX7" fmla="*/ 1948428 w 4944607"/>
                        <a:gd name="connsiteY7" fmla="*/ 596765 h 969903"/>
                        <a:gd name="connsiteX8" fmla="*/ 2996178 w 4944607"/>
                        <a:gd name="connsiteY8" fmla="*/ 596765 h 969903"/>
                        <a:gd name="connsiteX9" fmla="*/ 2996178 w 4944607"/>
                        <a:gd name="connsiteY9" fmla="*/ 438791 h 969903"/>
                        <a:gd name="connsiteX10" fmla="*/ 348343 w 4944607"/>
                        <a:gd name="connsiteY10" fmla="*/ 0 h 969903"/>
                        <a:gd name="connsiteX11" fmla="*/ 4567236 w 4944607"/>
                        <a:gd name="connsiteY11" fmla="*/ 0 h 969903"/>
                        <a:gd name="connsiteX12" fmla="*/ 4944607 w 4944607"/>
                        <a:gd name="connsiteY12" fmla="*/ 969903 h 969903"/>
                        <a:gd name="connsiteX13" fmla="*/ 0 w 4944607"/>
                        <a:gd name="connsiteY13" fmla="*/ 969903 h 96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44607" h="969903">
                          <a:moveTo>
                            <a:pt x="147032" y="774565"/>
                          </a:moveTo>
                          <a:cubicBezTo>
                            <a:pt x="131036" y="774565"/>
                            <a:pt x="118069" y="787532"/>
                            <a:pt x="118069" y="803528"/>
                          </a:cubicBezTo>
                          <a:cubicBezTo>
                            <a:pt x="118069" y="819524"/>
                            <a:pt x="131036" y="832491"/>
                            <a:pt x="147032" y="832491"/>
                          </a:cubicBezTo>
                          <a:lnTo>
                            <a:pt x="4797575" y="832491"/>
                          </a:lnTo>
                          <a:cubicBezTo>
                            <a:pt x="4813571" y="832491"/>
                            <a:pt x="4826538" y="819524"/>
                            <a:pt x="4826538" y="803528"/>
                          </a:cubicBezTo>
                          <a:cubicBezTo>
                            <a:pt x="4826538" y="787532"/>
                            <a:pt x="4813571" y="774565"/>
                            <a:pt x="4797575" y="774565"/>
                          </a:cubicBezTo>
                          <a:close/>
                          <a:moveTo>
                            <a:pt x="1948428" y="438791"/>
                          </a:moveTo>
                          <a:lnTo>
                            <a:pt x="1948428" y="596765"/>
                          </a:lnTo>
                          <a:lnTo>
                            <a:pt x="2996178" y="596765"/>
                          </a:lnTo>
                          <a:lnTo>
                            <a:pt x="2996178" y="438791"/>
                          </a:lnTo>
                          <a:close/>
                          <a:moveTo>
                            <a:pt x="348343" y="0"/>
                          </a:moveTo>
                          <a:lnTo>
                            <a:pt x="4567236" y="0"/>
                          </a:lnTo>
                          <a:lnTo>
                            <a:pt x="4944607" y="969903"/>
                          </a:lnTo>
                          <a:lnTo>
                            <a:pt x="0" y="96990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0" name="Freeform 449"/>
                    <p:cNvSpPr/>
                    <p:nvPr/>
                  </p:nvSpPr>
                  <p:spPr>
                    <a:xfrm>
                      <a:off x="2975029" y="1212536"/>
                      <a:ext cx="4213168" cy="2984497"/>
                    </a:xfrm>
                    <a:custGeom>
                      <a:avLst/>
                      <a:gdLst>
                        <a:gd name="connsiteX0" fmla="*/ 329812 w 4213170"/>
                        <a:gd name="connsiteY0" fmla="*/ 366317 h 2984500"/>
                        <a:gd name="connsiteX1" fmla="*/ 329812 w 4213170"/>
                        <a:gd name="connsiteY1" fmla="*/ 2618183 h 2984500"/>
                        <a:gd name="connsiteX2" fmla="*/ 3883358 w 4213170"/>
                        <a:gd name="connsiteY2" fmla="*/ 2618183 h 2984500"/>
                        <a:gd name="connsiteX3" fmla="*/ 3883358 w 4213170"/>
                        <a:gd name="connsiteY3" fmla="*/ 366317 h 2984500"/>
                        <a:gd name="connsiteX4" fmla="*/ 211691 w 4213170"/>
                        <a:gd name="connsiteY4" fmla="*/ 0 h 2984500"/>
                        <a:gd name="connsiteX5" fmla="*/ 4001479 w 4213170"/>
                        <a:gd name="connsiteY5" fmla="*/ 0 h 2984500"/>
                        <a:gd name="connsiteX6" fmla="*/ 4213170 w 4213170"/>
                        <a:gd name="connsiteY6" fmla="*/ 211691 h 2984500"/>
                        <a:gd name="connsiteX7" fmla="*/ 4213170 w 4213170"/>
                        <a:gd name="connsiteY7" fmla="*/ 2772809 h 2984500"/>
                        <a:gd name="connsiteX8" fmla="*/ 4001479 w 4213170"/>
                        <a:gd name="connsiteY8" fmla="*/ 2984500 h 2984500"/>
                        <a:gd name="connsiteX9" fmla="*/ 211691 w 4213170"/>
                        <a:gd name="connsiteY9" fmla="*/ 2984500 h 2984500"/>
                        <a:gd name="connsiteX10" fmla="*/ 0 w 4213170"/>
                        <a:gd name="connsiteY10" fmla="*/ 2772809 h 2984500"/>
                        <a:gd name="connsiteX11" fmla="*/ 0 w 4213170"/>
                        <a:gd name="connsiteY11" fmla="*/ 211691 h 2984500"/>
                        <a:gd name="connsiteX12" fmla="*/ 211691 w 4213170"/>
                        <a:gd name="connsiteY12" fmla="*/ 0 h 298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13170" h="2984500">
                          <a:moveTo>
                            <a:pt x="329812" y="366317"/>
                          </a:moveTo>
                          <a:lnTo>
                            <a:pt x="329812" y="2618183"/>
                          </a:lnTo>
                          <a:lnTo>
                            <a:pt x="3883358" y="2618183"/>
                          </a:lnTo>
                          <a:lnTo>
                            <a:pt x="3883358" y="366317"/>
                          </a:lnTo>
                          <a:close/>
                          <a:moveTo>
                            <a:pt x="211691" y="0"/>
                          </a:moveTo>
                          <a:lnTo>
                            <a:pt x="4001479" y="0"/>
                          </a:lnTo>
                          <a:cubicBezTo>
                            <a:pt x="4118393" y="0"/>
                            <a:pt x="4213170" y="94777"/>
                            <a:pt x="4213170" y="211691"/>
                          </a:cubicBezTo>
                          <a:lnTo>
                            <a:pt x="4213170" y="2772809"/>
                          </a:lnTo>
                          <a:cubicBezTo>
                            <a:pt x="4213170" y="2889723"/>
                            <a:pt x="4118393" y="2984500"/>
                            <a:pt x="4001479" y="2984500"/>
                          </a:cubicBezTo>
                          <a:lnTo>
                            <a:pt x="211691" y="2984500"/>
                          </a:lnTo>
                          <a:cubicBezTo>
                            <a:pt x="94777" y="2984500"/>
                            <a:pt x="0" y="2889723"/>
                            <a:pt x="0" y="2772809"/>
                          </a:cubicBezTo>
                          <a:lnTo>
                            <a:pt x="0" y="211691"/>
                          </a:lnTo>
                          <a:cubicBezTo>
                            <a:pt x="0" y="94777"/>
                            <a:pt x="94777" y="0"/>
                            <a:pt x="211691"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grpSp>
              <p:nvGrpSpPr>
                <p:cNvPr id="330" name="Group 329"/>
                <p:cNvGrpSpPr/>
                <p:nvPr/>
              </p:nvGrpSpPr>
              <p:grpSpPr>
                <a:xfrm>
                  <a:off x="2438636" y="1648888"/>
                  <a:ext cx="276805" cy="276805"/>
                  <a:chOff x="2438636" y="1648888"/>
                  <a:chExt cx="276805" cy="276805"/>
                </a:xfrm>
              </p:grpSpPr>
              <p:sp>
                <p:nvSpPr>
                  <p:cNvPr id="445" name="Oval 444"/>
                  <p:cNvSpPr/>
                  <p:nvPr/>
                </p:nvSpPr>
                <p:spPr>
                  <a:xfrm>
                    <a:off x="2438636" y="1648888"/>
                    <a:ext cx="276805" cy="2768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6" name="Freeform 445"/>
                  <p:cNvSpPr/>
                  <p:nvPr/>
                </p:nvSpPr>
                <p:spPr>
                  <a:xfrm>
                    <a:off x="2476043" y="1718291"/>
                    <a:ext cx="211688" cy="124488"/>
                  </a:xfrm>
                  <a:custGeom>
                    <a:avLst/>
                    <a:gdLst>
                      <a:gd name="connsiteX0" fmla="*/ 1504501 w 2987790"/>
                      <a:gd name="connsiteY0" fmla="*/ 0 h 1771474"/>
                      <a:gd name="connsiteX1" fmla="*/ 2144879 w 2987790"/>
                      <a:gd name="connsiteY1" fmla="*/ 521923 h 1771474"/>
                      <a:gd name="connsiteX2" fmla="*/ 2156890 w 2987790"/>
                      <a:gd name="connsiteY2" fmla="*/ 641073 h 1771474"/>
                      <a:gd name="connsiteX3" fmla="*/ 2215942 w 2987790"/>
                      <a:gd name="connsiteY3" fmla="*/ 635120 h 1771474"/>
                      <a:gd name="connsiteX4" fmla="*/ 2622102 w 2987790"/>
                      <a:gd name="connsiteY4" fmla="*/ 966150 h 1771474"/>
                      <a:gd name="connsiteX5" fmla="*/ 2625396 w 2987790"/>
                      <a:gd name="connsiteY5" fmla="*/ 998819 h 1771474"/>
                      <a:gd name="connsiteX6" fmla="*/ 2678307 w 2987790"/>
                      <a:gd name="connsiteY6" fmla="*/ 1004153 h 1771474"/>
                      <a:gd name="connsiteX7" fmla="*/ 2987790 w 2987790"/>
                      <a:gd name="connsiteY7" fmla="*/ 1383876 h 1771474"/>
                      <a:gd name="connsiteX8" fmla="*/ 2600192 w 2987790"/>
                      <a:gd name="connsiteY8" fmla="*/ 1771474 h 1771474"/>
                      <a:gd name="connsiteX9" fmla="*/ 2547200 w 2987790"/>
                      <a:gd name="connsiteY9" fmla="*/ 1767465 h 1771474"/>
                      <a:gd name="connsiteX10" fmla="*/ 755376 w 2987790"/>
                      <a:gd name="connsiteY10" fmla="*/ 1752382 h 1771474"/>
                      <a:gd name="connsiteX11" fmla="*/ 706385 w 2987790"/>
                      <a:gd name="connsiteY11" fmla="*/ 1756088 h 1771474"/>
                      <a:gd name="connsiteX12" fmla="*/ 0 w 2987790"/>
                      <a:gd name="connsiteY12" fmla="*/ 1049703 h 1771474"/>
                      <a:gd name="connsiteX13" fmla="*/ 706385 w 2987790"/>
                      <a:gd name="connsiteY13" fmla="*/ 343318 h 1771474"/>
                      <a:gd name="connsiteX14" fmla="*/ 848746 w 2987790"/>
                      <a:gd name="connsiteY14" fmla="*/ 357669 h 1771474"/>
                      <a:gd name="connsiteX15" fmla="*/ 913805 w 2987790"/>
                      <a:gd name="connsiteY15" fmla="*/ 377864 h 1771474"/>
                      <a:gd name="connsiteX16" fmla="*/ 962478 w 2987790"/>
                      <a:gd name="connsiteY16" fmla="*/ 288192 h 1771474"/>
                      <a:gd name="connsiteX17" fmla="*/ 1504501 w 2987790"/>
                      <a:gd name="connsiteY17" fmla="*/ 0 h 1771474"/>
                      <a:gd name="connsiteX0-1" fmla="*/ 1504501 w 2987790"/>
                      <a:gd name="connsiteY0-2" fmla="*/ 0 h 1771474"/>
                      <a:gd name="connsiteX1-3" fmla="*/ 2144879 w 2987790"/>
                      <a:gd name="connsiteY1-4" fmla="*/ 521923 h 1771474"/>
                      <a:gd name="connsiteX2-5" fmla="*/ 2156890 w 2987790"/>
                      <a:gd name="connsiteY2-6" fmla="*/ 641073 h 1771474"/>
                      <a:gd name="connsiteX3-7" fmla="*/ 2215942 w 2987790"/>
                      <a:gd name="connsiteY3-8" fmla="*/ 635120 h 1771474"/>
                      <a:gd name="connsiteX4-9" fmla="*/ 2622102 w 2987790"/>
                      <a:gd name="connsiteY4-10" fmla="*/ 966150 h 1771474"/>
                      <a:gd name="connsiteX5-11" fmla="*/ 2625396 w 2987790"/>
                      <a:gd name="connsiteY5-12" fmla="*/ 998819 h 1771474"/>
                      <a:gd name="connsiteX6-13" fmla="*/ 2678307 w 2987790"/>
                      <a:gd name="connsiteY6-14" fmla="*/ 1004153 h 1771474"/>
                      <a:gd name="connsiteX7-15" fmla="*/ 2987790 w 2987790"/>
                      <a:gd name="connsiteY7-16" fmla="*/ 1383876 h 1771474"/>
                      <a:gd name="connsiteX8-17" fmla="*/ 2600192 w 2987790"/>
                      <a:gd name="connsiteY8-18" fmla="*/ 1771474 h 1771474"/>
                      <a:gd name="connsiteX9-19" fmla="*/ 2547200 w 2987790"/>
                      <a:gd name="connsiteY9-20" fmla="*/ 1767465 h 1771474"/>
                      <a:gd name="connsiteX10-21" fmla="*/ 706385 w 2987790"/>
                      <a:gd name="connsiteY10-22" fmla="*/ 1756088 h 1771474"/>
                      <a:gd name="connsiteX11-23" fmla="*/ 0 w 2987790"/>
                      <a:gd name="connsiteY11-24" fmla="*/ 1049703 h 1771474"/>
                      <a:gd name="connsiteX12-25" fmla="*/ 706385 w 2987790"/>
                      <a:gd name="connsiteY12-26" fmla="*/ 343318 h 1771474"/>
                      <a:gd name="connsiteX13-27" fmla="*/ 848746 w 2987790"/>
                      <a:gd name="connsiteY13-28" fmla="*/ 357669 h 1771474"/>
                      <a:gd name="connsiteX14-29" fmla="*/ 913805 w 2987790"/>
                      <a:gd name="connsiteY14-30" fmla="*/ 377864 h 1771474"/>
                      <a:gd name="connsiteX15-31" fmla="*/ 962478 w 2987790"/>
                      <a:gd name="connsiteY15-32" fmla="*/ 288192 h 1771474"/>
                      <a:gd name="connsiteX16-33" fmla="*/ 1504501 w 2987790"/>
                      <a:gd name="connsiteY16-34" fmla="*/ 0 h 1771474"/>
                      <a:gd name="connsiteX0-35" fmla="*/ 1504501 w 2987790"/>
                      <a:gd name="connsiteY0-36" fmla="*/ 0 h 1771474"/>
                      <a:gd name="connsiteX1-37" fmla="*/ 2144879 w 2987790"/>
                      <a:gd name="connsiteY1-38" fmla="*/ 521923 h 1771474"/>
                      <a:gd name="connsiteX2-39" fmla="*/ 2156890 w 2987790"/>
                      <a:gd name="connsiteY2-40" fmla="*/ 641073 h 1771474"/>
                      <a:gd name="connsiteX3-41" fmla="*/ 2215942 w 2987790"/>
                      <a:gd name="connsiteY3-42" fmla="*/ 635120 h 1771474"/>
                      <a:gd name="connsiteX4-43" fmla="*/ 2622102 w 2987790"/>
                      <a:gd name="connsiteY4-44" fmla="*/ 966150 h 1771474"/>
                      <a:gd name="connsiteX5-45" fmla="*/ 2625396 w 2987790"/>
                      <a:gd name="connsiteY5-46" fmla="*/ 998819 h 1771474"/>
                      <a:gd name="connsiteX6-47" fmla="*/ 2678307 w 2987790"/>
                      <a:gd name="connsiteY6-48" fmla="*/ 1004153 h 1771474"/>
                      <a:gd name="connsiteX7-49" fmla="*/ 2987790 w 2987790"/>
                      <a:gd name="connsiteY7-50" fmla="*/ 1383876 h 1771474"/>
                      <a:gd name="connsiteX8-51" fmla="*/ 2600192 w 2987790"/>
                      <a:gd name="connsiteY8-52" fmla="*/ 1771474 h 1771474"/>
                      <a:gd name="connsiteX9-53" fmla="*/ 706385 w 2987790"/>
                      <a:gd name="connsiteY9-54" fmla="*/ 1756088 h 1771474"/>
                      <a:gd name="connsiteX10-55" fmla="*/ 0 w 2987790"/>
                      <a:gd name="connsiteY10-56" fmla="*/ 1049703 h 1771474"/>
                      <a:gd name="connsiteX11-57" fmla="*/ 706385 w 2987790"/>
                      <a:gd name="connsiteY11-58" fmla="*/ 343318 h 1771474"/>
                      <a:gd name="connsiteX12-59" fmla="*/ 848746 w 2987790"/>
                      <a:gd name="connsiteY12-60" fmla="*/ 357669 h 1771474"/>
                      <a:gd name="connsiteX13-61" fmla="*/ 913805 w 2987790"/>
                      <a:gd name="connsiteY13-62" fmla="*/ 377864 h 1771474"/>
                      <a:gd name="connsiteX14-63" fmla="*/ 962478 w 2987790"/>
                      <a:gd name="connsiteY14-64" fmla="*/ 288192 h 1771474"/>
                      <a:gd name="connsiteX15-65" fmla="*/ 1504501 w 2987790"/>
                      <a:gd name="connsiteY15-66" fmla="*/ 0 h 1771474"/>
                      <a:gd name="connsiteX0-67" fmla="*/ 1504501 w 2988645"/>
                      <a:gd name="connsiteY0-68" fmla="*/ 0 h 1769080"/>
                      <a:gd name="connsiteX1-69" fmla="*/ 2144879 w 2988645"/>
                      <a:gd name="connsiteY1-70" fmla="*/ 521923 h 1769080"/>
                      <a:gd name="connsiteX2-71" fmla="*/ 2156890 w 2988645"/>
                      <a:gd name="connsiteY2-72" fmla="*/ 641073 h 1769080"/>
                      <a:gd name="connsiteX3-73" fmla="*/ 2215942 w 2988645"/>
                      <a:gd name="connsiteY3-74" fmla="*/ 635120 h 1769080"/>
                      <a:gd name="connsiteX4-75" fmla="*/ 2622102 w 2988645"/>
                      <a:gd name="connsiteY4-76" fmla="*/ 966150 h 1769080"/>
                      <a:gd name="connsiteX5-77" fmla="*/ 2625396 w 2988645"/>
                      <a:gd name="connsiteY5-78" fmla="*/ 998819 h 1769080"/>
                      <a:gd name="connsiteX6-79" fmla="*/ 2678307 w 2988645"/>
                      <a:gd name="connsiteY6-80" fmla="*/ 1004153 h 1769080"/>
                      <a:gd name="connsiteX7-81" fmla="*/ 2987790 w 2988645"/>
                      <a:gd name="connsiteY7-82" fmla="*/ 1383876 h 1769080"/>
                      <a:gd name="connsiteX8-83" fmla="*/ 2597799 w 2988645"/>
                      <a:gd name="connsiteY8-84" fmla="*/ 1769080 h 1769080"/>
                      <a:gd name="connsiteX9-85" fmla="*/ 706385 w 2988645"/>
                      <a:gd name="connsiteY9-86" fmla="*/ 1756088 h 1769080"/>
                      <a:gd name="connsiteX10-87" fmla="*/ 0 w 2988645"/>
                      <a:gd name="connsiteY10-88" fmla="*/ 1049703 h 1769080"/>
                      <a:gd name="connsiteX11-89" fmla="*/ 706385 w 2988645"/>
                      <a:gd name="connsiteY11-90" fmla="*/ 343318 h 1769080"/>
                      <a:gd name="connsiteX12-91" fmla="*/ 848746 w 2988645"/>
                      <a:gd name="connsiteY12-92" fmla="*/ 357669 h 1769080"/>
                      <a:gd name="connsiteX13-93" fmla="*/ 913805 w 2988645"/>
                      <a:gd name="connsiteY13-94" fmla="*/ 377864 h 1769080"/>
                      <a:gd name="connsiteX14-95" fmla="*/ 962478 w 2988645"/>
                      <a:gd name="connsiteY14-96" fmla="*/ 288192 h 1769080"/>
                      <a:gd name="connsiteX15-97" fmla="*/ 1504501 w 2988645"/>
                      <a:gd name="connsiteY15-98" fmla="*/ 0 h 1769080"/>
                      <a:gd name="connsiteX0-99" fmla="*/ 1504501 w 2988645"/>
                      <a:gd name="connsiteY0-100" fmla="*/ 0 h 1764293"/>
                      <a:gd name="connsiteX1-101" fmla="*/ 2144879 w 2988645"/>
                      <a:gd name="connsiteY1-102" fmla="*/ 521923 h 1764293"/>
                      <a:gd name="connsiteX2-103" fmla="*/ 2156890 w 2988645"/>
                      <a:gd name="connsiteY2-104" fmla="*/ 641073 h 1764293"/>
                      <a:gd name="connsiteX3-105" fmla="*/ 2215942 w 2988645"/>
                      <a:gd name="connsiteY3-106" fmla="*/ 635120 h 1764293"/>
                      <a:gd name="connsiteX4-107" fmla="*/ 2622102 w 2988645"/>
                      <a:gd name="connsiteY4-108" fmla="*/ 966150 h 1764293"/>
                      <a:gd name="connsiteX5-109" fmla="*/ 2625396 w 2988645"/>
                      <a:gd name="connsiteY5-110" fmla="*/ 998819 h 1764293"/>
                      <a:gd name="connsiteX6-111" fmla="*/ 2678307 w 2988645"/>
                      <a:gd name="connsiteY6-112" fmla="*/ 1004153 h 1764293"/>
                      <a:gd name="connsiteX7-113" fmla="*/ 2987790 w 2988645"/>
                      <a:gd name="connsiteY7-114" fmla="*/ 1383876 h 1764293"/>
                      <a:gd name="connsiteX8-115" fmla="*/ 2597799 w 2988645"/>
                      <a:gd name="connsiteY8-116" fmla="*/ 1764293 h 1764293"/>
                      <a:gd name="connsiteX9-117" fmla="*/ 706385 w 2988645"/>
                      <a:gd name="connsiteY9-118" fmla="*/ 1756088 h 1764293"/>
                      <a:gd name="connsiteX10-119" fmla="*/ 0 w 2988645"/>
                      <a:gd name="connsiteY10-120" fmla="*/ 1049703 h 1764293"/>
                      <a:gd name="connsiteX11-121" fmla="*/ 706385 w 2988645"/>
                      <a:gd name="connsiteY11-122" fmla="*/ 343318 h 1764293"/>
                      <a:gd name="connsiteX12-123" fmla="*/ 848746 w 2988645"/>
                      <a:gd name="connsiteY12-124" fmla="*/ 357669 h 1764293"/>
                      <a:gd name="connsiteX13-125" fmla="*/ 913805 w 2988645"/>
                      <a:gd name="connsiteY13-126" fmla="*/ 377864 h 1764293"/>
                      <a:gd name="connsiteX14-127" fmla="*/ 962478 w 2988645"/>
                      <a:gd name="connsiteY14-128" fmla="*/ 288192 h 1764293"/>
                      <a:gd name="connsiteX15-129" fmla="*/ 1504501 w 2988645"/>
                      <a:gd name="connsiteY15-130" fmla="*/ 0 h 1764293"/>
                      <a:gd name="connsiteX0-131" fmla="*/ 1504501 w 2988645"/>
                      <a:gd name="connsiteY0-132" fmla="*/ 0 h 1764293"/>
                      <a:gd name="connsiteX1-133" fmla="*/ 2144879 w 2988645"/>
                      <a:gd name="connsiteY1-134" fmla="*/ 521923 h 1764293"/>
                      <a:gd name="connsiteX2-135" fmla="*/ 2156890 w 2988645"/>
                      <a:gd name="connsiteY2-136" fmla="*/ 641073 h 1764293"/>
                      <a:gd name="connsiteX3-137" fmla="*/ 2215942 w 2988645"/>
                      <a:gd name="connsiteY3-138" fmla="*/ 635120 h 1764293"/>
                      <a:gd name="connsiteX4-139" fmla="*/ 2622102 w 2988645"/>
                      <a:gd name="connsiteY4-140" fmla="*/ 966150 h 1764293"/>
                      <a:gd name="connsiteX5-141" fmla="*/ 2625396 w 2988645"/>
                      <a:gd name="connsiteY5-142" fmla="*/ 998819 h 1764293"/>
                      <a:gd name="connsiteX6-143" fmla="*/ 2678307 w 2988645"/>
                      <a:gd name="connsiteY6-144" fmla="*/ 1004153 h 1764293"/>
                      <a:gd name="connsiteX7-145" fmla="*/ 2987790 w 2988645"/>
                      <a:gd name="connsiteY7-146" fmla="*/ 1383876 h 1764293"/>
                      <a:gd name="connsiteX8-147" fmla="*/ 2597799 w 2988645"/>
                      <a:gd name="connsiteY8-148" fmla="*/ 1764293 h 1764293"/>
                      <a:gd name="connsiteX9-149" fmla="*/ 706385 w 2988645"/>
                      <a:gd name="connsiteY9-150" fmla="*/ 1756088 h 1764293"/>
                      <a:gd name="connsiteX10-151" fmla="*/ 0 w 2988645"/>
                      <a:gd name="connsiteY10-152" fmla="*/ 1049703 h 1764293"/>
                      <a:gd name="connsiteX11-153" fmla="*/ 706385 w 2988645"/>
                      <a:gd name="connsiteY11-154" fmla="*/ 343318 h 1764293"/>
                      <a:gd name="connsiteX12-155" fmla="*/ 848746 w 2988645"/>
                      <a:gd name="connsiteY12-156" fmla="*/ 357669 h 1764293"/>
                      <a:gd name="connsiteX13-157" fmla="*/ 913805 w 2988645"/>
                      <a:gd name="connsiteY13-158" fmla="*/ 377864 h 1764293"/>
                      <a:gd name="connsiteX14-159" fmla="*/ 962478 w 2988645"/>
                      <a:gd name="connsiteY14-160" fmla="*/ 288192 h 1764293"/>
                      <a:gd name="connsiteX15-161" fmla="*/ 1504501 w 2988645"/>
                      <a:gd name="connsiteY15-162" fmla="*/ 0 h 1764293"/>
                      <a:gd name="connsiteX0-163" fmla="*/ 1504501 w 2988599"/>
                      <a:gd name="connsiteY0-164" fmla="*/ 0 h 1761900"/>
                      <a:gd name="connsiteX1-165" fmla="*/ 2144879 w 2988599"/>
                      <a:gd name="connsiteY1-166" fmla="*/ 521923 h 1761900"/>
                      <a:gd name="connsiteX2-167" fmla="*/ 2156890 w 2988599"/>
                      <a:gd name="connsiteY2-168" fmla="*/ 641073 h 1761900"/>
                      <a:gd name="connsiteX3-169" fmla="*/ 2215942 w 2988599"/>
                      <a:gd name="connsiteY3-170" fmla="*/ 635120 h 1761900"/>
                      <a:gd name="connsiteX4-171" fmla="*/ 2622102 w 2988599"/>
                      <a:gd name="connsiteY4-172" fmla="*/ 966150 h 1761900"/>
                      <a:gd name="connsiteX5-173" fmla="*/ 2625396 w 2988599"/>
                      <a:gd name="connsiteY5-174" fmla="*/ 998819 h 1761900"/>
                      <a:gd name="connsiteX6-175" fmla="*/ 2678307 w 2988599"/>
                      <a:gd name="connsiteY6-176" fmla="*/ 1004153 h 1761900"/>
                      <a:gd name="connsiteX7-177" fmla="*/ 2987790 w 2988599"/>
                      <a:gd name="connsiteY7-178" fmla="*/ 1383876 h 1761900"/>
                      <a:gd name="connsiteX8-179" fmla="*/ 2600193 w 2988599"/>
                      <a:gd name="connsiteY8-180" fmla="*/ 1761900 h 1761900"/>
                      <a:gd name="connsiteX9-181" fmla="*/ 706385 w 2988599"/>
                      <a:gd name="connsiteY9-182" fmla="*/ 1756088 h 1761900"/>
                      <a:gd name="connsiteX10-183" fmla="*/ 0 w 2988599"/>
                      <a:gd name="connsiteY10-184" fmla="*/ 1049703 h 1761900"/>
                      <a:gd name="connsiteX11-185" fmla="*/ 706385 w 2988599"/>
                      <a:gd name="connsiteY11-186" fmla="*/ 343318 h 1761900"/>
                      <a:gd name="connsiteX12-187" fmla="*/ 848746 w 2988599"/>
                      <a:gd name="connsiteY12-188" fmla="*/ 357669 h 1761900"/>
                      <a:gd name="connsiteX13-189" fmla="*/ 913805 w 2988599"/>
                      <a:gd name="connsiteY13-190" fmla="*/ 377864 h 1761900"/>
                      <a:gd name="connsiteX14-191" fmla="*/ 962478 w 2988599"/>
                      <a:gd name="connsiteY14-192" fmla="*/ 288192 h 1761900"/>
                      <a:gd name="connsiteX15-193" fmla="*/ 1504501 w 2988599"/>
                      <a:gd name="connsiteY15-194" fmla="*/ 0 h 1761900"/>
                      <a:gd name="connsiteX0-195" fmla="*/ 1504501 w 2988553"/>
                      <a:gd name="connsiteY0-196" fmla="*/ 0 h 1757113"/>
                      <a:gd name="connsiteX1-197" fmla="*/ 2144879 w 2988553"/>
                      <a:gd name="connsiteY1-198" fmla="*/ 521923 h 1757113"/>
                      <a:gd name="connsiteX2-199" fmla="*/ 2156890 w 2988553"/>
                      <a:gd name="connsiteY2-200" fmla="*/ 641073 h 1757113"/>
                      <a:gd name="connsiteX3-201" fmla="*/ 2215942 w 2988553"/>
                      <a:gd name="connsiteY3-202" fmla="*/ 635120 h 1757113"/>
                      <a:gd name="connsiteX4-203" fmla="*/ 2622102 w 2988553"/>
                      <a:gd name="connsiteY4-204" fmla="*/ 966150 h 1757113"/>
                      <a:gd name="connsiteX5-205" fmla="*/ 2625396 w 2988553"/>
                      <a:gd name="connsiteY5-206" fmla="*/ 998819 h 1757113"/>
                      <a:gd name="connsiteX6-207" fmla="*/ 2678307 w 2988553"/>
                      <a:gd name="connsiteY6-208" fmla="*/ 1004153 h 1757113"/>
                      <a:gd name="connsiteX7-209" fmla="*/ 2987790 w 2988553"/>
                      <a:gd name="connsiteY7-210" fmla="*/ 1383876 h 1757113"/>
                      <a:gd name="connsiteX8-211" fmla="*/ 2602586 w 2988553"/>
                      <a:gd name="connsiteY8-212" fmla="*/ 1757113 h 1757113"/>
                      <a:gd name="connsiteX9-213" fmla="*/ 706385 w 2988553"/>
                      <a:gd name="connsiteY9-214" fmla="*/ 1756088 h 1757113"/>
                      <a:gd name="connsiteX10-215" fmla="*/ 0 w 2988553"/>
                      <a:gd name="connsiteY10-216" fmla="*/ 1049703 h 1757113"/>
                      <a:gd name="connsiteX11-217" fmla="*/ 706385 w 2988553"/>
                      <a:gd name="connsiteY11-218" fmla="*/ 343318 h 1757113"/>
                      <a:gd name="connsiteX12-219" fmla="*/ 848746 w 2988553"/>
                      <a:gd name="connsiteY12-220" fmla="*/ 357669 h 1757113"/>
                      <a:gd name="connsiteX13-221" fmla="*/ 913805 w 2988553"/>
                      <a:gd name="connsiteY13-222" fmla="*/ 377864 h 1757113"/>
                      <a:gd name="connsiteX14-223" fmla="*/ 962478 w 2988553"/>
                      <a:gd name="connsiteY14-224" fmla="*/ 288192 h 1757113"/>
                      <a:gd name="connsiteX15-225" fmla="*/ 1504501 w 2988553"/>
                      <a:gd name="connsiteY15-226" fmla="*/ 0 h 1757113"/>
                      <a:gd name="connsiteX0-227" fmla="*/ 1504501 w 2987795"/>
                      <a:gd name="connsiteY0-228" fmla="*/ 0 h 1757113"/>
                      <a:gd name="connsiteX1-229" fmla="*/ 2144879 w 2987795"/>
                      <a:gd name="connsiteY1-230" fmla="*/ 521923 h 1757113"/>
                      <a:gd name="connsiteX2-231" fmla="*/ 2156890 w 2987795"/>
                      <a:gd name="connsiteY2-232" fmla="*/ 641073 h 1757113"/>
                      <a:gd name="connsiteX3-233" fmla="*/ 2215942 w 2987795"/>
                      <a:gd name="connsiteY3-234" fmla="*/ 635120 h 1757113"/>
                      <a:gd name="connsiteX4-235" fmla="*/ 2622102 w 2987795"/>
                      <a:gd name="connsiteY4-236" fmla="*/ 966150 h 1757113"/>
                      <a:gd name="connsiteX5-237" fmla="*/ 2625396 w 2987795"/>
                      <a:gd name="connsiteY5-238" fmla="*/ 998819 h 1757113"/>
                      <a:gd name="connsiteX6-239" fmla="*/ 2678307 w 2987795"/>
                      <a:gd name="connsiteY6-240" fmla="*/ 1004153 h 1757113"/>
                      <a:gd name="connsiteX7-241" fmla="*/ 2987790 w 2987795"/>
                      <a:gd name="connsiteY7-242" fmla="*/ 1383876 h 1757113"/>
                      <a:gd name="connsiteX8-243" fmla="*/ 2602586 w 2987795"/>
                      <a:gd name="connsiteY8-244" fmla="*/ 1757113 h 1757113"/>
                      <a:gd name="connsiteX9-245" fmla="*/ 706385 w 2987795"/>
                      <a:gd name="connsiteY9-246" fmla="*/ 1756088 h 1757113"/>
                      <a:gd name="connsiteX10-247" fmla="*/ 0 w 2987795"/>
                      <a:gd name="connsiteY10-248" fmla="*/ 1049703 h 1757113"/>
                      <a:gd name="connsiteX11-249" fmla="*/ 706385 w 2987795"/>
                      <a:gd name="connsiteY11-250" fmla="*/ 343318 h 1757113"/>
                      <a:gd name="connsiteX12-251" fmla="*/ 848746 w 2987795"/>
                      <a:gd name="connsiteY12-252" fmla="*/ 357669 h 1757113"/>
                      <a:gd name="connsiteX13-253" fmla="*/ 913805 w 2987795"/>
                      <a:gd name="connsiteY13-254" fmla="*/ 377864 h 1757113"/>
                      <a:gd name="connsiteX14-255" fmla="*/ 962478 w 2987795"/>
                      <a:gd name="connsiteY14-256" fmla="*/ 288192 h 1757113"/>
                      <a:gd name="connsiteX15-257" fmla="*/ 1504501 w 2987795"/>
                      <a:gd name="connsiteY15-258" fmla="*/ 0 h 1757113"/>
                      <a:gd name="connsiteX0-259" fmla="*/ 1504501 w 2988365"/>
                      <a:gd name="connsiteY0-260" fmla="*/ 0 h 1757113"/>
                      <a:gd name="connsiteX1-261" fmla="*/ 2144879 w 2988365"/>
                      <a:gd name="connsiteY1-262" fmla="*/ 521923 h 1757113"/>
                      <a:gd name="connsiteX2-263" fmla="*/ 2156890 w 2988365"/>
                      <a:gd name="connsiteY2-264" fmla="*/ 641073 h 1757113"/>
                      <a:gd name="connsiteX3-265" fmla="*/ 2215942 w 2988365"/>
                      <a:gd name="connsiteY3-266" fmla="*/ 635120 h 1757113"/>
                      <a:gd name="connsiteX4-267" fmla="*/ 2622102 w 2988365"/>
                      <a:gd name="connsiteY4-268" fmla="*/ 966150 h 1757113"/>
                      <a:gd name="connsiteX5-269" fmla="*/ 2625396 w 2988365"/>
                      <a:gd name="connsiteY5-270" fmla="*/ 998819 h 1757113"/>
                      <a:gd name="connsiteX6-271" fmla="*/ 2678307 w 2988365"/>
                      <a:gd name="connsiteY6-272" fmla="*/ 1004153 h 1757113"/>
                      <a:gd name="connsiteX7-273" fmla="*/ 2987790 w 2988365"/>
                      <a:gd name="connsiteY7-274" fmla="*/ 1383876 h 1757113"/>
                      <a:gd name="connsiteX8-275" fmla="*/ 2602586 w 2988365"/>
                      <a:gd name="connsiteY8-276" fmla="*/ 1757113 h 1757113"/>
                      <a:gd name="connsiteX9-277" fmla="*/ 706385 w 2988365"/>
                      <a:gd name="connsiteY9-278" fmla="*/ 1756088 h 1757113"/>
                      <a:gd name="connsiteX10-279" fmla="*/ 0 w 2988365"/>
                      <a:gd name="connsiteY10-280" fmla="*/ 1049703 h 1757113"/>
                      <a:gd name="connsiteX11-281" fmla="*/ 706385 w 2988365"/>
                      <a:gd name="connsiteY11-282" fmla="*/ 343318 h 1757113"/>
                      <a:gd name="connsiteX12-283" fmla="*/ 848746 w 2988365"/>
                      <a:gd name="connsiteY12-284" fmla="*/ 357669 h 1757113"/>
                      <a:gd name="connsiteX13-285" fmla="*/ 913805 w 2988365"/>
                      <a:gd name="connsiteY13-286" fmla="*/ 377864 h 1757113"/>
                      <a:gd name="connsiteX14-287" fmla="*/ 962478 w 2988365"/>
                      <a:gd name="connsiteY14-288" fmla="*/ 288192 h 1757113"/>
                      <a:gd name="connsiteX15-289" fmla="*/ 1504501 w 2988365"/>
                      <a:gd name="connsiteY15-290" fmla="*/ 0 h 1757113"/>
                      <a:gd name="connsiteX0-291" fmla="*/ 1504501 w 2987914"/>
                      <a:gd name="connsiteY0-292" fmla="*/ 0 h 1757113"/>
                      <a:gd name="connsiteX1-293" fmla="*/ 2144879 w 2987914"/>
                      <a:gd name="connsiteY1-294" fmla="*/ 521923 h 1757113"/>
                      <a:gd name="connsiteX2-295" fmla="*/ 2156890 w 2987914"/>
                      <a:gd name="connsiteY2-296" fmla="*/ 641073 h 1757113"/>
                      <a:gd name="connsiteX3-297" fmla="*/ 2215942 w 2987914"/>
                      <a:gd name="connsiteY3-298" fmla="*/ 635120 h 1757113"/>
                      <a:gd name="connsiteX4-299" fmla="*/ 2622102 w 2987914"/>
                      <a:gd name="connsiteY4-300" fmla="*/ 966150 h 1757113"/>
                      <a:gd name="connsiteX5-301" fmla="*/ 2625396 w 2987914"/>
                      <a:gd name="connsiteY5-302" fmla="*/ 998819 h 1757113"/>
                      <a:gd name="connsiteX6-303" fmla="*/ 2678307 w 2987914"/>
                      <a:gd name="connsiteY6-304" fmla="*/ 1004153 h 1757113"/>
                      <a:gd name="connsiteX7-305" fmla="*/ 2987790 w 2987914"/>
                      <a:gd name="connsiteY7-306" fmla="*/ 1383876 h 1757113"/>
                      <a:gd name="connsiteX8-307" fmla="*/ 2602586 w 2987914"/>
                      <a:gd name="connsiteY8-308" fmla="*/ 1757113 h 1757113"/>
                      <a:gd name="connsiteX9-309" fmla="*/ 706385 w 2987914"/>
                      <a:gd name="connsiteY9-310" fmla="*/ 1756088 h 1757113"/>
                      <a:gd name="connsiteX10-311" fmla="*/ 0 w 2987914"/>
                      <a:gd name="connsiteY10-312" fmla="*/ 1049703 h 1757113"/>
                      <a:gd name="connsiteX11-313" fmla="*/ 706385 w 2987914"/>
                      <a:gd name="connsiteY11-314" fmla="*/ 343318 h 1757113"/>
                      <a:gd name="connsiteX12-315" fmla="*/ 848746 w 2987914"/>
                      <a:gd name="connsiteY12-316" fmla="*/ 357669 h 1757113"/>
                      <a:gd name="connsiteX13-317" fmla="*/ 913805 w 2987914"/>
                      <a:gd name="connsiteY13-318" fmla="*/ 377864 h 1757113"/>
                      <a:gd name="connsiteX14-319" fmla="*/ 962478 w 2987914"/>
                      <a:gd name="connsiteY14-320" fmla="*/ 288192 h 1757113"/>
                      <a:gd name="connsiteX15-321" fmla="*/ 1504501 w 2987914"/>
                      <a:gd name="connsiteY15-322" fmla="*/ 0 h 1757113"/>
                      <a:gd name="connsiteX0-323" fmla="*/ 1504501 w 2987914"/>
                      <a:gd name="connsiteY0-324" fmla="*/ 0 h 1757113"/>
                      <a:gd name="connsiteX1-325" fmla="*/ 2144879 w 2987914"/>
                      <a:gd name="connsiteY1-326" fmla="*/ 521923 h 1757113"/>
                      <a:gd name="connsiteX2-327" fmla="*/ 2156890 w 2987914"/>
                      <a:gd name="connsiteY2-328" fmla="*/ 641073 h 1757113"/>
                      <a:gd name="connsiteX3-329" fmla="*/ 2215942 w 2987914"/>
                      <a:gd name="connsiteY3-330" fmla="*/ 635120 h 1757113"/>
                      <a:gd name="connsiteX4-331" fmla="*/ 2622102 w 2987914"/>
                      <a:gd name="connsiteY4-332" fmla="*/ 966150 h 1757113"/>
                      <a:gd name="connsiteX5-333" fmla="*/ 2625396 w 2987914"/>
                      <a:gd name="connsiteY5-334" fmla="*/ 998819 h 1757113"/>
                      <a:gd name="connsiteX6-335" fmla="*/ 2678307 w 2987914"/>
                      <a:gd name="connsiteY6-336" fmla="*/ 1004153 h 1757113"/>
                      <a:gd name="connsiteX7-337" fmla="*/ 2987790 w 2987914"/>
                      <a:gd name="connsiteY7-338" fmla="*/ 1383876 h 1757113"/>
                      <a:gd name="connsiteX8-339" fmla="*/ 2602586 w 2987914"/>
                      <a:gd name="connsiteY8-340" fmla="*/ 1757113 h 1757113"/>
                      <a:gd name="connsiteX9-341" fmla="*/ 706385 w 2987914"/>
                      <a:gd name="connsiteY9-342" fmla="*/ 1756088 h 1757113"/>
                      <a:gd name="connsiteX10-343" fmla="*/ 0 w 2987914"/>
                      <a:gd name="connsiteY10-344" fmla="*/ 1049703 h 1757113"/>
                      <a:gd name="connsiteX11-345" fmla="*/ 706385 w 2987914"/>
                      <a:gd name="connsiteY11-346" fmla="*/ 343318 h 1757113"/>
                      <a:gd name="connsiteX12-347" fmla="*/ 848746 w 2987914"/>
                      <a:gd name="connsiteY12-348" fmla="*/ 357669 h 1757113"/>
                      <a:gd name="connsiteX13-349" fmla="*/ 913805 w 2987914"/>
                      <a:gd name="connsiteY13-350" fmla="*/ 377864 h 1757113"/>
                      <a:gd name="connsiteX14-351" fmla="*/ 962478 w 2987914"/>
                      <a:gd name="connsiteY14-352" fmla="*/ 288192 h 1757113"/>
                      <a:gd name="connsiteX15-353" fmla="*/ 1504501 w 2987914"/>
                      <a:gd name="connsiteY15-354" fmla="*/ 0 h 17571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2987914" h="1757113">
                        <a:moveTo>
                          <a:pt x="1504501" y="0"/>
                        </a:moveTo>
                        <a:cubicBezTo>
                          <a:pt x="1820380" y="0"/>
                          <a:pt x="2083928" y="224062"/>
                          <a:pt x="2144879" y="521923"/>
                        </a:cubicBezTo>
                        <a:lnTo>
                          <a:pt x="2156890" y="641073"/>
                        </a:lnTo>
                        <a:lnTo>
                          <a:pt x="2215942" y="635120"/>
                        </a:lnTo>
                        <a:cubicBezTo>
                          <a:pt x="2416289" y="635120"/>
                          <a:pt x="2583444" y="777231"/>
                          <a:pt x="2622102" y="966150"/>
                        </a:cubicBezTo>
                        <a:lnTo>
                          <a:pt x="2625396" y="998819"/>
                        </a:lnTo>
                        <a:lnTo>
                          <a:pt x="2678307" y="1004153"/>
                        </a:lnTo>
                        <a:cubicBezTo>
                          <a:pt x="2854928" y="1040295"/>
                          <a:pt x="2992649" y="1192873"/>
                          <a:pt x="2987790" y="1383876"/>
                        </a:cubicBezTo>
                        <a:cubicBezTo>
                          <a:pt x="2981498" y="1631199"/>
                          <a:pt x="2816650" y="1757113"/>
                          <a:pt x="2602586" y="1757113"/>
                        </a:cubicBezTo>
                        <a:lnTo>
                          <a:pt x="706385" y="1756088"/>
                        </a:lnTo>
                        <a:cubicBezTo>
                          <a:pt x="316259" y="1756088"/>
                          <a:pt x="0" y="1439829"/>
                          <a:pt x="0" y="1049703"/>
                        </a:cubicBezTo>
                        <a:cubicBezTo>
                          <a:pt x="0" y="659577"/>
                          <a:pt x="316259" y="343318"/>
                          <a:pt x="706385" y="343318"/>
                        </a:cubicBezTo>
                        <a:cubicBezTo>
                          <a:pt x="755151" y="343318"/>
                          <a:pt x="802762" y="348259"/>
                          <a:pt x="848746" y="357669"/>
                        </a:cubicBezTo>
                        <a:lnTo>
                          <a:pt x="913805" y="377864"/>
                        </a:lnTo>
                        <a:lnTo>
                          <a:pt x="962478" y="288192"/>
                        </a:lnTo>
                        <a:cubicBezTo>
                          <a:pt x="1079945" y="114317"/>
                          <a:pt x="1278873" y="0"/>
                          <a:pt x="1504501" y="0"/>
                        </a:cubicBezTo>
                        <a:close/>
                      </a:path>
                    </a:pathLst>
                  </a:custGeom>
                  <a:solidFill>
                    <a:srgbClr val="11A8B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grpSp>
              <p:nvGrpSpPr>
                <p:cNvPr id="331" name="Group 330"/>
                <p:cNvGrpSpPr/>
                <p:nvPr/>
              </p:nvGrpSpPr>
              <p:grpSpPr>
                <a:xfrm>
                  <a:off x="3235828" y="1692702"/>
                  <a:ext cx="277598" cy="283418"/>
                  <a:chOff x="3235828" y="1692702"/>
                  <a:chExt cx="277598" cy="283418"/>
                </a:xfrm>
              </p:grpSpPr>
              <p:sp>
                <p:nvSpPr>
                  <p:cNvPr id="441" name="Oval 440"/>
                  <p:cNvSpPr/>
                  <p:nvPr/>
                </p:nvSpPr>
                <p:spPr>
                  <a:xfrm>
                    <a:off x="3301888" y="1758600"/>
                    <a:ext cx="151622" cy="1516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2" name="Group 441"/>
                  <p:cNvGrpSpPr/>
                  <p:nvPr/>
                </p:nvGrpSpPr>
                <p:grpSpPr>
                  <a:xfrm>
                    <a:off x="3235828" y="1692702"/>
                    <a:ext cx="277598" cy="283418"/>
                    <a:chOff x="1226789" y="2072307"/>
                    <a:chExt cx="4056446" cy="4059872"/>
                  </a:xfrm>
                  <a:solidFill>
                    <a:srgbClr val="1C2F3B"/>
                  </a:solidFill>
                </p:grpSpPr>
                <p:sp>
                  <p:nvSpPr>
                    <p:cNvPr id="443" name="Freeform 442"/>
                    <p:cNvSpPr/>
                    <p:nvPr/>
                  </p:nvSpPr>
                  <p:spPr>
                    <a:xfrm>
                      <a:off x="2089921" y="2969028"/>
                      <a:ext cx="2330182" cy="2330182"/>
                    </a:xfrm>
                    <a:custGeom>
                      <a:avLst/>
                      <a:gdLst>
                        <a:gd name="connsiteX0" fmla="*/ 1165091 w 2330182"/>
                        <a:gd name="connsiteY0" fmla="*/ 147659 h 2330182"/>
                        <a:gd name="connsiteX1" fmla="*/ 147659 w 2330182"/>
                        <a:gd name="connsiteY1" fmla="*/ 1165091 h 2330182"/>
                        <a:gd name="connsiteX2" fmla="*/ 1165091 w 2330182"/>
                        <a:gd name="connsiteY2" fmla="*/ 2182523 h 2330182"/>
                        <a:gd name="connsiteX3" fmla="*/ 2182523 w 2330182"/>
                        <a:gd name="connsiteY3" fmla="*/ 1165091 h 2330182"/>
                        <a:gd name="connsiteX4" fmla="*/ 1165091 w 2330182"/>
                        <a:gd name="connsiteY4" fmla="*/ 147659 h 2330182"/>
                        <a:gd name="connsiteX5" fmla="*/ 1165091 w 2330182"/>
                        <a:gd name="connsiteY5" fmla="*/ 0 h 2330182"/>
                        <a:gd name="connsiteX6" fmla="*/ 2330182 w 2330182"/>
                        <a:gd name="connsiteY6" fmla="*/ 1165091 h 2330182"/>
                        <a:gd name="connsiteX7" fmla="*/ 1165091 w 2330182"/>
                        <a:gd name="connsiteY7" fmla="*/ 2330182 h 2330182"/>
                        <a:gd name="connsiteX8" fmla="*/ 0 w 2330182"/>
                        <a:gd name="connsiteY8" fmla="*/ 1165091 h 2330182"/>
                        <a:gd name="connsiteX9" fmla="*/ 1165091 w 2330182"/>
                        <a:gd name="connsiteY9" fmla="*/ 0 h 2330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0182" h="2330182">
                          <a:moveTo>
                            <a:pt x="1165091" y="147659"/>
                          </a:moveTo>
                          <a:cubicBezTo>
                            <a:pt x="603179" y="147659"/>
                            <a:pt x="147659" y="603179"/>
                            <a:pt x="147659" y="1165091"/>
                          </a:cubicBezTo>
                          <a:cubicBezTo>
                            <a:pt x="147659" y="1727003"/>
                            <a:pt x="603179" y="2182523"/>
                            <a:pt x="1165091" y="2182523"/>
                          </a:cubicBezTo>
                          <a:cubicBezTo>
                            <a:pt x="1727003" y="2182523"/>
                            <a:pt x="2182523" y="1727003"/>
                            <a:pt x="2182523" y="1165091"/>
                          </a:cubicBezTo>
                          <a:cubicBezTo>
                            <a:pt x="2182523" y="603179"/>
                            <a:pt x="1727003" y="147659"/>
                            <a:pt x="1165091" y="147659"/>
                          </a:cubicBezTo>
                          <a:close/>
                          <a:moveTo>
                            <a:pt x="1165091" y="0"/>
                          </a:moveTo>
                          <a:cubicBezTo>
                            <a:pt x="1808553" y="0"/>
                            <a:pt x="2330182" y="521629"/>
                            <a:pt x="2330182" y="1165091"/>
                          </a:cubicBezTo>
                          <a:cubicBezTo>
                            <a:pt x="2330182" y="1808553"/>
                            <a:pt x="1808553" y="2330182"/>
                            <a:pt x="1165091" y="2330182"/>
                          </a:cubicBezTo>
                          <a:cubicBezTo>
                            <a:pt x="521629" y="2330182"/>
                            <a:pt x="0" y="1808553"/>
                            <a:pt x="0" y="1165091"/>
                          </a:cubicBezTo>
                          <a:cubicBezTo>
                            <a:pt x="0" y="521629"/>
                            <a:pt x="521629" y="0"/>
                            <a:pt x="1165091"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44" name="Freeform 443"/>
                    <p:cNvSpPr/>
                    <p:nvPr/>
                  </p:nvSpPr>
                  <p:spPr>
                    <a:xfrm rot="8489226">
                      <a:off x="1226789" y="2072307"/>
                      <a:ext cx="4056446" cy="4059872"/>
                    </a:xfrm>
                    <a:custGeom>
                      <a:avLst/>
                      <a:gdLst>
                        <a:gd name="connsiteX0" fmla="*/ 1216809 w 4056446"/>
                        <a:gd name="connsiteY0" fmla="*/ 3055242 h 4059872"/>
                        <a:gd name="connsiteX1" fmla="*/ 3098885 w 4056446"/>
                        <a:gd name="connsiteY1" fmla="*/ 2841236 h 4059872"/>
                        <a:gd name="connsiteX2" fmla="*/ 2884879 w 4056446"/>
                        <a:gd name="connsiteY2" fmla="*/ 959160 h 4059872"/>
                        <a:gd name="connsiteX3" fmla="*/ 1002803 w 4056446"/>
                        <a:gd name="connsiteY3" fmla="*/ 1173166 h 4059872"/>
                        <a:gd name="connsiteX4" fmla="*/ 1216809 w 4056446"/>
                        <a:gd name="connsiteY4" fmla="*/ 3055242 h 4059872"/>
                        <a:gd name="connsiteX5" fmla="*/ 1007707 w 4056446"/>
                        <a:gd name="connsiteY5" fmla="*/ 3744720 h 4059872"/>
                        <a:gd name="connsiteX6" fmla="*/ 571023 w 4056446"/>
                        <a:gd name="connsiteY6" fmla="*/ 3397206 h 4059872"/>
                        <a:gd name="connsiteX7" fmla="*/ 563135 w 4056446"/>
                        <a:gd name="connsiteY7" fmla="*/ 3327835 h 4059872"/>
                        <a:gd name="connsiteX8" fmla="*/ 866464 w 4056446"/>
                        <a:gd name="connsiteY8" fmla="*/ 2946674 h 4059872"/>
                        <a:gd name="connsiteX9" fmla="*/ 799169 w 4056446"/>
                        <a:gd name="connsiteY9" fmla="*/ 2857589 h 4059872"/>
                        <a:gd name="connsiteX10" fmla="*/ 680648 w 4056446"/>
                        <a:gd name="connsiteY10" fmla="*/ 2649231 h 4059872"/>
                        <a:gd name="connsiteX11" fmla="*/ 616826 w 4056446"/>
                        <a:gd name="connsiteY11" fmla="*/ 2479081 h 4059872"/>
                        <a:gd name="connsiteX12" fmla="*/ 115475 w 4056446"/>
                        <a:gd name="connsiteY12" fmla="*/ 2533963 h 4059872"/>
                        <a:gd name="connsiteX13" fmla="*/ 61027 w 4056446"/>
                        <a:gd name="connsiteY13" fmla="*/ 2490259 h 4059872"/>
                        <a:gd name="connsiteX14" fmla="*/ 297 w 4056446"/>
                        <a:gd name="connsiteY14" fmla="*/ 1935488 h 4059872"/>
                        <a:gd name="connsiteX15" fmla="*/ 44001 w 4056446"/>
                        <a:gd name="connsiteY15" fmla="*/ 1881040 h 4059872"/>
                        <a:gd name="connsiteX16" fmla="*/ 547562 w 4056446"/>
                        <a:gd name="connsiteY16" fmla="*/ 1825916 h 4059872"/>
                        <a:gd name="connsiteX17" fmla="*/ 549211 w 4056446"/>
                        <a:gd name="connsiteY17" fmla="*/ 1826397 h 4059872"/>
                        <a:gd name="connsiteX18" fmla="*/ 564245 w 4056446"/>
                        <a:gd name="connsiteY18" fmla="*/ 1725111 h 4059872"/>
                        <a:gd name="connsiteX19" fmla="*/ 672799 w 4056446"/>
                        <a:gd name="connsiteY19" fmla="*/ 1382137 h 4059872"/>
                        <a:gd name="connsiteX20" fmla="*/ 704433 w 4056446"/>
                        <a:gd name="connsiteY20" fmla="*/ 1322516 h 4059872"/>
                        <a:gd name="connsiteX21" fmla="*/ 314187 w 4056446"/>
                        <a:gd name="connsiteY21" fmla="*/ 1011958 h 4059872"/>
                        <a:gd name="connsiteX22" fmla="*/ 306299 w 4056446"/>
                        <a:gd name="connsiteY22" fmla="*/ 942586 h 4059872"/>
                        <a:gd name="connsiteX23" fmla="*/ 653814 w 4056446"/>
                        <a:gd name="connsiteY23" fmla="*/ 505903 h 4059872"/>
                        <a:gd name="connsiteX24" fmla="*/ 723185 w 4056446"/>
                        <a:gd name="connsiteY24" fmla="*/ 498015 h 4059872"/>
                        <a:gd name="connsiteX25" fmla="*/ 1119559 w 4056446"/>
                        <a:gd name="connsiteY25" fmla="*/ 813450 h 4059872"/>
                        <a:gd name="connsiteX26" fmla="*/ 1120994 w 4056446"/>
                        <a:gd name="connsiteY26" fmla="*/ 815157 h 4059872"/>
                        <a:gd name="connsiteX27" fmla="*/ 1139802 w 4056446"/>
                        <a:gd name="connsiteY27" fmla="*/ 799005 h 4059872"/>
                        <a:gd name="connsiteX28" fmla="*/ 1459003 w 4056446"/>
                        <a:gd name="connsiteY28" fmla="*/ 614640 h 4059872"/>
                        <a:gd name="connsiteX29" fmla="*/ 1559225 w 4056446"/>
                        <a:gd name="connsiteY29" fmla="*/ 577750 h 4059872"/>
                        <a:gd name="connsiteX30" fmla="*/ 1550191 w 4056446"/>
                        <a:gd name="connsiteY30" fmla="*/ 555938 h 4059872"/>
                        <a:gd name="connsiteX31" fmla="*/ 1550191 w 4056446"/>
                        <a:gd name="connsiteY31" fmla="*/ 49369 h 4059872"/>
                        <a:gd name="connsiteX32" fmla="*/ 1599560 w 4056446"/>
                        <a:gd name="connsiteY32" fmla="*/ 0 h 4059872"/>
                        <a:gd name="connsiteX33" fmla="*/ 2157645 w 4056446"/>
                        <a:gd name="connsiteY33" fmla="*/ 0 h 4059872"/>
                        <a:gd name="connsiteX34" fmla="*/ 2207014 w 4056446"/>
                        <a:gd name="connsiteY34" fmla="*/ 49369 h 4059872"/>
                        <a:gd name="connsiteX35" fmla="*/ 2207014 w 4056446"/>
                        <a:gd name="connsiteY35" fmla="*/ 503618 h 4059872"/>
                        <a:gd name="connsiteX36" fmla="*/ 2314929 w 4056446"/>
                        <a:gd name="connsiteY36" fmla="*/ 517315 h 4059872"/>
                        <a:gd name="connsiteX37" fmla="*/ 2667373 w 4056446"/>
                        <a:gd name="connsiteY37" fmla="*/ 625309 h 4059872"/>
                        <a:gd name="connsiteX38" fmla="*/ 2700138 w 4056446"/>
                        <a:gd name="connsiteY38" fmla="*/ 642497 h 4059872"/>
                        <a:gd name="connsiteX39" fmla="*/ 3008044 w 4056446"/>
                        <a:gd name="connsiteY39" fmla="*/ 255585 h 4059872"/>
                        <a:gd name="connsiteX40" fmla="*/ 3077415 w 4056446"/>
                        <a:gd name="connsiteY40" fmla="*/ 247697 h 4059872"/>
                        <a:gd name="connsiteX41" fmla="*/ 3514099 w 4056446"/>
                        <a:gd name="connsiteY41" fmla="*/ 595211 h 4059872"/>
                        <a:gd name="connsiteX42" fmla="*/ 3521987 w 4056446"/>
                        <a:gd name="connsiteY42" fmla="*/ 664583 h 4059872"/>
                        <a:gd name="connsiteX43" fmla="*/ 3218637 w 4056446"/>
                        <a:gd name="connsiteY43" fmla="*/ 1045770 h 4059872"/>
                        <a:gd name="connsiteX44" fmla="*/ 3302519 w 4056446"/>
                        <a:gd name="connsiteY44" fmla="*/ 1156813 h 4059872"/>
                        <a:gd name="connsiteX45" fmla="*/ 3421041 w 4056446"/>
                        <a:gd name="connsiteY45" fmla="*/ 1365171 h 4059872"/>
                        <a:gd name="connsiteX46" fmla="*/ 3454648 w 4056446"/>
                        <a:gd name="connsiteY46" fmla="*/ 1454771 h 4059872"/>
                        <a:gd name="connsiteX47" fmla="*/ 3458789 w 4056446"/>
                        <a:gd name="connsiteY47" fmla="*/ 1452702 h 4059872"/>
                        <a:gd name="connsiteX48" fmla="*/ 3964088 w 4056446"/>
                        <a:gd name="connsiteY48" fmla="*/ 1416853 h 4059872"/>
                        <a:gd name="connsiteX49" fmla="*/ 4016827 w 4056446"/>
                        <a:gd name="connsiteY49" fmla="*/ 1462605 h 4059872"/>
                        <a:gd name="connsiteX50" fmla="*/ 4056321 w 4056446"/>
                        <a:gd name="connsiteY50" fmla="*/ 2019290 h 4059872"/>
                        <a:gd name="connsiteX51" fmla="*/ 4010569 w 4056446"/>
                        <a:gd name="connsiteY51" fmla="*/ 2072030 h 4059872"/>
                        <a:gd name="connsiteX52" fmla="*/ 3559565 w 4056446"/>
                        <a:gd name="connsiteY52" fmla="*/ 2104026 h 4059872"/>
                        <a:gd name="connsiteX53" fmla="*/ 3554874 w 4056446"/>
                        <a:gd name="connsiteY53" fmla="*/ 2171858 h 4059872"/>
                        <a:gd name="connsiteX54" fmla="*/ 3452889 w 4056446"/>
                        <a:gd name="connsiteY54" fmla="*/ 2576492 h 4059872"/>
                        <a:gd name="connsiteX55" fmla="*/ 3419706 w 4056446"/>
                        <a:gd name="connsiteY55" fmla="*/ 2643915 h 4059872"/>
                        <a:gd name="connsiteX56" fmla="*/ 3784308 w 4056446"/>
                        <a:gd name="connsiteY56" fmla="*/ 2934067 h 4059872"/>
                        <a:gd name="connsiteX57" fmla="*/ 3792196 w 4056446"/>
                        <a:gd name="connsiteY57" fmla="*/ 3003438 h 4059872"/>
                        <a:gd name="connsiteX58" fmla="*/ 3444682 w 4056446"/>
                        <a:gd name="connsiteY58" fmla="*/ 3440122 h 4059872"/>
                        <a:gd name="connsiteX59" fmla="*/ 3375310 w 4056446"/>
                        <a:gd name="connsiteY59" fmla="*/ 3448010 h 4059872"/>
                        <a:gd name="connsiteX60" fmla="*/ 3021442 w 4056446"/>
                        <a:gd name="connsiteY60" fmla="*/ 3166400 h 4059872"/>
                        <a:gd name="connsiteX61" fmla="*/ 2969339 w 4056446"/>
                        <a:gd name="connsiteY61" fmla="*/ 3209732 h 4059872"/>
                        <a:gd name="connsiteX62" fmla="*/ 2632143 w 4056446"/>
                        <a:gd name="connsiteY62" fmla="*/ 3404184 h 4059872"/>
                        <a:gd name="connsiteX63" fmla="*/ 2530226 w 4056446"/>
                        <a:gd name="connsiteY63" fmla="*/ 3439066 h 4059872"/>
                        <a:gd name="connsiteX64" fmla="*/ 2602529 w 4056446"/>
                        <a:gd name="connsiteY64" fmla="*/ 3920232 h 4059872"/>
                        <a:gd name="connsiteX65" fmla="*/ 2561044 w 4056446"/>
                        <a:gd name="connsiteY65" fmla="*/ 3976388 h 4059872"/>
                        <a:gd name="connsiteX66" fmla="*/ 2009155 w 4056446"/>
                        <a:gd name="connsiteY66" fmla="*/ 4059318 h 4059872"/>
                        <a:gd name="connsiteX67" fmla="*/ 1952998 w 4056446"/>
                        <a:gd name="connsiteY67" fmla="*/ 4017833 h 4059872"/>
                        <a:gd name="connsiteX68" fmla="*/ 1877723 w 4056446"/>
                        <a:gd name="connsiteY68" fmla="*/ 3516888 h 4059872"/>
                        <a:gd name="connsiteX69" fmla="*/ 1879319 w 4056446"/>
                        <a:gd name="connsiteY69" fmla="*/ 3510465 h 4059872"/>
                        <a:gd name="connsiteX70" fmla="*/ 1689223 w 4056446"/>
                        <a:gd name="connsiteY70" fmla="*/ 3476542 h 4059872"/>
                        <a:gd name="connsiteX71" fmla="*/ 1503182 w 4056446"/>
                        <a:gd name="connsiteY71" fmla="*/ 3417844 h 4059872"/>
                        <a:gd name="connsiteX72" fmla="*/ 1376140 w 4056446"/>
                        <a:gd name="connsiteY72" fmla="*/ 3361034 h 4059872"/>
                        <a:gd name="connsiteX73" fmla="*/ 1077078 w 4056446"/>
                        <a:gd name="connsiteY73" fmla="*/ 3736832 h 4059872"/>
                        <a:gd name="connsiteX74" fmla="*/ 1007707 w 4056446"/>
                        <a:gd name="connsiteY74" fmla="*/ 3744720 h 405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4056446" h="4059872">
                          <a:moveTo>
                            <a:pt x="1216809" y="3055242"/>
                          </a:moveTo>
                          <a:cubicBezTo>
                            <a:pt x="1795626" y="3515866"/>
                            <a:pt x="2638261" y="3420052"/>
                            <a:pt x="3098885" y="2841236"/>
                          </a:cubicBezTo>
                          <a:cubicBezTo>
                            <a:pt x="3559509" y="2262419"/>
                            <a:pt x="3463695" y="1419785"/>
                            <a:pt x="2884879" y="959160"/>
                          </a:cubicBezTo>
                          <a:cubicBezTo>
                            <a:pt x="2306062" y="498536"/>
                            <a:pt x="1463428" y="594350"/>
                            <a:pt x="1002803" y="1173166"/>
                          </a:cubicBezTo>
                          <a:cubicBezTo>
                            <a:pt x="542179" y="1751983"/>
                            <a:pt x="637993" y="2594617"/>
                            <a:pt x="1216809" y="3055242"/>
                          </a:cubicBezTo>
                          <a:close/>
                          <a:moveTo>
                            <a:pt x="1007707" y="3744720"/>
                          </a:moveTo>
                          <a:lnTo>
                            <a:pt x="571023" y="3397206"/>
                          </a:lnTo>
                          <a:cubicBezTo>
                            <a:pt x="549689" y="3380228"/>
                            <a:pt x="546157" y="3349169"/>
                            <a:pt x="563135" y="3327835"/>
                          </a:cubicBezTo>
                          <a:lnTo>
                            <a:pt x="866464" y="2946674"/>
                          </a:lnTo>
                          <a:lnTo>
                            <a:pt x="799169" y="2857589"/>
                          </a:lnTo>
                          <a:cubicBezTo>
                            <a:pt x="753845" y="2790921"/>
                            <a:pt x="714309" y="2721214"/>
                            <a:pt x="680648" y="2649231"/>
                          </a:cubicBezTo>
                          <a:lnTo>
                            <a:pt x="616826" y="2479081"/>
                          </a:lnTo>
                          <a:lnTo>
                            <a:pt x="115475" y="2533963"/>
                          </a:lnTo>
                          <a:cubicBezTo>
                            <a:pt x="88371" y="2536930"/>
                            <a:pt x="63994" y="2517363"/>
                            <a:pt x="61027" y="2490259"/>
                          </a:cubicBezTo>
                          <a:lnTo>
                            <a:pt x="297" y="1935488"/>
                          </a:lnTo>
                          <a:cubicBezTo>
                            <a:pt x="-2670" y="1908384"/>
                            <a:pt x="16897" y="1884007"/>
                            <a:pt x="44001" y="1881040"/>
                          </a:cubicBezTo>
                          <a:lnTo>
                            <a:pt x="547562" y="1825916"/>
                          </a:lnTo>
                          <a:lnTo>
                            <a:pt x="549211" y="1826397"/>
                          </a:lnTo>
                          <a:lnTo>
                            <a:pt x="564245" y="1725111"/>
                          </a:lnTo>
                          <a:cubicBezTo>
                            <a:pt x="586333" y="1608169"/>
                            <a:pt x="622419" y="1492985"/>
                            <a:pt x="672799" y="1382137"/>
                          </a:cubicBezTo>
                          <a:lnTo>
                            <a:pt x="704433" y="1322516"/>
                          </a:lnTo>
                          <a:lnTo>
                            <a:pt x="314187" y="1011958"/>
                          </a:lnTo>
                          <a:cubicBezTo>
                            <a:pt x="292853" y="994979"/>
                            <a:pt x="289321" y="963921"/>
                            <a:pt x="306299" y="942586"/>
                          </a:cubicBezTo>
                          <a:lnTo>
                            <a:pt x="653814" y="505903"/>
                          </a:lnTo>
                          <a:cubicBezTo>
                            <a:pt x="670792" y="484568"/>
                            <a:pt x="701850" y="481036"/>
                            <a:pt x="723185" y="498015"/>
                          </a:cubicBezTo>
                          <a:lnTo>
                            <a:pt x="1119559" y="813450"/>
                          </a:lnTo>
                          <a:lnTo>
                            <a:pt x="1120994" y="815157"/>
                          </a:lnTo>
                          <a:lnTo>
                            <a:pt x="1139802" y="799005"/>
                          </a:lnTo>
                          <a:cubicBezTo>
                            <a:pt x="1239379" y="723809"/>
                            <a:pt x="1346706" y="662249"/>
                            <a:pt x="1459003" y="614640"/>
                          </a:cubicBezTo>
                          <a:lnTo>
                            <a:pt x="1559225" y="577750"/>
                          </a:lnTo>
                          <a:lnTo>
                            <a:pt x="1550191" y="555938"/>
                          </a:lnTo>
                          <a:lnTo>
                            <a:pt x="1550191" y="49369"/>
                          </a:lnTo>
                          <a:cubicBezTo>
                            <a:pt x="1550191" y="22103"/>
                            <a:pt x="1572294" y="0"/>
                            <a:pt x="1599560" y="0"/>
                          </a:cubicBezTo>
                          <a:lnTo>
                            <a:pt x="2157645" y="0"/>
                          </a:lnTo>
                          <a:cubicBezTo>
                            <a:pt x="2184911" y="0"/>
                            <a:pt x="2207014" y="22103"/>
                            <a:pt x="2207014" y="49369"/>
                          </a:cubicBezTo>
                          <a:lnTo>
                            <a:pt x="2207014" y="503618"/>
                          </a:lnTo>
                          <a:lnTo>
                            <a:pt x="2314929" y="517315"/>
                          </a:lnTo>
                          <a:cubicBezTo>
                            <a:pt x="2435047" y="538497"/>
                            <a:pt x="2553456" y="574389"/>
                            <a:pt x="2667373" y="625309"/>
                          </a:cubicBezTo>
                          <a:lnTo>
                            <a:pt x="2700138" y="642497"/>
                          </a:lnTo>
                          <a:lnTo>
                            <a:pt x="3008044" y="255585"/>
                          </a:lnTo>
                          <a:cubicBezTo>
                            <a:pt x="3025022" y="234250"/>
                            <a:pt x="3056080" y="230719"/>
                            <a:pt x="3077415" y="247697"/>
                          </a:cubicBezTo>
                          <a:lnTo>
                            <a:pt x="3514099" y="595211"/>
                          </a:lnTo>
                          <a:cubicBezTo>
                            <a:pt x="3535434" y="612190"/>
                            <a:pt x="3538965" y="643248"/>
                            <a:pt x="3521987" y="664583"/>
                          </a:cubicBezTo>
                          <a:lnTo>
                            <a:pt x="3218637" y="1045770"/>
                          </a:lnTo>
                          <a:lnTo>
                            <a:pt x="3302519" y="1156813"/>
                          </a:lnTo>
                          <a:cubicBezTo>
                            <a:pt x="3347843" y="1223481"/>
                            <a:pt x="3387379" y="1293188"/>
                            <a:pt x="3421041" y="1365171"/>
                          </a:cubicBezTo>
                          <a:lnTo>
                            <a:pt x="3454648" y="1454771"/>
                          </a:lnTo>
                          <a:lnTo>
                            <a:pt x="3458789" y="1452702"/>
                          </a:lnTo>
                          <a:lnTo>
                            <a:pt x="3964088" y="1416853"/>
                          </a:lnTo>
                          <a:cubicBezTo>
                            <a:pt x="3991286" y="1414924"/>
                            <a:pt x="4014897" y="1435407"/>
                            <a:pt x="4016827" y="1462605"/>
                          </a:cubicBezTo>
                          <a:lnTo>
                            <a:pt x="4056321" y="2019290"/>
                          </a:lnTo>
                          <a:cubicBezTo>
                            <a:pt x="4058251" y="2046488"/>
                            <a:pt x="4037767" y="2070100"/>
                            <a:pt x="4010569" y="2072030"/>
                          </a:cubicBezTo>
                          <a:lnTo>
                            <a:pt x="3559565" y="2104026"/>
                          </a:lnTo>
                          <a:lnTo>
                            <a:pt x="3554874" y="2171858"/>
                          </a:lnTo>
                          <a:cubicBezTo>
                            <a:pt x="3539956" y="2309323"/>
                            <a:pt x="3506117" y="2445566"/>
                            <a:pt x="3452889" y="2576492"/>
                          </a:cubicBezTo>
                          <a:lnTo>
                            <a:pt x="3419706" y="2643915"/>
                          </a:lnTo>
                          <a:lnTo>
                            <a:pt x="3784308" y="2934067"/>
                          </a:lnTo>
                          <a:cubicBezTo>
                            <a:pt x="3805643" y="2951045"/>
                            <a:pt x="3809174" y="2982104"/>
                            <a:pt x="3792196" y="3003438"/>
                          </a:cubicBezTo>
                          <a:lnTo>
                            <a:pt x="3444682" y="3440122"/>
                          </a:lnTo>
                          <a:cubicBezTo>
                            <a:pt x="3427703" y="3461457"/>
                            <a:pt x="3396645" y="3464988"/>
                            <a:pt x="3375310" y="3448010"/>
                          </a:cubicBezTo>
                          <a:lnTo>
                            <a:pt x="3021442" y="3166400"/>
                          </a:lnTo>
                          <a:lnTo>
                            <a:pt x="2969339" y="3209732"/>
                          </a:lnTo>
                          <a:cubicBezTo>
                            <a:pt x="2864573" y="3289877"/>
                            <a:pt x="2751081" y="3354819"/>
                            <a:pt x="2632143" y="3404184"/>
                          </a:cubicBezTo>
                          <a:lnTo>
                            <a:pt x="2530226" y="3439066"/>
                          </a:lnTo>
                          <a:lnTo>
                            <a:pt x="2602529" y="3920232"/>
                          </a:lnTo>
                          <a:cubicBezTo>
                            <a:pt x="2606580" y="3947195"/>
                            <a:pt x="2588007" y="3972337"/>
                            <a:pt x="2561044" y="3976388"/>
                          </a:cubicBezTo>
                          <a:lnTo>
                            <a:pt x="2009155" y="4059318"/>
                          </a:lnTo>
                          <a:cubicBezTo>
                            <a:pt x="1982191" y="4063370"/>
                            <a:pt x="1957049" y="4044796"/>
                            <a:pt x="1952998" y="4017833"/>
                          </a:cubicBezTo>
                          <a:lnTo>
                            <a:pt x="1877723" y="3516888"/>
                          </a:lnTo>
                          <a:lnTo>
                            <a:pt x="1879319" y="3510465"/>
                          </a:lnTo>
                          <a:lnTo>
                            <a:pt x="1689223" y="3476542"/>
                          </a:lnTo>
                          <a:cubicBezTo>
                            <a:pt x="1626384" y="3461119"/>
                            <a:pt x="1564234" y="3441568"/>
                            <a:pt x="1503182" y="3417844"/>
                          </a:cubicBezTo>
                          <a:lnTo>
                            <a:pt x="1376140" y="3361034"/>
                          </a:lnTo>
                          <a:lnTo>
                            <a:pt x="1077078" y="3736832"/>
                          </a:lnTo>
                          <a:cubicBezTo>
                            <a:pt x="1060100" y="3758167"/>
                            <a:pt x="1029042" y="3761699"/>
                            <a:pt x="1007707" y="374472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grpSp>
              <p:nvGrpSpPr>
                <p:cNvPr id="332" name="Group 331"/>
                <p:cNvGrpSpPr/>
                <p:nvPr/>
              </p:nvGrpSpPr>
              <p:grpSpPr>
                <a:xfrm>
                  <a:off x="2988785" y="3671130"/>
                  <a:ext cx="237442" cy="210020"/>
                  <a:chOff x="3530450" y="2700336"/>
                  <a:chExt cx="1746400" cy="1544713"/>
                </a:xfrm>
                <a:solidFill>
                  <a:srgbClr val="1C2F3B"/>
                </a:solidFill>
              </p:grpSpPr>
              <p:grpSp>
                <p:nvGrpSpPr>
                  <p:cNvPr id="432" name="Group 431"/>
                  <p:cNvGrpSpPr/>
                  <p:nvPr/>
                </p:nvGrpSpPr>
                <p:grpSpPr>
                  <a:xfrm>
                    <a:off x="3530450" y="2700336"/>
                    <a:ext cx="1746400" cy="1544713"/>
                    <a:chOff x="3530450" y="2700336"/>
                    <a:chExt cx="1746400" cy="1544713"/>
                  </a:xfrm>
                  <a:grpFill/>
                </p:grpSpPr>
                <p:sp>
                  <p:nvSpPr>
                    <p:cNvPr id="436" name="Freeform 435"/>
                    <p:cNvSpPr/>
                    <p:nvPr/>
                  </p:nvSpPr>
                  <p:spPr>
                    <a:xfrm>
                      <a:off x="3530450" y="2858310"/>
                      <a:ext cx="1746400" cy="1386739"/>
                    </a:xfrm>
                    <a:custGeom>
                      <a:avLst/>
                      <a:gdLst>
                        <a:gd name="connsiteX0" fmla="*/ 32881 w 1746400"/>
                        <a:gd name="connsiteY0" fmla="*/ 0 h 1386739"/>
                        <a:gd name="connsiteX1" fmla="*/ 64469 w 1746400"/>
                        <a:gd name="connsiteY1" fmla="*/ 0 h 1386739"/>
                        <a:gd name="connsiteX2" fmla="*/ 97350 w 1746400"/>
                        <a:gd name="connsiteY2" fmla="*/ 32881 h 1386739"/>
                        <a:gd name="connsiteX3" fmla="*/ 97350 w 1746400"/>
                        <a:gd name="connsiteY3" fmla="*/ 1289389 h 1386739"/>
                        <a:gd name="connsiteX4" fmla="*/ 1713519 w 1746400"/>
                        <a:gd name="connsiteY4" fmla="*/ 1289389 h 1386739"/>
                        <a:gd name="connsiteX5" fmla="*/ 1746400 w 1746400"/>
                        <a:gd name="connsiteY5" fmla="*/ 1322270 h 1386739"/>
                        <a:gd name="connsiteX6" fmla="*/ 1746400 w 1746400"/>
                        <a:gd name="connsiteY6" fmla="*/ 1353858 h 1386739"/>
                        <a:gd name="connsiteX7" fmla="*/ 1713519 w 1746400"/>
                        <a:gd name="connsiteY7" fmla="*/ 1386739 h 1386739"/>
                        <a:gd name="connsiteX8" fmla="*/ 33436 w 1746400"/>
                        <a:gd name="connsiteY8" fmla="*/ 1386739 h 1386739"/>
                        <a:gd name="connsiteX9" fmla="*/ 555 w 1746400"/>
                        <a:gd name="connsiteY9" fmla="*/ 1353858 h 1386739"/>
                        <a:gd name="connsiteX10" fmla="*/ 555 w 1746400"/>
                        <a:gd name="connsiteY10" fmla="*/ 1344161 h 1386739"/>
                        <a:gd name="connsiteX11" fmla="*/ 0 w 1746400"/>
                        <a:gd name="connsiteY11" fmla="*/ 1342822 h 1386739"/>
                        <a:gd name="connsiteX12" fmla="*/ 0 w 1746400"/>
                        <a:gd name="connsiteY12" fmla="*/ 32881 h 1386739"/>
                        <a:gd name="connsiteX13" fmla="*/ 32881 w 1746400"/>
                        <a:gd name="connsiteY13" fmla="*/ 0 h 1386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46400" h="1386739">
                          <a:moveTo>
                            <a:pt x="32881" y="0"/>
                          </a:moveTo>
                          <a:lnTo>
                            <a:pt x="64469" y="0"/>
                          </a:lnTo>
                          <a:cubicBezTo>
                            <a:pt x="82629" y="0"/>
                            <a:pt x="97350" y="14721"/>
                            <a:pt x="97350" y="32881"/>
                          </a:cubicBezTo>
                          <a:lnTo>
                            <a:pt x="97350" y="1289389"/>
                          </a:lnTo>
                          <a:lnTo>
                            <a:pt x="1713519" y="1289389"/>
                          </a:lnTo>
                          <a:cubicBezTo>
                            <a:pt x="1731679" y="1289389"/>
                            <a:pt x="1746400" y="1304110"/>
                            <a:pt x="1746400" y="1322270"/>
                          </a:cubicBezTo>
                          <a:lnTo>
                            <a:pt x="1746400" y="1353858"/>
                          </a:lnTo>
                          <a:cubicBezTo>
                            <a:pt x="1746400" y="1372018"/>
                            <a:pt x="1731679" y="1386739"/>
                            <a:pt x="1713519" y="1386739"/>
                          </a:cubicBezTo>
                          <a:lnTo>
                            <a:pt x="33436" y="1386739"/>
                          </a:lnTo>
                          <a:cubicBezTo>
                            <a:pt x="15276" y="1386739"/>
                            <a:pt x="555" y="1372018"/>
                            <a:pt x="555" y="1353858"/>
                          </a:cubicBezTo>
                          <a:lnTo>
                            <a:pt x="555" y="1344161"/>
                          </a:lnTo>
                          <a:lnTo>
                            <a:pt x="0" y="1342822"/>
                          </a:lnTo>
                          <a:lnTo>
                            <a:pt x="0" y="32881"/>
                          </a:lnTo>
                          <a:cubicBezTo>
                            <a:pt x="0" y="14721"/>
                            <a:pt x="14721" y="0"/>
                            <a:pt x="32881"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37" name="Freeform 436"/>
                    <p:cNvSpPr/>
                    <p:nvPr/>
                  </p:nvSpPr>
                  <p:spPr>
                    <a:xfrm>
                      <a:off x="3726654" y="3698519"/>
                      <a:ext cx="292896" cy="380562"/>
                    </a:xfrm>
                    <a:custGeom>
                      <a:avLst/>
                      <a:gdLst>
                        <a:gd name="connsiteX0" fmla="*/ 68582 w 292896"/>
                        <a:gd name="connsiteY0" fmla="*/ 0 h 380562"/>
                        <a:gd name="connsiteX1" fmla="*/ 224314 w 292896"/>
                        <a:gd name="connsiteY1" fmla="*/ 0 h 380562"/>
                        <a:gd name="connsiteX2" fmla="*/ 292896 w 292896"/>
                        <a:gd name="connsiteY2" fmla="*/ 68582 h 380562"/>
                        <a:gd name="connsiteX3" fmla="*/ 292896 w 292896"/>
                        <a:gd name="connsiteY3" fmla="*/ 380562 h 380562"/>
                        <a:gd name="connsiteX4" fmla="*/ 0 w 292896"/>
                        <a:gd name="connsiteY4" fmla="*/ 380562 h 380562"/>
                        <a:gd name="connsiteX5" fmla="*/ 0 w 292896"/>
                        <a:gd name="connsiteY5" fmla="*/ 68582 h 380562"/>
                        <a:gd name="connsiteX6" fmla="*/ 68582 w 292896"/>
                        <a:gd name="connsiteY6" fmla="*/ 0 h 38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2896" h="380562">
                          <a:moveTo>
                            <a:pt x="68582" y="0"/>
                          </a:moveTo>
                          <a:lnTo>
                            <a:pt x="224314" y="0"/>
                          </a:lnTo>
                          <a:cubicBezTo>
                            <a:pt x="262191" y="0"/>
                            <a:pt x="292896" y="30705"/>
                            <a:pt x="292896" y="68582"/>
                          </a:cubicBezTo>
                          <a:lnTo>
                            <a:pt x="292896" y="380562"/>
                          </a:lnTo>
                          <a:lnTo>
                            <a:pt x="0" y="380562"/>
                          </a:lnTo>
                          <a:lnTo>
                            <a:pt x="0" y="68582"/>
                          </a:lnTo>
                          <a:cubicBezTo>
                            <a:pt x="0" y="30705"/>
                            <a:pt x="30705" y="0"/>
                            <a:pt x="68582"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38" name="Freeform 437"/>
                    <p:cNvSpPr/>
                    <p:nvPr/>
                  </p:nvSpPr>
                  <p:spPr>
                    <a:xfrm>
                      <a:off x="4117180" y="3509964"/>
                      <a:ext cx="288132" cy="569118"/>
                    </a:xfrm>
                    <a:custGeom>
                      <a:avLst/>
                      <a:gdLst>
                        <a:gd name="connsiteX0" fmla="*/ 50406 w 288132"/>
                        <a:gd name="connsiteY0" fmla="*/ 0 h 569118"/>
                        <a:gd name="connsiteX1" fmla="*/ 237726 w 288132"/>
                        <a:gd name="connsiteY1" fmla="*/ 0 h 569118"/>
                        <a:gd name="connsiteX2" fmla="*/ 288132 w 288132"/>
                        <a:gd name="connsiteY2" fmla="*/ 50406 h 569118"/>
                        <a:gd name="connsiteX3" fmla="*/ 288132 w 288132"/>
                        <a:gd name="connsiteY3" fmla="*/ 569118 h 569118"/>
                        <a:gd name="connsiteX4" fmla="*/ 0 w 288132"/>
                        <a:gd name="connsiteY4" fmla="*/ 569118 h 569118"/>
                        <a:gd name="connsiteX5" fmla="*/ 0 w 288132"/>
                        <a:gd name="connsiteY5" fmla="*/ 50406 h 569118"/>
                        <a:gd name="connsiteX6" fmla="*/ 50406 w 288132"/>
                        <a:gd name="connsiteY6" fmla="*/ 0 h 569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132" h="569118">
                          <a:moveTo>
                            <a:pt x="50406" y="0"/>
                          </a:moveTo>
                          <a:lnTo>
                            <a:pt x="237726" y="0"/>
                          </a:lnTo>
                          <a:cubicBezTo>
                            <a:pt x="265564" y="0"/>
                            <a:pt x="288132" y="22568"/>
                            <a:pt x="288132" y="50406"/>
                          </a:cubicBezTo>
                          <a:lnTo>
                            <a:pt x="288132" y="569118"/>
                          </a:lnTo>
                          <a:lnTo>
                            <a:pt x="0" y="569118"/>
                          </a:lnTo>
                          <a:lnTo>
                            <a:pt x="0" y="50406"/>
                          </a:lnTo>
                          <a:cubicBezTo>
                            <a:pt x="0" y="22568"/>
                            <a:pt x="22568" y="0"/>
                            <a:pt x="50406"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39" name="Freeform 438"/>
                    <p:cNvSpPr/>
                    <p:nvPr/>
                  </p:nvSpPr>
                  <p:spPr>
                    <a:xfrm>
                      <a:off x="4493994" y="3267074"/>
                      <a:ext cx="294125" cy="814389"/>
                    </a:xfrm>
                    <a:custGeom>
                      <a:avLst/>
                      <a:gdLst>
                        <a:gd name="connsiteX0" fmla="*/ 53787 w 294125"/>
                        <a:gd name="connsiteY0" fmla="*/ 0 h 814389"/>
                        <a:gd name="connsiteX1" fmla="*/ 240338 w 294125"/>
                        <a:gd name="connsiteY1" fmla="*/ 0 h 814389"/>
                        <a:gd name="connsiteX2" fmla="*/ 294125 w 294125"/>
                        <a:gd name="connsiteY2" fmla="*/ 53787 h 814389"/>
                        <a:gd name="connsiteX3" fmla="*/ 294125 w 294125"/>
                        <a:gd name="connsiteY3" fmla="*/ 814389 h 814389"/>
                        <a:gd name="connsiteX4" fmla="*/ 0 w 294125"/>
                        <a:gd name="connsiteY4" fmla="*/ 814389 h 814389"/>
                        <a:gd name="connsiteX5" fmla="*/ 0 w 294125"/>
                        <a:gd name="connsiteY5" fmla="*/ 53787 h 814389"/>
                        <a:gd name="connsiteX6" fmla="*/ 53787 w 294125"/>
                        <a:gd name="connsiteY6" fmla="*/ 0 h 81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125" h="814389">
                          <a:moveTo>
                            <a:pt x="53787" y="0"/>
                          </a:moveTo>
                          <a:lnTo>
                            <a:pt x="240338" y="0"/>
                          </a:lnTo>
                          <a:cubicBezTo>
                            <a:pt x="270044" y="0"/>
                            <a:pt x="294125" y="24081"/>
                            <a:pt x="294125" y="53787"/>
                          </a:cubicBezTo>
                          <a:lnTo>
                            <a:pt x="294125" y="814389"/>
                          </a:lnTo>
                          <a:lnTo>
                            <a:pt x="0" y="814389"/>
                          </a:lnTo>
                          <a:lnTo>
                            <a:pt x="0" y="53787"/>
                          </a:lnTo>
                          <a:cubicBezTo>
                            <a:pt x="0" y="24081"/>
                            <a:pt x="24081" y="0"/>
                            <a:pt x="53787"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40" name="Freeform 439"/>
                    <p:cNvSpPr/>
                    <p:nvPr/>
                  </p:nvSpPr>
                  <p:spPr>
                    <a:xfrm>
                      <a:off x="4889281" y="2700336"/>
                      <a:ext cx="294125" cy="1381127"/>
                    </a:xfrm>
                    <a:custGeom>
                      <a:avLst/>
                      <a:gdLst>
                        <a:gd name="connsiteX0" fmla="*/ 53787 w 294125"/>
                        <a:gd name="connsiteY0" fmla="*/ 0 h 1359695"/>
                        <a:gd name="connsiteX1" fmla="*/ 240338 w 294125"/>
                        <a:gd name="connsiteY1" fmla="*/ 0 h 1359695"/>
                        <a:gd name="connsiteX2" fmla="*/ 294125 w 294125"/>
                        <a:gd name="connsiteY2" fmla="*/ 53787 h 1359695"/>
                        <a:gd name="connsiteX3" fmla="*/ 294125 w 294125"/>
                        <a:gd name="connsiteY3" fmla="*/ 1359695 h 1359695"/>
                        <a:gd name="connsiteX4" fmla="*/ 0 w 294125"/>
                        <a:gd name="connsiteY4" fmla="*/ 1359695 h 1359695"/>
                        <a:gd name="connsiteX5" fmla="*/ 0 w 294125"/>
                        <a:gd name="connsiteY5" fmla="*/ 53787 h 1359695"/>
                        <a:gd name="connsiteX6" fmla="*/ 53787 w 294125"/>
                        <a:gd name="connsiteY6" fmla="*/ 0 h 135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125" h="1359695">
                          <a:moveTo>
                            <a:pt x="53787" y="0"/>
                          </a:moveTo>
                          <a:lnTo>
                            <a:pt x="240338" y="0"/>
                          </a:lnTo>
                          <a:cubicBezTo>
                            <a:pt x="270044" y="0"/>
                            <a:pt x="294125" y="24081"/>
                            <a:pt x="294125" y="53787"/>
                          </a:cubicBezTo>
                          <a:lnTo>
                            <a:pt x="294125" y="1359695"/>
                          </a:lnTo>
                          <a:lnTo>
                            <a:pt x="0" y="1359695"/>
                          </a:lnTo>
                          <a:lnTo>
                            <a:pt x="0" y="53787"/>
                          </a:lnTo>
                          <a:cubicBezTo>
                            <a:pt x="0" y="24081"/>
                            <a:pt x="24081" y="0"/>
                            <a:pt x="53787"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433" name="Group 432"/>
                  <p:cNvGrpSpPr/>
                  <p:nvPr/>
                </p:nvGrpSpPr>
                <p:grpSpPr>
                  <a:xfrm>
                    <a:off x="4127984" y="2710712"/>
                    <a:ext cx="506922" cy="342049"/>
                    <a:chOff x="4127984" y="2710712"/>
                    <a:chExt cx="506922" cy="342049"/>
                  </a:xfrm>
                  <a:grpFill/>
                </p:grpSpPr>
                <p:sp>
                  <p:nvSpPr>
                    <p:cNvPr id="434" name="Freeform 433"/>
                    <p:cNvSpPr/>
                    <p:nvPr/>
                  </p:nvSpPr>
                  <p:spPr>
                    <a:xfrm rot="5400000">
                      <a:off x="4287140" y="2704995"/>
                      <a:ext cx="342049" cy="353483"/>
                    </a:xfrm>
                    <a:custGeom>
                      <a:avLst/>
                      <a:gdLst>
                        <a:gd name="connsiteX0" fmla="*/ 20199 w 413539"/>
                        <a:gd name="connsiteY0" fmla="*/ 0 h 369065"/>
                        <a:gd name="connsiteX1" fmla="*/ 413539 w 413539"/>
                        <a:gd name="connsiteY1" fmla="*/ 0 h 369065"/>
                        <a:gd name="connsiteX2" fmla="*/ 31504 w 413539"/>
                        <a:gd name="connsiteY2" fmla="*/ 369065 h 369065"/>
                        <a:gd name="connsiteX3" fmla="*/ 20199 w 413539"/>
                        <a:gd name="connsiteY3" fmla="*/ 369065 h 369065"/>
                        <a:gd name="connsiteX4" fmla="*/ 0 w 413539"/>
                        <a:gd name="connsiteY4" fmla="*/ 348866 h 369065"/>
                        <a:gd name="connsiteX5" fmla="*/ 0 w 413539"/>
                        <a:gd name="connsiteY5" fmla="*/ 20199 h 369065"/>
                        <a:gd name="connsiteX6" fmla="*/ 20199 w 413539"/>
                        <a:gd name="connsiteY6" fmla="*/ 0 h 369065"/>
                        <a:gd name="connsiteX0-1" fmla="*/ 20199 w 377820"/>
                        <a:gd name="connsiteY0-2" fmla="*/ 0 h 369065"/>
                        <a:gd name="connsiteX1-3" fmla="*/ 377820 w 377820"/>
                        <a:gd name="connsiteY1-4" fmla="*/ 28575 h 369065"/>
                        <a:gd name="connsiteX2-5" fmla="*/ 31504 w 377820"/>
                        <a:gd name="connsiteY2-6" fmla="*/ 369065 h 369065"/>
                        <a:gd name="connsiteX3-7" fmla="*/ 20199 w 377820"/>
                        <a:gd name="connsiteY3-8" fmla="*/ 369065 h 369065"/>
                        <a:gd name="connsiteX4-9" fmla="*/ 0 w 377820"/>
                        <a:gd name="connsiteY4-10" fmla="*/ 348866 h 369065"/>
                        <a:gd name="connsiteX5-11" fmla="*/ 0 w 377820"/>
                        <a:gd name="connsiteY5-12" fmla="*/ 20199 h 369065"/>
                        <a:gd name="connsiteX6-13" fmla="*/ 20199 w 377820"/>
                        <a:gd name="connsiteY6-14" fmla="*/ 0 h 369065"/>
                        <a:gd name="connsiteX0-15" fmla="*/ 20199 w 363532"/>
                        <a:gd name="connsiteY0-16" fmla="*/ 4763 h 373828"/>
                        <a:gd name="connsiteX1-17" fmla="*/ 363532 w 363532"/>
                        <a:gd name="connsiteY1-18" fmla="*/ 0 h 373828"/>
                        <a:gd name="connsiteX2-19" fmla="*/ 31504 w 363532"/>
                        <a:gd name="connsiteY2-20" fmla="*/ 373828 h 373828"/>
                        <a:gd name="connsiteX3-21" fmla="*/ 20199 w 363532"/>
                        <a:gd name="connsiteY3-22" fmla="*/ 373828 h 373828"/>
                        <a:gd name="connsiteX4-23" fmla="*/ 0 w 363532"/>
                        <a:gd name="connsiteY4-24" fmla="*/ 353629 h 373828"/>
                        <a:gd name="connsiteX5-25" fmla="*/ 0 w 363532"/>
                        <a:gd name="connsiteY5-26" fmla="*/ 24962 h 373828"/>
                        <a:gd name="connsiteX6-27" fmla="*/ 20199 w 363532"/>
                        <a:gd name="connsiteY6-28" fmla="*/ 4763 h 373828"/>
                        <a:gd name="connsiteX0-29" fmla="*/ 20199 w 363532"/>
                        <a:gd name="connsiteY0-30" fmla="*/ 0 h 369065"/>
                        <a:gd name="connsiteX1-31" fmla="*/ 363532 w 363532"/>
                        <a:gd name="connsiteY1-32" fmla="*/ 0 h 369065"/>
                        <a:gd name="connsiteX2-33" fmla="*/ 31504 w 363532"/>
                        <a:gd name="connsiteY2-34" fmla="*/ 369065 h 369065"/>
                        <a:gd name="connsiteX3-35" fmla="*/ 20199 w 363532"/>
                        <a:gd name="connsiteY3-36" fmla="*/ 369065 h 369065"/>
                        <a:gd name="connsiteX4-37" fmla="*/ 0 w 363532"/>
                        <a:gd name="connsiteY4-38" fmla="*/ 348866 h 369065"/>
                        <a:gd name="connsiteX5-39" fmla="*/ 0 w 363532"/>
                        <a:gd name="connsiteY5-40" fmla="*/ 20199 h 369065"/>
                        <a:gd name="connsiteX6-41" fmla="*/ 20199 w 363532"/>
                        <a:gd name="connsiteY6-42" fmla="*/ 0 h 369065"/>
                        <a:gd name="connsiteX0-43" fmla="*/ 20199 w 367933"/>
                        <a:gd name="connsiteY0-44" fmla="*/ 0 h 369065"/>
                        <a:gd name="connsiteX1-45" fmla="*/ 363532 w 367933"/>
                        <a:gd name="connsiteY1-46" fmla="*/ 0 h 369065"/>
                        <a:gd name="connsiteX2-47" fmla="*/ 363302 w 367933"/>
                        <a:gd name="connsiteY2-48" fmla="*/ 67884 h 369065"/>
                        <a:gd name="connsiteX3-49" fmla="*/ 31504 w 367933"/>
                        <a:gd name="connsiteY3-50" fmla="*/ 369065 h 369065"/>
                        <a:gd name="connsiteX4-51" fmla="*/ 20199 w 367933"/>
                        <a:gd name="connsiteY4-52" fmla="*/ 369065 h 369065"/>
                        <a:gd name="connsiteX5-53" fmla="*/ 0 w 367933"/>
                        <a:gd name="connsiteY5-54" fmla="*/ 348866 h 369065"/>
                        <a:gd name="connsiteX6-55" fmla="*/ 0 w 367933"/>
                        <a:gd name="connsiteY6-56" fmla="*/ 20199 h 369065"/>
                        <a:gd name="connsiteX7" fmla="*/ 20199 w 367933"/>
                        <a:gd name="connsiteY7" fmla="*/ 0 h 369065"/>
                        <a:gd name="connsiteX0-57" fmla="*/ 20199 w 374159"/>
                        <a:gd name="connsiteY0-58" fmla="*/ 0 h 369065"/>
                        <a:gd name="connsiteX1-59" fmla="*/ 363532 w 374159"/>
                        <a:gd name="connsiteY1-60" fmla="*/ 0 h 369065"/>
                        <a:gd name="connsiteX2-61" fmla="*/ 363302 w 374159"/>
                        <a:gd name="connsiteY2-62" fmla="*/ 67884 h 369065"/>
                        <a:gd name="connsiteX3-63" fmla="*/ 31504 w 374159"/>
                        <a:gd name="connsiteY3-64" fmla="*/ 369065 h 369065"/>
                        <a:gd name="connsiteX4-65" fmla="*/ 20199 w 374159"/>
                        <a:gd name="connsiteY4-66" fmla="*/ 369065 h 369065"/>
                        <a:gd name="connsiteX5-67" fmla="*/ 0 w 374159"/>
                        <a:gd name="connsiteY5-68" fmla="*/ 348866 h 369065"/>
                        <a:gd name="connsiteX6-69" fmla="*/ 0 w 374159"/>
                        <a:gd name="connsiteY6-70" fmla="*/ 20199 h 369065"/>
                        <a:gd name="connsiteX7-71" fmla="*/ 20199 w 374159"/>
                        <a:gd name="connsiteY7-72" fmla="*/ 0 h 369065"/>
                        <a:gd name="connsiteX0-73" fmla="*/ 20199 w 377064"/>
                        <a:gd name="connsiteY0-74" fmla="*/ 0 h 369065"/>
                        <a:gd name="connsiteX1-75" fmla="*/ 363532 w 377064"/>
                        <a:gd name="connsiteY1-76" fmla="*/ 0 h 369065"/>
                        <a:gd name="connsiteX2-77" fmla="*/ 363302 w 377064"/>
                        <a:gd name="connsiteY2-78" fmla="*/ 67884 h 369065"/>
                        <a:gd name="connsiteX3-79" fmla="*/ 31504 w 377064"/>
                        <a:gd name="connsiteY3-80" fmla="*/ 369065 h 369065"/>
                        <a:gd name="connsiteX4-81" fmla="*/ 20199 w 377064"/>
                        <a:gd name="connsiteY4-82" fmla="*/ 369065 h 369065"/>
                        <a:gd name="connsiteX5-83" fmla="*/ 0 w 377064"/>
                        <a:gd name="connsiteY5-84" fmla="*/ 348866 h 369065"/>
                        <a:gd name="connsiteX6-85" fmla="*/ 0 w 377064"/>
                        <a:gd name="connsiteY6-86" fmla="*/ 20199 h 369065"/>
                        <a:gd name="connsiteX7-87" fmla="*/ 20199 w 377064"/>
                        <a:gd name="connsiteY7-88" fmla="*/ 0 h 369065"/>
                        <a:gd name="connsiteX0-89" fmla="*/ 20199 w 377064"/>
                        <a:gd name="connsiteY0-90" fmla="*/ 0 h 369065"/>
                        <a:gd name="connsiteX1-91" fmla="*/ 363532 w 377064"/>
                        <a:gd name="connsiteY1-92" fmla="*/ 0 h 369065"/>
                        <a:gd name="connsiteX2-93" fmla="*/ 363302 w 377064"/>
                        <a:gd name="connsiteY2-94" fmla="*/ 67884 h 369065"/>
                        <a:gd name="connsiteX3-95" fmla="*/ 31504 w 377064"/>
                        <a:gd name="connsiteY3-96" fmla="*/ 369065 h 369065"/>
                        <a:gd name="connsiteX4-97" fmla="*/ 20199 w 377064"/>
                        <a:gd name="connsiteY4-98" fmla="*/ 369065 h 369065"/>
                        <a:gd name="connsiteX5-99" fmla="*/ 0 w 377064"/>
                        <a:gd name="connsiteY5-100" fmla="*/ 348866 h 369065"/>
                        <a:gd name="connsiteX6-101" fmla="*/ 0 w 377064"/>
                        <a:gd name="connsiteY6-102" fmla="*/ 20199 h 369065"/>
                        <a:gd name="connsiteX7-103" fmla="*/ 20199 w 377064"/>
                        <a:gd name="connsiteY7-104" fmla="*/ 0 h 369065"/>
                        <a:gd name="connsiteX0-105" fmla="*/ 20199 w 378540"/>
                        <a:gd name="connsiteY0-106" fmla="*/ 0 h 369065"/>
                        <a:gd name="connsiteX1-107" fmla="*/ 363532 w 378540"/>
                        <a:gd name="connsiteY1-108" fmla="*/ 0 h 369065"/>
                        <a:gd name="connsiteX2-109" fmla="*/ 365683 w 378540"/>
                        <a:gd name="connsiteY2-110" fmla="*/ 65503 h 369065"/>
                        <a:gd name="connsiteX3-111" fmla="*/ 31504 w 378540"/>
                        <a:gd name="connsiteY3-112" fmla="*/ 369065 h 369065"/>
                        <a:gd name="connsiteX4-113" fmla="*/ 20199 w 378540"/>
                        <a:gd name="connsiteY4-114" fmla="*/ 369065 h 369065"/>
                        <a:gd name="connsiteX5-115" fmla="*/ 0 w 378540"/>
                        <a:gd name="connsiteY5-116" fmla="*/ 348866 h 369065"/>
                        <a:gd name="connsiteX6-117" fmla="*/ 0 w 378540"/>
                        <a:gd name="connsiteY6-118" fmla="*/ 20199 h 369065"/>
                        <a:gd name="connsiteX7-119" fmla="*/ 20199 w 378540"/>
                        <a:gd name="connsiteY7-120" fmla="*/ 0 h 369065"/>
                        <a:gd name="connsiteX0-121" fmla="*/ 20199 w 380109"/>
                        <a:gd name="connsiteY0-122" fmla="*/ 0 h 369065"/>
                        <a:gd name="connsiteX1-123" fmla="*/ 363532 w 380109"/>
                        <a:gd name="connsiteY1-124" fmla="*/ 0 h 369065"/>
                        <a:gd name="connsiteX2-125" fmla="*/ 368064 w 380109"/>
                        <a:gd name="connsiteY2-126" fmla="*/ 53597 h 369065"/>
                        <a:gd name="connsiteX3-127" fmla="*/ 31504 w 380109"/>
                        <a:gd name="connsiteY3-128" fmla="*/ 369065 h 369065"/>
                        <a:gd name="connsiteX4-129" fmla="*/ 20199 w 380109"/>
                        <a:gd name="connsiteY4-130" fmla="*/ 369065 h 369065"/>
                        <a:gd name="connsiteX5-131" fmla="*/ 0 w 380109"/>
                        <a:gd name="connsiteY5-132" fmla="*/ 348866 h 369065"/>
                        <a:gd name="connsiteX6-133" fmla="*/ 0 w 380109"/>
                        <a:gd name="connsiteY6-134" fmla="*/ 20199 h 369065"/>
                        <a:gd name="connsiteX7-135" fmla="*/ 20199 w 380109"/>
                        <a:gd name="connsiteY7-136" fmla="*/ 0 h 369065"/>
                        <a:gd name="connsiteX0-137" fmla="*/ 20199 w 380109"/>
                        <a:gd name="connsiteY0-138" fmla="*/ 0 h 369065"/>
                        <a:gd name="connsiteX1-139" fmla="*/ 363532 w 380109"/>
                        <a:gd name="connsiteY1-140" fmla="*/ 0 h 369065"/>
                        <a:gd name="connsiteX2-141" fmla="*/ 368064 w 380109"/>
                        <a:gd name="connsiteY2-142" fmla="*/ 53597 h 369065"/>
                        <a:gd name="connsiteX3-143" fmla="*/ 31504 w 380109"/>
                        <a:gd name="connsiteY3-144" fmla="*/ 369065 h 369065"/>
                        <a:gd name="connsiteX4-145" fmla="*/ 0 w 380109"/>
                        <a:gd name="connsiteY4-146" fmla="*/ 348866 h 369065"/>
                        <a:gd name="connsiteX5-147" fmla="*/ 0 w 380109"/>
                        <a:gd name="connsiteY5-148" fmla="*/ 20199 h 369065"/>
                        <a:gd name="connsiteX6-149" fmla="*/ 20199 w 380109"/>
                        <a:gd name="connsiteY6-150" fmla="*/ 0 h 369065"/>
                        <a:gd name="connsiteX0-151" fmla="*/ 20215 w 380125"/>
                        <a:gd name="connsiteY0-152" fmla="*/ 0 h 369065"/>
                        <a:gd name="connsiteX1-153" fmla="*/ 363548 w 380125"/>
                        <a:gd name="connsiteY1-154" fmla="*/ 0 h 369065"/>
                        <a:gd name="connsiteX2-155" fmla="*/ 368080 w 380125"/>
                        <a:gd name="connsiteY2-156" fmla="*/ 53597 h 369065"/>
                        <a:gd name="connsiteX3-157" fmla="*/ 31520 w 380125"/>
                        <a:gd name="connsiteY3-158" fmla="*/ 369065 h 369065"/>
                        <a:gd name="connsiteX4-159" fmla="*/ 16 w 380125"/>
                        <a:gd name="connsiteY4-160" fmla="*/ 348866 h 369065"/>
                        <a:gd name="connsiteX5-161" fmla="*/ 16 w 380125"/>
                        <a:gd name="connsiteY5-162" fmla="*/ 20199 h 369065"/>
                        <a:gd name="connsiteX6-163" fmla="*/ 20215 w 380125"/>
                        <a:gd name="connsiteY6-164" fmla="*/ 0 h 369065"/>
                        <a:gd name="connsiteX0-165" fmla="*/ 20215 w 380125"/>
                        <a:gd name="connsiteY0-166" fmla="*/ 0 h 370770"/>
                        <a:gd name="connsiteX1-167" fmla="*/ 363548 w 380125"/>
                        <a:gd name="connsiteY1-168" fmla="*/ 0 h 370770"/>
                        <a:gd name="connsiteX2-169" fmla="*/ 368080 w 380125"/>
                        <a:gd name="connsiteY2-170" fmla="*/ 53597 h 370770"/>
                        <a:gd name="connsiteX3-171" fmla="*/ 31520 w 380125"/>
                        <a:gd name="connsiteY3-172" fmla="*/ 369065 h 370770"/>
                        <a:gd name="connsiteX4-173" fmla="*/ 16 w 380125"/>
                        <a:gd name="connsiteY4-174" fmla="*/ 348866 h 370770"/>
                        <a:gd name="connsiteX5-175" fmla="*/ 16 w 380125"/>
                        <a:gd name="connsiteY5-176" fmla="*/ 20199 h 370770"/>
                        <a:gd name="connsiteX6-177" fmla="*/ 20215 w 380125"/>
                        <a:gd name="connsiteY6-178" fmla="*/ 0 h 370770"/>
                        <a:gd name="connsiteX0-179" fmla="*/ 20216 w 380126"/>
                        <a:gd name="connsiteY0-180" fmla="*/ 0 h 372558"/>
                        <a:gd name="connsiteX1-181" fmla="*/ 363549 w 380126"/>
                        <a:gd name="connsiteY1-182" fmla="*/ 0 h 372558"/>
                        <a:gd name="connsiteX2-183" fmla="*/ 368081 w 380126"/>
                        <a:gd name="connsiteY2-184" fmla="*/ 53597 h 372558"/>
                        <a:gd name="connsiteX3-185" fmla="*/ 31521 w 380126"/>
                        <a:gd name="connsiteY3-186" fmla="*/ 369065 h 372558"/>
                        <a:gd name="connsiteX4-187" fmla="*/ 17 w 380126"/>
                        <a:gd name="connsiteY4-188" fmla="*/ 348866 h 372558"/>
                        <a:gd name="connsiteX5-189" fmla="*/ 17 w 380126"/>
                        <a:gd name="connsiteY5-190" fmla="*/ 20199 h 372558"/>
                        <a:gd name="connsiteX6-191" fmla="*/ 20216 w 380126"/>
                        <a:gd name="connsiteY6-192" fmla="*/ 0 h 372558"/>
                        <a:gd name="connsiteX0-193" fmla="*/ 20216 w 382211"/>
                        <a:gd name="connsiteY0-194" fmla="*/ 0 h 372558"/>
                        <a:gd name="connsiteX1-195" fmla="*/ 363549 w 382211"/>
                        <a:gd name="connsiteY1-196" fmla="*/ 0 h 372558"/>
                        <a:gd name="connsiteX2-197" fmla="*/ 368081 w 382211"/>
                        <a:gd name="connsiteY2-198" fmla="*/ 53597 h 372558"/>
                        <a:gd name="connsiteX3-199" fmla="*/ 31521 w 382211"/>
                        <a:gd name="connsiteY3-200" fmla="*/ 369065 h 372558"/>
                        <a:gd name="connsiteX4-201" fmla="*/ 17 w 382211"/>
                        <a:gd name="connsiteY4-202" fmla="*/ 348866 h 372558"/>
                        <a:gd name="connsiteX5-203" fmla="*/ 17 w 382211"/>
                        <a:gd name="connsiteY5-204" fmla="*/ 20199 h 372558"/>
                        <a:gd name="connsiteX6-205" fmla="*/ 20216 w 382211"/>
                        <a:gd name="connsiteY6-206" fmla="*/ 0 h 372558"/>
                        <a:gd name="connsiteX0-207" fmla="*/ 20216 w 382211"/>
                        <a:gd name="connsiteY0-208" fmla="*/ 0 h 372558"/>
                        <a:gd name="connsiteX1-209" fmla="*/ 363549 w 382211"/>
                        <a:gd name="connsiteY1-210" fmla="*/ 0 h 372558"/>
                        <a:gd name="connsiteX2-211" fmla="*/ 368081 w 382211"/>
                        <a:gd name="connsiteY2-212" fmla="*/ 53597 h 372558"/>
                        <a:gd name="connsiteX3-213" fmla="*/ 31521 w 382211"/>
                        <a:gd name="connsiteY3-214" fmla="*/ 369065 h 372558"/>
                        <a:gd name="connsiteX4-215" fmla="*/ 17 w 382211"/>
                        <a:gd name="connsiteY4-216" fmla="*/ 348866 h 372558"/>
                        <a:gd name="connsiteX5-217" fmla="*/ 17 w 382211"/>
                        <a:gd name="connsiteY5-218" fmla="*/ 20199 h 372558"/>
                        <a:gd name="connsiteX6-219" fmla="*/ 20216 w 382211"/>
                        <a:gd name="connsiteY6-220" fmla="*/ 0 h 372558"/>
                        <a:gd name="connsiteX0-221" fmla="*/ 20216 w 382536"/>
                        <a:gd name="connsiteY0-222" fmla="*/ 0 h 372558"/>
                        <a:gd name="connsiteX1-223" fmla="*/ 363549 w 382536"/>
                        <a:gd name="connsiteY1-224" fmla="*/ 0 h 372558"/>
                        <a:gd name="connsiteX2-225" fmla="*/ 368081 w 382536"/>
                        <a:gd name="connsiteY2-226" fmla="*/ 53597 h 372558"/>
                        <a:gd name="connsiteX3-227" fmla="*/ 31521 w 382536"/>
                        <a:gd name="connsiteY3-228" fmla="*/ 369065 h 372558"/>
                        <a:gd name="connsiteX4-229" fmla="*/ 17 w 382536"/>
                        <a:gd name="connsiteY4-230" fmla="*/ 348866 h 372558"/>
                        <a:gd name="connsiteX5-231" fmla="*/ 17 w 382536"/>
                        <a:gd name="connsiteY5-232" fmla="*/ 20199 h 372558"/>
                        <a:gd name="connsiteX6-233" fmla="*/ 20216 w 382536"/>
                        <a:gd name="connsiteY6-234" fmla="*/ 0 h 372558"/>
                        <a:gd name="connsiteX0-235" fmla="*/ 20216 w 382536"/>
                        <a:gd name="connsiteY0-236" fmla="*/ 0 h 372558"/>
                        <a:gd name="connsiteX1-237" fmla="*/ 363549 w 382536"/>
                        <a:gd name="connsiteY1-238" fmla="*/ 0 h 372558"/>
                        <a:gd name="connsiteX2-239" fmla="*/ 368081 w 382536"/>
                        <a:gd name="connsiteY2-240" fmla="*/ 46476 h 372558"/>
                        <a:gd name="connsiteX3-241" fmla="*/ 31521 w 382536"/>
                        <a:gd name="connsiteY3-242" fmla="*/ 369065 h 372558"/>
                        <a:gd name="connsiteX4-243" fmla="*/ 17 w 382536"/>
                        <a:gd name="connsiteY4-244" fmla="*/ 348866 h 372558"/>
                        <a:gd name="connsiteX5-245" fmla="*/ 17 w 382536"/>
                        <a:gd name="connsiteY5-246" fmla="*/ 20199 h 372558"/>
                        <a:gd name="connsiteX6-247" fmla="*/ 20216 w 382536"/>
                        <a:gd name="connsiteY6-248" fmla="*/ 0 h 372558"/>
                        <a:gd name="connsiteX0-249" fmla="*/ 20210 w 382530"/>
                        <a:gd name="connsiteY0-250" fmla="*/ 0 h 374713"/>
                        <a:gd name="connsiteX1-251" fmla="*/ 363543 w 382530"/>
                        <a:gd name="connsiteY1-252" fmla="*/ 0 h 374713"/>
                        <a:gd name="connsiteX2-253" fmla="*/ 368075 w 382530"/>
                        <a:gd name="connsiteY2-254" fmla="*/ 46476 h 374713"/>
                        <a:gd name="connsiteX3-255" fmla="*/ 44839 w 382530"/>
                        <a:gd name="connsiteY3-256" fmla="*/ 371730 h 374713"/>
                        <a:gd name="connsiteX4-257" fmla="*/ 11 w 382530"/>
                        <a:gd name="connsiteY4-258" fmla="*/ 348866 h 374713"/>
                        <a:gd name="connsiteX5-259" fmla="*/ 11 w 382530"/>
                        <a:gd name="connsiteY5-260" fmla="*/ 20199 h 374713"/>
                        <a:gd name="connsiteX6-261" fmla="*/ 20210 w 382530"/>
                        <a:gd name="connsiteY6-262" fmla="*/ 0 h 374713"/>
                        <a:gd name="connsiteX0-263" fmla="*/ 20208 w 382528"/>
                        <a:gd name="connsiteY0-264" fmla="*/ 0 h 376973"/>
                        <a:gd name="connsiteX1-265" fmla="*/ 363541 w 382528"/>
                        <a:gd name="connsiteY1-266" fmla="*/ 0 h 376973"/>
                        <a:gd name="connsiteX2-267" fmla="*/ 368073 w 382528"/>
                        <a:gd name="connsiteY2-268" fmla="*/ 46476 h 376973"/>
                        <a:gd name="connsiteX3-269" fmla="*/ 52834 w 382528"/>
                        <a:gd name="connsiteY3-270" fmla="*/ 374394 h 376973"/>
                        <a:gd name="connsiteX4-271" fmla="*/ 9 w 382528"/>
                        <a:gd name="connsiteY4-272" fmla="*/ 348866 h 376973"/>
                        <a:gd name="connsiteX5-273" fmla="*/ 9 w 382528"/>
                        <a:gd name="connsiteY5-274" fmla="*/ 20199 h 376973"/>
                        <a:gd name="connsiteX6-275" fmla="*/ 20208 w 382528"/>
                        <a:gd name="connsiteY6-276" fmla="*/ 0 h 376973"/>
                        <a:gd name="connsiteX0-277" fmla="*/ 20199 w 382519"/>
                        <a:gd name="connsiteY0-278" fmla="*/ 0 h 382809"/>
                        <a:gd name="connsiteX1-279" fmla="*/ 363532 w 382519"/>
                        <a:gd name="connsiteY1-280" fmla="*/ 0 h 382809"/>
                        <a:gd name="connsiteX2-281" fmla="*/ 368064 w 382519"/>
                        <a:gd name="connsiteY2-282" fmla="*/ 46476 h 382809"/>
                        <a:gd name="connsiteX3-283" fmla="*/ 52825 w 382519"/>
                        <a:gd name="connsiteY3-284" fmla="*/ 374394 h 382809"/>
                        <a:gd name="connsiteX4-285" fmla="*/ 7997 w 382519"/>
                        <a:gd name="connsiteY4-286" fmla="*/ 367519 h 382809"/>
                        <a:gd name="connsiteX5-287" fmla="*/ 0 w 382519"/>
                        <a:gd name="connsiteY5-288" fmla="*/ 20199 h 382809"/>
                        <a:gd name="connsiteX6-289" fmla="*/ 20199 w 382519"/>
                        <a:gd name="connsiteY6-290" fmla="*/ 0 h 382809"/>
                        <a:gd name="connsiteX0-291" fmla="*/ 20199 w 382519"/>
                        <a:gd name="connsiteY0-292" fmla="*/ 0 h 379334"/>
                        <a:gd name="connsiteX1-293" fmla="*/ 363532 w 382519"/>
                        <a:gd name="connsiteY1-294" fmla="*/ 0 h 379334"/>
                        <a:gd name="connsiteX2-295" fmla="*/ 368064 w 382519"/>
                        <a:gd name="connsiteY2-296" fmla="*/ 46476 h 379334"/>
                        <a:gd name="connsiteX3-297" fmla="*/ 52825 w 382519"/>
                        <a:gd name="connsiteY3-298" fmla="*/ 374394 h 379334"/>
                        <a:gd name="connsiteX4-299" fmla="*/ 7997 w 382519"/>
                        <a:gd name="connsiteY4-300" fmla="*/ 359525 h 379334"/>
                        <a:gd name="connsiteX5-301" fmla="*/ 0 w 382519"/>
                        <a:gd name="connsiteY5-302" fmla="*/ 20199 h 379334"/>
                        <a:gd name="connsiteX6-303" fmla="*/ 20199 w 382519"/>
                        <a:gd name="connsiteY6-304" fmla="*/ 0 h 379334"/>
                        <a:gd name="connsiteX0-305" fmla="*/ 20199 w 382519"/>
                        <a:gd name="connsiteY0-306" fmla="*/ 0 h 386377"/>
                        <a:gd name="connsiteX1-307" fmla="*/ 363532 w 382519"/>
                        <a:gd name="connsiteY1-308" fmla="*/ 0 h 386377"/>
                        <a:gd name="connsiteX2-309" fmla="*/ 368064 w 382519"/>
                        <a:gd name="connsiteY2-310" fmla="*/ 46476 h 386377"/>
                        <a:gd name="connsiteX3-311" fmla="*/ 52825 w 382519"/>
                        <a:gd name="connsiteY3-312" fmla="*/ 374394 h 386377"/>
                        <a:gd name="connsiteX4-313" fmla="*/ 7997 w 382519"/>
                        <a:gd name="connsiteY4-314" fmla="*/ 359525 h 386377"/>
                        <a:gd name="connsiteX5-315" fmla="*/ 0 w 382519"/>
                        <a:gd name="connsiteY5-316" fmla="*/ 20199 h 386377"/>
                        <a:gd name="connsiteX6-317" fmla="*/ 20199 w 382519"/>
                        <a:gd name="connsiteY6-318" fmla="*/ 0 h 386377"/>
                        <a:gd name="connsiteX0-319" fmla="*/ 22861 w 385181"/>
                        <a:gd name="connsiteY0-320" fmla="*/ 0 h 386377"/>
                        <a:gd name="connsiteX1-321" fmla="*/ 366194 w 385181"/>
                        <a:gd name="connsiteY1-322" fmla="*/ 0 h 386377"/>
                        <a:gd name="connsiteX2-323" fmla="*/ 370726 w 385181"/>
                        <a:gd name="connsiteY2-324" fmla="*/ 46476 h 386377"/>
                        <a:gd name="connsiteX3-325" fmla="*/ 55487 w 385181"/>
                        <a:gd name="connsiteY3-326" fmla="*/ 374394 h 386377"/>
                        <a:gd name="connsiteX4-327" fmla="*/ 10659 w 385181"/>
                        <a:gd name="connsiteY4-328" fmla="*/ 359525 h 386377"/>
                        <a:gd name="connsiteX5-329" fmla="*/ 0 w 385181"/>
                        <a:gd name="connsiteY5-330" fmla="*/ 22864 h 386377"/>
                        <a:gd name="connsiteX6-331" fmla="*/ 22861 w 385181"/>
                        <a:gd name="connsiteY6-332" fmla="*/ 0 h 386377"/>
                        <a:gd name="connsiteX0-333" fmla="*/ 22861 w 385181"/>
                        <a:gd name="connsiteY0-334" fmla="*/ 0 h 386377"/>
                        <a:gd name="connsiteX1-335" fmla="*/ 366194 w 385181"/>
                        <a:gd name="connsiteY1-336" fmla="*/ 0 h 386377"/>
                        <a:gd name="connsiteX2-337" fmla="*/ 370726 w 385181"/>
                        <a:gd name="connsiteY2-338" fmla="*/ 46476 h 386377"/>
                        <a:gd name="connsiteX3-339" fmla="*/ 55487 w 385181"/>
                        <a:gd name="connsiteY3-340" fmla="*/ 374394 h 386377"/>
                        <a:gd name="connsiteX4-341" fmla="*/ 2666 w 385181"/>
                        <a:gd name="connsiteY4-342" fmla="*/ 359526 h 386377"/>
                        <a:gd name="connsiteX5-343" fmla="*/ 0 w 385181"/>
                        <a:gd name="connsiteY5-344" fmla="*/ 22864 h 386377"/>
                        <a:gd name="connsiteX6-345" fmla="*/ 22861 w 385181"/>
                        <a:gd name="connsiteY6-346" fmla="*/ 0 h 386377"/>
                        <a:gd name="connsiteX0-347" fmla="*/ 25525 w 387845"/>
                        <a:gd name="connsiteY0-348" fmla="*/ 0 h 386377"/>
                        <a:gd name="connsiteX1-349" fmla="*/ 368858 w 387845"/>
                        <a:gd name="connsiteY1-350" fmla="*/ 0 h 386377"/>
                        <a:gd name="connsiteX2-351" fmla="*/ 373390 w 387845"/>
                        <a:gd name="connsiteY2-352" fmla="*/ 46476 h 386377"/>
                        <a:gd name="connsiteX3-353" fmla="*/ 58151 w 387845"/>
                        <a:gd name="connsiteY3-354" fmla="*/ 374394 h 386377"/>
                        <a:gd name="connsiteX4-355" fmla="*/ 5330 w 387845"/>
                        <a:gd name="connsiteY4-356" fmla="*/ 359526 h 386377"/>
                        <a:gd name="connsiteX5-357" fmla="*/ 0 w 387845"/>
                        <a:gd name="connsiteY5-358" fmla="*/ 22864 h 386377"/>
                        <a:gd name="connsiteX6-359" fmla="*/ 25525 w 387845"/>
                        <a:gd name="connsiteY6-360" fmla="*/ 0 h 386377"/>
                        <a:gd name="connsiteX0-361" fmla="*/ 20452 w 382772"/>
                        <a:gd name="connsiteY0-362" fmla="*/ 0 h 386377"/>
                        <a:gd name="connsiteX1-363" fmla="*/ 363785 w 382772"/>
                        <a:gd name="connsiteY1-364" fmla="*/ 0 h 386377"/>
                        <a:gd name="connsiteX2-365" fmla="*/ 368317 w 382772"/>
                        <a:gd name="connsiteY2-366" fmla="*/ 46476 h 386377"/>
                        <a:gd name="connsiteX3-367" fmla="*/ 53078 w 382772"/>
                        <a:gd name="connsiteY3-368" fmla="*/ 374394 h 386377"/>
                        <a:gd name="connsiteX4-369" fmla="*/ 257 w 382772"/>
                        <a:gd name="connsiteY4-370" fmla="*/ 359526 h 386377"/>
                        <a:gd name="connsiteX5-371" fmla="*/ 260 w 382772"/>
                        <a:gd name="connsiteY5-372" fmla="*/ 22864 h 386377"/>
                        <a:gd name="connsiteX6-373" fmla="*/ 20452 w 382772"/>
                        <a:gd name="connsiteY6-374" fmla="*/ 0 h 386377"/>
                        <a:gd name="connsiteX0-375" fmla="*/ 20192 w 382512"/>
                        <a:gd name="connsiteY0-376" fmla="*/ 0 h 391460"/>
                        <a:gd name="connsiteX1-377" fmla="*/ 363525 w 382512"/>
                        <a:gd name="connsiteY1-378" fmla="*/ 0 h 391460"/>
                        <a:gd name="connsiteX2-379" fmla="*/ 368057 w 382512"/>
                        <a:gd name="connsiteY2-380" fmla="*/ 46476 h 391460"/>
                        <a:gd name="connsiteX3-381" fmla="*/ 52818 w 382512"/>
                        <a:gd name="connsiteY3-382" fmla="*/ 374394 h 391460"/>
                        <a:gd name="connsiteX4-383" fmla="*/ 5327 w 382512"/>
                        <a:gd name="connsiteY4-384" fmla="*/ 372849 h 391460"/>
                        <a:gd name="connsiteX5-385" fmla="*/ 0 w 382512"/>
                        <a:gd name="connsiteY5-386" fmla="*/ 22864 h 391460"/>
                        <a:gd name="connsiteX6-387" fmla="*/ 20192 w 382512"/>
                        <a:gd name="connsiteY6-388" fmla="*/ 0 h 391460"/>
                        <a:gd name="connsiteX0-389" fmla="*/ 20192 w 382512"/>
                        <a:gd name="connsiteY0-390" fmla="*/ 0 h 392795"/>
                        <a:gd name="connsiteX1-391" fmla="*/ 363525 w 382512"/>
                        <a:gd name="connsiteY1-392" fmla="*/ 0 h 392795"/>
                        <a:gd name="connsiteX2-393" fmla="*/ 368057 w 382512"/>
                        <a:gd name="connsiteY2-394" fmla="*/ 46476 h 392795"/>
                        <a:gd name="connsiteX3-395" fmla="*/ 52818 w 382512"/>
                        <a:gd name="connsiteY3-396" fmla="*/ 374394 h 392795"/>
                        <a:gd name="connsiteX4-397" fmla="*/ 2661 w 382512"/>
                        <a:gd name="connsiteY4-398" fmla="*/ 375514 h 392795"/>
                        <a:gd name="connsiteX5-399" fmla="*/ 0 w 382512"/>
                        <a:gd name="connsiteY5-400" fmla="*/ 22864 h 392795"/>
                        <a:gd name="connsiteX6-401" fmla="*/ 20192 w 382512"/>
                        <a:gd name="connsiteY6-402" fmla="*/ 0 h 392795"/>
                        <a:gd name="connsiteX0-403" fmla="*/ 20450 w 382770"/>
                        <a:gd name="connsiteY0-404" fmla="*/ 0 h 392794"/>
                        <a:gd name="connsiteX1-405" fmla="*/ 363783 w 382770"/>
                        <a:gd name="connsiteY1-406" fmla="*/ 0 h 392794"/>
                        <a:gd name="connsiteX2-407" fmla="*/ 368315 w 382770"/>
                        <a:gd name="connsiteY2-408" fmla="*/ 46476 h 392794"/>
                        <a:gd name="connsiteX3-409" fmla="*/ 53076 w 382770"/>
                        <a:gd name="connsiteY3-410" fmla="*/ 374394 h 392794"/>
                        <a:gd name="connsiteX4-411" fmla="*/ 256 w 382770"/>
                        <a:gd name="connsiteY4-412" fmla="*/ 375513 h 392794"/>
                        <a:gd name="connsiteX5-413" fmla="*/ 258 w 382770"/>
                        <a:gd name="connsiteY5-414" fmla="*/ 22864 h 392794"/>
                        <a:gd name="connsiteX6-415" fmla="*/ 20450 w 382770"/>
                        <a:gd name="connsiteY6-416" fmla="*/ 0 h 392794"/>
                        <a:gd name="connsiteX0-417" fmla="*/ 20450 w 382770"/>
                        <a:gd name="connsiteY0-418" fmla="*/ 0 h 395565"/>
                        <a:gd name="connsiteX1-419" fmla="*/ 363783 w 382770"/>
                        <a:gd name="connsiteY1-420" fmla="*/ 0 h 395565"/>
                        <a:gd name="connsiteX2-421" fmla="*/ 368315 w 382770"/>
                        <a:gd name="connsiteY2-422" fmla="*/ 46476 h 395565"/>
                        <a:gd name="connsiteX3-423" fmla="*/ 47749 w 382770"/>
                        <a:gd name="connsiteY3-424" fmla="*/ 379722 h 395565"/>
                        <a:gd name="connsiteX4-425" fmla="*/ 256 w 382770"/>
                        <a:gd name="connsiteY4-426" fmla="*/ 375513 h 395565"/>
                        <a:gd name="connsiteX5-427" fmla="*/ 258 w 382770"/>
                        <a:gd name="connsiteY5-428" fmla="*/ 22864 h 395565"/>
                        <a:gd name="connsiteX6-429" fmla="*/ 20450 w 382770"/>
                        <a:gd name="connsiteY6-430" fmla="*/ 0 h 395565"/>
                        <a:gd name="connsiteX0-431" fmla="*/ 20450 w 382770"/>
                        <a:gd name="connsiteY0-432" fmla="*/ 0 h 395565"/>
                        <a:gd name="connsiteX1-433" fmla="*/ 363783 w 382770"/>
                        <a:gd name="connsiteY1-434" fmla="*/ 0 h 395565"/>
                        <a:gd name="connsiteX2-435" fmla="*/ 368315 w 382770"/>
                        <a:gd name="connsiteY2-436" fmla="*/ 46476 h 395565"/>
                        <a:gd name="connsiteX3-437" fmla="*/ 42422 w 382770"/>
                        <a:gd name="connsiteY3-438" fmla="*/ 379721 h 395565"/>
                        <a:gd name="connsiteX4-439" fmla="*/ 256 w 382770"/>
                        <a:gd name="connsiteY4-440" fmla="*/ 375513 h 395565"/>
                        <a:gd name="connsiteX5-441" fmla="*/ 258 w 382770"/>
                        <a:gd name="connsiteY5-442" fmla="*/ 22864 h 395565"/>
                        <a:gd name="connsiteX6-443" fmla="*/ 20450 w 382770"/>
                        <a:gd name="connsiteY6-444" fmla="*/ 0 h 395565"/>
                        <a:gd name="connsiteX0-445" fmla="*/ 20448 w 382768"/>
                        <a:gd name="connsiteY0-446" fmla="*/ 0 h 395564"/>
                        <a:gd name="connsiteX1-447" fmla="*/ 363781 w 382768"/>
                        <a:gd name="connsiteY1-448" fmla="*/ 0 h 395564"/>
                        <a:gd name="connsiteX2-449" fmla="*/ 368313 w 382768"/>
                        <a:gd name="connsiteY2-450" fmla="*/ 46476 h 395564"/>
                        <a:gd name="connsiteX3-451" fmla="*/ 42420 w 382768"/>
                        <a:gd name="connsiteY3-452" fmla="*/ 379721 h 395564"/>
                        <a:gd name="connsiteX4-453" fmla="*/ 257 w 382768"/>
                        <a:gd name="connsiteY4-454" fmla="*/ 375512 h 395564"/>
                        <a:gd name="connsiteX5-455" fmla="*/ 256 w 382768"/>
                        <a:gd name="connsiteY5-456" fmla="*/ 22864 h 395564"/>
                        <a:gd name="connsiteX6-457" fmla="*/ 20448 w 382768"/>
                        <a:gd name="connsiteY6-458" fmla="*/ 0 h 39556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82768" h="395564">
                          <a:moveTo>
                            <a:pt x="20448" y="0"/>
                          </a:moveTo>
                          <a:lnTo>
                            <a:pt x="363781" y="0"/>
                          </a:lnTo>
                          <a:cubicBezTo>
                            <a:pt x="384546" y="1357"/>
                            <a:pt x="391409" y="20673"/>
                            <a:pt x="368313" y="46476"/>
                          </a:cubicBezTo>
                          <a:lnTo>
                            <a:pt x="42420" y="379721"/>
                          </a:lnTo>
                          <a:cubicBezTo>
                            <a:pt x="30903" y="403223"/>
                            <a:pt x="-437" y="399546"/>
                            <a:pt x="257" y="375512"/>
                          </a:cubicBezTo>
                          <a:cubicBezTo>
                            <a:pt x="-632" y="263291"/>
                            <a:pt x="1145" y="135085"/>
                            <a:pt x="256" y="22864"/>
                          </a:cubicBezTo>
                          <a:cubicBezTo>
                            <a:pt x="256" y="11708"/>
                            <a:pt x="9292" y="0"/>
                            <a:pt x="20448"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35" name="Rounded Rectangle 434"/>
                    <p:cNvSpPr/>
                    <p:nvPr/>
                  </p:nvSpPr>
                  <p:spPr>
                    <a:xfrm rot="2779118">
                      <a:off x="4289569" y="2798580"/>
                      <a:ext cx="87368" cy="410538"/>
                    </a:xfrm>
                    <a:prstGeom prst="roundRect">
                      <a:avLst>
                        <a:gd name="adj" fmla="val 33829"/>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grpSp>
              <p:nvGrpSpPr>
                <p:cNvPr id="333" name="Group 332"/>
                <p:cNvGrpSpPr/>
                <p:nvPr/>
              </p:nvGrpSpPr>
              <p:grpSpPr>
                <a:xfrm>
                  <a:off x="3883754" y="3751700"/>
                  <a:ext cx="232574" cy="357327"/>
                  <a:chOff x="3116686" y="410827"/>
                  <a:chExt cx="3219719" cy="4946783"/>
                </a:xfrm>
                <a:solidFill>
                  <a:srgbClr val="F76126"/>
                </a:solidFill>
              </p:grpSpPr>
              <p:sp>
                <p:nvSpPr>
                  <p:cNvPr id="419" name="Freeform 418"/>
                  <p:cNvSpPr/>
                  <p:nvPr/>
                </p:nvSpPr>
                <p:spPr>
                  <a:xfrm>
                    <a:off x="3116686" y="410827"/>
                    <a:ext cx="3219719" cy="4946783"/>
                  </a:xfrm>
                  <a:custGeom>
                    <a:avLst/>
                    <a:gdLst>
                      <a:gd name="connsiteX0" fmla="*/ 403523 w 3219719"/>
                      <a:gd name="connsiteY0" fmla="*/ 1289184 h 4946783"/>
                      <a:gd name="connsiteX1" fmla="*/ 403523 w 3219719"/>
                      <a:gd name="connsiteY1" fmla="*/ 4599055 h 4946783"/>
                      <a:gd name="connsiteX2" fmla="*/ 2816195 w 3219719"/>
                      <a:gd name="connsiteY2" fmla="*/ 4599055 h 4946783"/>
                      <a:gd name="connsiteX3" fmla="*/ 2816195 w 3219719"/>
                      <a:gd name="connsiteY3" fmla="*/ 1289184 h 4946783"/>
                      <a:gd name="connsiteX4" fmla="*/ 2504941 w 3219719"/>
                      <a:gd name="connsiteY4" fmla="*/ 1289184 h 4946783"/>
                      <a:gd name="connsiteX5" fmla="*/ 2504941 w 3219719"/>
                      <a:gd name="connsiteY5" fmla="*/ 1508125 h 4946783"/>
                      <a:gd name="connsiteX6" fmla="*/ 714778 w 3219719"/>
                      <a:gd name="connsiteY6" fmla="*/ 1508125 h 4946783"/>
                      <a:gd name="connsiteX7" fmla="*/ 714778 w 3219719"/>
                      <a:gd name="connsiteY7" fmla="*/ 1289184 h 4946783"/>
                      <a:gd name="connsiteX8" fmla="*/ 1622739 w 3219719"/>
                      <a:gd name="connsiteY8" fmla="*/ 298681 h 4946783"/>
                      <a:gd name="connsiteX9" fmla="*/ 1479244 w 3219719"/>
                      <a:gd name="connsiteY9" fmla="*/ 442176 h 4946783"/>
                      <a:gd name="connsiteX10" fmla="*/ 1622739 w 3219719"/>
                      <a:gd name="connsiteY10" fmla="*/ 585671 h 4946783"/>
                      <a:gd name="connsiteX11" fmla="*/ 1766234 w 3219719"/>
                      <a:gd name="connsiteY11" fmla="*/ 442176 h 4946783"/>
                      <a:gd name="connsiteX12" fmla="*/ 1622739 w 3219719"/>
                      <a:gd name="connsiteY12" fmla="*/ 298681 h 4946783"/>
                      <a:gd name="connsiteX13" fmla="*/ 1622739 w 3219719"/>
                      <a:gd name="connsiteY13" fmla="*/ 0 h 4946783"/>
                      <a:gd name="connsiteX14" fmla="*/ 2064915 w 3219719"/>
                      <a:gd name="connsiteY14" fmla="*/ 442176 h 4946783"/>
                      <a:gd name="connsiteX15" fmla="*/ 1935405 w 3219719"/>
                      <a:gd name="connsiteY15" fmla="*/ 754842 h 4946783"/>
                      <a:gd name="connsiteX16" fmla="*/ 1896540 w 3219719"/>
                      <a:gd name="connsiteY16" fmla="*/ 786908 h 4946783"/>
                      <a:gd name="connsiteX17" fmla="*/ 2504941 w 3219719"/>
                      <a:gd name="connsiteY17" fmla="*/ 786908 h 4946783"/>
                      <a:gd name="connsiteX18" fmla="*/ 2504941 w 3219719"/>
                      <a:gd name="connsiteY18" fmla="*/ 928576 h 4946783"/>
                      <a:gd name="connsiteX19" fmla="*/ 2811877 w 3219719"/>
                      <a:gd name="connsiteY19" fmla="*/ 928576 h 4946783"/>
                      <a:gd name="connsiteX20" fmla="*/ 3219719 w 3219719"/>
                      <a:gd name="connsiteY20" fmla="*/ 1336418 h 4946783"/>
                      <a:gd name="connsiteX21" fmla="*/ 3219719 w 3219719"/>
                      <a:gd name="connsiteY21" fmla="*/ 4538941 h 4946783"/>
                      <a:gd name="connsiteX22" fmla="*/ 2811877 w 3219719"/>
                      <a:gd name="connsiteY22" fmla="*/ 4946783 h 4946783"/>
                      <a:gd name="connsiteX23" fmla="*/ 407842 w 3219719"/>
                      <a:gd name="connsiteY23" fmla="*/ 4946783 h 4946783"/>
                      <a:gd name="connsiteX24" fmla="*/ 0 w 3219719"/>
                      <a:gd name="connsiteY24" fmla="*/ 4538941 h 4946783"/>
                      <a:gd name="connsiteX25" fmla="*/ 0 w 3219719"/>
                      <a:gd name="connsiteY25" fmla="*/ 1336418 h 4946783"/>
                      <a:gd name="connsiteX26" fmla="*/ 407842 w 3219719"/>
                      <a:gd name="connsiteY26" fmla="*/ 928576 h 4946783"/>
                      <a:gd name="connsiteX27" fmla="*/ 714778 w 3219719"/>
                      <a:gd name="connsiteY27" fmla="*/ 928576 h 4946783"/>
                      <a:gd name="connsiteX28" fmla="*/ 714778 w 3219719"/>
                      <a:gd name="connsiteY28" fmla="*/ 786908 h 4946783"/>
                      <a:gd name="connsiteX29" fmla="*/ 1348938 w 3219719"/>
                      <a:gd name="connsiteY29" fmla="*/ 786908 h 4946783"/>
                      <a:gd name="connsiteX30" fmla="*/ 1310074 w 3219719"/>
                      <a:gd name="connsiteY30" fmla="*/ 754842 h 4946783"/>
                      <a:gd name="connsiteX31" fmla="*/ 1180563 w 3219719"/>
                      <a:gd name="connsiteY31" fmla="*/ 442176 h 4946783"/>
                      <a:gd name="connsiteX32" fmla="*/ 1622739 w 3219719"/>
                      <a:gd name="connsiteY32" fmla="*/ 0 h 4946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219719" h="4946783">
                        <a:moveTo>
                          <a:pt x="403523" y="1289184"/>
                        </a:moveTo>
                        <a:lnTo>
                          <a:pt x="403523" y="4599055"/>
                        </a:lnTo>
                        <a:lnTo>
                          <a:pt x="2816195" y="4599055"/>
                        </a:lnTo>
                        <a:lnTo>
                          <a:pt x="2816195" y="1289184"/>
                        </a:lnTo>
                        <a:lnTo>
                          <a:pt x="2504941" y="1289184"/>
                        </a:lnTo>
                        <a:lnTo>
                          <a:pt x="2504941" y="1508125"/>
                        </a:lnTo>
                        <a:lnTo>
                          <a:pt x="714778" y="1508125"/>
                        </a:lnTo>
                        <a:lnTo>
                          <a:pt x="714778" y="1289184"/>
                        </a:lnTo>
                        <a:close/>
                        <a:moveTo>
                          <a:pt x="1622739" y="298681"/>
                        </a:moveTo>
                        <a:cubicBezTo>
                          <a:pt x="1543489" y="298681"/>
                          <a:pt x="1479244" y="362926"/>
                          <a:pt x="1479244" y="442176"/>
                        </a:cubicBezTo>
                        <a:cubicBezTo>
                          <a:pt x="1479244" y="521426"/>
                          <a:pt x="1543489" y="585671"/>
                          <a:pt x="1622739" y="585671"/>
                        </a:cubicBezTo>
                        <a:cubicBezTo>
                          <a:pt x="1701989" y="585671"/>
                          <a:pt x="1766234" y="521426"/>
                          <a:pt x="1766234" y="442176"/>
                        </a:cubicBezTo>
                        <a:cubicBezTo>
                          <a:pt x="1766234" y="362926"/>
                          <a:pt x="1701989" y="298681"/>
                          <a:pt x="1622739" y="298681"/>
                        </a:cubicBezTo>
                        <a:close/>
                        <a:moveTo>
                          <a:pt x="1622739" y="0"/>
                        </a:moveTo>
                        <a:cubicBezTo>
                          <a:pt x="1866946" y="0"/>
                          <a:pt x="2064915" y="197969"/>
                          <a:pt x="2064915" y="442176"/>
                        </a:cubicBezTo>
                        <a:cubicBezTo>
                          <a:pt x="2064915" y="564280"/>
                          <a:pt x="2015423" y="674824"/>
                          <a:pt x="1935405" y="754842"/>
                        </a:cubicBezTo>
                        <a:lnTo>
                          <a:pt x="1896540" y="786908"/>
                        </a:lnTo>
                        <a:lnTo>
                          <a:pt x="2504941" y="786908"/>
                        </a:lnTo>
                        <a:lnTo>
                          <a:pt x="2504941" y="928576"/>
                        </a:lnTo>
                        <a:lnTo>
                          <a:pt x="2811877" y="928576"/>
                        </a:lnTo>
                        <a:cubicBezTo>
                          <a:pt x="3037122" y="928576"/>
                          <a:pt x="3219719" y="1111173"/>
                          <a:pt x="3219719" y="1336418"/>
                        </a:cubicBezTo>
                        <a:lnTo>
                          <a:pt x="3219719" y="4538941"/>
                        </a:lnTo>
                        <a:cubicBezTo>
                          <a:pt x="3219719" y="4764186"/>
                          <a:pt x="3037122" y="4946783"/>
                          <a:pt x="2811877" y="4946783"/>
                        </a:cubicBezTo>
                        <a:lnTo>
                          <a:pt x="407842" y="4946783"/>
                        </a:lnTo>
                        <a:cubicBezTo>
                          <a:pt x="182597" y="4946783"/>
                          <a:pt x="0" y="4764186"/>
                          <a:pt x="0" y="4538941"/>
                        </a:cubicBezTo>
                        <a:lnTo>
                          <a:pt x="0" y="1336418"/>
                        </a:lnTo>
                        <a:cubicBezTo>
                          <a:pt x="0" y="1111173"/>
                          <a:pt x="182597" y="928576"/>
                          <a:pt x="407842" y="928576"/>
                        </a:cubicBezTo>
                        <a:lnTo>
                          <a:pt x="714778" y="928576"/>
                        </a:lnTo>
                        <a:lnTo>
                          <a:pt x="714778" y="786908"/>
                        </a:lnTo>
                        <a:lnTo>
                          <a:pt x="1348938" y="786908"/>
                        </a:lnTo>
                        <a:lnTo>
                          <a:pt x="1310074" y="754842"/>
                        </a:lnTo>
                        <a:cubicBezTo>
                          <a:pt x="1230056" y="674824"/>
                          <a:pt x="1180563" y="564280"/>
                          <a:pt x="1180563" y="442176"/>
                        </a:cubicBezTo>
                        <a:cubicBezTo>
                          <a:pt x="1180563" y="197969"/>
                          <a:pt x="1378532" y="0"/>
                          <a:pt x="1622739"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20" name="Group 419"/>
                  <p:cNvGrpSpPr/>
                  <p:nvPr/>
                </p:nvGrpSpPr>
                <p:grpSpPr>
                  <a:xfrm>
                    <a:off x="3862388" y="2147184"/>
                    <a:ext cx="561165" cy="710316"/>
                    <a:chOff x="3819525" y="2147184"/>
                    <a:chExt cx="561165" cy="710316"/>
                  </a:xfrm>
                  <a:grpFill/>
                </p:grpSpPr>
                <p:sp>
                  <p:nvSpPr>
                    <p:cNvPr id="430" name="Freeform 429"/>
                    <p:cNvSpPr/>
                    <p:nvPr/>
                  </p:nvSpPr>
                  <p:spPr>
                    <a:xfrm>
                      <a:off x="3819525" y="2314575"/>
                      <a:ext cx="533400" cy="542925"/>
                    </a:xfrm>
                    <a:custGeom>
                      <a:avLst/>
                      <a:gdLst>
                        <a:gd name="connsiteX0" fmla="*/ 0 w 533400"/>
                        <a:gd name="connsiteY0" fmla="*/ 0 h 542925"/>
                        <a:gd name="connsiteX1" fmla="*/ 533400 w 533400"/>
                        <a:gd name="connsiteY1" fmla="*/ 0 h 542925"/>
                        <a:gd name="connsiteX2" fmla="*/ 533400 w 533400"/>
                        <a:gd name="connsiteY2" fmla="*/ 34275 h 542925"/>
                        <a:gd name="connsiteX3" fmla="*/ 474665 w 533400"/>
                        <a:gd name="connsiteY3" fmla="*/ 104465 h 542925"/>
                        <a:gd name="connsiteX4" fmla="*/ 474665 w 533400"/>
                        <a:gd name="connsiteY4" fmla="*/ 57667 h 542925"/>
                        <a:gd name="connsiteX5" fmla="*/ 58735 w 533400"/>
                        <a:gd name="connsiteY5" fmla="*/ 57667 h 542925"/>
                        <a:gd name="connsiteX6" fmla="*/ 58735 w 533400"/>
                        <a:gd name="connsiteY6" fmla="*/ 485258 h 542925"/>
                        <a:gd name="connsiteX7" fmla="*/ 474665 w 533400"/>
                        <a:gd name="connsiteY7" fmla="*/ 485258 h 542925"/>
                        <a:gd name="connsiteX8" fmla="*/ 474665 w 533400"/>
                        <a:gd name="connsiteY8" fmla="*/ 261738 h 542925"/>
                        <a:gd name="connsiteX9" fmla="*/ 533400 w 533400"/>
                        <a:gd name="connsiteY9" fmla="*/ 191549 h 542925"/>
                        <a:gd name="connsiteX10" fmla="*/ 533400 w 533400"/>
                        <a:gd name="connsiteY10" fmla="*/ 542925 h 542925"/>
                        <a:gd name="connsiteX11" fmla="*/ 0 w 533400"/>
                        <a:gd name="connsiteY11"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542925">
                          <a:moveTo>
                            <a:pt x="0" y="0"/>
                          </a:moveTo>
                          <a:lnTo>
                            <a:pt x="533400" y="0"/>
                          </a:lnTo>
                          <a:lnTo>
                            <a:pt x="533400" y="34275"/>
                          </a:lnTo>
                          <a:lnTo>
                            <a:pt x="474665" y="104465"/>
                          </a:lnTo>
                          <a:lnTo>
                            <a:pt x="474665" y="57667"/>
                          </a:lnTo>
                          <a:lnTo>
                            <a:pt x="58735" y="57667"/>
                          </a:lnTo>
                          <a:lnTo>
                            <a:pt x="58735" y="485258"/>
                          </a:lnTo>
                          <a:lnTo>
                            <a:pt x="474665" y="485258"/>
                          </a:lnTo>
                          <a:lnTo>
                            <a:pt x="474665" y="261738"/>
                          </a:lnTo>
                          <a:lnTo>
                            <a:pt x="533400" y="191549"/>
                          </a:lnTo>
                          <a:lnTo>
                            <a:pt x="533400" y="542925"/>
                          </a:lnTo>
                          <a:lnTo>
                            <a:pt x="0" y="542925"/>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1" name="Freeform 430"/>
                    <p:cNvSpPr/>
                    <p:nvPr/>
                  </p:nvSpPr>
                  <p:spPr>
                    <a:xfrm rot="18385318">
                      <a:off x="3997890" y="2309370"/>
                      <a:ext cx="544985" cy="220614"/>
                    </a:xfrm>
                    <a:custGeom>
                      <a:avLst/>
                      <a:gdLst>
                        <a:gd name="connsiteX0" fmla="*/ 544985 w 544985"/>
                        <a:gd name="connsiteY0" fmla="*/ 150003 h 220614"/>
                        <a:gd name="connsiteX1" fmla="*/ 544985 w 544985"/>
                        <a:gd name="connsiteY1" fmla="*/ 220614 h 220614"/>
                        <a:gd name="connsiteX2" fmla="*/ 50448 w 544985"/>
                        <a:gd name="connsiteY2" fmla="*/ 220614 h 220614"/>
                        <a:gd name="connsiteX3" fmla="*/ 50448 w 544985"/>
                        <a:gd name="connsiteY3" fmla="*/ 212705 h 220614"/>
                        <a:gd name="connsiteX4" fmla="*/ 0 w 544985"/>
                        <a:gd name="connsiteY4" fmla="*/ 208982 h 220614"/>
                        <a:gd name="connsiteX5" fmla="*/ 15425 w 544985"/>
                        <a:gd name="connsiteY5" fmla="*/ 0 h 220614"/>
                        <a:gd name="connsiteX6" fmla="*/ 85844 w 544985"/>
                        <a:gd name="connsiteY6" fmla="*/ 5198 h 220614"/>
                        <a:gd name="connsiteX7" fmla="*/ 75156 w 544985"/>
                        <a:gd name="connsiteY7" fmla="*/ 150003 h 220614"/>
                        <a:gd name="connsiteX0-1" fmla="*/ 544985 w 544985"/>
                        <a:gd name="connsiteY0-2" fmla="*/ 150003 h 220614"/>
                        <a:gd name="connsiteX1-3" fmla="*/ 544985 w 544985"/>
                        <a:gd name="connsiteY1-4" fmla="*/ 220614 h 220614"/>
                        <a:gd name="connsiteX2-5" fmla="*/ 50448 w 544985"/>
                        <a:gd name="connsiteY2-6" fmla="*/ 220614 h 220614"/>
                        <a:gd name="connsiteX3-7" fmla="*/ 0 w 544985"/>
                        <a:gd name="connsiteY3-8" fmla="*/ 208982 h 220614"/>
                        <a:gd name="connsiteX4-9" fmla="*/ 15425 w 544985"/>
                        <a:gd name="connsiteY4-10" fmla="*/ 0 h 220614"/>
                        <a:gd name="connsiteX5-11" fmla="*/ 85844 w 544985"/>
                        <a:gd name="connsiteY5-12" fmla="*/ 5198 h 220614"/>
                        <a:gd name="connsiteX6-13" fmla="*/ 75156 w 544985"/>
                        <a:gd name="connsiteY6-14" fmla="*/ 150003 h 220614"/>
                        <a:gd name="connsiteX7-15" fmla="*/ 544985 w 544985"/>
                        <a:gd name="connsiteY7-16" fmla="*/ 150003 h 220614"/>
                        <a:gd name="connsiteX0-17" fmla="*/ 544985 w 544985"/>
                        <a:gd name="connsiteY0-18" fmla="*/ 150003 h 220614"/>
                        <a:gd name="connsiteX1-19" fmla="*/ 544985 w 544985"/>
                        <a:gd name="connsiteY1-20" fmla="*/ 220614 h 220614"/>
                        <a:gd name="connsiteX2-21" fmla="*/ 0 w 544985"/>
                        <a:gd name="connsiteY2-22" fmla="*/ 208982 h 220614"/>
                        <a:gd name="connsiteX3-23" fmla="*/ 15425 w 544985"/>
                        <a:gd name="connsiteY3-24" fmla="*/ 0 h 220614"/>
                        <a:gd name="connsiteX4-25" fmla="*/ 85844 w 544985"/>
                        <a:gd name="connsiteY4-26" fmla="*/ 5198 h 220614"/>
                        <a:gd name="connsiteX5-27" fmla="*/ 75156 w 544985"/>
                        <a:gd name="connsiteY5-28" fmla="*/ 150003 h 220614"/>
                        <a:gd name="connsiteX6-29" fmla="*/ 544985 w 544985"/>
                        <a:gd name="connsiteY6-30" fmla="*/ 150003 h 220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4985" h="220614">
                          <a:moveTo>
                            <a:pt x="544985" y="150003"/>
                          </a:moveTo>
                          <a:lnTo>
                            <a:pt x="544985" y="220614"/>
                          </a:lnTo>
                          <a:lnTo>
                            <a:pt x="0" y="208982"/>
                          </a:lnTo>
                          <a:lnTo>
                            <a:pt x="15425" y="0"/>
                          </a:lnTo>
                          <a:lnTo>
                            <a:pt x="85844" y="5198"/>
                          </a:lnTo>
                          <a:lnTo>
                            <a:pt x="75156" y="150003"/>
                          </a:lnTo>
                          <a:lnTo>
                            <a:pt x="544985" y="15000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1" name="Group 420"/>
                  <p:cNvGrpSpPr/>
                  <p:nvPr/>
                </p:nvGrpSpPr>
                <p:grpSpPr>
                  <a:xfrm>
                    <a:off x="3862388" y="2956809"/>
                    <a:ext cx="561165" cy="710316"/>
                    <a:chOff x="3819525" y="2147184"/>
                    <a:chExt cx="561165" cy="710316"/>
                  </a:xfrm>
                  <a:grpFill/>
                </p:grpSpPr>
                <p:sp>
                  <p:nvSpPr>
                    <p:cNvPr id="428" name="Freeform 427"/>
                    <p:cNvSpPr/>
                    <p:nvPr/>
                  </p:nvSpPr>
                  <p:spPr>
                    <a:xfrm>
                      <a:off x="3819525" y="2314575"/>
                      <a:ext cx="533400" cy="542925"/>
                    </a:xfrm>
                    <a:custGeom>
                      <a:avLst/>
                      <a:gdLst>
                        <a:gd name="connsiteX0" fmla="*/ 0 w 533400"/>
                        <a:gd name="connsiteY0" fmla="*/ 0 h 542925"/>
                        <a:gd name="connsiteX1" fmla="*/ 533400 w 533400"/>
                        <a:gd name="connsiteY1" fmla="*/ 0 h 542925"/>
                        <a:gd name="connsiteX2" fmla="*/ 533400 w 533400"/>
                        <a:gd name="connsiteY2" fmla="*/ 34275 h 542925"/>
                        <a:gd name="connsiteX3" fmla="*/ 474665 w 533400"/>
                        <a:gd name="connsiteY3" fmla="*/ 104465 h 542925"/>
                        <a:gd name="connsiteX4" fmla="*/ 474665 w 533400"/>
                        <a:gd name="connsiteY4" fmla="*/ 57667 h 542925"/>
                        <a:gd name="connsiteX5" fmla="*/ 58735 w 533400"/>
                        <a:gd name="connsiteY5" fmla="*/ 57667 h 542925"/>
                        <a:gd name="connsiteX6" fmla="*/ 58735 w 533400"/>
                        <a:gd name="connsiteY6" fmla="*/ 485258 h 542925"/>
                        <a:gd name="connsiteX7" fmla="*/ 474665 w 533400"/>
                        <a:gd name="connsiteY7" fmla="*/ 485258 h 542925"/>
                        <a:gd name="connsiteX8" fmla="*/ 474665 w 533400"/>
                        <a:gd name="connsiteY8" fmla="*/ 261738 h 542925"/>
                        <a:gd name="connsiteX9" fmla="*/ 533400 w 533400"/>
                        <a:gd name="connsiteY9" fmla="*/ 191549 h 542925"/>
                        <a:gd name="connsiteX10" fmla="*/ 533400 w 533400"/>
                        <a:gd name="connsiteY10" fmla="*/ 542925 h 542925"/>
                        <a:gd name="connsiteX11" fmla="*/ 0 w 533400"/>
                        <a:gd name="connsiteY11"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542925">
                          <a:moveTo>
                            <a:pt x="0" y="0"/>
                          </a:moveTo>
                          <a:lnTo>
                            <a:pt x="533400" y="0"/>
                          </a:lnTo>
                          <a:lnTo>
                            <a:pt x="533400" y="34275"/>
                          </a:lnTo>
                          <a:lnTo>
                            <a:pt x="474665" y="104465"/>
                          </a:lnTo>
                          <a:lnTo>
                            <a:pt x="474665" y="57667"/>
                          </a:lnTo>
                          <a:lnTo>
                            <a:pt x="58735" y="57667"/>
                          </a:lnTo>
                          <a:lnTo>
                            <a:pt x="58735" y="485258"/>
                          </a:lnTo>
                          <a:lnTo>
                            <a:pt x="474665" y="485258"/>
                          </a:lnTo>
                          <a:lnTo>
                            <a:pt x="474665" y="261738"/>
                          </a:lnTo>
                          <a:lnTo>
                            <a:pt x="533400" y="191549"/>
                          </a:lnTo>
                          <a:lnTo>
                            <a:pt x="533400" y="542925"/>
                          </a:lnTo>
                          <a:lnTo>
                            <a:pt x="0" y="542925"/>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9" name="Freeform 428"/>
                    <p:cNvSpPr/>
                    <p:nvPr/>
                  </p:nvSpPr>
                  <p:spPr>
                    <a:xfrm rot="18385318">
                      <a:off x="3997890" y="2309370"/>
                      <a:ext cx="544985" cy="220614"/>
                    </a:xfrm>
                    <a:custGeom>
                      <a:avLst/>
                      <a:gdLst>
                        <a:gd name="connsiteX0" fmla="*/ 544985 w 544985"/>
                        <a:gd name="connsiteY0" fmla="*/ 150003 h 220614"/>
                        <a:gd name="connsiteX1" fmla="*/ 544985 w 544985"/>
                        <a:gd name="connsiteY1" fmla="*/ 220614 h 220614"/>
                        <a:gd name="connsiteX2" fmla="*/ 50448 w 544985"/>
                        <a:gd name="connsiteY2" fmla="*/ 220614 h 220614"/>
                        <a:gd name="connsiteX3" fmla="*/ 50448 w 544985"/>
                        <a:gd name="connsiteY3" fmla="*/ 212705 h 220614"/>
                        <a:gd name="connsiteX4" fmla="*/ 0 w 544985"/>
                        <a:gd name="connsiteY4" fmla="*/ 208982 h 220614"/>
                        <a:gd name="connsiteX5" fmla="*/ 15425 w 544985"/>
                        <a:gd name="connsiteY5" fmla="*/ 0 h 220614"/>
                        <a:gd name="connsiteX6" fmla="*/ 85844 w 544985"/>
                        <a:gd name="connsiteY6" fmla="*/ 5198 h 220614"/>
                        <a:gd name="connsiteX7" fmla="*/ 75156 w 544985"/>
                        <a:gd name="connsiteY7" fmla="*/ 150003 h 220614"/>
                        <a:gd name="connsiteX0-1" fmla="*/ 544985 w 544985"/>
                        <a:gd name="connsiteY0-2" fmla="*/ 150003 h 220614"/>
                        <a:gd name="connsiteX1-3" fmla="*/ 544985 w 544985"/>
                        <a:gd name="connsiteY1-4" fmla="*/ 220614 h 220614"/>
                        <a:gd name="connsiteX2-5" fmla="*/ 50448 w 544985"/>
                        <a:gd name="connsiteY2-6" fmla="*/ 220614 h 220614"/>
                        <a:gd name="connsiteX3-7" fmla="*/ 0 w 544985"/>
                        <a:gd name="connsiteY3-8" fmla="*/ 208982 h 220614"/>
                        <a:gd name="connsiteX4-9" fmla="*/ 15425 w 544985"/>
                        <a:gd name="connsiteY4-10" fmla="*/ 0 h 220614"/>
                        <a:gd name="connsiteX5-11" fmla="*/ 85844 w 544985"/>
                        <a:gd name="connsiteY5-12" fmla="*/ 5198 h 220614"/>
                        <a:gd name="connsiteX6-13" fmla="*/ 75156 w 544985"/>
                        <a:gd name="connsiteY6-14" fmla="*/ 150003 h 220614"/>
                        <a:gd name="connsiteX7-15" fmla="*/ 544985 w 544985"/>
                        <a:gd name="connsiteY7-16" fmla="*/ 150003 h 220614"/>
                        <a:gd name="connsiteX0-17" fmla="*/ 544985 w 544985"/>
                        <a:gd name="connsiteY0-18" fmla="*/ 150003 h 220614"/>
                        <a:gd name="connsiteX1-19" fmla="*/ 544985 w 544985"/>
                        <a:gd name="connsiteY1-20" fmla="*/ 220614 h 220614"/>
                        <a:gd name="connsiteX2-21" fmla="*/ 0 w 544985"/>
                        <a:gd name="connsiteY2-22" fmla="*/ 208982 h 220614"/>
                        <a:gd name="connsiteX3-23" fmla="*/ 15425 w 544985"/>
                        <a:gd name="connsiteY3-24" fmla="*/ 0 h 220614"/>
                        <a:gd name="connsiteX4-25" fmla="*/ 85844 w 544985"/>
                        <a:gd name="connsiteY4-26" fmla="*/ 5198 h 220614"/>
                        <a:gd name="connsiteX5-27" fmla="*/ 75156 w 544985"/>
                        <a:gd name="connsiteY5-28" fmla="*/ 150003 h 220614"/>
                        <a:gd name="connsiteX6-29" fmla="*/ 544985 w 544985"/>
                        <a:gd name="connsiteY6-30" fmla="*/ 150003 h 220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4985" h="220614">
                          <a:moveTo>
                            <a:pt x="544985" y="150003"/>
                          </a:moveTo>
                          <a:lnTo>
                            <a:pt x="544985" y="220614"/>
                          </a:lnTo>
                          <a:lnTo>
                            <a:pt x="0" y="208982"/>
                          </a:lnTo>
                          <a:lnTo>
                            <a:pt x="15425" y="0"/>
                          </a:lnTo>
                          <a:lnTo>
                            <a:pt x="85844" y="5198"/>
                          </a:lnTo>
                          <a:lnTo>
                            <a:pt x="75156" y="150003"/>
                          </a:lnTo>
                          <a:lnTo>
                            <a:pt x="544985" y="15000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2" name="Group 421"/>
                  <p:cNvGrpSpPr/>
                  <p:nvPr/>
                </p:nvGrpSpPr>
                <p:grpSpPr>
                  <a:xfrm>
                    <a:off x="3862388" y="3820409"/>
                    <a:ext cx="561165" cy="710316"/>
                    <a:chOff x="3819525" y="2147184"/>
                    <a:chExt cx="561165" cy="710316"/>
                  </a:xfrm>
                  <a:grpFill/>
                </p:grpSpPr>
                <p:sp>
                  <p:nvSpPr>
                    <p:cNvPr id="426" name="Freeform 425"/>
                    <p:cNvSpPr/>
                    <p:nvPr/>
                  </p:nvSpPr>
                  <p:spPr>
                    <a:xfrm>
                      <a:off x="3819525" y="2314575"/>
                      <a:ext cx="533400" cy="542925"/>
                    </a:xfrm>
                    <a:custGeom>
                      <a:avLst/>
                      <a:gdLst>
                        <a:gd name="connsiteX0" fmla="*/ 0 w 533400"/>
                        <a:gd name="connsiteY0" fmla="*/ 0 h 542925"/>
                        <a:gd name="connsiteX1" fmla="*/ 533400 w 533400"/>
                        <a:gd name="connsiteY1" fmla="*/ 0 h 542925"/>
                        <a:gd name="connsiteX2" fmla="*/ 533400 w 533400"/>
                        <a:gd name="connsiteY2" fmla="*/ 34275 h 542925"/>
                        <a:gd name="connsiteX3" fmla="*/ 474665 w 533400"/>
                        <a:gd name="connsiteY3" fmla="*/ 104465 h 542925"/>
                        <a:gd name="connsiteX4" fmla="*/ 474665 w 533400"/>
                        <a:gd name="connsiteY4" fmla="*/ 57667 h 542925"/>
                        <a:gd name="connsiteX5" fmla="*/ 58735 w 533400"/>
                        <a:gd name="connsiteY5" fmla="*/ 57667 h 542925"/>
                        <a:gd name="connsiteX6" fmla="*/ 58735 w 533400"/>
                        <a:gd name="connsiteY6" fmla="*/ 485258 h 542925"/>
                        <a:gd name="connsiteX7" fmla="*/ 474665 w 533400"/>
                        <a:gd name="connsiteY7" fmla="*/ 485258 h 542925"/>
                        <a:gd name="connsiteX8" fmla="*/ 474665 w 533400"/>
                        <a:gd name="connsiteY8" fmla="*/ 261738 h 542925"/>
                        <a:gd name="connsiteX9" fmla="*/ 533400 w 533400"/>
                        <a:gd name="connsiteY9" fmla="*/ 191549 h 542925"/>
                        <a:gd name="connsiteX10" fmla="*/ 533400 w 533400"/>
                        <a:gd name="connsiteY10" fmla="*/ 542925 h 542925"/>
                        <a:gd name="connsiteX11" fmla="*/ 0 w 533400"/>
                        <a:gd name="connsiteY11"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542925">
                          <a:moveTo>
                            <a:pt x="0" y="0"/>
                          </a:moveTo>
                          <a:lnTo>
                            <a:pt x="533400" y="0"/>
                          </a:lnTo>
                          <a:lnTo>
                            <a:pt x="533400" y="34275"/>
                          </a:lnTo>
                          <a:lnTo>
                            <a:pt x="474665" y="104465"/>
                          </a:lnTo>
                          <a:lnTo>
                            <a:pt x="474665" y="57667"/>
                          </a:lnTo>
                          <a:lnTo>
                            <a:pt x="58735" y="57667"/>
                          </a:lnTo>
                          <a:lnTo>
                            <a:pt x="58735" y="485258"/>
                          </a:lnTo>
                          <a:lnTo>
                            <a:pt x="474665" y="485258"/>
                          </a:lnTo>
                          <a:lnTo>
                            <a:pt x="474665" y="261738"/>
                          </a:lnTo>
                          <a:lnTo>
                            <a:pt x="533400" y="191549"/>
                          </a:lnTo>
                          <a:lnTo>
                            <a:pt x="533400" y="542925"/>
                          </a:lnTo>
                          <a:lnTo>
                            <a:pt x="0" y="542925"/>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7" name="Freeform 426"/>
                    <p:cNvSpPr/>
                    <p:nvPr/>
                  </p:nvSpPr>
                  <p:spPr>
                    <a:xfrm rot="18385318">
                      <a:off x="3997890" y="2309370"/>
                      <a:ext cx="544985" cy="220614"/>
                    </a:xfrm>
                    <a:custGeom>
                      <a:avLst/>
                      <a:gdLst>
                        <a:gd name="connsiteX0" fmla="*/ 544985 w 544985"/>
                        <a:gd name="connsiteY0" fmla="*/ 150003 h 220614"/>
                        <a:gd name="connsiteX1" fmla="*/ 544985 w 544985"/>
                        <a:gd name="connsiteY1" fmla="*/ 220614 h 220614"/>
                        <a:gd name="connsiteX2" fmla="*/ 50448 w 544985"/>
                        <a:gd name="connsiteY2" fmla="*/ 220614 h 220614"/>
                        <a:gd name="connsiteX3" fmla="*/ 50448 w 544985"/>
                        <a:gd name="connsiteY3" fmla="*/ 212705 h 220614"/>
                        <a:gd name="connsiteX4" fmla="*/ 0 w 544985"/>
                        <a:gd name="connsiteY4" fmla="*/ 208982 h 220614"/>
                        <a:gd name="connsiteX5" fmla="*/ 15425 w 544985"/>
                        <a:gd name="connsiteY5" fmla="*/ 0 h 220614"/>
                        <a:gd name="connsiteX6" fmla="*/ 85844 w 544985"/>
                        <a:gd name="connsiteY6" fmla="*/ 5198 h 220614"/>
                        <a:gd name="connsiteX7" fmla="*/ 75156 w 544985"/>
                        <a:gd name="connsiteY7" fmla="*/ 150003 h 220614"/>
                        <a:gd name="connsiteX0-1" fmla="*/ 544985 w 544985"/>
                        <a:gd name="connsiteY0-2" fmla="*/ 150003 h 220614"/>
                        <a:gd name="connsiteX1-3" fmla="*/ 544985 w 544985"/>
                        <a:gd name="connsiteY1-4" fmla="*/ 220614 h 220614"/>
                        <a:gd name="connsiteX2-5" fmla="*/ 50448 w 544985"/>
                        <a:gd name="connsiteY2-6" fmla="*/ 220614 h 220614"/>
                        <a:gd name="connsiteX3-7" fmla="*/ 0 w 544985"/>
                        <a:gd name="connsiteY3-8" fmla="*/ 208982 h 220614"/>
                        <a:gd name="connsiteX4-9" fmla="*/ 15425 w 544985"/>
                        <a:gd name="connsiteY4-10" fmla="*/ 0 h 220614"/>
                        <a:gd name="connsiteX5-11" fmla="*/ 85844 w 544985"/>
                        <a:gd name="connsiteY5-12" fmla="*/ 5198 h 220614"/>
                        <a:gd name="connsiteX6-13" fmla="*/ 75156 w 544985"/>
                        <a:gd name="connsiteY6-14" fmla="*/ 150003 h 220614"/>
                        <a:gd name="connsiteX7-15" fmla="*/ 544985 w 544985"/>
                        <a:gd name="connsiteY7-16" fmla="*/ 150003 h 220614"/>
                        <a:gd name="connsiteX0-17" fmla="*/ 544985 w 544985"/>
                        <a:gd name="connsiteY0-18" fmla="*/ 150003 h 220614"/>
                        <a:gd name="connsiteX1-19" fmla="*/ 544985 w 544985"/>
                        <a:gd name="connsiteY1-20" fmla="*/ 220614 h 220614"/>
                        <a:gd name="connsiteX2-21" fmla="*/ 0 w 544985"/>
                        <a:gd name="connsiteY2-22" fmla="*/ 208982 h 220614"/>
                        <a:gd name="connsiteX3-23" fmla="*/ 15425 w 544985"/>
                        <a:gd name="connsiteY3-24" fmla="*/ 0 h 220614"/>
                        <a:gd name="connsiteX4-25" fmla="*/ 85844 w 544985"/>
                        <a:gd name="connsiteY4-26" fmla="*/ 5198 h 220614"/>
                        <a:gd name="connsiteX5-27" fmla="*/ 75156 w 544985"/>
                        <a:gd name="connsiteY5-28" fmla="*/ 150003 h 220614"/>
                        <a:gd name="connsiteX6-29" fmla="*/ 544985 w 544985"/>
                        <a:gd name="connsiteY6-30" fmla="*/ 150003 h 220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4985" h="220614">
                          <a:moveTo>
                            <a:pt x="544985" y="150003"/>
                          </a:moveTo>
                          <a:lnTo>
                            <a:pt x="544985" y="220614"/>
                          </a:lnTo>
                          <a:lnTo>
                            <a:pt x="0" y="208982"/>
                          </a:lnTo>
                          <a:lnTo>
                            <a:pt x="15425" y="0"/>
                          </a:lnTo>
                          <a:lnTo>
                            <a:pt x="85844" y="5198"/>
                          </a:lnTo>
                          <a:lnTo>
                            <a:pt x="75156" y="150003"/>
                          </a:lnTo>
                          <a:lnTo>
                            <a:pt x="544985" y="15000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3" name="Rectangle 422"/>
                  <p:cNvSpPr/>
                  <p:nvPr/>
                </p:nvSpPr>
                <p:spPr>
                  <a:xfrm>
                    <a:off x="4724400" y="2514600"/>
                    <a:ext cx="977900" cy="177800"/>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4" name="Rectangle 423"/>
                  <p:cNvSpPr/>
                  <p:nvPr/>
                </p:nvSpPr>
                <p:spPr>
                  <a:xfrm>
                    <a:off x="4724400" y="3327400"/>
                    <a:ext cx="977900" cy="177800"/>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5" name="Rectangle 424"/>
                  <p:cNvSpPr/>
                  <p:nvPr/>
                </p:nvSpPr>
                <p:spPr>
                  <a:xfrm>
                    <a:off x="4724400" y="4152900"/>
                    <a:ext cx="977900" cy="177800"/>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4" name="Group 333"/>
                <p:cNvGrpSpPr/>
                <p:nvPr/>
              </p:nvGrpSpPr>
              <p:grpSpPr>
                <a:xfrm>
                  <a:off x="3996573" y="2960328"/>
                  <a:ext cx="306884" cy="287704"/>
                  <a:chOff x="2642729" y="1824882"/>
                  <a:chExt cx="3239579" cy="2930399"/>
                </a:xfrm>
                <a:solidFill>
                  <a:schemeClr val="bg1"/>
                </a:solidFill>
              </p:grpSpPr>
              <p:sp>
                <p:nvSpPr>
                  <p:cNvPr id="416" name="Freeform 415"/>
                  <p:cNvSpPr/>
                  <p:nvPr/>
                </p:nvSpPr>
                <p:spPr>
                  <a:xfrm rot="20470979">
                    <a:off x="2642729" y="2047125"/>
                    <a:ext cx="1790794" cy="2708156"/>
                  </a:xfrm>
                  <a:custGeom>
                    <a:avLst/>
                    <a:gdLst>
                      <a:gd name="connsiteX0" fmla="*/ 1790794 w 1790794"/>
                      <a:gd name="connsiteY0" fmla="*/ 72427 h 2708156"/>
                      <a:gd name="connsiteX1" fmla="*/ 1307248 w 1790794"/>
                      <a:gd name="connsiteY1" fmla="*/ 1491454 h 2708156"/>
                      <a:gd name="connsiteX2" fmla="*/ 1470681 w 1790794"/>
                      <a:gd name="connsiteY2" fmla="*/ 2703101 h 2708156"/>
                      <a:gd name="connsiteX3" fmla="*/ 147832 w 1790794"/>
                      <a:gd name="connsiteY3" fmla="*/ 1969275 h 2708156"/>
                      <a:gd name="connsiteX4" fmla="*/ 330563 w 1790794"/>
                      <a:gd name="connsiteY4" fmla="*/ 467596 h 2708156"/>
                      <a:gd name="connsiteX5" fmla="*/ 1790794 w 1790794"/>
                      <a:gd name="connsiteY5" fmla="*/ 72427 h 270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0794" h="2708156">
                        <a:moveTo>
                          <a:pt x="1790794" y="72427"/>
                        </a:moveTo>
                        <a:cubicBezTo>
                          <a:pt x="1645214" y="499651"/>
                          <a:pt x="1452828" y="1064231"/>
                          <a:pt x="1307248" y="1491454"/>
                        </a:cubicBezTo>
                        <a:cubicBezTo>
                          <a:pt x="1346124" y="1941122"/>
                          <a:pt x="1431805" y="2253433"/>
                          <a:pt x="1470681" y="2703101"/>
                        </a:cubicBezTo>
                        <a:cubicBezTo>
                          <a:pt x="921463" y="2750583"/>
                          <a:pt x="398288" y="2460363"/>
                          <a:pt x="147832" y="1969275"/>
                        </a:cubicBezTo>
                        <a:cubicBezTo>
                          <a:pt x="-102624" y="1478188"/>
                          <a:pt x="-30355" y="884288"/>
                          <a:pt x="330563" y="467596"/>
                        </a:cubicBezTo>
                        <a:cubicBezTo>
                          <a:pt x="691483" y="50904"/>
                          <a:pt x="1268991" y="-105382"/>
                          <a:pt x="1790794" y="72427"/>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417" name="Freeform 416"/>
                  <p:cNvSpPr/>
                  <p:nvPr/>
                </p:nvSpPr>
                <p:spPr>
                  <a:xfrm rot="20470979">
                    <a:off x="3955874" y="1824882"/>
                    <a:ext cx="1233568" cy="1360793"/>
                  </a:xfrm>
                  <a:custGeom>
                    <a:avLst/>
                    <a:gdLst>
                      <a:gd name="connsiteX0" fmla="*/ 397849 w 1233567"/>
                      <a:gd name="connsiteY0" fmla="*/ 0 h 1360793"/>
                      <a:gd name="connsiteX1" fmla="*/ 1218229 w 1233567"/>
                      <a:gd name="connsiteY1" fmla="*/ 1360793 h 1360793"/>
                      <a:gd name="connsiteX2" fmla="*/ 0 w 1233567"/>
                      <a:gd name="connsiteY2" fmla="*/ 1167536 h 1360793"/>
                      <a:gd name="connsiteX3" fmla="*/ 397849 w 1233567"/>
                      <a:gd name="connsiteY3" fmla="*/ 0 h 1360793"/>
                    </a:gdLst>
                    <a:ahLst/>
                    <a:cxnLst>
                      <a:cxn ang="0">
                        <a:pos x="connsiteX0" y="connsiteY0"/>
                      </a:cxn>
                      <a:cxn ang="0">
                        <a:pos x="connsiteX1" y="connsiteY1"/>
                      </a:cxn>
                      <a:cxn ang="0">
                        <a:pos x="connsiteX2" y="connsiteY2"/>
                      </a:cxn>
                      <a:cxn ang="0">
                        <a:pos x="connsiteX3" y="connsiteY3"/>
                      </a:cxn>
                    </a:cxnLst>
                    <a:rect l="l" t="t" r="r" b="b"/>
                    <a:pathLst>
                      <a:path w="1233567" h="1360793">
                        <a:moveTo>
                          <a:pt x="397849" y="0"/>
                        </a:moveTo>
                        <a:cubicBezTo>
                          <a:pt x="965965" y="193591"/>
                          <a:pt x="1312266" y="768013"/>
                          <a:pt x="1218229" y="1360793"/>
                        </a:cubicBezTo>
                        <a:lnTo>
                          <a:pt x="0" y="1167536"/>
                        </a:lnTo>
                        <a:lnTo>
                          <a:pt x="397849"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418" name="Freeform 417"/>
                  <p:cNvSpPr/>
                  <p:nvPr/>
                </p:nvSpPr>
                <p:spPr>
                  <a:xfrm rot="20470979">
                    <a:off x="4471799" y="3105553"/>
                    <a:ext cx="1410509" cy="1434467"/>
                  </a:xfrm>
                  <a:custGeom>
                    <a:avLst/>
                    <a:gdLst>
                      <a:gd name="connsiteX0" fmla="*/ 1410509 w 1410509"/>
                      <a:gd name="connsiteY0" fmla="*/ 369927 h 1434467"/>
                      <a:gd name="connsiteX1" fmla="*/ 262094 w 1410509"/>
                      <a:gd name="connsiteY1" fmla="*/ 1434467 h 1434467"/>
                      <a:gd name="connsiteX2" fmla="*/ 0 w 1410509"/>
                      <a:gd name="connsiteY2" fmla="*/ 0 h 1434467"/>
                      <a:gd name="connsiteX3" fmla="*/ 1410509 w 1410509"/>
                      <a:gd name="connsiteY3" fmla="*/ 369927 h 1434467"/>
                    </a:gdLst>
                    <a:ahLst/>
                    <a:cxnLst>
                      <a:cxn ang="0">
                        <a:pos x="connsiteX0" y="connsiteY0"/>
                      </a:cxn>
                      <a:cxn ang="0">
                        <a:pos x="connsiteX1" y="connsiteY1"/>
                      </a:cxn>
                      <a:cxn ang="0">
                        <a:pos x="connsiteX2" y="connsiteY2"/>
                      </a:cxn>
                      <a:cxn ang="0">
                        <a:pos x="connsiteX3" y="connsiteY3"/>
                      </a:cxn>
                    </a:cxnLst>
                    <a:rect l="l" t="t" r="r" b="b"/>
                    <a:pathLst>
                      <a:path w="1410509" h="1434467">
                        <a:moveTo>
                          <a:pt x="1410509" y="369927"/>
                        </a:moveTo>
                        <a:cubicBezTo>
                          <a:pt x="1266862" y="917650"/>
                          <a:pt x="819118" y="1332692"/>
                          <a:pt x="262094" y="1434467"/>
                        </a:cubicBezTo>
                        <a:lnTo>
                          <a:pt x="0" y="0"/>
                        </a:lnTo>
                        <a:lnTo>
                          <a:pt x="1410509" y="369927"/>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grpSp>
              <p:nvGrpSpPr>
                <p:cNvPr id="335" name="Group 334"/>
                <p:cNvGrpSpPr/>
                <p:nvPr/>
              </p:nvGrpSpPr>
              <p:grpSpPr>
                <a:xfrm>
                  <a:off x="4248904" y="3438002"/>
                  <a:ext cx="255841" cy="267782"/>
                  <a:chOff x="1386524" y="4056750"/>
                  <a:chExt cx="768292" cy="804152"/>
                </a:xfrm>
                <a:solidFill>
                  <a:srgbClr val="045B74"/>
                </a:solidFill>
              </p:grpSpPr>
              <p:sp>
                <p:nvSpPr>
                  <p:cNvPr id="411" name="Freeform 410"/>
                  <p:cNvSpPr/>
                  <p:nvPr/>
                </p:nvSpPr>
                <p:spPr>
                  <a:xfrm>
                    <a:off x="1386524" y="4109727"/>
                    <a:ext cx="711723" cy="751175"/>
                  </a:xfrm>
                  <a:custGeom>
                    <a:avLst/>
                    <a:gdLst>
                      <a:gd name="connsiteX0" fmla="*/ 1880087 w 2423441"/>
                      <a:gd name="connsiteY0" fmla="*/ 1778374 h 2557780"/>
                      <a:gd name="connsiteX1" fmla="*/ 1684293 w 2423441"/>
                      <a:gd name="connsiteY1" fmla="*/ 1865569 h 2557780"/>
                      <a:gd name="connsiteX2" fmla="*/ 1619636 w 2423441"/>
                      <a:gd name="connsiteY2" fmla="*/ 2108036 h 2557780"/>
                      <a:gd name="connsiteX3" fmla="*/ 1862103 w 2423441"/>
                      <a:gd name="connsiteY3" fmla="*/ 2043379 h 2557780"/>
                      <a:gd name="connsiteX4" fmla="*/ 1926760 w 2423441"/>
                      <a:gd name="connsiteY4" fmla="*/ 1800912 h 2557780"/>
                      <a:gd name="connsiteX5" fmla="*/ 1880087 w 2423441"/>
                      <a:gd name="connsiteY5" fmla="*/ 1778374 h 2557780"/>
                      <a:gd name="connsiteX6" fmla="*/ 519903 w 2423441"/>
                      <a:gd name="connsiteY6" fmla="*/ 220076 h 2557780"/>
                      <a:gd name="connsiteX7" fmla="*/ 357145 w 2423441"/>
                      <a:gd name="connsiteY7" fmla="*/ 376492 h 2557780"/>
                      <a:gd name="connsiteX8" fmla="*/ 273438 w 2423441"/>
                      <a:gd name="connsiteY8" fmla="*/ 614198 h 2557780"/>
                      <a:gd name="connsiteX9" fmla="*/ 515905 w 2423441"/>
                      <a:gd name="connsiteY9" fmla="*/ 549540 h 2557780"/>
                      <a:gd name="connsiteX10" fmla="*/ 549607 w 2423441"/>
                      <a:gd name="connsiteY10" fmla="*/ 230873 h 2557780"/>
                      <a:gd name="connsiteX11" fmla="*/ 519903 w 2423441"/>
                      <a:gd name="connsiteY11" fmla="*/ 220076 h 2557780"/>
                      <a:gd name="connsiteX12" fmla="*/ 541752 w 2423441"/>
                      <a:gd name="connsiteY12" fmla="*/ 299 h 2557780"/>
                      <a:gd name="connsiteX13" fmla="*/ 947249 w 2423441"/>
                      <a:gd name="connsiteY13" fmla="*/ 790292 h 2557780"/>
                      <a:gd name="connsiteX14" fmla="*/ 669214 w 2423441"/>
                      <a:gd name="connsiteY14" fmla="*/ 1129121 h 2557780"/>
                      <a:gd name="connsiteX15" fmla="*/ 1364278 w 2423441"/>
                      <a:gd name="connsiteY15" fmla="*/ 1893688 h 2557780"/>
                      <a:gd name="connsiteX16" fmla="*/ 1708697 w 2423441"/>
                      <a:gd name="connsiteY16" fmla="*/ 1643834 h 2557780"/>
                      <a:gd name="connsiteX17" fmla="*/ 2403758 w 2423441"/>
                      <a:gd name="connsiteY17" fmla="*/ 2181925 h 2557780"/>
                      <a:gd name="connsiteX18" fmla="*/ 406036 w 2423441"/>
                      <a:gd name="connsiteY18" fmla="*/ 36503 h 2557780"/>
                      <a:gd name="connsiteX19" fmla="*/ 541752 w 2423441"/>
                      <a:gd name="connsiteY19" fmla="*/ 299 h 2557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23441" h="2557780">
                        <a:moveTo>
                          <a:pt x="1880087" y="1778374"/>
                        </a:moveTo>
                        <a:cubicBezTo>
                          <a:pt x="1824866" y="1769776"/>
                          <a:pt x="1747901" y="1801962"/>
                          <a:pt x="1684293" y="1865569"/>
                        </a:cubicBezTo>
                        <a:cubicBezTo>
                          <a:pt x="1599483" y="1950380"/>
                          <a:pt x="1570535" y="2058936"/>
                          <a:pt x="1619636" y="2108036"/>
                        </a:cubicBezTo>
                        <a:cubicBezTo>
                          <a:pt x="1668736" y="2157137"/>
                          <a:pt x="1777292" y="2128189"/>
                          <a:pt x="1862103" y="2043379"/>
                        </a:cubicBezTo>
                        <a:cubicBezTo>
                          <a:pt x="1946913" y="1958568"/>
                          <a:pt x="1975861" y="1850012"/>
                          <a:pt x="1926760" y="1800912"/>
                        </a:cubicBezTo>
                        <a:cubicBezTo>
                          <a:pt x="1914485" y="1788637"/>
                          <a:pt x="1898494" y="1781240"/>
                          <a:pt x="1880087" y="1778374"/>
                        </a:cubicBezTo>
                        <a:close/>
                        <a:moveTo>
                          <a:pt x="519903" y="220076"/>
                        </a:moveTo>
                        <a:cubicBezTo>
                          <a:pt x="452376" y="212537"/>
                          <a:pt x="397420" y="320591"/>
                          <a:pt x="357145" y="376492"/>
                        </a:cubicBezTo>
                        <a:cubicBezTo>
                          <a:pt x="311116" y="440379"/>
                          <a:pt x="246978" y="585356"/>
                          <a:pt x="273438" y="614198"/>
                        </a:cubicBezTo>
                        <a:cubicBezTo>
                          <a:pt x="299898" y="643039"/>
                          <a:pt x="431095" y="634350"/>
                          <a:pt x="515905" y="549540"/>
                        </a:cubicBezTo>
                        <a:cubicBezTo>
                          <a:pt x="600715" y="464730"/>
                          <a:pt x="630837" y="281145"/>
                          <a:pt x="549607" y="230873"/>
                        </a:cubicBezTo>
                        <a:cubicBezTo>
                          <a:pt x="539453" y="224589"/>
                          <a:pt x="529550" y="221153"/>
                          <a:pt x="519903" y="220076"/>
                        </a:cubicBezTo>
                        <a:close/>
                        <a:moveTo>
                          <a:pt x="541752" y="299"/>
                        </a:moveTo>
                        <a:cubicBezTo>
                          <a:pt x="852640" y="16397"/>
                          <a:pt x="1106154" y="679402"/>
                          <a:pt x="947249" y="790292"/>
                        </a:cubicBezTo>
                        <a:cubicBezTo>
                          <a:pt x="744945" y="997015"/>
                          <a:pt x="666321" y="1023420"/>
                          <a:pt x="669214" y="1129121"/>
                        </a:cubicBezTo>
                        <a:cubicBezTo>
                          <a:pt x="706860" y="1434652"/>
                          <a:pt x="1196825" y="1858588"/>
                          <a:pt x="1364278" y="1893688"/>
                        </a:cubicBezTo>
                        <a:cubicBezTo>
                          <a:pt x="1493906" y="1920859"/>
                          <a:pt x="1560070" y="1805764"/>
                          <a:pt x="1708697" y="1643834"/>
                        </a:cubicBezTo>
                        <a:cubicBezTo>
                          <a:pt x="1879568" y="1440917"/>
                          <a:pt x="2545663" y="2011250"/>
                          <a:pt x="2403758" y="2181925"/>
                        </a:cubicBezTo>
                        <a:cubicBezTo>
                          <a:pt x="1390319" y="3525904"/>
                          <a:pt x="-935041" y="899342"/>
                          <a:pt x="406036" y="36503"/>
                        </a:cubicBezTo>
                        <a:cubicBezTo>
                          <a:pt x="451755" y="8902"/>
                          <a:pt x="497339" y="-2001"/>
                          <a:pt x="541752" y="299"/>
                        </a:cubicBezTo>
                        <a:close/>
                      </a:path>
                    </a:pathLst>
                  </a:custGeom>
                  <a:grp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endParaRPr>
                  </a:p>
                </p:txBody>
              </p:sp>
              <p:grpSp>
                <p:nvGrpSpPr>
                  <p:cNvPr id="412" name="Group 411"/>
                  <p:cNvGrpSpPr/>
                  <p:nvPr/>
                </p:nvGrpSpPr>
                <p:grpSpPr>
                  <a:xfrm rot="1783272">
                    <a:off x="1721065" y="4056750"/>
                    <a:ext cx="433751" cy="394551"/>
                    <a:chOff x="-10676208" y="475513"/>
                    <a:chExt cx="1265394" cy="1151033"/>
                  </a:xfrm>
                  <a:grpFill/>
                </p:grpSpPr>
                <p:sp>
                  <p:nvSpPr>
                    <p:cNvPr id="413" name="Freeform 305"/>
                    <p:cNvSpPr/>
                    <p:nvPr/>
                  </p:nvSpPr>
                  <p:spPr bwMode="auto">
                    <a:xfrm>
                      <a:off x="-10553067" y="1174652"/>
                      <a:ext cx="535032" cy="451894"/>
                    </a:xfrm>
                    <a:custGeom>
                      <a:avLst/>
                      <a:gdLst>
                        <a:gd name="T0" fmla="*/ 17 w 126"/>
                        <a:gd name="T1" fmla="*/ 0 h 94"/>
                        <a:gd name="T2" fmla="*/ 48 w 126"/>
                        <a:gd name="T3" fmla="*/ 4 h 94"/>
                        <a:gd name="T4" fmla="*/ 74 w 126"/>
                        <a:gd name="T5" fmla="*/ 15 h 94"/>
                        <a:gd name="T6" fmla="*/ 97 w 126"/>
                        <a:gd name="T7" fmla="*/ 33 h 94"/>
                        <a:gd name="T8" fmla="*/ 115 w 126"/>
                        <a:gd name="T9" fmla="*/ 58 h 94"/>
                        <a:gd name="T10" fmla="*/ 126 w 126"/>
                        <a:gd name="T11" fmla="*/ 85 h 94"/>
                        <a:gd name="T12" fmla="*/ 80 w 126"/>
                        <a:gd name="T13" fmla="*/ 94 h 94"/>
                        <a:gd name="T14" fmla="*/ 72 w 126"/>
                        <a:gd name="T15" fmla="*/ 74 h 94"/>
                        <a:gd name="T16" fmla="*/ 57 w 126"/>
                        <a:gd name="T17" fmla="*/ 59 h 94"/>
                        <a:gd name="T18" fmla="*/ 38 w 126"/>
                        <a:gd name="T19" fmla="*/ 49 h 94"/>
                        <a:gd name="T20" fmla="*/ 17 w 126"/>
                        <a:gd name="T21" fmla="*/ 46 h 94"/>
                        <a:gd name="T22" fmla="*/ 8 w 126"/>
                        <a:gd name="T23" fmla="*/ 46 h 94"/>
                        <a:gd name="T24" fmla="*/ 0 w 126"/>
                        <a:gd name="T25" fmla="*/ 2 h 94"/>
                        <a:gd name="T26" fmla="*/ 17 w 126"/>
                        <a:gd name="T27" fmla="*/ 0 h 94"/>
                        <a:gd name="connsiteX0" fmla="*/ 1349 w 10000"/>
                        <a:gd name="connsiteY0" fmla="*/ 0 h 10000"/>
                        <a:gd name="connsiteX1" fmla="*/ 3810 w 10000"/>
                        <a:gd name="connsiteY1" fmla="*/ 426 h 10000"/>
                        <a:gd name="connsiteX2" fmla="*/ 5873 w 10000"/>
                        <a:gd name="connsiteY2" fmla="*/ 1596 h 10000"/>
                        <a:gd name="connsiteX3" fmla="*/ 7698 w 10000"/>
                        <a:gd name="connsiteY3" fmla="*/ 3511 h 10000"/>
                        <a:gd name="connsiteX4" fmla="*/ 10000 w 10000"/>
                        <a:gd name="connsiteY4" fmla="*/ 9043 h 10000"/>
                        <a:gd name="connsiteX5" fmla="*/ 6349 w 10000"/>
                        <a:gd name="connsiteY5" fmla="*/ 10000 h 10000"/>
                        <a:gd name="connsiteX6" fmla="*/ 5714 w 10000"/>
                        <a:gd name="connsiteY6" fmla="*/ 7872 h 10000"/>
                        <a:gd name="connsiteX7" fmla="*/ 4524 w 10000"/>
                        <a:gd name="connsiteY7" fmla="*/ 6277 h 10000"/>
                        <a:gd name="connsiteX8" fmla="*/ 3016 w 10000"/>
                        <a:gd name="connsiteY8" fmla="*/ 5213 h 10000"/>
                        <a:gd name="connsiteX9" fmla="*/ 1349 w 10000"/>
                        <a:gd name="connsiteY9" fmla="*/ 4894 h 10000"/>
                        <a:gd name="connsiteX10" fmla="*/ 635 w 10000"/>
                        <a:gd name="connsiteY10" fmla="*/ 4894 h 10000"/>
                        <a:gd name="connsiteX11" fmla="*/ 0 w 10000"/>
                        <a:gd name="connsiteY11" fmla="*/ 213 h 10000"/>
                        <a:gd name="connsiteX12" fmla="*/ 1349 w 10000"/>
                        <a:gd name="connsiteY12" fmla="*/ 0 h 10000"/>
                        <a:gd name="connsiteX0-1" fmla="*/ 1349 w 10000"/>
                        <a:gd name="connsiteY0-2" fmla="*/ 0 h 10000"/>
                        <a:gd name="connsiteX1-3" fmla="*/ 3810 w 10000"/>
                        <a:gd name="connsiteY1-4" fmla="*/ 426 h 10000"/>
                        <a:gd name="connsiteX2-5" fmla="*/ 5873 w 10000"/>
                        <a:gd name="connsiteY2-6" fmla="*/ 1596 h 10000"/>
                        <a:gd name="connsiteX3-7" fmla="*/ 10000 w 10000"/>
                        <a:gd name="connsiteY3-8" fmla="*/ 9043 h 10000"/>
                        <a:gd name="connsiteX4-9" fmla="*/ 6349 w 10000"/>
                        <a:gd name="connsiteY4-10" fmla="*/ 10000 h 10000"/>
                        <a:gd name="connsiteX5-11" fmla="*/ 5714 w 10000"/>
                        <a:gd name="connsiteY5-12" fmla="*/ 7872 h 10000"/>
                        <a:gd name="connsiteX6-13" fmla="*/ 4524 w 10000"/>
                        <a:gd name="connsiteY6-14" fmla="*/ 6277 h 10000"/>
                        <a:gd name="connsiteX7-15" fmla="*/ 3016 w 10000"/>
                        <a:gd name="connsiteY7-16" fmla="*/ 5213 h 10000"/>
                        <a:gd name="connsiteX8-17" fmla="*/ 1349 w 10000"/>
                        <a:gd name="connsiteY8-18" fmla="*/ 4894 h 10000"/>
                        <a:gd name="connsiteX9-19" fmla="*/ 635 w 10000"/>
                        <a:gd name="connsiteY9-20" fmla="*/ 4894 h 10000"/>
                        <a:gd name="connsiteX10-21" fmla="*/ 0 w 10000"/>
                        <a:gd name="connsiteY10-22" fmla="*/ 213 h 10000"/>
                        <a:gd name="connsiteX11-23" fmla="*/ 1349 w 10000"/>
                        <a:gd name="connsiteY11-24" fmla="*/ 0 h 10000"/>
                        <a:gd name="connsiteX0-25" fmla="*/ 1349 w 10000"/>
                        <a:gd name="connsiteY0-26" fmla="*/ 0 h 10000"/>
                        <a:gd name="connsiteX1-27" fmla="*/ 3810 w 10000"/>
                        <a:gd name="connsiteY1-28" fmla="*/ 426 h 10000"/>
                        <a:gd name="connsiteX2-29" fmla="*/ 10000 w 10000"/>
                        <a:gd name="connsiteY2-30" fmla="*/ 9043 h 10000"/>
                        <a:gd name="connsiteX3-31" fmla="*/ 6349 w 10000"/>
                        <a:gd name="connsiteY3-32" fmla="*/ 10000 h 10000"/>
                        <a:gd name="connsiteX4-33" fmla="*/ 5714 w 10000"/>
                        <a:gd name="connsiteY4-34" fmla="*/ 7872 h 10000"/>
                        <a:gd name="connsiteX5-35" fmla="*/ 4524 w 10000"/>
                        <a:gd name="connsiteY5-36" fmla="*/ 6277 h 10000"/>
                        <a:gd name="connsiteX6-37" fmla="*/ 3016 w 10000"/>
                        <a:gd name="connsiteY6-38" fmla="*/ 5213 h 10000"/>
                        <a:gd name="connsiteX7-39" fmla="*/ 1349 w 10000"/>
                        <a:gd name="connsiteY7-40" fmla="*/ 4894 h 10000"/>
                        <a:gd name="connsiteX8-41" fmla="*/ 635 w 10000"/>
                        <a:gd name="connsiteY8-42" fmla="*/ 4894 h 10000"/>
                        <a:gd name="connsiteX9-43" fmla="*/ 0 w 10000"/>
                        <a:gd name="connsiteY9-44" fmla="*/ 213 h 10000"/>
                        <a:gd name="connsiteX10-45" fmla="*/ 1349 w 10000"/>
                        <a:gd name="connsiteY10-46" fmla="*/ 0 h 10000"/>
                        <a:gd name="connsiteX0-47" fmla="*/ 1349 w 10000"/>
                        <a:gd name="connsiteY0-48" fmla="*/ 0 h 10000"/>
                        <a:gd name="connsiteX1-49" fmla="*/ 10000 w 10000"/>
                        <a:gd name="connsiteY1-50" fmla="*/ 9043 h 10000"/>
                        <a:gd name="connsiteX2-51" fmla="*/ 6349 w 10000"/>
                        <a:gd name="connsiteY2-52" fmla="*/ 10000 h 10000"/>
                        <a:gd name="connsiteX3-53" fmla="*/ 5714 w 10000"/>
                        <a:gd name="connsiteY3-54" fmla="*/ 7872 h 10000"/>
                        <a:gd name="connsiteX4-55" fmla="*/ 4524 w 10000"/>
                        <a:gd name="connsiteY4-56" fmla="*/ 6277 h 10000"/>
                        <a:gd name="connsiteX5-57" fmla="*/ 3016 w 10000"/>
                        <a:gd name="connsiteY5-58" fmla="*/ 5213 h 10000"/>
                        <a:gd name="connsiteX6-59" fmla="*/ 1349 w 10000"/>
                        <a:gd name="connsiteY6-60" fmla="*/ 4894 h 10000"/>
                        <a:gd name="connsiteX7-61" fmla="*/ 635 w 10000"/>
                        <a:gd name="connsiteY7-62" fmla="*/ 4894 h 10000"/>
                        <a:gd name="connsiteX8-63" fmla="*/ 0 w 10000"/>
                        <a:gd name="connsiteY8-64" fmla="*/ 213 h 10000"/>
                        <a:gd name="connsiteX9-65" fmla="*/ 1349 w 10000"/>
                        <a:gd name="connsiteY9-66" fmla="*/ 0 h 10000"/>
                        <a:gd name="connsiteX0-67" fmla="*/ 1349 w 10000"/>
                        <a:gd name="connsiteY0-68" fmla="*/ 0 h 10000"/>
                        <a:gd name="connsiteX1-69" fmla="*/ 10000 w 10000"/>
                        <a:gd name="connsiteY1-70" fmla="*/ 9043 h 10000"/>
                        <a:gd name="connsiteX2-71" fmla="*/ 6349 w 10000"/>
                        <a:gd name="connsiteY2-72" fmla="*/ 10000 h 10000"/>
                        <a:gd name="connsiteX3-73" fmla="*/ 5714 w 10000"/>
                        <a:gd name="connsiteY3-74" fmla="*/ 7872 h 10000"/>
                        <a:gd name="connsiteX4-75" fmla="*/ 4524 w 10000"/>
                        <a:gd name="connsiteY4-76" fmla="*/ 6277 h 10000"/>
                        <a:gd name="connsiteX5-77" fmla="*/ 3016 w 10000"/>
                        <a:gd name="connsiteY5-78" fmla="*/ 5213 h 10000"/>
                        <a:gd name="connsiteX6-79" fmla="*/ 1349 w 10000"/>
                        <a:gd name="connsiteY6-80" fmla="*/ 4894 h 10000"/>
                        <a:gd name="connsiteX7-81" fmla="*/ 635 w 10000"/>
                        <a:gd name="connsiteY7-82" fmla="*/ 4894 h 10000"/>
                        <a:gd name="connsiteX8-83" fmla="*/ 0 w 10000"/>
                        <a:gd name="connsiteY8-84" fmla="*/ 213 h 10000"/>
                        <a:gd name="connsiteX9-85" fmla="*/ 1349 w 10000"/>
                        <a:gd name="connsiteY9-86" fmla="*/ 0 h 10000"/>
                        <a:gd name="connsiteX0-87" fmla="*/ 1349 w 10000"/>
                        <a:gd name="connsiteY0-88" fmla="*/ 0 h 10000"/>
                        <a:gd name="connsiteX1-89" fmla="*/ 10000 w 10000"/>
                        <a:gd name="connsiteY1-90" fmla="*/ 9043 h 10000"/>
                        <a:gd name="connsiteX2-91" fmla="*/ 6349 w 10000"/>
                        <a:gd name="connsiteY2-92" fmla="*/ 10000 h 10000"/>
                        <a:gd name="connsiteX3-93" fmla="*/ 5714 w 10000"/>
                        <a:gd name="connsiteY3-94" fmla="*/ 7872 h 10000"/>
                        <a:gd name="connsiteX4-95" fmla="*/ 4524 w 10000"/>
                        <a:gd name="connsiteY4-96" fmla="*/ 6277 h 10000"/>
                        <a:gd name="connsiteX5-97" fmla="*/ 3016 w 10000"/>
                        <a:gd name="connsiteY5-98" fmla="*/ 5213 h 10000"/>
                        <a:gd name="connsiteX6-99" fmla="*/ 1349 w 10000"/>
                        <a:gd name="connsiteY6-100" fmla="*/ 4894 h 10000"/>
                        <a:gd name="connsiteX7-101" fmla="*/ 635 w 10000"/>
                        <a:gd name="connsiteY7-102" fmla="*/ 4894 h 10000"/>
                        <a:gd name="connsiteX8-103" fmla="*/ 0 w 10000"/>
                        <a:gd name="connsiteY8-104" fmla="*/ 213 h 10000"/>
                        <a:gd name="connsiteX9-105" fmla="*/ 1349 w 10000"/>
                        <a:gd name="connsiteY9-106" fmla="*/ 0 h 10000"/>
                        <a:gd name="connsiteX0-107" fmla="*/ 1349 w 10000"/>
                        <a:gd name="connsiteY0-108" fmla="*/ 0 h 10000"/>
                        <a:gd name="connsiteX1-109" fmla="*/ 10000 w 10000"/>
                        <a:gd name="connsiteY1-110" fmla="*/ 9043 h 10000"/>
                        <a:gd name="connsiteX2-111" fmla="*/ 6349 w 10000"/>
                        <a:gd name="connsiteY2-112" fmla="*/ 10000 h 10000"/>
                        <a:gd name="connsiteX3-113" fmla="*/ 5714 w 10000"/>
                        <a:gd name="connsiteY3-114" fmla="*/ 7872 h 10000"/>
                        <a:gd name="connsiteX4-115" fmla="*/ 4524 w 10000"/>
                        <a:gd name="connsiteY4-116" fmla="*/ 6277 h 10000"/>
                        <a:gd name="connsiteX5-117" fmla="*/ 3016 w 10000"/>
                        <a:gd name="connsiteY5-118" fmla="*/ 5213 h 10000"/>
                        <a:gd name="connsiteX6-119" fmla="*/ 1349 w 10000"/>
                        <a:gd name="connsiteY6-120" fmla="*/ 4894 h 10000"/>
                        <a:gd name="connsiteX7-121" fmla="*/ 635 w 10000"/>
                        <a:gd name="connsiteY7-122" fmla="*/ 4894 h 10000"/>
                        <a:gd name="connsiteX8-123" fmla="*/ 0 w 10000"/>
                        <a:gd name="connsiteY8-124" fmla="*/ 213 h 10000"/>
                        <a:gd name="connsiteX9-125" fmla="*/ 1349 w 10000"/>
                        <a:gd name="connsiteY9-126" fmla="*/ 0 h 10000"/>
                        <a:gd name="connsiteX0-127" fmla="*/ 1349 w 10000"/>
                        <a:gd name="connsiteY0-128" fmla="*/ 0 h 10000"/>
                        <a:gd name="connsiteX1-129" fmla="*/ 10000 w 10000"/>
                        <a:gd name="connsiteY1-130" fmla="*/ 9043 h 10000"/>
                        <a:gd name="connsiteX2-131" fmla="*/ 6349 w 10000"/>
                        <a:gd name="connsiteY2-132" fmla="*/ 10000 h 10000"/>
                        <a:gd name="connsiteX3-133" fmla="*/ 5714 w 10000"/>
                        <a:gd name="connsiteY3-134" fmla="*/ 7872 h 10000"/>
                        <a:gd name="connsiteX4-135" fmla="*/ 4524 w 10000"/>
                        <a:gd name="connsiteY4-136" fmla="*/ 6277 h 10000"/>
                        <a:gd name="connsiteX5-137" fmla="*/ 3016 w 10000"/>
                        <a:gd name="connsiteY5-138" fmla="*/ 5213 h 10000"/>
                        <a:gd name="connsiteX6-139" fmla="*/ 1349 w 10000"/>
                        <a:gd name="connsiteY6-140" fmla="*/ 4894 h 10000"/>
                        <a:gd name="connsiteX7-141" fmla="*/ 635 w 10000"/>
                        <a:gd name="connsiteY7-142" fmla="*/ 4894 h 10000"/>
                        <a:gd name="connsiteX8-143" fmla="*/ 0 w 10000"/>
                        <a:gd name="connsiteY8-144" fmla="*/ 213 h 10000"/>
                        <a:gd name="connsiteX9-145" fmla="*/ 1349 w 10000"/>
                        <a:gd name="connsiteY9-146" fmla="*/ 0 h 10000"/>
                        <a:gd name="connsiteX0-147" fmla="*/ 1349 w 10000"/>
                        <a:gd name="connsiteY0-148" fmla="*/ 0 h 10000"/>
                        <a:gd name="connsiteX1-149" fmla="*/ 10000 w 10000"/>
                        <a:gd name="connsiteY1-150" fmla="*/ 9043 h 10000"/>
                        <a:gd name="connsiteX2-151" fmla="*/ 6349 w 10000"/>
                        <a:gd name="connsiteY2-152" fmla="*/ 10000 h 10000"/>
                        <a:gd name="connsiteX3-153" fmla="*/ 5714 w 10000"/>
                        <a:gd name="connsiteY3-154" fmla="*/ 7872 h 10000"/>
                        <a:gd name="connsiteX4-155" fmla="*/ 4524 w 10000"/>
                        <a:gd name="connsiteY4-156" fmla="*/ 6277 h 10000"/>
                        <a:gd name="connsiteX5-157" fmla="*/ 3016 w 10000"/>
                        <a:gd name="connsiteY5-158" fmla="*/ 5213 h 10000"/>
                        <a:gd name="connsiteX6-159" fmla="*/ 1349 w 10000"/>
                        <a:gd name="connsiteY6-160" fmla="*/ 4894 h 10000"/>
                        <a:gd name="connsiteX7-161" fmla="*/ 635 w 10000"/>
                        <a:gd name="connsiteY7-162" fmla="*/ 4894 h 10000"/>
                        <a:gd name="connsiteX8-163" fmla="*/ 0 w 10000"/>
                        <a:gd name="connsiteY8-164" fmla="*/ 213 h 10000"/>
                        <a:gd name="connsiteX9-165" fmla="*/ 1349 w 10000"/>
                        <a:gd name="connsiteY9-166" fmla="*/ 0 h 10000"/>
                        <a:gd name="connsiteX0-167" fmla="*/ 1349 w 10000"/>
                        <a:gd name="connsiteY0-168" fmla="*/ 0 h 10000"/>
                        <a:gd name="connsiteX1-169" fmla="*/ 10000 w 10000"/>
                        <a:gd name="connsiteY1-170" fmla="*/ 9043 h 10000"/>
                        <a:gd name="connsiteX2-171" fmla="*/ 6349 w 10000"/>
                        <a:gd name="connsiteY2-172" fmla="*/ 10000 h 10000"/>
                        <a:gd name="connsiteX3-173" fmla="*/ 5714 w 10000"/>
                        <a:gd name="connsiteY3-174" fmla="*/ 7872 h 10000"/>
                        <a:gd name="connsiteX4-175" fmla="*/ 4524 w 10000"/>
                        <a:gd name="connsiteY4-176" fmla="*/ 6277 h 10000"/>
                        <a:gd name="connsiteX5-177" fmla="*/ 3016 w 10000"/>
                        <a:gd name="connsiteY5-178" fmla="*/ 5213 h 10000"/>
                        <a:gd name="connsiteX6-179" fmla="*/ 1349 w 10000"/>
                        <a:gd name="connsiteY6-180" fmla="*/ 4894 h 10000"/>
                        <a:gd name="connsiteX7-181" fmla="*/ 635 w 10000"/>
                        <a:gd name="connsiteY7-182" fmla="*/ 4894 h 10000"/>
                        <a:gd name="connsiteX8-183" fmla="*/ 0 w 10000"/>
                        <a:gd name="connsiteY8-184" fmla="*/ 213 h 10000"/>
                        <a:gd name="connsiteX9-185" fmla="*/ 1349 w 10000"/>
                        <a:gd name="connsiteY9-186" fmla="*/ 0 h 10000"/>
                        <a:gd name="connsiteX0-187" fmla="*/ 1349 w 10000"/>
                        <a:gd name="connsiteY0-188" fmla="*/ 0 h 10000"/>
                        <a:gd name="connsiteX1-189" fmla="*/ 10000 w 10000"/>
                        <a:gd name="connsiteY1-190" fmla="*/ 9043 h 10000"/>
                        <a:gd name="connsiteX2-191" fmla="*/ 6349 w 10000"/>
                        <a:gd name="connsiteY2-192" fmla="*/ 10000 h 10000"/>
                        <a:gd name="connsiteX3-193" fmla="*/ 5714 w 10000"/>
                        <a:gd name="connsiteY3-194" fmla="*/ 7872 h 10000"/>
                        <a:gd name="connsiteX4-195" fmla="*/ 4524 w 10000"/>
                        <a:gd name="connsiteY4-196" fmla="*/ 6277 h 10000"/>
                        <a:gd name="connsiteX5-197" fmla="*/ 3016 w 10000"/>
                        <a:gd name="connsiteY5-198" fmla="*/ 5213 h 10000"/>
                        <a:gd name="connsiteX6-199" fmla="*/ 1349 w 10000"/>
                        <a:gd name="connsiteY6-200" fmla="*/ 4894 h 10000"/>
                        <a:gd name="connsiteX7-201" fmla="*/ 635 w 10000"/>
                        <a:gd name="connsiteY7-202" fmla="*/ 4894 h 10000"/>
                        <a:gd name="connsiteX8-203" fmla="*/ 0 w 10000"/>
                        <a:gd name="connsiteY8-204" fmla="*/ 213 h 10000"/>
                        <a:gd name="connsiteX9-205" fmla="*/ 1349 w 10000"/>
                        <a:gd name="connsiteY9-206" fmla="*/ 0 h 10000"/>
                        <a:gd name="connsiteX0-207" fmla="*/ 1349 w 10000"/>
                        <a:gd name="connsiteY0-208" fmla="*/ 0 h 10000"/>
                        <a:gd name="connsiteX1-209" fmla="*/ 10000 w 10000"/>
                        <a:gd name="connsiteY1-210" fmla="*/ 9043 h 10000"/>
                        <a:gd name="connsiteX2-211" fmla="*/ 6349 w 10000"/>
                        <a:gd name="connsiteY2-212" fmla="*/ 10000 h 10000"/>
                        <a:gd name="connsiteX3-213" fmla="*/ 5714 w 10000"/>
                        <a:gd name="connsiteY3-214" fmla="*/ 7872 h 10000"/>
                        <a:gd name="connsiteX4-215" fmla="*/ 4524 w 10000"/>
                        <a:gd name="connsiteY4-216" fmla="*/ 6277 h 10000"/>
                        <a:gd name="connsiteX5-217" fmla="*/ 3016 w 10000"/>
                        <a:gd name="connsiteY5-218" fmla="*/ 5213 h 10000"/>
                        <a:gd name="connsiteX6-219" fmla="*/ 1349 w 10000"/>
                        <a:gd name="connsiteY6-220" fmla="*/ 4894 h 10000"/>
                        <a:gd name="connsiteX7-221" fmla="*/ 635 w 10000"/>
                        <a:gd name="connsiteY7-222" fmla="*/ 4894 h 10000"/>
                        <a:gd name="connsiteX8-223" fmla="*/ 0 w 10000"/>
                        <a:gd name="connsiteY8-224" fmla="*/ 213 h 10000"/>
                        <a:gd name="connsiteX9-225" fmla="*/ 1349 w 10000"/>
                        <a:gd name="connsiteY9-226" fmla="*/ 0 h 10000"/>
                        <a:gd name="connsiteX0-227" fmla="*/ 1349 w 10000"/>
                        <a:gd name="connsiteY0-228" fmla="*/ 0 h 10000"/>
                        <a:gd name="connsiteX1-229" fmla="*/ 10000 w 10000"/>
                        <a:gd name="connsiteY1-230" fmla="*/ 9043 h 10000"/>
                        <a:gd name="connsiteX2-231" fmla="*/ 6349 w 10000"/>
                        <a:gd name="connsiteY2-232" fmla="*/ 10000 h 10000"/>
                        <a:gd name="connsiteX3-233" fmla="*/ 5714 w 10000"/>
                        <a:gd name="connsiteY3-234" fmla="*/ 7872 h 10000"/>
                        <a:gd name="connsiteX4-235" fmla="*/ 4524 w 10000"/>
                        <a:gd name="connsiteY4-236" fmla="*/ 6277 h 10000"/>
                        <a:gd name="connsiteX5-237" fmla="*/ 3016 w 10000"/>
                        <a:gd name="connsiteY5-238" fmla="*/ 5213 h 10000"/>
                        <a:gd name="connsiteX6-239" fmla="*/ 1349 w 10000"/>
                        <a:gd name="connsiteY6-240" fmla="*/ 4894 h 10000"/>
                        <a:gd name="connsiteX7-241" fmla="*/ 635 w 10000"/>
                        <a:gd name="connsiteY7-242" fmla="*/ 4894 h 10000"/>
                        <a:gd name="connsiteX8-243" fmla="*/ 0 w 10000"/>
                        <a:gd name="connsiteY8-244" fmla="*/ 213 h 10000"/>
                        <a:gd name="connsiteX9-245" fmla="*/ 1349 w 10000"/>
                        <a:gd name="connsiteY9-246" fmla="*/ 0 h 10000"/>
                        <a:gd name="connsiteX0-247" fmla="*/ 1349 w 10000"/>
                        <a:gd name="connsiteY0-248" fmla="*/ 0 h 10000"/>
                        <a:gd name="connsiteX1-249" fmla="*/ 10000 w 10000"/>
                        <a:gd name="connsiteY1-250" fmla="*/ 9043 h 10000"/>
                        <a:gd name="connsiteX2-251" fmla="*/ 6349 w 10000"/>
                        <a:gd name="connsiteY2-252" fmla="*/ 10000 h 10000"/>
                        <a:gd name="connsiteX3-253" fmla="*/ 5714 w 10000"/>
                        <a:gd name="connsiteY3-254" fmla="*/ 7872 h 10000"/>
                        <a:gd name="connsiteX4-255" fmla="*/ 3016 w 10000"/>
                        <a:gd name="connsiteY4-256" fmla="*/ 5213 h 10000"/>
                        <a:gd name="connsiteX5-257" fmla="*/ 1349 w 10000"/>
                        <a:gd name="connsiteY5-258" fmla="*/ 4894 h 10000"/>
                        <a:gd name="connsiteX6-259" fmla="*/ 635 w 10000"/>
                        <a:gd name="connsiteY6-260" fmla="*/ 4894 h 10000"/>
                        <a:gd name="connsiteX7-261" fmla="*/ 0 w 10000"/>
                        <a:gd name="connsiteY7-262" fmla="*/ 213 h 10000"/>
                        <a:gd name="connsiteX8-263" fmla="*/ 1349 w 10000"/>
                        <a:gd name="connsiteY8-264" fmla="*/ 0 h 10000"/>
                        <a:gd name="connsiteX0-265" fmla="*/ 1349 w 10000"/>
                        <a:gd name="connsiteY0-266" fmla="*/ 0 h 10000"/>
                        <a:gd name="connsiteX1-267" fmla="*/ 10000 w 10000"/>
                        <a:gd name="connsiteY1-268" fmla="*/ 9043 h 10000"/>
                        <a:gd name="connsiteX2-269" fmla="*/ 6349 w 10000"/>
                        <a:gd name="connsiteY2-270" fmla="*/ 10000 h 10000"/>
                        <a:gd name="connsiteX3-271" fmla="*/ 3016 w 10000"/>
                        <a:gd name="connsiteY3-272" fmla="*/ 5213 h 10000"/>
                        <a:gd name="connsiteX4-273" fmla="*/ 1349 w 10000"/>
                        <a:gd name="connsiteY4-274" fmla="*/ 4894 h 10000"/>
                        <a:gd name="connsiteX5-275" fmla="*/ 635 w 10000"/>
                        <a:gd name="connsiteY5-276" fmla="*/ 4894 h 10000"/>
                        <a:gd name="connsiteX6-277" fmla="*/ 0 w 10000"/>
                        <a:gd name="connsiteY6-278" fmla="*/ 213 h 10000"/>
                        <a:gd name="connsiteX7-279" fmla="*/ 1349 w 10000"/>
                        <a:gd name="connsiteY7-280" fmla="*/ 0 h 10000"/>
                        <a:gd name="connsiteX0-281" fmla="*/ 1349 w 10000"/>
                        <a:gd name="connsiteY0-282" fmla="*/ 0 h 10000"/>
                        <a:gd name="connsiteX1-283" fmla="*/ 10000 w 10000"/>
                        <a:gd name="connsiteY1-284" fmla="*/ 9043 h 10000"/>
                        <a:gd name="connsiteX2-285" fmla="*/ 6349 w 10000"/>
                        <a:gd name="connsiteY2-286" fmla="*/ 10000 h 10000"/>
                        <a:gd name="connsiteX3-287" fmla="*/ 1349 w 10000"/>
                        <a:gd name="connsiteY3-288" fmla="*/ 4894 h 10000"/>
                        <a:gd name="connsiteX4-289" fmla="*/ 635 w 10000"/>
                        <a:gd name="connsiteY4-290" fmla="*/ 4894 h 10000"/>
                        <a:gd name="connsiteX5-291" fmla="*/ 0 w 10000"/>
                        <a:gd name="connsiteY5-292" fmla="*/ 213 h 10000"/>
                        <a:gd name="connsiteX6-293" fmla="*/ 1349 w 10000"/>
                        <a:gd name="connsiteY6-294" fmla="*/ 0 h 10000"/>
                        <a:gd name="connsiteX0-295" fmla="*/ 1349 w 10000"/>
                        <a:gd name="connsiteY0-296" fmla="*/ 0 h 10000"/>
                        <a:gd name="connsiteX1-297" fmla="*/ 10000 w 10000"/>
                        <a:gd name="connsiteY1-298" fmla="*/ 9043 h 10000"/>
                        <a:gd name="connsiteX2-299" fmla="*/ 6349 w 10000"/>
                        <a:gd name="connsiteY2-300" fmla="*/ 10000 h 10000"/>
                        <a:gd name="connsiteX3-301" fmla="*/ 635 w 10000"/>
                        <a:gd name="connsiteY3-302" fmla="*/ 4894 h 10000"/>
                        <a:gd name="connsiteX4-303" fmla="*/ 0 w 10000"/>
                        <a:gd name="connsiteY4-304" fmla="*/ 213 h 10000"/>
                        <a:gd name="connsiteX5-305" fmla="*/ 1349 w 10000"/>
                        <a:gd name="connsiteY5-306" fmla="*/ 0 h 10000"/>
                        <a:gd name="connsiteX0-307" fmla="*/ 1349 w 10000"/>
                        <a:gd name="connsiteY0-308" fmla="*/ 0 h 10000"/>
                        <a:gd name="connsiteX1-309" fmla="*/ 10000 w 10000"/>
                        <a:gd name="connsiteY1-310" fmla="*/ 9043 h 10000"/>
                        <a:gd name="connsiteX2-311" fmla="*/ 6349 w 10000"/>
                        <a:gd name="connsiteY2-312" fmla="*/ 10000 h 10000"/>
                        <a:gd name="connsiteX3-313" fmla="*/ 635 w 10000"/>
                        <a:gd name="connsiteY3-314" fmla="*/ 4894 h 10000"/>
                        <a:gd name="connsiteX4-315" fmla="*/ 0 w 10000"/>
                        <a:gd name="connsiteY4-316" fmla="*/ 213 h 10000"/>
                        <a:gd name="connsiteX5-317" fmla="*/ 1349 w 10000"/>
                        <a:gd name="connsiteY5-318" fmla="*/ 0 h 10000"/>
                        <a:gd name="connsiteX0-319" fmla="*/ 1349 w 10000"/>
                        <a:gd name="connsiteY0-320" fmla="*/ 0 h 10000"/>
                        <a:gd name="connsiteX1-321" fmla="*/ 10000 w 10000"/>
                        <a:gd name="connsiteY1-322" fmla="*/ 9043 h 10000"/>
                        <a:gd name="connsiteX2-323" fmla="*/ 6349 w 10000"/>
                        <a:gd name="connsiteY2-324" fmla="*/ 10000 h 10000"/>
                        <a:gd name="connsiteX3-325" fmla="*/ 635 w 10000"/>
                        <a:gd name="connsiteY3-326" fmla="*/ 4894 h 10000"/>
                        <a:gd name="connsiteX4-327" fmla="*/ 0 w 10000"/>
                        <a:gd name="connsiteY4-328" fmla="*/ 213 h 10000"/>
                        <a:gd name="connsiteX5-329" fmla="*/ 1349 w 10000"/>
                        <a:gd name="connsiteY5-330" fmla="*/ 0 h 10000"/>
                        <a:gd name="connsiteX0-331" fmla="*/ 1349 w 10000"/>
                        <a:gd name="connsiteY0-332" fmla="*/ 0 h 10000"/>
                        <a:gd name="connsiteX1-333" fmla="*/ 10000 w 10000"/>
                        <a:gd name="connsiteY1-334" fmla="*/ 9043 h 10000"/>
                        <a:gd name="connsiteX2-335" fmla="*/ 6349 w 10000"/>
                        <a:gd name="connsiteY2-336" fmla="*/ 10000 h 10000"/>
                        <a:gd name="connsiteX3-337" fmla="*/ 635 w 10000"/>
                        <a:gd name="connsiteY3-338" fmla="*/ 4894 h 10000"/>
                        <a:gd name="connsiteX4-339" fmla="*/ 0 w 10000"/>
                        <a:gd name="connsiteY4-340" fmla="*/ 213 h 10000"/>
                        <a:gd name="connsiteX5-341" fmla="*/ 1349 w 10000"/>
                        <a:gd name="connsiteY5-342" fmla="*/ 0 h 10000"/>
                        <a:gd name="connsiteX0-343" fmla="*/ 1349 w 10000"/>
                        <a:gd name="connsiteY0-344" fmla="*/ 0 h 10000"/>
                        <a:gd name="connsiteX1-345" fmla="*/ 10000 w 10000"/>
                        <a:gd name="connsiteY1-346" fmla="*/ 9043 h 10000"/>
                        <a:gd name="connsiteX2-347" fmla="*/ 6349 w 10000"/>
                        <a:gd name="connsiteY2-348" fmla="*/ 10000 h 10000"/>
                        <a:gd name="connsiteX3-349" fmla="*/ 635 w 10000"/>
                        <a:gd name="connsiteY3-350" fmla="*/ 4894 h 10000"/>
                        <a:gd name="connsiteX4-351" fmla="*/ 0 w 10000"/>
                        <a:gd name="connsiteY4-352" fmla="*/ 213 h 10000"/>
                        <a:gd name="connsiteX5-353" fmla="*/ 1349 w 10000"/>
                        <a:gd name="connsiteY5-354" fmla="*/ 0 h 10000"/>
                        <a:gd name="connsiteX0-355" fmla="*/ 1349 w 10000"/>
                        <a:gd name="connsiteY0-356" fmla="*/ 0 h 10000"/>
                        <a:gd name="connsiteX1-357" fmla="*/ 10000 w 10000"/>
                        <a:gd name="connsiteY1-358" fmla="*/ 9043 h 10000"/>
                        <a:gd name="connsiteX2-359" fmla="*/ 6349 w 10000"/>
                        <a:gd name="connsiteY2-360" fmla="*/ 10000 h 10000"/>
                        <a:gd name="connsiteX3-361" fmla="*/ 635 w 10000"/>
                        <a:gd name="connsiteY3-362" fmla="*/ 4894 h 10000"/>
                        <a:gd name="connsiteX4-363" fmla="*/ 0 w 10000"/>
                        <a:gd name="connsiteY4-364" fmla="*/ 213 h 10000"/>
                        <a:gd name="connsiteX5-365" fmla="*/ 1349 w 10000"/>
                        <a:gd name="connsiteY5-366" fmla="*/ 0 h 10000"/>
                        <a:gd name="connsiteX0-367" fmla="*/ 0 w 10000"/>
                        <a:gd name="connsiteY0-368" fmla="*/ 0 h 9787"/>
                        <a:gd name="connsiteX1-369" fmla="*/ 10000 w 10000"/>
                        <a:gd name="connsiteY1-370" fmla="*/ 8830 h 9787"/>
                        <a:gd name="connsiteX2-371" fmla="*/ 6349 w 10000"/>
                        <a:gd name="connsiteY2-372" fmla="*/ 9787 h 9787"/>
                        <a:gd name="connsiteX3-373" fmla="*/ 635 w 10000"/>
                        <a:gd name="connsiteY3-374" fmla="*/ 4681 h 9787"/>
                        <a:gd name="connsiteX4-375" fmla="*/ 0 w 10000"/>
                        <a:gd name="connsiteY4-376" fmla="*/ 0 h 9787"/>
                        <a:gd name="connsiteX0-377" fmla="*/ 0 w 10000"/>
                        <a:gd name="connsiteY0-378" fmla="*/ 0 h 10000"/>
                        <a:gd name="connsiteX1-379" fmla="*/ 10000 w 10000"/>
                        <a:gd name="connsiteY1-380" fmla="*/ 9022 h 10000"/>
                        <a:gd name="connsiteX2-381" fmla="*/ 6349 w 10000"/>
                        <a:gd name="connsiteY2-382" fmla="*/ 10000 h 10000"/>
                        <a:gd name="connsiteX3-383" fmla="*/ 635 w 10000"/>
                        <a:gd name="connsiteY3-384" fmla="*/ 4783 h 10000"/>
                        <a:gd name="connsiteX4-385" fmla="*/ 0 w 10000"/>
                        <a:gd name="connsiteY4-386" fmla="*/ 0 h 10000"/>
                        <a:gd name="connsiteX0-387" fmla="*/ 0 w 10000"/>
                        <a:gd name="connsiteY0-388" fmla="*/ 0 h 10000"/>
                        <a:gd name="connsiteX1-389" fmla="*/ 10000 w 10000"/>
                        <a:gd name="connsiteY1-390" fmla="*/ 9022 h 10000"/>
                        <a:gd name="connsiteX2-391" fmla="*/ 6349 w 10000"/>
                        <a:gd name="connsiteY2-392" fmla="*/ 10000 h 10000"/>
                        <a:gd name="connsiteX3-393" fmla="*/ 635 w 10000"/>
                        <a:gd name="connsiteY3-394" fmla="*/ 4783 h 10000"/>
                        <a:gd name="connsiteX4-395" fmla="*/ 0 w 10000"/>
                        <a:gd name="connsiteY4-396" fmla="*/ 0 h 10000"/>
                        <a:gd name="connsiteX0-397" fmla="*/ 0 w 10000"/>
                        <a:gd name="connsiteY0-398" fmla="*/ 0 h 10000"/>
                        <a:gd name="connsiteX1-399" fmla="*/ 10000 w 10000"/>
                        <a:gd name="connsiteY1-400" fmla="*/ 9022 h 10000"/>
                        <a:gd name="connsiteX2-401" fmla="*/ 6349 w 10000"/>
                        <a:gd name="connsiteY2-402" fmla="*/ 10000 h 10000"/>
                        <a:gd name="connsiteX3-403" fmla="*/ 635 w 10000"/>
                        <a:gd name="connsiteY3-404" fmla="*/ 4783 h 10000"/>
                        <a:gd name="connsiteX4-405" fmla="*/ 0 w 10000"/>
                        <a:gd name="connsiteY4-406" fmla="*/ 0 h 10000"/>
                        <a:gd name="connsiteX0-407" fmla="*/ 0 w 10000"/>
                        <a:gd name="connsiteY0-408" fmla="*/ 0 h 10000"/>
                        <a:gd name="connsiteX1-409" fmla="*/ 10000 w 10000"/>
                        <a:gd name="connsiteY1-410" fmla="*/ 9022 h 10000"/>
                        <a:gd name="connsiteX2-411" fmla="*/ 6349 w 10000"/>
                        <a:gd name="connsiteY2-412" fmla="*/ 10000 h 10000"/>
                        <a:gd name="connsiteX3-413" fmla="*/ 635 w 10000"/>
                        <a:gd name="connsiteY3-414" fmla="*/ 4783 h 10000"/>
                        <a:gd name="connsiteX4-415" fmla="*/ 0 w 10000"/>
                        <a:gd name="connsiteY4-416" fmla="*/ 0 h 10000"/>
                        <a:gd name="connsiteX0-417" fmla="*/ 0 w 10000"/>
                        <a:gd name="connsiteY0-418" fmla="*/ 0 h 10000"/>
                        <a:gd name="connsiteX1-419" fmla="*/ 10000 w 10000"/>
                        <a:gd name="connsiteY1-420" fmla="*/ 9022 h 10000"/>
                        <a:gd name="connsiteX2-421" fmla="*/ 6349 w 10000"/>
                        <a:gd name="connsiteY2-422" fmla="*/ 10000 h 10000"/>
                        <a:gd name="connsiteX3-423" fmla="*/ 635 w 10000"/>
                        <a:gd name="connsiteY3-424" fmla="*/ 4783 h 10000"/>
                        <a:gd name="connsiteX4-425" fmla="*/ 0 w 10000"/>
                        <a:gd name="connsiteY4-426" fmla="*/ 0 h 10000"/>
                        <a:gd name="connsiteX0-427" fmla="*/ 0 w 10000"/>
                        <a:gd name="connsiteY0-428" fmla="*/ 0 h 10000"/>
                        <a:gd name="connsiteX1-429" fmla="*/ 10000 w 10000"/>
                        <a:gd name="connsiteY1-430" fmla="*/ 9022 h 10000"/>
                        <a:gd name="connsiteX2-431" fmla="*/ 6349 w 10000"/>
                        <a:gd name="connsiteY2-432" fmla="*/ 10000 h 10000"/>
                        <a:gd name="connsiteX3-433" fmla="*/ 635 w 10000"/>
                        <a:gd name="connsiteY3-434" fmla="*/ 4783 h 10000"/>
                        <a:gd name="connsiteX4-435" fmla="*/ 0 w 10000"/>
                        <a:gd name="connsiteY4-436" fmla="*/ 0 h 10000"/>
                        <a:gd name="connsiteX0-437" fmla="*/ 0 w 10000"/>
                        <a:gd name="connsiteY0-438" fmla="*/ 2 h 10002"/>
                        <a:gd name="connsiteX1-439" fmla="*/ 10000 w 10000"/>
                        <a:gd name="connsiteY1-440" fmla="*/ 9024 h 10002"/>
                        <a:gd name="connsiteX2-441" fmla="*/ 6349 w 10000"/>
                        <a:gd name="connsiteY2-442" fmla="*/ 10002 h 10002"/>
                        <a:gd name="connsiteX3-443" fmla="*/ 635 w 10000"/>
                        <a:gd name="connsiteY3-444" fmla="*/ 4785 h 10002"/>
                        <a:gd name="connsiteX4-445" fmla="*/ 0 w 10000"/>
                        <a:gd name="connsiteY4-446" fmla="*/ 2 h 10002"/>
                        <a:gd name="connsiteX0-447" fmla="*/ 0 w 10000"/>
                        <a:gd name="connsiteY0-448" fmla="*/ 134 h 10134"/>
                        <a:gd name="connsiteX1-449" fmla="*/ 10000 w 10000"/>
                        <a:gd name="connsiteY1-450" fmla="*/ 9156 h 10134"/>
                        <a:gd name="connsiteX2-451" fmla="*/ 6349 w 10000"/>
                        <a:gd name="connsiteY2-452" fmla="*/ 10134 h 10134"/>
                        <a:gd name="connsiteX3-453" fmla="*/ 635 w 10000"/>
                        <a:gd name="connsiteY3-454" fmla="*/ 4917 h 10134"/>
                        <a:gd name="connsiteX4-455" fmla="*/ 0 w 10000"/>
                        <a:gd name="connsiteY4-456" fmla="*/ 134 h 10134"/>
                        <a:gd name="connsiteX0-457" fmla="*/ 0 w 10000"/>
                        <a:gd name="connsiteY0-458" fmla="*/ 137 h 10137"/>
                        <a:gd name="connsiteX1-459" fmla="*/ 10000 w 10000"/>
                        <a:gd name="connsiteY1-460" fmla="*/ 9159 h 10137"/>
                        <a:gd name="connsiteX2-461" fmla="*/ 6349 w 10000"/>
                        <a:gd name="connsiteY2-462" fmla="*/ 10137 h 10137"/>
                        <a:gd name="connsiteX3-463" fmla="*/ 635 w 10000"/>
                        <a:gd name="connsiteY3-464" fmla="*/ 4920 h 10137"/>
                        <a:gd name="connsiteX4-465" fmla="*/ 0 w 10000"/>
                        <a:gd name="connsiteY4-466" fmla="*/ 137 h 10137"/>
                        <a:gd name="connsiteX0-467" fmla="*/ 0 w 10000"/>
                        <a:gd name="connsiteY0-468" fmla="*/ 137 h 10137"/>
                        <a:gd name="connsiteX1-469" fmla="*/ 10000 w 10000"/>
                        <a:gd name="connsiteY1-470" fmla="*/ 9159 h 10137"/>
                        <a:gd name="connsiteX2-471" fmla="*/ 6349 w 10000"/>
                        <a:gd name="connsiteY2-472" fmla="*/ 10137 h 10137"/>
                        <a:gd name="connsiteX3-473" fmla="*/ 635 w 10000"/>
                        <a:gd name="connsiteY3-474" fmla="*/ 4920 h 10137"/>
                        <a:gd name="connsiteX4-475" fmla="*/ 0 w 10000"/>
                        <a:gd name="connsiteY4-476" fmla="*/ 137 h 10137"/>
                        <a:gd name="connsiteX0-477" fmla="*/ 0 w 10000"/>
                        <a:gd name="connsiteY0-478" fmla="*/ 137 h 10137"/>
                        <a:gd name="connsiteX1-479" fmla="*/ 10000 w 10000"/>
                        <a:gd name="connsiteY1-480" fmla="*/ 9159 h 10137"/>
                        <a:gd name="connsiteX2-481" fmla="*/ 6349 w 10000"/>
                        <a:gd name="connsiteY2-482" fmla="*/ 10137 h 10137"/>
                        <a:gd name="connsiteX3-483" fmla="*/ 635 w 10000"/>
                        <a:gd name="connsiteY3-484" fmla="*/ 4920 h 10137"/>
                        <a:gd name="connsiteX4-485" fmla="*/ 0 w 10000"/>
                        <a:gd name="connsiteY4-486" fmla="*/ 137 h 101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137">
                          <a:moveTo>
                            <a:pt x="0" y="137"/>
                          </a:moveTo>
                          <a:cubicBezTo>
                            <a:pt x="6639" y="-1061"/>
                            <a:pt x="9936" y="5858"/>
                            <a:pt x="10000" y="9159"/>
                          </a:cubicBezTo>
                          <a:lnTo>
                            <a:pt x="6349" y="10137"/>
                          </a:lnTo>
                          <a:cubicBezTo>
                            <a:pt x="6276" y="8071"/>
                            <a:pt x="4522" y="4182"/>
                            <a:pt x="635" y="4920"/>
                          </a:cubicBezTo>
                          <a:cubicBezTo>
                            <a:pt x="423" y="3326"/>
                            <a:pt x="212" y="1731"/>
                            <a:pt x="0" y="137"/>
                          </a:cubicBezTo>
                          <a:close/>
                        </a:path>
                      </a:pathLst>
                    </a:custGeom>
                    <a:grpFill/>
                    <a:ln w="3175">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endParaRPr>
                    </a:p>
                  </p:txBody>
                </p:sp>
                <p:sp>
                  <p:nvSpPr>
                    <p:cNvPr id="414" name="Freeform 306"/>
                    <p:cNvSpPr/>
                    <p:nvPr/>
                  </p:nvSpPr>
                  <p:spPr bwMode="auto">
                    <a:xfrm>
                      <a:off x="-10616762" y="834443"/>
                      <a:ext cx="891720" cy="729106"/>
                    </a:xfrm>
                    <a:custGeom>
                      <a:avLst/>
                      <a:gdLst>
                        <a:gd name="T0" fmla="*/ 32 w 210"/>
                        <a:gd name="T1" fmla="*/ 0 h 151"/>
                        <a:gd name="T2" fmla="*/ 74 w 210"/>
                        <a:gd name="T3" fmla="*/ 5 h 151"/>
                        <a:gd name="T4" fmla="*/ 112 w 210"/>
                        <a:gd name="T5" fmla="*/ 18 h 151"/>
                        <a:gd name="T6" fmla="*/ 146 w 210"/>
                        <a:gd name="T7" fmla="*/ 39 h 151"/>
                        <a:gd name="T8" fmla="*/ 174 w 210"/>
                        <a:gd name="T9" fmla="*/ 69 h 151"/>
                        <a:gd name="T10" fmla="*/ 197 w 210"/>
                        <a:gd name="T11" fmla="*/ 101 h 151"/>
                        <a:gd name="T12" fmla="*/ 210 w 210"/>
                        <a:gd name="T13" fmla="*/ 141 h 151"/>
                        <a:gd name="T14" fmla="*/ 164 w 210"/>
                        <a:gd name="T15" fmla="*/ 151 h 151"/>
                        <a:gd name="T16" fmla="*/ 153 w 210"/>
                        <a:gd name="T17" fmla="*/ 121 h 151"/>
                        <a:gd name="T18" fmla="*/ 136 w 210"/>
                        <a:gd name="T19" fmla="*/ 96 h 151"/>
                        <a:gd name="T20" fmla="*/ 117 w 210"/>
                        <a:gd name="T21" fmla="*/ 77 h 151"/>
                        <a:gd name="T22" fmla="*/ 90 w 210"/>
                        <a:gd name="T23" fmla="*/ 60 h 151"/>
                        <a:gd name="T24" fmla="*/ 63 w 210"/>
                        <a:gd name="T25" fmla="*/ 51 h 151"/>
                        <a:gd name="T26" fmla="*/ 32 w 210"/>
                        <a:gd name="T27" fmla="*/ 47 h 151"/>
                        <a:gd name="T28" fmla="*/ 22 w 210"/>
                        <a:gd name="T29" fmla="*/ 47 h 151"/>
                        <a:gd name="T30" fmla="*/ 10 w 210"/>
                        <a:gd name="T31" fmla="*/ 49 h 151"/>
                        <a:gd name="T32" fmla="*/ 0 w 210"/>
                        <a:gd name="T33" fmla="*/ 1 h 151"/>
                        <a:gd name="T34" fmla="*/ 32 w 210"/>
                        <a:gd name="T35" fmla="*/ 0 h 151"/>
                        <a:gd name="connsiteX0" fmla="*/ 1524 w 10000"/>
                        <a:gd name="connsiteY0" fmla="*/ 0 h 10000"/>
                        <a:gd name="connsiteX1" fmla="*/ 3524 w 10000"/>
                        <a:gd name="connsiteY1" fmla="*/ 331 h 10000"/>
                        <a:gd name="connsiteX2" fmla="*/ 5333 w 10000"/>
                        <a:gd name="connsiteY2" fmla="*/ 1192 h 10000"/>
                        <a:gd name="connsiteX3" fmla="*/ 6952 w 10000"/>
                        <a:gd name="connsiteY3" fmla="*/ 2583 h 10000"/>
                        <a:gd name="connsiteX4" fmla="*/ 8286 w 10000"/>
                        <a:gd name="connsiteY4" fmla="*/ 4570 h 10000"/>
                        <a:gd name="connsiteX5" fmla="*/ 9381 w 10000"/>
                        <a:gd name="connsiteY5" fmla="*/ 6689 h 10000"/>
                        <a:gd name="connsiteX6" fmla="*/ 10000 w 10000"/>
                        <a:gd name="connsiteY6" fmla="*/ 9338 h 10000"/>
                        <a:gd name="connsiteX7" fmla="*/ 7810 w 10000"/>
                        <a:gd name="connsiteY7" fmla="*/ 10000 h 10000"/>
                        <a:gd name="connsiteX8" fmla="*/ 7286 w 10000"/>
                        <a:gd name="connsiteY8" fmla="*/ 8013 h 10000"/>
                        <a:gd name="connsiteX9" fmla="*/ 6476 w 10000"/>
                        <a:gd name="connsiteY9" fmla="*/ 6358 h 10000"/>
                        <a:gd name="connsiteX10" fmla="*/ 5571 w 10000"/>
                        <a:gd name="connsiteY10" fmla="*/ 5099 h 10000"/>
                        <a:gd name="connsiteX11" fmla="*/ 4286 w 10000"/>
                        <a:gd name="connsiteY11" fmla="*/ 3974 h 10000"/>
                        <a:gd name="connsiteX12" fmla="*/ 3000 w 10000"/>
                        <a:gd name="connsiteY12" fmla="*/ 3377 h 10000"/>
                        <a:gd name="connsiteX13" fmla="*/ 1524 w 10000"/>
                        <a:gd name="connsiteY13" fmla="*/ 3113 h 10000"/>
                        <a:gd name="connsiteX14" fmla="*/ 476 w 10000"/>
                        <a:gd name="connsiteY14" fmla="*/ 3245 h 10000"/>
                        <a:gd name="connsiteX15" fmla="*/ 0 w 10000"/>
                        <a:gd name="connsiteY15" fmla="*/ 66 h 10000"/>
                        <a:gd name="connsiteX16" fmla="*/ 1524 w 10000"/>
                        <a:gd name="connsiteY16" fmla="*/ 0 h 10000"/>
                        <a:gd name="connsiteX0-1" fmla="*/ 1524 w 10000"/>
                        <a:gd name="connsiteY0-2" fmla="*/ 0 h 10000"/>
                        <a:gd name="connsiteX1-3" fmla="*/ 3524 w 10000"/>
                        <a:gd name="connsiteY1-4" fmla="*/ 331 h 10000"/>
                        <a:gd name="connsiteX2-5" fmla="*/ 5333 w 10000"/>
                        <a:gd name="connsiteY2-6" fmla="*/ 1192 h 10000"/>
                        <a:gd name="connsiteX3-7" fmla="*/ 6952 w 10000"/>
                        <a:gd name="connsiteY3-8" fmla="*/ 2583 h 10000"/>
                        <a:gd name="connsiteX4-9" fmla="*/ 8286 w 10000"/>
                        <a:gd name="connsiteY4-10" fmla="*/ 4570 h 10000"/>
                        <a:gd name="connsiteX5-11" fmla="*/ 9381 w 10000"/>
                        <a:gd name="connsiteY5-12" fmla="*/ 6689 h 10000"/>
                        <a:gd name="connsiteX6-13" fmla="*/ 10000 w 10000"/>
                        <a:gd name="connsiteY6-14" fmla="*/ 9338 h 10000"/>
                        <a:gd name="connsiteX7-15" fmla="*/ 7810 w 10000"/>
                        <a:gd name="connsiteY7-16" fmla="*/ 10000 h 10000"/>
                        <a:gd name="connsiteX8-17" fmla="*/ 7286 w 10000"/>
                        <a:gd name="connsiteY8-18" fmla="*/ 8013 h 10000"/>
                        <a:gd name="connsiteX9-19" fmla="*/ 6476 w 10000"/>
                        <a:gd name="connsiteY9-20" fmla="*/ 6358 h 10000"/>
                        <a:gd name="connsiteX10-21" fmla="*/ 5571 w 10000"/>
                        <a:gd name="connsiteY10-22" fmla="*/ 5099 h 10000"/>
                        <a:gd name="connsiteX11-23" fmla="*/ 4286 w 10000"/>
                        <a:gd name="connsiteY11-24" fmla="*/ 3974 h 10000"/>
                        <a:gd name="connsiteX12-25" fmla="*/ 3000 w 10000"/>
                        <a:gd name="connsiteY12-26" fmla="*/ 3377 h 10000"/>
                        <a:gd name="connsiteX13-27" fmla="*/ 476 w 10000"/>
                        <a:gd name="connsiteY13-28" fmla="*/ 3245 h 10000"/>
                        <a:gd name="connsiteX14-29" fmla="*/ 0 w 10000"/>
                        <a:gd name="connsiteY14-30" fmla="*/ 66 h 10000"/>
                        <a:gd name="connsiteX15-31" fmla="*/ 1524 w 10000"/>
                        <a:gd name="connsiteY15-32" fmla="*/ 0 h 10000"/>
                        <a:gd name="connsiteX0-33" fmla="*/ 0 w 10000"/>
                        <a:gd name="connsiteY0-34" fmla="*/ 0 h 9934"/>
                        <a:gd name="connsiteX1-35" fmla="*/ 3524 w 10000"/>
                        <a:gd name="connsiteY1-36" fmla="*/ 265 h 9934"/>
                        <a:gd name="connsiteX2-37" fmla="*/ 5333 w 10000"/>
                        <a:gd name="connsiteY2-38" fmla="*/ 1126 h 9934"/>
                        <a:gd name="connsiteX3-39" fmla="*/ 6952 w 10000"/>
                        <a:gd name="connsiteY3-40" fmla="*/ 2517 h 9934"/>
                        <a:gd name="connsiteX4-41" fmla="*/ 8286 w 10000"/>
                        <a:gd name="connsiteY4-42" fmla="*/ 4504 h 9934"/>
                        <a:gd name="connsiteX5-43" fmla="*/ 9381 w 10000"/>
                        <a:gd name="connsiteY5-44" fmla="*/ 6623 h 9934"/>
                        <a:gd name="connsiteX6-45" fmla="*/ 10000 w 10000"/>
                        <a:gd name="connsiteY6-46" fmla="*/ 9272 h 9934"/>
                        <a:gd name="connsiteX7-47" fmla="*/ 7810 w 10000"/>
                        <a:gd name="connsiteY7-48" fmla="*/ 9934 h 9934"/>
                        <a:gd name="connsiteX8-49" fmla="*/ 7286 w 10000"/>
                        <a:gd name="connsiteY8-50" fmla="*/ 7947 h 9934"/>
                        <a:gd name="connsiteX9-51" fmla="*/ 6476 w 10000"/>
                        <a:gd name="connsiteY9-52" fmla="*/ 6292 h 9934"/>
                        <a:gd name="connsiteX10-53" fmla="*/ 5571 w 10000"/>
                        <a:gd name="connsiteY10-54" fmla="*/ 5033 h 9934"/>
                        <a:gd name="connsiteX11-55" fmla="*/ 4286 w 10000"/>
                        <a:gd name="connsiteY11-56" fmla="*/ 3908 h 9934"/>
                        <a:gd name="connsiteX12-57" fmla="*/ 3000 w 10000"/>
                        <a:gd name="connsiteY12-58" fmla="*/ 3311 h 9934"/>
                        <a:gd name="connsiteX13-59" fmla="*/ 476 w 10000"/>
                        <a:gd name="connsiteY13-60" fmla="*/ 3179 h 9934"/>
                        <a:gd name="connsiteX14-61" fmla="*/ 0 w 10000"/>
                        <a:gd name="connsiteY14-62" fmla="*/ 0 h 9934"/>
                        <a:gd name="connsiteX0-63" fmla="*/ 0 w 10000"/>
                        <a:gd name="connsiteY0-64" fmla="*/ 0 h 10000"/>
                        <a:gd name="connsiteX1-65" fmla="*/ 5333 w 10000"/>
                        <a:gd name="connsiteY1-66" fmla="*/ 1133 h 10000"/>
                        <a:gd name="connsiteX2-67" fmla="*/ 6952 w 10000"/>
                        <a:gd name="connsiteY2-68" fmla="*/ 2534 h 10000"/>
                        <a:gd name="connsiteX3-69" fmla="*/ 8286 w 10000"/>
                        <a:gd name="connsiteY3-70" fmla="*/ 4534 h 10000"/>
                        <a:gd name="connsiteX4-71" fmla="*/ 9381 w 10000"/>
                        <a:gd name="connsiteY4-72" fmla="*/ 6667 h 10000"/>
                        <a:gd name="connsiteX5-73" fmla="*/ 10000 w 10000"/>
                        <a:gd name="connsiteY5-74" fmla="*/ 9334 h 10000"/>
                        <a:gd name="connsiteX6-75" fmla="*/ 7810 w 10000"/>
                        <a:gd name="connsiteY6-76" fmla="*/ 10000 h 10000"/>
                        <a:gd name="connsiteX7-77" fmla="*/ 7286 w 10000"/>
                        <a:gd name="connsiteY7-78" fmla="*/ 8000 h 10000"/>
                        <a:gd name="connsiteX8-79" fmla="*/ 6476 w 10000"/>
                        <a:gd name="connsiteY8-80" fmla="*/ 6334 h 10000"/>
                        <a:gd name="connsiteX9-81" fmla="*/ 5571 w 10000"/>
                        <a:gd name="connsiteY9-82" fmla="*/ 5066 h 10000"/>
                        <a:gd name="connsiteX10-83" fmla="*/ 4286 w 10000"/>
                        <a:gd name="connsiteY10-84" fmla="*/ 3934 h 10000"/>
                        <a:gd name="connsiteX11-85" fmla="*/ 3000 w 10000"/>
                        <a:gd name="connsiteY11-86" fmla="*/ 3333 h 10000"/>
                        <a:gd name="connsiteX12-87" fmla="*/ 476 w 10000"/>
                        <a:gd name="connsiteY12-88" fmla="*/ 3200 h 10000"/>
                        <a:gd name="connsiteX13-89" fmla="*/ 0 w 10000"/>
                        <a:gd name="connsiteY13-90" fmla="*/ 0 h 10000"/>
                        <a:gd name="connsiteX0-91" fmla="*/ 0 w 10000"/>
                        <a:gd name="connsiteY0-92" fmla="*/ 6 h 10006"/>
                        <a:gd name="connsiteX1-93" fmla="*/ 5333 w 10000"/>
                        <a:gd name="connsiteY1-94" fmla="*/ 1139 h 10006"/>
                        <a:gd name="connsiteX2-95" fmla="*/ 6952 w 10000"/>
                        <a:gd name="connsiteY2-96" fmla="*/ 2540 h 10006"/>
                        <a:gd name="connsiteX3-97" fmla="*/ 8286 w 10000"/>
                        <a:gd name="connsiteY3-98" fmla="*/ 4540 h 10006"/>
                        <a:gd name="connsiteX4-99" fmla="*/ 9381 w 10000"/>
                        <a:gd name="connsiteY4-100" fmla="*/ 6673 h 10006"/>
                        <a:gd name="connsiteX5-101" fmla="*/ 10000 w 10000"/>
                        <a:gd name="connsiteY5-102" fmla="*/ 9340 h 10006"/>
                        <a:gd name="connsiteX6-103" fmla="*/ 7810 w 10000"/>
                        <a:gd name="connsiteY6-104" fmla="*/ 10006 h 10006"/>
                        <a:gd name="connsiteX7-105" fmla="*/ 7286 w 10000"/>
                        <a:gd name="connsiteY7-106" fmla="*/ 8006 h 10006"/>
                        <a:gd name="connsiteX8-107" fmla="*/ 6476 w 10000"/>
                        <a:gd name="connsiteY8-108" fmla="*/ 6340 h 10006"/>
                        <a:gd name="connsiteX9-109" fmla="*/ 5571 w 10000"/>
                        <a:gd name="connsiteY9-110" fmla="*/ 5072 h 10006"/>
                        <a:gd name="connsiteX10-111" fmla="*/ 4286 w 10000"/>
                        <a:gd name="connsiteY10-112" fmla="*/ 3940 h 10006"/>
                        <a:gd name="connsiteX11-113" fmla="*/ 3000 w 10000"/>
                        <a:gd name="connsiteY11-114" fmla="*/ 3339 h 10006"/>
                        <a:gd name="connsiteX12-115" fmla="*/ 476 w 10000"/>
                        <a:gd name="connsiteY12-116" fmla="*/ 3206 h 10006"/>
                        <a:gd name="connsiteX13-117" fmla="*/ 0 w 10000"/>
                        <a:gd name="connsiteY13-118" fmla="*/ 6 h 10006"/>
                        <a:gd name="connsiteX0-119" fmla="*/ 0 w 10000"/>
                        <a:gd name="connsiteY0-120" fmla="*/ 32 h 10032"/>
                        <a:gd name="connsiteX1-121" fmla="*/ 5333 w 10000"/>
                        <a:gd name="connsiteY1-122" fmla="*/ 1165 h 10032"/>
                        <a:gd name="connsiteX2-123" fmla="*/ 6952 w 10000"/>
                        <a:gd name="connsiteY2-124" fmla="*/ 2566 h 10032"/>
                        <a:gd name="connsiteX3-125" fmla="*/ 8286 w 10000"/>
                        <a:gd name="connsiteY3-126" fmla="*/ 4566 h 10032"/>
                        <a:gd name="connsiteX4-127" fmla="*/ 9381 w 10000"/>
                        <a:gd name="connsiteY4-128" fmla="*/ 6699 h 10032"/>
                        <a:gd name="connsiteX5-129" fmla="*/ 10000 w 10000"/>
                        <a:gd name="connsiteY5-130" fmla="*/ 9366 h 10032"/>
                        <a:gd name="connsiteX6-131" fmla="*/ 7810 w 10000"/>
                        <a:gd name="connsiteY6-132" fmla="*/ 10032 h 10032"/>
                        <a:gd name="connsiteX7-133" fmla="*/ 7286 w 10000"/>
                        <a:gd name="connsiteY7-134" fmla="*/ 8032 h 10032"/>
                        <a:gd name="connsiteX8-135" fmla="*/ 6476 w 10000"/>
                        <a:gd name="connsiteY8-136" fmla="*/ 6366 h 10032"/>
                        <a:gd name="connsiteX9-137" fmla="*/ 5571 w 10000"/>
                        <a:gd name="connsiteY9-138" fmla="*/ 5098 h 10032"/>
                        <a:gd name="connsiteX10-139" fmla="*/ 4286 w 10000"/>
                        <a:gd name="connsiteY10-140" fmla="*/ 3966 h 10032"/>
                        <a:gd name="connsiteX11-141" fmla="*/ 3000 w 10000"/>
                        <a:gd name="connsiteY11-142" fmla="*/ 3365 h 10032"/>
                        <a:gd name="connsiteX12-143" fmla="*/ 476 w 10000"/>
                        <a:gd name="connsiteY12-144" fmla="*/ 3232 h 10032"/>
                        <a:gd name="connsiteX13-145" fmla="*/ 0 w 10000"/>
                        <a:gd name="connsiteY13-146" fmla="*/ 32 h 10032"/>
                        <a:gd name="connsiteX0-147" fmla="*/ 0 w 10000"/>
                        <a:gd name="connsiteY0-148" fmla="*/ 32 h 10032"/>
                        <a:gd name="connsiteX1-149" fmla="*/ 5333 w 10000"/>
                        <a:gd name="connsiteY1-150" fmla="*/ 1165 h 10032"/>
                        <a:gd name="connsiteX2-151" fmla="*/ 6952 w 10000"/>
                        <a:gd name="connsiteY2-152" fmla="*/ 2566 h 10032"/>
                        <a:gd name="connsiteX3-153" fmla="*/ 8286 w 10000"/>
                        <a:gd name="connsiteY3-154" fmla="*/ 4566 h 10032"/>
                        <a:gd name="connsiteX4-155" fmla="*/ 9381 w 10000"/>
                        <a:gd name="connsiteY4-156" fmla="*/ 6699 h 10032"/>
                        <a:gd name="connsiteX5-157" fmla="*/ 10000 w 10000"/>
                        <a:gd name="connsiteY5-158" fmla="*/ 9366 h 10032"/>
                        <a:gd name="connsiteX6-159" fmla="*/ 7810 w 10000"/>
                        <a:gd name="connsiteY6-160" fmla="*/ 10032 h 10032"/>
                        <a:gd name="connsiteX7-161" fmla="*/ 7286 w 10000"/>
                        <a:gd name="connsiteY7-162" fmla="*/ 8032 h 10032"/>
                        <a:gd name="connsiteX8-163" fmla="*/ 6476 w 10000"/>
                        <a:gd name="connsiteY8-164" fmla="*/ 6366 h 10032"/>
                        <a:gd name="connsiteX9-165" fmla="*/ 5571 w 10000"/>
                        <a:gd name="connsiteY9-166" fmla="*/ 5098 h 10032"/>
                        <a:gd name="connsiteX10-167" fmla="*/ 4286 w 10000"/>
                        <a:gd name="connsiteY10-168" fmla="*/ 3966 h 10032"/>
                        <a:gd name="connsiteX11-169" fmla="*/ 3000 w 10000"/>
                        <a:gd name="connsiteY11-170" fmla="*/ 3365 h 10032"/>
                        <a:gd name="connsiteX12-171" fmla="*/ 476 w 10000"/>
                        <a:gd name="connsiteY12-172" fmla="*/ 3232 h 10032"/>
                        <a:gd name="connsiteX13-173" fmla="*/ 0 w 10000"/>
                        <a:gd name="connsiteY13-174" fmla="*/ 32 h 10032"/>
                        <a:gd name="connsiteX0-175" fmla="*/ 0 w 10000"/>
                        <a:gd name="connsiteY0-176" fmla="*/ 48 h 10048"/>
                        <a:gd name="connsiteX1-177" fmla="*/ 5333 w 10000"/>
                        <a:gd name="connsiteY1-178" fmla="*/ 1181 h 10048"/>
                        <a:gd name="connsiteX2-179" fmla="*/ 6952 w 10000"/>
                        <a:gd name="connsiteY2-180" fmla="*/ 2582 h 10048"/>
                        <a:gd name="connsiteX3-181" fmla="*/ 8286 w 10000"/>
                        <a:gd name="connsiteY3-182" fmla="*/ 4582 h 10048"/>
                        <a:gd name="connsiteX4-183" fmla="*/ 9381 w 10000"/>
                        <a:gd name="connsiteY4-184" fmla="*/ 6715 h 10048"/>
                        <a:gd name="connsiteX5-185" fmla="*/ 10000 w 10000"/>
                        <a:gd name="connsiteY5-186" fmla="*/ 9382 h 10048"/>
                        <a:gd name="connsiteX6-187" fmla="*/ 7810 w 10000"/>
                        <a:gd name="connsiteY6-188" fmla="*/ 10048 h 10048"/>
                        <a:gd name="connsiteX7-189" fmla="*/ 7286 w 10000"/>
                        <a:gd name="connsiteY7-190" fmla="*/ 8048 h 10048"/>
                        <a:gd name="connsiteX8-191" fmla="*/ 6476 w 10000"/>
                        <a:gd name="connsiteY8-192" fmla="*/ 6382 h 10048"/>
                        <a:gd name="connsiteX9-193" fmla="*/ 5571 w 10000"/>
                        <a:gd name="connsiteY9-194" fmla="*/ 5114 h 10048"/>
                        <a:gd name="connsiteX10-195" fmla="*/ 4286 w 10000"/>
                        <a:gd name="connsiteY10-196" fmla="*/ 3982 h 10048"/>
                        <a:gd name="connsiteX11-197" fmla="*/ 3000 w 10000"/>
                        <a:gd name="connsiteY11-198" fmla="*/ 3381 h 10048"/>
                        <a:gd name="connsiteX12-199" fmla="*/ 476 w 10000"/>
                        <a:gd name="connsiteY12-200" fmla="*/ 3248 h 10048"/>
                        <a:gd name="connsiteX13-201" fmla="*/ 0 w 10000"/>
                        <a:gd name="connsiteY13-202" fmla="*/ 48 h 10048"/>
                        <a:gd name="connsiteX0-203" fmla="*/ 0 w 10000"/>
                        <a:gd name="connsiteY0-204" fmla="*/ 57 h 10057"/>
                        <a:gd name="connsiteX1-205" fmla="*/ 5333 w 10000"/>
                        <a:gd name="connsiteY1-206" fmla="*/ 1190 h 10057"/>
                        <a:gd name="connsiteX2-207" fmla="*/ 6952 w 10000"/>
                        <a:gd name="connsiteY2-208" fmla="*/ 2591 h 10057"/>
                        <a:gd name="connsiteX3-209" fmla="*/ 8286 w 10000"/>
                        <a:gd name="connsiteY3-210" fmla="*/ 4591 h 10057"/>
                        <a:gd name="connsiteX4-211" fmla="*/ 9381 w 10000"/>
                        <a:gd name="connsiteY4-212" fmla="*/ 6724 h 10057"/>
                        <a:gd name="connsiteX5-213" fmla="*/ 10000 w 10000"/>
                        <a:gd name="connsiteY5-214" fmla="*/ 9391 h 10057"/>
                        <a:gd name="connsiteX6-215" fmla="*/ 7810 w 10000"/>
                        <a:gd name="connsiteY6-216" fmla="*/ 10057 h 10057"/>
                        <a:gd name="connsiteX7-217" fmla="*/ 7286 w 10000"/>
                        <a:gd name="connsiteY7-218" fmla="*/ 8057 h 10057"/>
                        <a:gd name="connsiteX8-219" fmla="*/ 6476 w 10000"/>
                        <a:gd name="connsiteY8-220" fmla="*/ 6391 h 10057"/>
                        <a:gd name="connsiteX9-221" fmla="*/ 5571 w 10000"/>
                        <a:gd name="connsiteY9-222" fmla="*/ 5123 h 10057"/>
                        <a:gd name="connsiteX10-223" fmla="*/ 4286 w 10000"/>
                        <a:gd name="connsiteY10-224" fmla="*/ 3991 h 10057"/>
                        <a:gd name="connsiteX11-225" fmla="*/ 3000 w 10000"/>
                        <a:gd name="connsiteY11-226" fmla="*/ 3390 h 10057"/>
                        <a:gd name="connsiteX12-227" fmla="*/ 476 w 10000"/>
                        <a:gd name="connsiteY12-228" fmla="*/ 3257 h 10057"/>
                        <a:gd name="connsiteX13-229" fmla="*/ 0 w 10000"/>
                        <a:gd name="connsiteY13-230" fmla="*/ 57 h 10057"/>
                        <a:gd name="connsiteX0-231" fmla="*/ 0 w 10000"/>
                        <a:gd name="connsiteY0-232" fmla="*/ 57 h 10057"/>
                        <a:gd name="connsiteX1-233" fmla="*/ 5333 w 10000"/>
                        <a:gd name="connsiteY1-234" fmla="*/ 1190 h 10057"/>
                        <a:gd name="connsiteX2-235" fmla="*/ 6952 w 10000"/>
                        <a:gd name="connsiteY2-236" fmla="*/ 2591 h 10057"/>
                        <a:gd name="connsiteX3-237" fmla="*/ 8286 w 10000"/>
                        <a:gd name="connsiteY3-238" fmla="*/ 4591 h 10057"/>
                        <a:gd name="connsiteX4-239" fmla="*/ 9381 w 10000"/>
                        <a:gd name="connsiteY4-240" fmla="*/ 6724 h 10057"/>
                        <a:gd name="connsiteX5-241" fmla="*/ 10000 w 10000"/>
                        <a:gd name="connsiteY5-242" fmla="*/ 9391 h 10057"/>
                        <a:gd name="connsiteX6-243" fmla="*/ 7810 w 10000"/>
                        <a:gd name="connsiteY6-244" fmla="*/ 10057 h 10057"/>
                        <a:gd name="connsiteX7-245" fmla="*/ 7286 w 10000"/>
                        <a:gd name="connsiteY7-246" fmla="*/ 8057 h 10057"/>
                        <a:gd name="connsiteX8-247" fmla="*/ 6476 w 10000"/>
                        <a:gd name="connsiteY8-248" fmla="*/ 6391 h 10057"/>
                        <a:gd name="connsiteX9-249" fmla="*/ 5571 w 10000"/>
                        <a:gd name="connsiteY9-250" fmla="*/ 5123 h 10057"/>
                        <a:gd name="connsiteX10-251" fmla="*/ 4286 w 10000"/>
                        <a:gd name="connsiteY10-252" fmla="*/ 3991 h 10057"/>
                        <a:gd name="connsiteX11-253" fmla="*/ 3000 w 10000"/>
                        <a:gd name="connsiteY11-254" fmla="*/ 3390 h 10057"/>
                        <a:gd name="connsiteX12-255" fmla="*/ 476 w 10000"/>
                        <a:gd name="connsiteY12-256" fmla="*/ 3257 h 10057"/>
                        <a:gd name="connsiteX13-257" fmla="*/ 0 w 10000"/>
                        <a:gd name="connsiteY13-258" fmla="*/ 57 h 10057"/>
                        <a:gd name="connsiteX0-259" fmla="*/ 0 w 10000"/>
                        <a:gd name="connsiteY0-260" fmla="*/ 57 h 10057"/>
                        <a:gd name="connsiteX1-261" fmla="*/ 5333 w 10000"/>
                        <a:gd name="connsiteY1-262" fmla="*/ 1190 h 10057"/>
                        <a:gd name="connsiteX2-263" fmla="*/ 6952 w 10000"/>
                        <a:gd name="connsiteY2-264" fmla="*/ 2591 h 10057"/>
                        <a:gd name="connsiteX3-265" fmla="*/ 8477 w 10000"/>
                        <a:gd name="connsiteY3-266" fmla="*/ 4524 h 10057"/>
                        <a:gd name="connsiteX4-267" fmla="*/ 9381 w 10000"/>
                        <a:gd name="connsiteY4-268" fmla="*/ 6724 h 10057"/>
                        <a:gd name="connsiteX5-269" fmla="*/ 10000 w 10000"/>
                        <a:gd name="connsiteY5-270" fmla="*/ 9391 h 10057"/>
                        <a:gd name="connsiteX6-271" fmla="*/ 7810 w 10000"/>
                        <a:gd name="connsiteY6-272" fmla="*/ 10057 h 10057"/>
                        <a:gd name="connsiteX7-273" fmla="*/ 7286 w 10000"/>
                        <a:gd name="connsiteY7-274" fmla="*/ 8057 h 10057"/>
                        <a:gd name="connsiteX8-275" fmla="*/ 6476 w 10000"/>
                        <a:gd name="connsiteY8-276" fmla="*/ 6391 h 10057"/>
                        <a:gd name="connsiteX9-277" fmla="*/ 5571 w 10000"/>
                        <a:gd name="connsiteY9-278" fmla="*/ 5123 h 10057"/>
                        <a:gd name="connsiteX10-279" fmla="*/ 4286 w 10000"/>
                        <a:gd name="connsiteY10-280" fmla="*/ 3991 h 10057"/>
                        <a:gd name="connsiteX11-281" fmla="*/ 3000 w 10000"/>
                        <a:gd name="connsiteY11-282" fmla="*/ 3390 h 10057"/>
                        <a:gd name="connsiteX12-283" fmla="*/ 476 w 10000"/>
                        <a:gd name="connsiteY12-284" fmla="*/ 3257 h 10057"/>
                        <a:gd name="connsiteX13-285" fmla="*/ 0 w 10000"/>
                        <a:gd name="connsiteY13-286" fmla="*/ 57 h 10057"/>
                        <a:gd name="connsiteX0-287" fmla="*/ 0 w 10000"/>
                        <a:gd name="connsiteY0-288" fmla="*/ 57 h 10057"/>
                        <a:gd name="connsiteX1-289" fmla="*/ 5333 w 10000"/>
                        <a:gd name="connsiteY1-290" fmla="*/ 1190 h 10057"/>
                        <a:gd name="connsiteX2-291" fmla="*/ 7000 w 10000"/>
                        <a:gd name="connsiteY2-292" fmla="*/ 2457 h 10057"/>
                        <a:gd name="connsiteX3-293" fmla="*/ 8477 w 10000"/>
                        <a:gd name="connsiteY3-294" fmla="*/ 4524 h 10057"/>
                        <a:gd name="connsiteX4-295" fmla="*/ 9381 w 10000"/>
                        <a:gd name="connsiteY4-296" fmla="*/ 6724 h 10057"/>
                        <a:gd name="connsiteX5-297" fmla="*/ 10000 w 10000"/>
                        <a:gd name="connsiteY5-298" fmla="*/ 9391 h 10057"/>
                        <a:gd name="connsiteX6-299" fmla="*/ 7810 w 10000"/>
                        <a:gd name="connsiteY6-300" fmla="*/ 10057 h 10057"/>
                        <a:gd name="connsiteX7-301" fmla="*/ 7286 w 10000"/>
                        <a:gd name="connsiteY7-302" fmla="*/ 8057 h 10057"/>
                        <a:gd name="connsiteX8-303" fmla="*/ 6476 w 10000"/>
                        <a:gd name="connsiteY8-304" fmla="*/ 6391 h 10057"/>
                        <a:gd name="connsiteX9-305" fmla="*/ 5571 w 10000"/>
                        <a:gd name="connsiteY9-306" fmla="*/ 5123 h 10057"/>
                        <a:gd name="connsiteX10-307" fmla="*/ 4286 w 10000"/>
                        <a:gd name="connsiteY10-308" fmla="*/ 3991 h 10057"/>
                        <a:gd name="connsiteX11-309" fmla="*/ 3000 w 10000"/>
                        <a:gd name="connsiteY11-310" fmla="*/ 3390 h 10057"/>
                        <a:gd name="connsiteX12-311" fmla="*/ 476 w 10000"/>
                        <a:gd name="connsiteY12-312" fmla="*/ 3257 h 10057"/>
                        <a:gd name="connsiteX13-313" fmla="*/ 0 w 10000"/>
                        <a:gd name="connsiteY13-314" fmla="*/ 57 h 10057"/>
                        <a:gd name="connsiteX0-315" fmla="*/ 0 w 10000"/>
                        <a:gd name="connsiteY0-316" fmla="*/ 57 h 10057"/>
                        <a:gd name="connsiteX1-317" fmla="*/ 5333 w 10000"/>
                        <a:gd name="connsiteY1-318" fmla="*/ 1190 h 10057"/>
                        <a:gd name="connsiteX2-319" fmla="*/ 7000 w 10000"/>
                        <a:gd name="connsiteY2-320" fmla="*/ 2457 h 10057"/>
                        <a:gd name="connsiteX3-321" fmla="*/ 8525 w 10000"/>
                        <a:gd name="connsiteY3-322" fmla="*/ 4457 h 10057"/>
                        <a:gd name="connsiteX4-323" fmla="*/ 9381 w 10000"/>
                        <a:gd name="connsiteY4-324" fmla="*/ 6724 h 10057"/>
                        <a:gd name="connsiteX5-325" fmla="*/ 10000 w 10000"/>
                        <a:gd name="connsiteY5-326" fmla="*/ 9391 h 10057"/>
                        <a:gd name="connsiteX6-327" fmla="*/ 7810 w 10000"/>
                        <a:gd name="connsiteY6-328" fmla="*/ 10057 h 10057"/>
                        <a:gd name="connsiteX7-329" fmla="*/ 7286 w 10000"/>
                        <a:gd name="connsiteY7-330" fmla="*/ 8057 h 10057"/>
                        <a:gd name="connsiteX8-331" fmla="*/ 6476 w 10000"/>
                        <a:gd name="connsiteY8-332" fmla="*/ 6391 h 10057"/>
                        <a:gd name="connsiteX9-333" fmla="*/ 5571 w 10000"/>
                        <a:gd name="connsiteY9-334" fmla="*/ 5123 h 10057"/>
                        <a:gd name="connsiteX10-335" fmla="*/ 4286 w 10000"/>
                        <a:gd name="connsiteY10-336" fmla="*/ 3991 h 10057"/>
                        <a:gd name="connsiteX11-337" fmla="*/ 3000 w 10000"/>
                        <a:gd name="connsiteY11-338" fmla="*/ 3390 h 10057"/>
                        <a:gd name="connsiteX12-339" fmla="*/ 476 w 10000"/>
                        <a:gd name="connsiteY12-340" fmla="*/ 3257 h 10057"/>
                        <a:gd name="connsiteX13-341" fmla="*/ 0 w 10000"/>
                        <a:gd name="connsiteY13-342" fmla="*/ 57 h 10057"/>
                        <a:gd name="connsiteX0-343" fmla="*/ 0 w 10000"/>
                        <a:gd name="connsiteY0-344" fmla="*/ 57 h 10057"/>
                        <a:gd name="connsiteX1-345" fmla="*/ 5333 w 10000"/>
                        <a:gd name="connsiteY1-346" fmla="*/ 1190 h 10057"/>
                        <a:gd name="connsiteX2-347" fmla="*/ 7000 w 10000"/>
                        <a:gd name="connsiteY2-348" fmla="*/ 2457 h 10057"/>
                        <a:gd name="connsiteX3-349" fmla="*/ 8382 w 10000"/>
                        <a:gd name="connsiteY3-350" fmla="*/ 4457 h 10057"/>
                        <a:gd name="connsiteX4-351" fmla="*/ 9381 w 10000"/>
                        <a:gd name="connsiteY4-352" fmla="*/ 6724 h 10057"/>
                        <a:gd name="connsiteX5-353" fmla="*/ 10000 w 10000"/>
                        <a:gd name="connsiteY5-354" fmla="*/ 9391 h 10057"/>
                        <a:gd name="connsiteX6-355" fmla="*/ 7810 w 10000"/>
                        <a:gd name="connsiteY6-356" fmla="*/ 10057 h 10057"/>
                        <a:gd name="connsiteX7-357" fmla="*/ 7286 w 10000"/>
                        <a:gd name="connsiteY7-358" fmla="*/ 8057 h 10057"/>
                        <a:gd name="connsiteX8-359" fmla="*/ 6476 w 10000"/>
                        <a:gd name="connsiteY8-360" fmla="*/ 6391 h 10057"/>
                        <a:gd name="connsiteX9-361" fmla="*/ 5571 w 10000"/>
                        <a:gd name="connsiteY9-362" fmla="*/ 5123 h 10057"/>
                        <a:gd name="connsiteX10-363" fmla="*/ 4286 w 10000"/>
                        <a:gd name="connsiteY10-364" fmla="*/ 3991 h 10057"/>
                        <a:gd name="connsiteX11-365" fmla="*/ 3000 w 10000"/>
                        <a:gd name="connsiteY11-366" fmla="*/ 3390 h 10057"/>
                        <a:gd name="connsiteX12-367" fmla="*/ 476 w 10000"/>
                        <a:gd name="connsiteY12-368" fmla="*/ 3257 h 10057"/>
                        <a:gd name="connsiteX13-369" fmla="*/ 0 w 10000"/>
                        <a:gd name="connsiteY13-370" fmla="*/ 57 h 10057"/>
                        <a:gd name="connsiteX0-371" fmla="*/ 0 w 10000"/>
                        <a:gd name="connsiteY0-372" fmla="*/ 57 h 10057"/>
                        <a:gd name="connsiteX1-373" fmla="*/ 5333 w 10000"/>
                        <a:gd name="connsiteY1-374" fmla="*/ 1190 h 10057"/>
                        <a:gd name="connsiteX2-375" fmla="*/ 7191 w 10000"/>
                        <a:gd name="connsiteY2-376" fmla="*/ 2390 h 10057"/>
                        <a:gd name="connsiteX3-377" fmla="*/ 8382 w 10000"/>
                        <a:gd name="connsiteY3-378" fmla="*/ 4457 h 10057"/>
                        <a:gd name="connsiteX4-379" fmla="*/ 9381 w 10000"/>
                        <a:gd name="connsiteY4-380" fmla="*/ 6724 h 10057"/>
                        <a:gd name="connsiteX5-381" fmla="*/ 10000 w 10000"/>
                        <a:gd name="connsiteY5-382" fmla="*/ 9391 h 10057"/>
                        <a:gd name="connsiteX6-383" fmla="*/ 7810 w 10000"/>
                        <a:gd name="connsiteY6-384" fmla="*/ 10057 h 10057"/>
                        <a:gd name="connsiteX7-385" fmla="*/ 7286 w 10000"/>
                        <a:gd name="connsiteY7-386" fmla="*/ 8057 h 10057"/>
                        <a:gd name="connsiteX8-387" fmla="*/ 6476 w 10000"/>
                        <a:gd name="connsiteY8-388" fmla="*/ 6391 h 10057"/>
                        <a:gd name="connsiteX9-389" fmla="*/ 5571 w 10000"/>
                        <a:gd name="connsiteY9-390" fmla="*/ 5123 h 10057"/>
                        <a:gd name="connsiteX10-391" fmla="*/ 4286 w 10000"/>
                        <a:gd name="connsiteY10-392" fmla="*/ 3991 h 10057"/>
                        <a:gd name="connsiteX11-393" fmla="*/ 3000 w 10000"/>
                        <a:gd name="connsiteY11-394" fmla="*/ 3390 h 10057"/>
                        <a:gd name="connsiteX12-395" fmla="*/ 476 w 10000"/>
                        <a:gd name="connsiteY12-396" fmla="*/ 3257 h 10057"/>
                        <a:gd name="connsiteX13-397" fmla="*/ 0 w 10000"/>
                        <a:gd name="connsiteY13-398" fmla="*/ 57 h 10057"/>
                        <a:gd name="connsiteX0-399" fmla="*/ 0 w 10000"/>
                        <a:gd name="connsiteY0-400" fmla="*/ 57 h 10057"/>
                        <a:gd name="connsiteX1-401" fmla="*/ 5333 w 10000"/>
                        <a:gd name="connsiteY1-402" fmla="*/ 1190 h 10057"/>
                        <a:gd name="connsiteX2-403" fmla="*/ 7143 w 10000"/>
                        <a:gd name="connsiteY2-404" fmla="*/ 2457 h 10057"/>
                        <a:gd name="connsiteX3-405" fmla="*/ 8382 w 10000"/>
                        <a:gd name="connsiteY3-406" fmla="*/ 4457 h 10057"/>
                        <a:gd name="connsiteX4-407" fmla="*/ 9381 w 10000"/>
                        <a:gd name="connsiteY4-408" fmla="*/ 6724 h 10057"/>
                        <a:gd name="connsiteX5-409" fmla="*/ 10000 w 10000"/>
                        <a:gd name="connsiteY5-410" fmla="*/ 9391 h 10057"/>
                        <a:gd name="connsiteX6-411" fmla="*/ 7810 w 10000"/>
                        <a:gd name="connsiteY6-412" fmla="*/ 10057 h 10057"/>
                        <a:gd name="connsiteX7-413" fmla="*/ 7286 w 10000"/>
                        <a:gd name="connsiteY7-414" fmla="*/ 8057 h 10057"/>
                        <a:gd name="connsiteX8-415" fmla="*/ 6476 w 10000"/>
                        <a:gd name="connsiteY8-416" fmla="*/ 6391 h 10057"/>
                        <a:gd name="connsiteX9-417" fmla="*/ 5571 w 10000"/>
                        <a:gd name="connsiteY9-418" fmla="*/ 5123 h 10057"/>
                        <a:gd name="connsiteX10-419" fmla="*/ 4286 w 10000"/>
                        <a:gd name="connsiteY10-420" fmla="*/ 3991 h 10057"/>
                        <a:gd name="connsiteX11-421" fmla="*/ 3000 w 10000"/>
                        <a:gd name="connsiteY11-422" fmla="*/ 3390 h 10057"/>
                        <a:gd name="connsiteX12-423" fmla="*/ 476 w 10000"/>
                        <a:gd name="connsiteY12-424" fmla="*/ 3257 h 10057"/>
                        <a:gd name="connsiteX13-425" fmla="*/ 0 w 10000"/>
                        <a:gd name="connsiteY13-426" fmla="*/ 57 h 10057"/>
                        <a:gd name="connsiteX0-427" fmla="*/ 0 w 10000"/>
                        <a:gd name="connsiteY0-428" fmla="*/ 57 h 10057"/>
                        <a:gd name="connsiteX1-429" fmla="*/ 5333 w 10000"/>
                        <a:gd name="connsiteY1-430" fmla="*/ 1190 h 10057"/>
                        <a:gd name="connsiteX2-431" fmla="*/ 8382 w 10000"/>
                        <a:gd name="connsiteY2-432" fmla="*/ 4457 h 10057"/>
                        <a:gd name="connsiteX3-433" fmla="*/ 9381 w 10000"/>
                        <a:gd name="connsiteY3-434" fmla="*/ 6724 h 10057"/>
                        <a:gd name="connsiteX4-435" fmla="*/ 10000 w 10000"/>
                        <a:gd name="connsiteY4-436" fmla="*/ 9391 h 10057"/>
                        <a:gd name="connsiteX5-437" fmla="*/ 7810 w 10000"/>
                        <a:gd name="connsiteY5-438" fmla="*/ 10057 h 10057"/>
                        <a:gd name="connsiteX6-439" fmla="*/ 7286 w 10000"/>
                        <a:gd name="connsiteY6-440" fmla="*/ 8057 h 10057"/>
                        <a:gd name="connsiteX7-441" fmla="*/ 6476 w 10000"/>
                        <a:gd name="connsiteY7-442" fmla="*/ 6391 h 10057"/>
                        <a:gd name="connsiteX8-443" fmla="*/ 5571 w 10000"/>
                        <a:gd name="connsiteY8-444" fmla="*/ 5123 h 10057"/>
                        <a:gd name="connsiteX9-445" fmla="*/ 4286 w 10000"/>
                        <a:gd name="connsiteY9-446" fmla="*/ 3991 h 10057"/>
                        <a:gd name="connsiteX10-447" fmla="*/ 3000 w 10000"/>
                        <a:gd name="connsiteY10-448" fmla="*/ 3390 h 10057"/>
                        <a:gd name="connsiteX11-449" fmla="*/ 476 w 10000"/>
                        <a:gd name="connsiteY11-450" fmla="*/ 3257 h 10057"/>
                        <a:gd name="connsiteX12-451" fmla="*/ 0 w 10000"/>
                        <a:gd name="connsiteY12-452" fmla="*/ 57 h 10057"/>
                        <a:gd name="connsiteX0-453" fmla="*/ 0 w 10000"/>
                        <a:gd name="connsiteY0-454" fmla="*/ 57 h 10057"/>
                        <a:gd name="connsiteX1-455" fmla="*/ 5333 w 10000"/>
                        <a:gd name="connsiteY1-456" fmla="*/ 1190 h 10057"/>
                        <a:gd name="connsiteX2-457" fmla="*/ 8382 w 10000"/>
                        <a:gd name="connsiteY2-458" fmla="*/ 4457 h 10057"/>
                        <a:gd name="connsiteX3-459" fmla="*/ 9381 w 10000"/>
                        <a:gd name="connsiteY3-460" fmla="*/ 6724 h 10057"/>
                        <a:gd name="connsiteX4-461" fmla="*/ 10000 w 10000"/>
                        <a:gd name="connsiteY4-462" fmla="*/ 9391 h 10057"/>
                        <a:gd name="connsiteX5-463" fmla="*/ 7810 w 10000"/>
                        <a:gd name="connsiteY5-464" fmla="*/ 10057 h 10057"/>
                        <a:gd name="connsiteX6-465" fmla="*/ 7286 w 10000"/>
                        <a:gd name="connsiteY6-466" fmla="*/ 8057 h 10057"/>
                        <a:gd name="connsiteX7-467" fmla="*/ 6476 w 10000"/>
                        <a:gd name="connsiteY7-468" fmla="*/ 6391 h 10057"/>
                        <a:gd name="connsiteX8-469" fmla="*/ 5571 w 10000"/>
                        <a:gd name="connsiteY8-470" fmla="*/ 5123 h 10057"/>
                        <a:gd name="connsiteX9-471" fmla="*/ 4286 w 10000"/>
                        <a:gd name="connsiteY9-472" fmla="*/ 3991 h 10057"/>
                        <a:gd name="connsiteX10-473" fmla="*/ 3000 w 10000"/>
                        <a:gd name="connsiteY10-474" fmla="*/ 3390 h 10057"/>
                        <a:gd name="connsiteX11-475" fmla="*/ 476 w 10000"/>
                        <a:gd name="connsiteY11-476" fmla="*/ 3257 h 10057"/>
                        <a:gd name="connsiteX12-477" fmla="*/ 0 w 10000"/>
                        <a:gd name="connsiteY12-478" fmla="*/ 57 h 10057"/>
                        <a:gd name="connsiteX0-479" fmla="*/ 0 w 10000"/>
                        <a:gd name="connsiteY0-480" fmla="*/ 57 h 10057"/>
                        <a:gd name="connsiteX1-481" fmla="*/ 5333 w 10000"/>
                        <a:gd name="connsiteY1-482" fmla="*/ 1190 h 10057"/>
                        <a:gd name="connsiteX2-483" fmla="*/ 8382 w 10000"/>
                        <a:gd name="connsiteY2-484" fmla="*/ 4457 h 10057"/>
                        <a:gd name="connsiteX3-485" fmla="*/ 9381 w 10000"/>
                        <a:gd name="connsiteY3-486" fmla="*/ 6724 h 10057"/>
                        <a:gd name="connsiteX4-487" fmla="*/ 10000 w 10000"/>
                        <a:gd name="connsiteY4-488" fmla="*/ 9391 h 10057"/>
                        <a:gd name="connsiteX5-489" fmla="*/ 7810 w 10000"/>
                        <a:gd name="connsiteY5-490" fmla="*/ 10057 h 10057"/>
                        <a:gd name="connsiteX6-491" fmla="*/ 7286 w 10000"/>
                        <a:gd name="connsiteY6-492" fmla="*/ 8057 h 10057"/>
                        <a:gd name="connsiteX7-493" fmla="*/ 6476 w 10000"/>
                        <a:gd name="connsiteY7-494" fmla="*/ 6391 h 10057"/>
                        <a:gd name="connsiteX8-495" fmla="*/ 5571 w 10000"/>
                        <a:gd name="connsiteY8-496" fmla="*/ 5123 h 10057"/>
                        <a:gd name="connsiteX9-497" fmla="*/ 4286 w 10000"/>
                        <a:gd name="connsiteY9-498" fmla="*/ 3991 h 10057"/>
                        <a:gd name="connsiteX10-499" fmla="*/ 3000 w 10000"/>
                        <a:gd name="connsiteY10-500" fmla="*/ 3390 h 10057"/>
                        <a:gd name="connsiteX11-501" fmla="*/ 476 w 10000"/>
                        <a:gd name="connsiteY11-502" fmla="*/ 3257 h 10057"/>
                        <a:gd name="connsiteX12-503" fmla="*/ 0 w 10000"/>
                        <a:gd name="connsiteY12-504" fmla="*/ 57 h 10057"/>
                        <a:gd name="connsiteX0-505" fmla="*/ 0 w 10000"/>
                        <a:gd name="connsiteY0-506" fmla="*/ 57 h 10057"/>
                        <a:gd name="connsiteX1-507" fmla="*/ 5333 w 10000"/>
                        <a:gd name="connsiteY1-508" fmla="*/ 1190 h 10057"/>
                        <a:gd name="connsiteX2-509" fmla="*/ 8382 w 10000"/>
                        <a:gd name="connsiteY2-510" fmla="*/ 4457 h 10057"/>
                        <a:gd name="connsiteX3-511" fmla="*/ 9381 w 10000"/>
                        <a:gd name="connsiteY3-512" fmla="*/ 6724 h 10057"/>
                        <a:gd name="connsiteX4-513" fmla="*/ 10000 w 10000"/>
                        <a:gd name="connsiteY4-514" fmla="*/ 9391 h 10057"/>
                        <a:gd name="connsiteX5-515" fmla="*/ 7810 w 10000"/>
                        <a:gd name="connsiteY5-516" fmla="*/ 10057 h 10057"/>
                        <a:gd name="connsiteX6-517" fmla="*/ 7286 w 10000"/>
                        <a:gd name="connsiteY6-518" fmla="*/ 8057 h 10057"/>
                        <a:gd name="connsiteX7-519" fmla="*/ 6476 w 10000"/>
                        <a:gd name="connsiteY7-520" fmla="*/ 6391 h 10057"/>
                        <a:gd name="connsiteX8-521" fmla="*/ 5571 w 10000"/>
                        <a:gd name="connsiteY8-522" fmla="*/ 5123 h 10057"/>
                        <a:gd name="connsiteX9-523" fmla="*/ 4286 w 10000"/>
                        <a:gd name="connsiteY9-524" fmla="*/ 3991 h 10057"/>
                        <a:gd name="connsiteX10-525" fmla="*/ 3000 w 10000"/>
                        <a:gd name="connsiteY10-526" fmla="*/ 3390 h 10057"/>
                        <a:gd name="connsiteX11-527" fmla="*/ 476 w 10000"/>
                        <a:gd name="connsiteY11-528" fmla="*/ 3257 h 10057"/>
                        <a:gd name="connsiteX12-529" fmla="*/ 0 w 10000"/>
                        <a:gd name="connsiteY12-530" fmla="*/ 57 h 10057"/>
                        <a:gd name="connsiteX0-531" fmla="*/ 0 w 10000"/>
                        <a:gd name="connsiteY0-532" fmla="*/ 57 h 10057"/>
                        <a:gd name="connsiteX1-533" fmla="*/ 5333 w 10000"/>
                        <a:gd name="connsiteY1-534" fmla="*/ 1190 h 10057"/>
                        <a:gd name="connsiteX2-535" fmla="*/ 8382 w 10000"/>
                        <a:gd name="connsiteY2-536" fmla="*/ 4457 h 10057"/>
                        <a:gd name="connsiteX3-537" fmla="*/ 9381 w 10000"/>
                        <a:gd name="connsiteY3-538" fmla="*/ 6724 h 10057"/>
                        <a:gd name="connsiteX4-539" fmla="*/ 10000 w 10000"/>
                        <a:gd name="connsiteY4-540" fmla="*/ 9391 h 10057"/>
                        <a:gd name="connsiteX5-541" fmla="*/ 7810 w 10000"/>
                        <a:gd name="connsiteY5-542" fmla="*/ 10057 h 10057"/>
                        <a:gd name="connsiteX6-543" fmla="*/ 7286 w 10000"/>
                        <a:gd name="connsiteY6-544" fmla="*/ 8057 h 10057"/>
                        <a:gd name="connsiteX7-545" fmla="*/ 6476 w 10000"/>
                        <a:gd name="connsiteY7-546" fmla="*/ 6391 h 10057"/>
                        <a:gd name="connsiteX8-547" fmla="*/ 5571 w 10000"/>
                        <a:gd name="connsiteY8-548" fmla="*/ 5123 h 10057"/>
                        <a:gd name="connsiteX9-549" fmla="*/ 4286 w 10000"/>
                        <a:gd name="connsiteY9-550" fmla="*/ 3991 h 10057"/>
                        <a:gd name="connsiteX10-551" fmla="*/ 3000 w 10000"/>
                        <a:gd name="connsiteY10-552" fmla="*/ 3390 h 10057"/>
                        <a:gd name="connsiteX11-553" fmla="*/ 476 w 10000"/>
                        <a:gd name="connsiteY11-554" fmla="*/ 3257 h 10057"/>
                        <a:gd name="connsiteX12-555" fmla="*/ 0 w 10000"/>
                        <a:gd name="connsiteY12-556" fmla="*/ 57 h 10057"/>
                        <a:gd name="connsiteX0-557" fmla="*/ 0 w 10000"/>
                        <a:gd name="connsiteY0-558" fmla="*/ 57 h 10057"/>
                        <a:gd name="connsiteX1-559" fmla="*/ 5333 w 10000"/>
                        <a:gd name="connsiteY1-560" fmla="*/ 1190 h 10057"/>
                        <a:gd name="connsiteX2-561" fmla="*/ 8382 w 10000"/>
                        <a:gd name="connsiteY2-562" fmla="*/ 4457 h 10057"/>
                        <a:gd name="connsiteX3-563" fmla="*/ 9381 w 10000"/>
                        <a:gd name="connsiteY3-564" fmla="*/ 6724 h 10057"/>
                        <a:gd name="connsiteX4-565" fmla="*/ 10000 w 10000"/>
                        <a:gd name="connsiteY4-566" fmla="*/ 9391 h 10057"/>
                        <a:gd name="connsiteX5-567" fmla="*/ 7810 w 10000"/>
                        <a:gd name="connsiteY5-568" fmla="*/ 10057 h 10057"/>
                        <a:gd name="connsiteX6-569" fmla="*/ 7286 w 10000"/>
                        <a:gd name="connsiteY6-570" fmla="*/ 8057 h 10057"/>
                        <a:gd name="connsiteX7-571" fmla="*/ 6476 w 10000"/>
                        <a:gd name="connsiteY7-572" fmla="*/ 6391 h 10057"/>
                        <a:gd name="connsiteX8-573" fmla="*/ 5571 w 10000"/>
                        <a:gd name="connsiteY8-574" fmla="*/ 5123 h 10057"/>
                        <a:gd name="connsiteX9-575" fmla="*/ 4286 w 10000"/>
                        <a:gd name="connsiteY9-576" fmla="*/ 3991 h 10057"/>
                        <a:gd name="connsiteX10-577" fmla="*/ 3000 w 10000"/>
                        <a:gd name="connsiteY10-578" fmla="*/ 3390 h 10057"/>
                        <a:gd name="connsiteX11-579" fmla="*/ 476 w 10000"/>
                        <a:gd name="connsiteY11-580" fmla="*/ 3257 h 10057"/>
                        <a:gd name="connsiteX12-581" fmla="*/ 0 w 10000"/>
                        <a:gd name="connsiteY12-582" fmla="*/ 57 h 10057"/>
                        <a:gd name="connsiteX0-583" fmla="*/ 0 w 10000"/>
                        <a:gd name="connsiteY0-584" fmla="*/ 57 h 10057"/>
                        <a:gd name="connsiteX1-585" fmla="*/ 5333 w 10000"/>
                        <a:gd name="connsiteY1-586" fmla="*/ 1190 h 10057"/>
                        <a:gd name="connsiteX2-587" fmla="*/ 8382 w 10000"/>
                        <a:gd name="connsiteY2-588" fmla="*/ 4457 h 10057"/>
                        <a:gd name="connsiteX3-589" fmla="*/ 9381 w 10000"/>
                        <a:gd name="connsiteY3-590" fmla="*/ 6724 h 10057"/>
                        <a:gd name="connsiteX4-591" fmla="*/ 10000 w 10000"/>
                        <a:gd name="connsiteY4-592" fmla="*/ 9391 h 10057"/>
                        <a:gd name="connsiteX5-593" fmla="*/ 7810 w 10000"/>
                        <a:gd name="connsiteY5-594" fmla="*/ 10057 h 10057"/>
                        <a:gd name="connsiteX6-595" fmla="*/ 7286 w 10000"/>
                        <a:gd name="connsiteY6-596" fmla="*/ 8057 h 10057"/>
                        <a:gd name="connsiteX7-597" fmla="*/ 6476 w 10000"/>
                        <a:gd name="connsiteY7-598" fmla="*/ 6391 h 10057"/>
                        <a:gd name="connsiteX8-599" fmla="*/ 5571 w 10000"/>
                        <a:gd name="connsiteY8-600" fmla="*/ 5123 h 10057"/>
                        <a:gd name="connsiteX9-601" fmla="*/ 4286 w 10000"/>
                        <a:gd name="connsiteY9-602" fmla="*/ 3991 h 10057"/>
                        <a:gd name="connsiteX10-603" fmla="*/ 3000 w 10000"/>
                        <a:gd name="connsiteY10-604" fmla="*/ 3390 h 10057"/>
                        <a:gd name="connsiteX11-605" fmla="*/ 476 w 10000"/>
                        <a:gd name="connsiteY11-606" fmla="*/ 3257 h 10057"/>
                        <a:gd name="connsiteX12-607" fmla="*/ 0 w 10000"/>
                        <a:gd name="connsiteY12-608" fmla="*/ 57 h 10057"/>
                        <a:gd name="connsiteX0-609" fmla="*/ 0 w 10000"/>
                        <a:gd name="connsiteY0-610" fmla="*/ 57 h 10057"/>
                        <a:gd name="connsiteX1-611" fmla="*/ 5333 w 10000"/>
                        <a:gd name="connsiteY1-612" fmla="*/ 1190 h 10057"/>
                        <a:gd name="connsiteX2-613" fmla="*/ 8382 w 10000"/>
                        <a:gd name="connsiteY2-614" fmla="*/ 4457 h 10057"/>
                        <a:gd name="connsiteX3-615" fmla="*/ 9381 w 10000"/>
                        <a:gd name="connsiteY3-616" fmla="*/ 6724 h 10057"/>
                        <a:gd name="connsiteX4-617" fmla="*/ 10000 w 10000"/>
                        <a:gd name="connsiteY4-618" fmla="*/ 9391 h 10057"/>
                        <a:gd name="connsiteX5-619" fmla="*/ 7810 w 10000"/>
                        <a:gd name="connsiteY5-620" fmla="*/ 10057 h 10057"/>
                        <a:gd name="connsiteX6-621" fmla="*/ 7286 w 10000"/>
                        <a:gd name="connsiteY6-622" fmla="*/ 8057 h 10057"/>
                        <a:gd name="connsiteX7-623" fmla="*/ 6476 w 10000"/>
                        <a:gd name="connsiteY7-624" fmla="*/ 6391 h 10057"/>
                        <a:gd name="connsiteX8-625" fmla="*/ 5571 w 10000"/>
                        <a:gd name="connsiteY8-626" fmla="*/ 5123 h 10057"/>
                        <a:gd name="connsiteX9-627" fmla="*/ 3000 w 10000"/>
                        <a:gd name="connsiteY9-628" fmla="*/ 3390 h 10057"/>
                        <a:gd name="connsiteX10-629" fmla="*/ 476 w 10000"/>
                        <a:gd name="connsiteY10-630" fmla="*/ 3257 h 10057"/>
                        <a:gd name="connsiteX11-631" fmla="*/ 0 w 10000"/>
                        <a:gd name="connsiteY11-632" fmla="*/ 57 h 10057"/>
                        <a:gd name="connsiteX0-633" fmla="*/ 0 w 10000"/>
                        <a:gd name="connsiteY0-634" fmla="*/ 57 h 10057"/>
                        <a:gd name="connsiteX1-635" fmla="*/ 5333 w 10000"/>
                        <a:gd name="connsiteY1-636" fmla="*/ 1190 h 10057"/>
                        <a:gd name="connsiteX2-637" fmla="*/ 8382 w 10000"/>
                        <a:gd name="connsiteY2-638" fmla="*/ 4457 h 10057"/>
                        <a:gd name="connsiteX3-639" fmla="*/ 9381 w 10000"/>
                        <a:gd name="connsiteY3-640" fmla="*/ 6724 h 10057"/>
                        <a:gd name="connsiteX4-641" fmla="*/ 10000 w 10000"/>
                        <a:gd name="connsiteY4-642" fmla="*/ 9391 h 10057"/>
                        <a:gd name="connsiteX5-643" fmla="*/ 7810 w 10000"/>
                        <a:gd name="connsiteY5-644" fmla="*/ 10057 h 10057"/>
                        <a:gd name="connsiteX6-645" fmla="*/ 7286 w 10000"/>
                        <a:gd name="connsiteY6-646" fmla="*/ 8057 h 10057"/>
                        <a:gd name="connsiteX7-647" fmla="*/ 6476 w 10000"/>
                        <a:gd name="connsiteY7-648" fmla="*/ 6391 h 10057"/>
                        <a:gd name="connsiteX8-649" fmla="*/ 5571 w 10000"/>
                        <a:gd name="connsiteY8-650" fmla="*/ 5123 h 10057"/>
                        <a:gd name="connsiteX9-651" fmla="*/ 476 w 10000"/>
                        <a:gd name="connsiteY9-652" fmla="*/ 3257 h 10057"/>
                        <a:gd name="connsiteX10-653" fmla="*/ 0 w 10000"/>
                        <a:gd name="connsiteY10-654" fmla="*/ 57 h 10057"/>
                        <a:gd name="connsiteX0-655" fmla="*/ 0 w 10000"/>
                        <a:gd name="connsiteY0-656" fmla="*/ 57 h 10057"/>
                        <a:gd name="connsiteX1-657" fmla="*/ 5333 w 10000"/>
                        <a:gd name="connsiteY1-658" fmla="*/ 1190 h 10057"/>
                        <a:gd name="connsiteX2-659" fmla="*/ 8382 w 10000"/>
                        <a:gd name="connsiteY2-660" fmla="*/ 4457 h 10057"/>
                        <a:gd name="connsiteX3-661" fmla="*/ 9381 w 10000"/>
                        <a:gd name="connsiteY3-662" fmla="*/ 6724 h 10057"/>
                        <a:gd name="connsiteX4-663" fmla="*/ 10000 w 10000"/>
                        <a:gd name="connsiteY4-664" fmla="*/ 9391 h 10057"/>
                        <a:gd name="connsiteX5-665" fmla="*/ 7810 w 10000"/>
                        <a:gd name="connsiteY5-666" fmla="*/ 10057 h 10057"/>
                        <a:gd name="connsiteX6-667" fmla="*/ 7286 w 10000"/>
                        <a:gd name="connsiteY6-668" fmla="*/ 8057 h 10057"/>
                        <a:gd name="connsiteX7-669" fmla="*/ 6476 w 10000"/>
                        <a:gd name="connsiteY7-670" fmla="*/ 6391 h 10057"/>
                        <a:gd name="connsiteX8-671" fmla="*/ 476 w 10000"/>
                        <a:gd name="connsiteY8-672" fmla="*/ 3257 h 10057"/>
                        <a:gd name="connsiteX9-673" fmla="*/ 0 w 10000"/>
                        <a:gd name="connsiteY9-674" fmla="*/ 57 h 10057"/>
                        <a:gd name="connsiteX0-675" fmla="*/ 0 w 10000"/>
                        <a:gd name="connsiteY0-676" fmla="*/ 57 h 10057"/>
                        <a:gd name="connsiteX1-677" fmla="*/ 5333 w 10000"/>
                        <a:gd name="connsiteY1-678" fmla="*/ 1190 h 10057"/>
                        <a:gd name="connsiteX2-679" fmla="*/ 8382 w 10000"/>
                        <a:gd name="connsiteY2-680" fmla="*/ 4457 h 10057"/>
                        <a:gd name="connsiteX3-681" fmla="*/ 9381 w 10000"/>
                        <a:gd name="connsiteY3-682" fmla="*/ 6724 h 10057"/>
                        <a:gd name="connsiteX4-683" fmla="*/ 10000 w 10000"/>
                        <a:gd name="connsiteY4-684" fmla="*/ 9391 h 10057"/>
                        <a:gd name="connsiteX5-685" fmla="*/ 7810 w 10000"/>
                        <a:gd name="connsiteY5-686" fmla="*/ 10057 h 10057"/>
                        <a:gd name="connsiteX6-687" fmla="*/ 7286 w 10000"/>
                        <a:gd name="connsiteY6-688" fmla="*/ 8057 h 10057"/>
                        <a:gd name="connsiteX7-689" fmla="*/ 476 w 10000"/>
                        <a:gd name="connsiteY7-690" fmla="*/ 3257 h 10057"/>
                        <a:gd name="connsiteX8-691" fmla="*/ 0 w 10000"/>
                        <a:gd name="connsiteY8-692" fmla="*/ 57 h 10057"/>
                        <a:gd name="connsiteX0-693" fmla="*/ 0 w 10000"/>
                        <a:gd name="connsiteY0-694" fmla="*/ 57 h 10057"/>
                        <a:gd name="connsiteX1-695" fmla="*/ 5333 w 10000"/>
                        <a:gd name="connsiteY1-696" fmla="*/ 1190 h 10057"/>
                        <a:gd name="connsiteX2-697" fmla="*/ 8382 w 10000"/>
                        <a:gd name="connsiteY2-698" fmla="*/ 4457 h 10057"/>
                        <a:gd name="connsiteX3-699" fmla="*/ 9381 w 10000"/>
                        <a:gd name="connsiteY3-700" fmla="*/ 6724 h 10057"/>
                        <a:gd name="connsiteX4-701" fmla="*/ 10000 w 10000"/>
                        <a:gd name="connsiteY4-702" fmla="*/ 9391 h 10057"/>
                        <a:gd name="connsiteX5-703" fmla="*/ 7810 w 10000"/>
                        <a:gd name="connsiteY5-704" fmla="*/ 10057 h 10057"/>
                        <a:gd name="connsiteX6-705" fmla="*/ 476 w 10000"/>
                        <a:gd name="connsiteY6-706" fmla="*/ 3257 h 10057"/>
                        <a:gd name="connsiteX7-707" fmla="*/ 0 w 10000"/>
                        <a:gd name="connsiteY7-708" fmla="*/ 57 h 10057"/>
                        <a:gd name="connsiteX0-709" fmla="*/ 0 w 10000"/>
                        <a:gd name="connsiteY0-710" fmla="*/ 57 h 10057"/>
                        <a:gd name="connsiteX1-711" fmla="*/ 5333 w 10000"/>
                        <a:gd name="connsiteY1-712" fmla="*/ 1190 h 10057"/>
                        <a:gd name="connsiteX2-713" fmla="*/ 8382 w 10000"/>
                        <a:gd name="connsiteY2-714" fmla="*/ 4457 h 10057"/>
                        <a:gd name="connsiteX3-715" fmla="*/ 9381 w 10000"/>
                        <a:gd name="connsiteY3-716" fmla="*/ 6724 h 10057"/>
                        <a:gd name="connsiteX4-717" fmla="*/ 10000 w 10000"/>
                        <a:gd name="connsiteY4-718" fmla="*/ 9391 h 10057"/>
                        <a:gd name="connsiteX5-719" fmla="*/ 7810 w 10000"/>
                        <a:gd name="connsiteY5-720" fmla="*/ 10057 h 10057"/>
                        <a:gd name="connsiteX6-721" fmla="*/ 476 w 10000"/>
                        <a:gd name="connsiteY6-722" fmla="*/ 3257 h 10057"/>
                        <a:gd name="connsiteX7-723" fmla="*/ 0 w 10000"/>
                        <a:gd name="connsiteY7-724" fmla="*/ 57 h 10057"/>
                        <a:gd name="connsiteX0-725" fmla="*/ 0 w 10000"/>
                        <a:gd name="connsiteY0-726" fmla="*/ 57 h 10057"/>
                        <a:gd name="connsiteX1-727" fmla="*/ 5333 w 10000"/>
                        <a:gd name="connsiteY1-728" fmla="*/ 1190 h 10057"/>
                        <a:gd name="connsiteX2-729" fmla="*/ 8382 w 10000"/>
                        <a:gd name="connsiteY2-730" fmla="*/ 4457 h 10057"/>
                        <a:gd name="connsiteX3-731" fmla="*/ 9381 w 10000"/>
                        <a:gd name="connsiteY3-732" fmla="*/ 6724 h 10057"/>
                        <a:gd name="connsiteX4-733" fmla="*/ 10000 w 10000"/>
                        <a:gd name="connsiteY4-734" fmla="*/ 9391 h 10057"/>
                        <a:gd name="connsiteX5-735" fmla="*/ 7810 w 10000"/>
                        <a:gd name="connsiteY5-736" fmla="*/ 10057 h 10057"/>
                        <a:gd name="connsiteX6-737" fmla="*/ 476 w 10000"/>
                        <a:gd name="connsiteY6-738" fmla="*/ 3257 h 10057"/>
                        <a:gd name="connsiteX7-739" fmla="*/ 0 w 10000"/>
                        <a:gd name="connsiteY7-740" fmla="*/ 57 h 10057"/>
                        <a:gd name="connsiteX0-741" fmla="*/ 0 w 10000"/>
                        <a:gd name="connsiteY0-742" fmla="*/ 57 h 10057"/>
                        <a:gd name="connsiteX1-743" fmla="*/ 5333 w 10000"/>
                        <a:gd name="connsiteY1-744" fmla="*/ 1190 h 10057"/>
                        <a:gd name="connsiteX2-745" fmla="*/ 8382 w 10000"/>
                        <a:gd name="connsiteY2-746" fmla="*/ 4457 h 10057"/>
                        <a:gd name="connsiteX3-747" fmla="*/ 9381 w 10000"/>
                        <a:gd name="connsiteY3-748" fmla="*/ 6724 h 10057"/>
                        <a:gd name="connsiteX4-749" fmla="*/ 10000 w 10000"/>
                        <a:gd name="connsiteY4-750" fmla="*/ 9391 h 10057"/>
                        <a:gd name="connsiteX5-751" fmla="*/ 7810 w 10000"/>
                        <a:gd name="connsiteY5-752" fmla="*/ 10057 h 10057"/>
                        <a:gd name="connsiteX6-753" fmla="*/ 476 w 10000"/>
                        <a:gd name="connsiteY6-754" fmla="*/ 3257 h 10057"/>
                        <a:gd name="connsiteX7-755" fmla="*/ 0 w 10000"/>
                        <a:gd name="connsiteY7-756" fmla="*/ 57 h 10057"/>
                        <a:gd name="connsiteX0-757" fmla="*/ 0 w 10000"/>
                        <a:gd name="connsiteY0-758" fmla="*/ 57 h 10057"/>
                        <a:gd name="connsiteX1-759" fmla="*/ 5333 w 10000"/>
                        <a:gd name="connsiteY1-760" fmla="*/ 1190 h 10057"/>
                        <a:gd name="connsiteX2-761" fmla="*/ 8382 w 10000"/>
                        <a:gd name="connsiteY2-762" fmla="*/ 4457 h 10057"/>
                        <a:gd name="connsiteX3-763" fmla="*/ 9381 w 10000"/>
                        <a:gd name="connsiteY3-764" fmla="*/ 6724 h 10057"/>
                        <a:gd name="connsiteX4-765" fmla="*/ 10000 w 10000"/>
                        <a:gd name="connsiteY4-766" fmla="*/ 9391 h 10057"/>
                        <a:gd name="connsiteX5-767" fmla="*/ 7810 w 10000"/>
                        <a:gd name="connsiteY5-768" fmla="*/ 10057 h 10057"/>
                        <a:gd name="connsiteX6-769" fmla="*/ 476 w 10000"/>
                        <a:gd name="connsiteY6-770" fmla="*/ 3257 h 10057"/>
                        <a:gd name="connsiteX7-771" fmla="*/ 0 w 10000"/>
                        <a:gd name="connsiteY7-772" fmla="*/ 57 h 10057"/>
                        <a:gd name="connsiteX0-773" fmla="*/ 0 w 10000"/>
                        <a:gd name="connsiteY0-774" fmla="*/ 57 h 10057"/>
                        <a:gd name="connsiteX1-775" fmla="*/ 5333 w 10000"/>
                        <a:gd name="connsiteY1-776" fmla="*/ 1190 h 10057"/>
                        <a:gd name="connsiteX2-777" fmla="*/ 8382 w 10000"/>
                        <a:gd name="connsiteY2-778" fmla="*/ 4457 h 10057"/>
                        <a:gd name="connsiteX3-779" fmla="*/ 9381 w 10000"/>
                        <a:gd name="connsiteY3-780" fmla="*/ 6724 h 10057"/>
                        <a:gd name="connsiteX4-781" fmla="*/ 10000 w 10000"/>
                        <a:gd name="connsiteY4-782" fmla="*/ 9391 h 10057"/>
                        <a:gd name="connsiteX5-783" fmla="*/ 7810 w 10000"/>
                        <a:gd name="connsiteY5-784" fmla="*/ 10057 h 10057"/>
                        <a:gd name="connsiteX6-785" fmla="*/ 476 w 10000"/>
                        <a:gd name="connsiteY6-786" fmla="*/ 3257 h 10057"/>
                        <a:gd name="connsiteX7-787" fmla="*/ 0 w 10000"/>
                        <a:gd name="connsiteY7-788" fmla="*/ 57 h 10057"/>
                        <a:gd name="connsiteX0-789" fmla="*/ 0 w 10000"/>
                        <a:gd name="connsiteY0-790" fmla="*/ 57 h 10057"/>
                        <a:gd name="connsiteX1-791" fmla="*/ 5333 w 10000"/>
                        <a:gd name="connsiteY1-792" fmla="*/ 1190 h 10057"/>
                        <a:gd name="connsiteX2-793" fmla="*/ 8382 w 10000"/>
                        <a:gd name="connsiteY2-794" fmla="*/ 4457 h 10057"/>
                        <a:gd name="connsiteX3-795" fmla="*/ 9381 w 10000"/>
                        <a:gd name="connsiteY3-796" fmla="*/ 6724 h 10057"/>
                        <a:gd name="connsiteX4-797" fmla="*/ 10000 w 10000"/>
                        <a:gd name="connsiteY4-798" fmla="*/ 9391 h 10057"/>
                        <a:gd name="connsiteX5-799" fmla="*/ 7810 w 10000"/>
                        <a:gd name="connsiteY5-800" fmla="*/ 10057 h 10057"/>
                        <a:gd name="connsiteX6-801" fmla="*/ 476 w 10000"/>
                        <a:gd name="connsiteY6-802" fmla="*/ 3257 h 10057"/>
                        <a:gd name="connsiteX7-803" fmla="*/ 0 w 10000"/>
                        <a:gd name="connsiteY7-804" fmla="*/ 57 h 10057"/>
                        <a:gd name="connsiteX0-805" fmla="*/ 0 w 10000"/>
                        <a:gd name="connsiteY0-806" fmla="*/ 57 h 10057"/>
                        <a:gd name="connsiteX1-807" fmla="*/ 5333 w 10000"/>
                        <a:gd name="connsiteY1-808" fmla="*/ 1190 h 10057"/>
                        <a:gd name="connsiteX2-809" fmla="*/ 8382 w 10000"/>
                        <a:gd name="connsiteY2-810" fmla="*/ 4457 h 10057"/>
                        <a:gd name="connsiteX3-811" fmla="*/ 9381 w 10000"/>
                        <a:gd name="connsiteY3-812" fmla="*/ 6724 h 10057"/>
                        <a:gd name="connsiteX4-813" fmla="*/ 10000 w 10000"/>
                        <a:gd name="connsiteY4-814" fmla="*/ 9391 h 10057"/>
                        <a:gd name="connsiteX5-815" fmla="*/ 7810 w 10000"/>
                        <a:gd name="connsiteY5-816" fmla="*/ 10057 h 10057"/>
                        <a:gd name="connsiteX6-817" fmla="*/ 476 w 10000"/>
                        <a:gd name="connsiteY6-818" fmla="*/ 3257 h 10057"/>
                        <a:gd name="connsiteX7-819" fmla="*/ 0 w 10000"/>
                        <a:gd name="connsiteY7-820" fmla="*/ 57 h 10057"/>
                        <a:gd name="connsiteX0-821" fmla="*/ 0 w 10000"/>
                        <a:gd name="connsiteY0-822" fmla="*/ 57 h 10057"/>
                        <a:gd name="connsiteX1-823" fmla="*/ 5333 w 10000"/>
                        <a:gd name="connsiteY1-824" fmla="*/ 1190 h 10057"/>
                        <a:gd name="connsiteX2-825" fmla="*/ 8382 w 10000"/>
                        <a:gd name="connsiteY2-826" fmla="*/ 4457 h 10057"/>
                        <a:gd name="connsiteX3-827" fmla="*/ 9381 w 10000"/>
                        <a:gd name="connsiteY3-828" fmla="*/ 6724 h 10057"/>
                        <a:gd name="connsiteX4-829" fmla="*/ 10000 w 10000"/>
                        <a:gd name="connsiteY4-830" fmla="*/ 9391 h 10057"/>
                        <a:gd name="connsiteX5-831" fmla="*/ 7810 w 10000"/>
                        <a:gd name="connsiteY5-832" fmla="*/ 10057 h 10057"/>
                        <a:gd name="connsiteX6-833" fmla="*/ 476 w 10000"/>
                        <a:gd name="connsiteY6-834" fmla="*/ 3257 h 10057"/>
                        <a:gd name="connsiteX7-835" fmla="*/ 0 w 10000"/>
                        <a:gd name="connsiteY7-836" fmla="*/ 57 h 10057"/>
                        <a:gd name="connsiteX0-837" fmla="*/ 0 w 10000"/>
                        <a:gd name="connsiteY0-838" fmla="*/ 57 h 10057"/>
                        <a:gd name="connsiteX1-839" fmla="*/ 5333 w 10000"/>
                        <a:gd name="connsiteY1-840" fmla="*/ 1190 h 10057"/>
                        <a:gd name="connsiteX2-841" fmla="*/ 8382 w 10000"/>
                        <a:gd name="connsiteY2-842" fmla="*/ 4457 h 10057"/>
                        <a:gd name="connsiteX3-843" fmla="*/ 9381 w 10000"/>
                        <a:gd name="connsiteY3-844" fmla="*/ 6724 h 10057"/>
                        <a:gd name="connsiteX4-845" fmla="*/ 10000 w 10000"/>
                        <a:gd name="connsiteY4-846" fmla="*/ 9391 h 10057"/>
                        <a:gd name="connsiteX5-847" fmla="*/ 7810 w 10000"/>
                        <a:gd name="connsiteY5-848" fmla="*/ 10057 h 10057"/>
                        <a:gd name="connsiteX6-849" fmla="*/ 476 w 10000"/>
                        <a:gd name="connsiteY6-850" fmla="*/ 3257 h 10057"/>
                        <a:gd name="connsiteX7-851" fmla="*/ 0 w 10000"/>
                        <a:gd name="connsiteY7-852" fmla="*/ 57 h 10057"/>
                        <a:gd name="connsiteX0-853" fmla="*/ 0 w 10000"/>
                        <a:gd name="connsiteY0-854" fmla="*/ 57 h 10057"/>
                        <a:gd name="connsiteX1-855" fmla="*/ 5333 w 10000"/>
                        <a:gd name="connsiteY1-856" fmla="*/ 1190 h 10057"/>
                        <a:gd name="connsiteX2-857" fmla="*/ 9381 w 10000"/>
                        <a:gd name="connsiteY2-858" fmla="*/ 6724 h 10057"/>
                        <a:gd name="connsiteX3-859" fmla="*/ 10000 w 10000"/>
                        <a:gd name="connsiteY3-860" fmla="*/ 9391 h 10057"/>
                        <a:gd name="connsiteX4-861" fmla="*/ 7810 w 10000"/>
                        <a:gd name="connsiteY4-862" fmla="*/ 10057 h 10057"/>
                        <a:gd name="connsiteX5-863" fmla="*/ 476 w 10000"/>
                        <a:gd name="connsiteY5-864" fmla="*/ 3257 h 10057"/>
                        <a:gd name="connsiteX6-865" fmla="*/ 0 w 10000"/>
                        <a:gd name="connsiteY6-866" fmla="*/ 57 h 10057"/>
                        <a:gd name="connsiteX0-867" fmla="*/ 0 w 10000"/>
                        <a:gd name="connsiteY0-868" fmla="*/ 57 h 10057"/>
                        <a:gd name="connsiteX1-869" fmla="*/ 5333 w 10000"/>
                        <a:gd name="connsiteY1-870" fmla="*/ 1190 h 10057"/>
                        <a:gd name="connsiteX2-871" fmla="*/ 10000 w 10000"/>
                        <a:gd name="connsiteY2-872" fmla="*/ 9391 h 10057"/>
                        <a:gd name="connsiteX3-873" fmla="*/ 7810 w 10000"/>
                        <a:gd name="connsiteY3-874" fmla="*/ 10057 h 10057"/>
                        <a:gd name="connsiteX4-875" fmla="*/ 476 w 10000"/>
                        <a:gd name="connsiteY4-876" fmla="*/ 3257 h 10057"/>
                        <a:gd name="connsiteX5-877" fmla="*/ 0 w 10000"/>
                        <a:gd name="connsiteY5-878" fmla="*/ 57 h 10057"/>
                        <a:gd name="connsiteX0-879" fmla="*/ 0 w 10000"/>
                        <a:gd name="connsiteY0-880" fmla="*/ 0 h 10000"/>
                        <a:gd name="connsiteX1-881" fmla="*/ 10000 w 10000"/>
                        <a:gd name="connsiteY1-882" fmla="*/ 9334 h 10000"/>
                        <a:gd name="connsiteX2-883" fmla="*/ 7810 w 10000"/>
                        <a:gd name="connsiteY2-884" fmla="*/ 10000 h 10000"/>
                        <a:gd name="connsiteX3-885" fmla="*/ 476 w 10000"/>
                        <a:gd name="connsiteY3-886" fmla="*/ 3200 h 10000"/>
                        <a:gd name="connsiteX4-887" fmla="*/ 0 w 10000"/>
                        <a:gd name="connsiteY4-888" fmla="*/ 0 h 10000"/>
                        <a:gd name="connsiteX0-889" fmla="*/ 0 w 10000"/>
                        <a:gd name="connsiteY0-890" fmla="*/ 0 h 10000"/>
                        <a:gd name="connsiteX1-891" fmla="*/ 10000 w 10000"/>
                        <a:gd name="connsiteY1-892" fmla="*/ 9334 h 10000"/>
                        <a:gd name="connsiteX2-893" fmla="*/ 7810 w 10000"/>
                        <a:gd name="connsiteY2-894" fmla="*/ 10000 h 10000"/>
                        <a:gd name="connsiteX3-895" fmla="*/ 476 w 10000"/>
                        <a:gd name="connsiteY3-896" fmla="*/ 3200 h 10000"/>
                        <a:gd name="connsiteX4-897" fmla="*/ 0 w 10000"/>
                        <a:gd name="connsiteY4-898" fmla="*/ 0 h 10000"/>
                        <a:gd name="connsiteX0-899" fmla="*/ 0 w 10000"/>
                        <a:gd name="connsiteY0-900" fmla="*/ 0 h 10000"/>
                        <a:gd name="connsiteX1-901" fmla="*/ 10000 w 10000"/>
                        <a:gd name="connsiteY1-902" fmla="*/ 9334 h 10000"/>
                        <a:gd name="connsiteX2-903" fmla="*/ 7810 w 10000"/>
                        <a:gd name="connsiteY2-904" fmla="*/ 10000 h 10000"/>
                        <a:gd name="connsiteX3-905" fmla="*/ 476 w 10000"/>
                        <a:gd name="connsiteY3-906" fmla="*/ 3200 h 10000"/>
                        <a:gd name="connsiteX4-907" fmla="*/ 0 w 10000"/>
                        <a:gd name="connsiteY4-908" fmla="*/ 0 h 10000"/>
                        <a:gd name="connsiteX0-909" fmla="*/ 0 w 10000"/>
                        <a:gd name="connsiteY0-910" fmla="*/ 1 h 10001"/>
                        <a:gd name="connsiteX1-911" fmla="*/ 10000 w 10000"/>
                        <a:gd name="connsiteY1-912" fmla="*/ 9335 h 10001"/>
                        <a:gd name="connsiteX2-913" fmla="*/ 7810 w 10000"/>
                        <a:gd name="connsiteY2-914" fmla="*/ 10001 h 10001"/>
                        <a:gd name="connsiteX3-915" fmla="*/ 476 w 10000"/>
                        <a:gd name="connsiteY3-916" fmla="*/ 3201 h 10001"/>
                        <a:gd name="connsiteX4-917" fmla="*/ 0 w 10000"/>
                        <a:gd name="connsiteY4-918" fmla="*/ 1 h 10001"/>
                        <a:gd name="connsiteX0-919" fmla="*/ 0 w 10000"/>
                        <a:gd name="connsiteY0-920" fmla="*/ 19 h 10019"/>
                        <a:gd name="connsiteX1-921" fmla="*/ 10000 w 10000"/>
                        <a:gd name="connsiteY1-922" fmla="*/ 9353 h 10019"/>
                        <a:gd name="connsiteX2-923" fmla="*/ 7810 w 10000"/>
                        <a:gd name="connsiteY2-924" fmla="*/ 10019 h 10019"/>
                        <a:gd name="connsiteX3-925" fmla="*/ 476 w 10000"/>
                        <a:gd name="connsiteY3-926" fmla="*/ 3219 h 10019"/>
                        <a:gd name="connsiteX4-927" fmla="*/ 0 w 10000"/>
                        <a:gd name="connsiteY4-928" fmla="*/ 19 h 10019"/>
                        <a:gd name="connsiteX0-929" fmla="*/ 0 w 10000"/>
                        <a:gd name="connsiteY0-930" fmla="*/ 27 h 10027"/>
                        <a:gd name="connsiteX1-931" fmla="*/ 10000 w 10000"/>
                        <a:gd name="connsiteY1-932" fmla="*/ 9361 h 10027"/>
                        <a:gd name="connsiteX2-933" fmla="*/ 7810 w 10000"/>
                        <a:gd name="connsiteY2-934" fmla="*/ 10027 h 10027"/>
                        <a:gd name="connsiteX3-935" fmla="*/ 476 w 10000"/>
                        <a:gd name="connsiteY3-936" fmla="*/ 3227 h 10027"/>
                        <a:gd name="connsiteX4-937" fmla="*/ 0 w 10000"/>
                        <a:gd name="connsiteY4-938" fmla="*/ 27 h 10027"/>
                        <a:gd name="connsiteX0-939" fmla="*/ 0 w 10000"/>
                        <a:gd name="connsiteY0-940" fmla="*/ 27 h 10027"/>
                        <a:gd name="connsiteX1-941" fmla="*/ 10000 w 10000"/>
                        <a:gd name="connsiteY1-942" fmla="*/ 9361 h 10027"/>
                        <a:gd name="connsiteX2-943" fmla="*/ 7810 w 10000"/>
                        <a:gd name="connsiteY2-944" fmla="*/ 10027 h 10027"/>
                        <a:gd name="connsiteX3-945" fmla="*/ 476 w 10000"/>
                        <a:gd name="connsiteY3-946" fmla="*/ 3227 h 10027"/>
                        <a:gd name="connsiteX4-947" fmla="*/ 0 w 10000"/>
                        <a:gd name="connsiteY4-948" fmla="*/ 27 h 10027"/>
                        <a:gd name="connsiteX0-949" fmla="*/ 0 w 10000"/>
                        <a:gd name="connsiteY0-950" fmla="*/ 27 h 10027"/>
                        <a:gd name="connsiteX1-951" fmla="*/ 10000 w 10000"/>
                        <a:gd name="connsiteY1-952" fmla="*/ 9361 h 10027"/>
                        <a:gd name="connsiteX2-953" fmla="*/ 7810 w 10000"/>
                        <a:gd name="connsiteY2-954" fmla="*/ 10027 h 10027"/>
                        <a:gd name="connsiteX3-955" fmla="*/ 476 w 10000"/>
                        <a:gd name="connsiteY3-956" fmla="*/ 3227 h 10027"/>
                        <a:gd name="connsiteX4-957" fmla="*/ 0 w 10000"/>
                        <a:gd name="connsiteY4-958" fmla="*/ 27 h 10027"/>
                        <a:gd name="connsiteX0-959" fmla="*/ 0 w 10000"/>
                        <a:gd name="connsiteY0-960" fmla="*/ 27 h 10027"/>
                        <a:gd name="connsiteX1-961" fmla="*/ 10000 w 10000"/>
                        <a:gd name="connsiteY1-962" fmla="*/ 9361 h 10027"/>
                        <a:gd name="connsiteX2-963" fmla="*/ 7810 w 10000"/>
                        <a:gd name="connsiteY2-964" fmla="*/ 10027 h 10027"/>
                        <a:gd name="connsiteX3-965" fmla="*/ 476 w 10000"/>
                        <a:gd name="connsiteY3-966" fmla="*/ 3227 h 10027"/>
                        <a:gd name="connsiteX4-967" fmla="*/ 0 w 10000"/>
                        <a:gd name="connsiteY4-968" fmla="*/ 27 h 10027"/>
                        <a:gd name="connsiteX0-969" fmla="*/ 0 w 10000"/>
                        <a:gd name="connsiteY0-970" fmla="*/ 27 h 10027"/>
                        <a:gd name="connsiteX1-971" fmla="*/ 10000 w 10000"/>
                        <a:gd name="connsiteY1-972" fmla="*/ 9361 h 10027"/>
                        <a:gd name="connsiteX2-973" fmla="*/ 7810 w 10000"/>
                        <a:gd name="connsiteY2-974" fmla="*/ 10027 h 10027"/>
                        <a:gd name="connsiteX3-975" fmla="*/ 476 w 10000"/>
                        <a:gd name="connsiteY3-976" fmla="*/ 3227 h 10027"/>
                        <a:gd name="connsiteX4-977" fmla="*/ 0 w 10000"/>
                        <a:gd name="connsiteY4-978" fmla="*/ 27 h 10027"/>
                        <a:gd name="connsiteX0-979" fmla="*/ 0 w 10000"/>
                        <a:gd name="connsiteY0-980" fmla="*/ 27 h 10027"/>
                        <a:gd name="connsiteX1-981" fmla="*/ 10000 w 10000"/>
                        <a:gd name="connsiteY1-982" fmla="*/ 9361 h 10027"/>
                        <a:gd name="connsiteX2-983" fmla="*/ 7810 w 10000"/>
                        <a:gd name="connsiteY2-984" fmla="*/ 10027 h 10027"/>
                        <a:gd name="connsiteX3-985" fmla="*/ 476 w 10000"/>
                        <a:gd name="connsiteY3-986" fmla="*/ 3227 h 10027"/>
                        <a:gd name="connsiteX4-987" fmla="*/ 0 w 10000"/>
                        <a:gd name="connsiteY4-988" fmla="*/ 27 h 10027"/>
                        <a:gd name="connsiteX0-989" fmla="*/ 0 w 10000"/>
                        <a:gd name="connsiteY0-990" fmla="*/ 27 h 10027"/>
                        <a:gd name="connsiteX1-991" fmla="*/ 10000 w 10000"/>
                        <a:gd name="connsiteY1-992" fmla="*/ 9361 h 10027"/>
                        <a:gd name="connsiteX2-993" fmla="*/ 7810 w 10000"/>
                        <a:gd name="connsiteY2-994" fmla="*/ 10027 h 10027"/>
                        <a:gd name="connsiteX3-995" fmla="*/ 476 w 10000"/>
                        <a:gd name="connsiteY3-996" fmla="*/ 3227 h 10027"/>
                        <a:gd name="connsiteX4-997" fmla="*/ 0 w 10000"/>
                        <a:gd name="connsiteY4-998" fmla="*/ 27 h 10027"/>
                        <a:gd name="connsiteX0-999" fmla="*/ 0 w 10000"/>
                        <a:gd name="connsiteY0-1000" fmla="*/ 27 h 10027"/>
                        <a:gd name="connsiteX1-1001" fmla="*/ 10000 w 10000"/>
                        <a:gd name="connsiteY1-1002" fmla="*/ 9361 h 10027"/>
                        <a:gd name="connsiteX2-1003" fmla="*/ 7810 w 10000"/>
                        <a:gd name="connsiteY2-1004" fmla="*/ 10027 h 10027"/>
                        <a:gd name="connsiteX3-1005" fmla="*/ 476 w 10000"/>
                        <a:gd name="connsiteY3-1006" fmla="*/ 3227 h 10027"/>
                        <a:gd name="connsiteX4-1007" fmla="*/ 0 w 10000"/>
                        <a:gd name="connsiteY4-1008" fmla="*/ 27 h 10027"/>
                        <a:gd name="connsiteX0-1009" fmla="*/ 0 w 10000"/>
                        <a:gd name="connsiteY0-1010" fmla="*/ 27 h 10027"/>
                        <a:gd name="connsiteX1-1011" fmla="*/ 10000 w 10000"/>
                        <a:gd name="connsiteY1-1012" fmla="*/ 9361 h 10027"/>
                        <a:gd name="connsiteX2-1013" fmla="*/ 7810 w 10000"/>
                        <a:gd name="connsiteY2-1014" fmla="*/ 10027 h 10027"/>
                        <a:gd name="connsiteX3-1015" fmla="*/ 476 w 10000"/>
                        <a:gd name="connsiteY3-1016" fmla="*/ 3227 h 10027"/>
                        <a:gd name="connsiteX4-1017" fmla="*/ 0 w 10000"/>
                        <a:gd name="connsiteY4-1018" fmla="*/ 27 h 10027"/>
                        <a:gd name="connsiteX0-1019" fmla="*/ 0 w 10000"/>
                        <a:gd name="connsiteY0-1020" fmla="*/ 27 h 10027"/>
                        <a:gd name="connsiteX1-1021" fmla="*/ 10000 w 10000"/>
                        <a:gd name="connsiteY1-1022" fmla="*/ 9361 h 10027"/>
                        <a:gd name="connsiteX2-1023" fmla="*/ 7810 w 10000"/>
                        <a:gd name="connsiteY2-1024" fmla="*/ 10027 h 10027"/>
                        <a:gd name="connsiteX3-1025" fmla="*/ 476 w 10000"/>
                        <a:gd name="connsiteY3-1026" fmla="*/ 3227 h 10027"/>
                        <a:gd name="connsiteX4-1027" fmla="*/ 0 w 10000"/>
                        <a:gd name="connsiteY4-1028" fmla="*/ 27 h 10027"/>
                        <a:gd name="connsiteX0-1029" fmla="*/ 0 w 10000"/>
                        <a:gd name="connsiteY0-1030" fmla="*/ 31 h 10031"/>
                        <a:gd name="connsiteX1-1031" fmla="*/ 10000 w 10000"/>
                        <a:gd name="connsiteY1-1032" fmla="*/ 9365 h 10031"/>
                        <a:gd name="connsiteX2-1033" fmla="*/ 7810 w 10000"/>
                        <a:gd name="connsiteY2-1034" fmla="*/ 10031 h 10031"/>
                        <a:gd name="connsiteX3-1035" fmla="*/ 476 w 10000"/>
                        <a:gd name="connsiteY3-1036" fmla="*/ 3231 h 10031"/>
                        <a:gd name="connsiteX4-1037" fmla="*/ 0 w 10000"/>
                        <a:gd name="connsiteY4-1038" fmla="*/ 31 h 10031"/>
                        <a:gd name="connsiteX0-1039" fmla="*/ 0 w 10000"/>
                        <a:gd name="connsiteY0-1040" fmla="*/ 31 h 10031"/>
                        <a:gd name="connsiteX1-1041" fmla="*/ 10000 w 10000"/>
                        <a:gd name="connsiteY1-1042" fmla="*/ 9365 h 10031"/>
                        <a:gd name="connsiteX2-1043" fmla="*/ 7810 w 10000"/>
                        <a:gd name="connsiteY2-1044" fmla="*/ 10031 h 10031"/>
                        <a:gd name="connsiteX3-1045" fmla="*/ 476 w 10000"/>
                        <a:gd name="connsiteY3-1046" fmla="*/ 3231 h 10031"/>
                        <a:gd name="connsiteX4-1047" fmla="*/ 0 w 10000"/>
                        <a:gd name="connsiteY4-1048" fmla="*/ 31 h 100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31">
                          <a:moveTo>
                            <a:pt x="0" y="31"/>
                          </a:moveTo>
                          <a:cubicBezTo>
                            <a:pt x="5755" y="-462"/>
                            <a:pt x="9809" y="4972"/>
                            <a:pt x="10000" y="9365"/>
                          </a:cubicBezTo>
                          <a:lnTo>
                            <a:pt x="7810" y="10031"/>
                          </a:lnTo>
                          <a:cubicBezTo>
                            <a:pt x="8110" y="6562"/>
                            <a:pt x="3677" y="1967"/>
                            <a:pt x="476" y="3231"/>
                          </a:cubicBezTo>
                          <a:cubicBezTo>
                            <a:pt x="317" y="2164"/>
                            <a:pt x="159" y="1098"/>
                            <a:pt x="0" y="31"/>
                          </a:cubicBezTo>
                          <a:close/>
                        </a:path>
                      </a:pathLst>
                    </a:custGeom>
                    <a:grpFill/>
                    <a:ln w="3175">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endParaRPr>
                    </a:p>
                  </p:txBody>
                </p:sp>
                <p:sp>
                  <p:nvSpPr>
                    <p:cNvPr id="415" name="Freeform 307"/>
                    <p:cNvSpPr/>
                    <p:nvPr/>
                  </p:nvSpPr>
                  <p:spPr bwMode="auto">
                    <a:xfrm>
                      <a:off x="-10676208" y="475513"/>
                      <a:ext cx="1265394" cy="1015352"/>
                    </a:xfrm>
                    <a:custGeom>
                      <a:avLst/>
                      <a:gdLst>
                        <a:gd name="T0" fmla="*/ 46 w 298"/>
                        <a:gd name="T1" fmla="*/ 0 h 211"/>
                        <a:gd name="T2" fmla="*/ 91 w 298"/>
                        <a:gd name="T3" fmla="*/ 3 h 211"/>
                        <a:gd name="T4" fmla="*/ 132 w 298"/>
                        <a:gd name="T5" fmla="*/ 14 h 211"/>
                        <a:gd name="T6" fmla="*/ 172 w 298"/>
                        <a:gd name="T7" fmla="*/ 32 h 211"/>
                        <a:gd name="T8" fmla="*/ 208 w 298"/>
                        <a:gd name="T9" fmla="*/ 57 h 211"/>
                        <a:gd name="T10" fmla="*/ 239 w 298"/>
                        <a:gd name="T11" fmla="*/ 86 h 211"/>
                        <a:gd name="T12" fmla="*/ 265 w 298"/>
                        <a:gd name="T13" fmla="*/ 121 h 211"/>
                        <a:gd name="T14" fmla="*/ 285 w 298"/>
                        <a:gd name="T15" fmla="*/ 158 h 211"/>
                        <a:gd name="T16" fmla="*/ 298 w 298"/>
                        <a:gd name="T17" fmla="*/ 201 h 211"/>
                        <a:gd name="T18" fmla="*/ 250 w 298"/>
                        <a:gd name="T19" fmla="*/ 211 h 211"/>
                        <a:gd name="T20" fmla="*/ 237 w 298"/>
                        <a:gd name="T21" fmla="*/ 171 h 211"/>
                        <a:gd name="T22" fmla="*/ 217 w 298"/>
                        <a:gd name="T23" fmla="*/ 137 h 211"/>
                        <a:gd name="T24" fmla="*/ 191 w 298"/>
                        <a:gd name="T25" fmla="*/ 108 h 211"/>
                        <a:gd name="T26" fmla="*/ 160 w 298"/>
                        <a:gd name="T27" fmla="*/ 83 h 211"/>
                        <a:gd name="T28" fmla="*/ 126 w 298"/>
                        <a:gd name="T29" fmla="*/ 63 h 211"/>
                        <a:gd name="T30" fmla="*/ 86 w 298"/>
                        <a:gd name="T31" fmla="*/ 52 h 211"/>
                        <a:gd name="T32" fmla="*/ 46 w 298"/>
                        <a:gd name="T33" fmla="*/ 49 h 211"/>
                        <a:gd name="T34" fmla="*/ 10 w 298"/>
                        <a:gd name="T35" fmla="*/ 52 h 211"/>
                        <a:gd name="T36" fmla="*/ 0 w 298"/>
                        <a:gd name="T37" fmla="*/ 3 h 211"/>
                        <a:gd name="T38" fmla="*/ 46 w 298"/>
                        <a:gd name="T39" fmla="*/ 0 h 211"/>
                        <a:gd name="connsiteX0" fmla="*/ 1544 w 10000"/>
                        <a:gd name="connsiteY0" fmla="*/ 0 h 10000"/>
                        <a:gd name="connsiteX1" fmla="*/ 3054 w 10000"/>
                        <a:gd name="connsiteY1" fmla="*/ 142 h 10000"/>
                        <a:gd name="connsiteX2" fmla="*/ 4430 w 10000"/>
                        <a:gd name="connsiteY2" fmla="*/ 664 h 10000"/>
                        <a:gd name="connsiteX3" fmla="*/ 5772 w 10000"/>
                        <a:gd name="connsiteY3" fmla="*/ 1517 h 10000"/>
                        <a:gd name="connsiteX4" fmla="*/ 6980 w 10000"/>
                        <a:gd name="connsiteY4" fmla="*/ 2701 h 10000"/>
                        <a:gd name="connsiteX5" fmla="*/ 8020 w 10000"/>
                        <a:gd name="connsiteY5" fmla="*/ 4076 h 10000"/>
                        <a:gd name="connsiteX6" fmla="*/ 8893 w 10000"/>
                        <a:gd name="connsiteY6" fmla="*/ 5735 h 10000"/>
                        <a:gd name="connsiteX7" fmla="*/ 9564 w 10000"/>
                        <a:gd name="connsiteY7" fmla="*/ 7488 h 10000"/>
                        <a:gd name="connsiteX8" fmla="*/ 10000 w 10000"/>
                        <a:gd name="connsiteY8" fmla="*/ 9526 h 10000"/>
                        <a:gd name="connsiteX9" fmla="*/ 8389 w 10000"/>
                        <a:gd name="connsiteY9" fmla="*/ 10000 h 10000"/>
                        <a:gd name="connsiteX10" fmla="*/ 7953 w 10000"/>
                        <a:gd name="connsiteY10" fmla="*/ 8104 h 10000"/>
                        <a:gd name="connsiteX11" fmla="*/ 7282 w 10000"/>
                        <a:gd name="connsiteY11" fmla="*/ 6493 h 10000"/>
                        <a:gd name="connsiteX12" fmla="*/ 6409 w 10000"/>
                        <a:gd name="connsiteY12" fmla="*/ 5118 h 10000"/>
                        <a:gd name="connsiteX13" fmla="*/ 5369 w 10000"/>
                        <a:gd name="connsiteY13" fmla="*/ 3934 h 10000"/>
                        <a:gd name="connsiteX14" fmla="*/ 4228 w 10000"/>
                        <a:gd name="connsiteY14" fmla="*/ 2986 h 10000"/>
                        <a:gd name="connsiteX15" fmla="*/ 2886 w 10000"/>
                        <a:gd name="connsiteY15" fmla="*/ 2464 h 10000"/>
                        <a:gd name="connsiteX16" fmla="*/ 336 w 10000"/>
                        <a:gd name="connsiteY16" fmla="*/ 2464 h 10000"/>
                        <a:gd name="connsiteX17" fmla="*/ 0 w 10000"/>
                        <a:gd name="connsiteY17" fmla="*/ 142 h 10000"/>
                        <a:gd name="connsiteX18" fmla="*/ 1544 w 10000"/>
                        <a:gd name="connsiteY18" fmla="*/ 0 h 10000"/>
                        <a:gd name="connsiteX0-1" fmla="*/ 1544 w 10000"/>
                        <a:gd name="connsiteY0-2" fmla="*/ 0 h 10000"/>
                        <a:gd name="connsiteX1-3" fmla="*/ 3054 w 10000"/>
                        <a:gd name="connsiteY1-4" fmla="*/ 142 h 10000"/>
                        <a:gd name="connsiteX2-5" fmla="*/ 4430 w 10000"/>
                        <a:gd name="connsiteY2-6" fmla="*/ 664 h 10000"/>
                        <a:gd name="connsiteX3-7" fmla="*/ 5772 w 10000"/>
                        <a:gd name="connsiteY3-8" fmla="*/ 1517 h 10000"/>
                        <a:gd name="connsiteX4-9" fmla="*/ 6980 w 10000"/>
                        <a:gd name="connsiteY4-10" fmla="*/ 2701 h 10000"/>
                        <a:gd name="connsiteX5-11" fmla="*/ 8020 w 10000"/>
                        <a:gd name="connsiteY5-12" fmla="*/ 4076 h 10000"/>
                        <a:gd name="connsiteX6-13" fmla="*/ 8893 w 10000"/>
                        <a:gd name="connsiteY6-14" fmla="*/ 5735 h 10000"/>
                        <a:gd name="connsiteX7-15" fmla="*/ 9564 w 10000"/>
                        <a:gd name="connsiteY7-16" fmla="*/ 7488 h 10000"/>
                        <a:gd name="connsiteX8-17" fmla="*/ 10000 w 10000"/>
                        <a:gd name="connsiteY8-18" fmla="*/ 9526 h 10000"/>
                        <a:gd name="connsiteX9-19" fmla="*/ 8389 w 10000"/>
                        <a:gd name="connsiteY9-20" fmla="*/ 10000 h 10000"/>
                        <a:gd name="connsiteX10-21" fmla="*/ 7953 w 10000"/>
                        <a:gd name="connsiteY10-22" fmla="*/ 8104 h 10000"/>
                        <a:gd name="connsiteX11-23" fmla="*/ 7282 w 10000"/>
                        <a:gd name="connsiteY11-24" fmla="*/ 6493 h 10000"/>
                        <a:gd name="connsiteX12-25" fmla="*/ 6409 w 10000"/>
                        <a:gd name="connsiteY12-26" fmla="*/ 5118 h 10000"/>
                        <a:gd name="connsiteX13-27" fmla="*/ 5369 w 10000"/>
                        <a:gd name="connsiteY13-28" fmla="*/ 3934 h 10000"/>
                        <a:gd name="connsiteX14-29" fmla="*/ 4228 w 10000"/>
                        <a:gd name="connsiteY14-30" fmla="*/ 2986 h 10000"/>
                        <a:gd name="connsiteX15-31" fmla="*/ 336 w 10000"/>
                        <a:gd name="connsiteY15-32" fmla="*/ 2464 h 10000"/>
                        <a:gd name="connsiteX16-33" fmla="*/ 0 w 10000"/>
                        <a:gd name="connsiteY16-34" fmla="*/ 142 h 10000"/>
                        <a:gd name="connsiteX17-35" fmla="*/ 1544 w 10000"/>
                        <a:gd name="connsiteY17-36" fmla="*/ 0 h 10000"/>
                        <a:gd name="connsiteX0-37" fmla="*/ 1544 w 10000"/>
                        <a:gd name="connsiteY0-38" fmla="*/ 0 h 10000"/>
                        <a:gd name="connsiteX1-39" fmla="*/ 3054 w 10000"/>
                        <a:gd name="connsiteY1-40" fmla="*/ 142 h 10000"/>
                        <a:gd name="connsiteX2-41" fmla="*/ 4430 w 10000"/>
                        <a:gd name="connsiteY2-42" fmla="*/ 664 h 10000"/>
                        <a:gd name="connsiteX3-43" fmla="*/ 5772 w 10000"/>
                        <a:gd name="connsiteY3-44" fmla="*/ 1517 h 10000"/>
                        <a:gd name="connsiteX4-45" fmla="*/ 6980 w 10000"/>
                        <a:gd name="connsiteY4-46" fmla="*/ 2701 h 10000"/>
                        <a:gd name="connsiteX5-47" fmla="*/ 8020 w 10000"/>
                        <a:gd name="connsiteY5-48" fmla="*/ 4076 h 10000"/>
                        <a:gd name="connsiteX6-49" fmla="*/ 8893 w 10000"/>
                        <a:gd name="connsiteY6-50" fmla="*/ 5735 h 10000"/>
                        <a:gd name="connsiteX7-51" fmla="*/ 9564 w 10000"/>
                        <a:gd name="connsiteY7-52" fmla="*/ 7488 h 10000"/>
                        <a:gd name="connsiteX8-53" fmla="*/ 10000 w 10000"/>
                        <a:gd name="connsiteY8-54" fmla="*/ 9526 h 10000"/>
                        <a:gd name="connsiteX9-55" fmla="*/ 8389 w 10000"/>
                        <a:gd name="connsiteY9-56" fmla="*/ 10000 h 10000"/>
                        <a:gd name="connsiteX10-57" fmla="*/ 7953 w 10000"/>
                        <a:gd name="connsiteY10-58" fmla="*/ 8104 h 10000"/>
                        <a:gd name="connsiteX11-59" fmla="*/ 7282 w 10000"/>
                        <a:gd name="connsiteY11-60" fmla="*/ 6493 h 10000"/>
                        <a:gd name="connsiteX12-61" fmla="*/ 6409 w 10000"/>
                        <a:gd name="connsiteY12-62" fmla="*/ 5118 h 10000"/>
                        <a:gd name="connsiteX13-63" fmla="*/ 5369 w 10000"/>
                        <a:gd name="connsiteY13-64" fmla="*/ 3934 h 10000"/>
                        <a:gd name="connsiteX14-65" fmla="*/ 336 w 10000"/>
                        <a:gd name="connsiteY14-66" fmla="*/ 2464 h 10000"/>
                        <a:gd name="connsiteX15-67" fmla="*/ 0 w 10000"/>
                        <a:gd name="connsiteY15-68" fmla="*/ 142 h 10000"/>
                        <a:gd name="connsiteX16-69" fmla="*/ 1544 w 10000"/>
                        <a:gd name="connsiteY16-70" fmla="*/ 0 h 10000"/>
                        <a:gd name="connsiteX0-71" fmla="*/ 1544 w 10000"/>
                        <a:gd name="connsiteY0-72" fmla="*/ 0 h 10000"/>
                        <a:gd name="connsiteX1-73" fmla="*/ 3054 w 10000"/>
                        <a:gd name="connsiteY1-74" fmla="*/ 142 h 10000"/>
                        <a:gd name="connsiteX2-75" fmla="*/ 4430 w 10000"/>
                        <a:gd name="connsiteY2-76" fmla="*/ 664 h 10000"/>
                        <a:gd name="connsiteX3-77" fmla="*/ 5772 w 10000"/>
                        <a:gd name="connsiteY3-78" fmla="*/ 1517 h 10000"/>
                        <a:gd name="connsiteX4-79" fmla="*/ 6980 w 10000"/>
                        <a:gd name="connsiteY4-80" fmla="*/ 2701 h 10000"/>
                        <a:gd name="connsiteX5-81" fmla="*/ 8020 w 10000"/>
                        <a:gd name="connsiteY5-82" fmla="*/ 4076 h 10000"/>
                        <a:gd name="connsiteX6-83" fmla="*/ 8893 w 10000"/>
                        <a:gd name="connsiteY6-84" fmla="*/ 5735 h 10000"/>
                        <a:gd name="connsiteX7-85" fmla="*/ 9564 w 10000"/>
                        <a:gd name="connsiteY7-86" fmla="*/ 7488 h 10000"/>
                        <a:gd name="connsiteX8-87" fmla="*/ 10000 w 10000"/>
                        <a:gd name="connsiteY8-88" fmla="*/ 9526 h 10000"/>
                        <a:gd name="connsiteX9-89" fmla="*/ 8389 w 10000"/>
                        <a:gd name="connsiteY9-90" fmla="*/ 10000 h 10000"/>
                        <a:gd name="connsiteX10-91" fmla="*/ 7953 w 10000"/>
                        <a:gd name="connsiteY10-92" fmla="*/ 8104 h 10000"/>
                        <a:gd name="connsiteX11-93" fmla="*/ 7282 w 10000"/>
                        <a:gd name="connsiteY11-94" fmla="*/ 6493 h 10000"/>
                        <a:gd name="connsiteX12-95" fmla="*/ 6409 w 10000"/>
                        <a:gd name="connsiteY12-96" fmla="*/ 5118 h 10000"/>
                        <a:gd name="connsiteX13-97" fmla="*/ 336 w 10000"/>
                        <a:gd name="connsiteY13-98" fmla="*/ 2464 h 10000"/>
                        <a:gd name="connsiteX14-99" fmla="*/ 0 w 10000"/>
                        <a:gd name="connsiteY14-100" fmla="*/ 142 h 10000"/>
                        <a:gd name="connsiteX15-101" fmla="*/ 1544 w 10000"/>
                        <a:gd name="connsiteY15-102" fmla="*/ 0 h 10000"/>
                        <a:gd name="connsiteX0-103" fmla="*/ 1544 w 10000"/>
                        <a:gd name="connsiteY0-104" fmla="*/ 0 h 10000"/>
                        <a:gd name="connsiteX1-105" fmla="*/ 3054 w 10000"/>
                        <a:gd name="connsiteY1-106" fmla="*/ 142 h 10000"/>
                        <a:gd name="connsiteX2-107" fmla="*/ 4430 w 10000"/>
                        <a:gd name="connsiteY2-108" fmla="*/ 664 h 10000"/>
                        <a:gd name="connsiteX3-109" fmla="*/ 5772 w 10000"/>
                        <a:gd name="connsiteY3-110" fmla="*/ 1517 h 10000"/>
                        <a:gd name="connsiteX4-111" fmla="*/ 6980 w 10000"/>
                        <a:gd name="connsiteY4-112" fmla="*/ 2701 h 10000"/>
                        <a:gd name="connsiteX5-113" fmla="*/ 8020 w 10000"/>
                        <a:gd name="connsiteY5-114" fmla="*/ 4076 h 10000"/>
                        <a:gd name="connsiteX6-115" fmla="*/ 8893 w 10000"/>
                        <a:gd name="connsiteY6-116" fmla="*/ 5735 h 10000"/>
                        <a:gd name="connsiteX7-117" fmla="*/ 9564 w 10000"/>
                        <a:gd name="connsiteY7-118" fmla="*/ 7488 h 10000"/>
                        <a:gd name="connsiteX8-119" fmla="*/ 10000 w 10000"/>
                        <a:gd name="connsiteY8-120" fmla="*/ 9526 h 10000"/>
                        <a:gd name="connsiteX9-121" fmla="*/ 8389 w 10000"/>
                        <a:gd name="connsiteY9-122" fmla="*/ 10000 h 10000"/>
                        <a:gd name="connsiteX10-123" fmla="*/ 7953 w 10000"/>
                        <a:gd name="connsiteY10-124" fmla="*/ 8104 h 10000"/>
                        <a:gd name="connsiteX11-125" fmla="*/ 7282 w 10000"/>
                        <a:gd name="connsiteY11-126" fmla="*/ 6493 h 10000"/>
                        <a:gd name="connsiteX12-127" fmla="*/ 336 w 10000"/>
                        <a:gd name="connsiteY12-128" fmla="*/ 2464 h 10000"/>
                        <a:gd name="connsiteX13-129" fmla="*/ 0 w 10000"/>
                        <a:gd name="connsiteY13-130" fmla="*/ 142 h 10000"/>
                        <a:gd name="connsiteX14-131" fmla="*/ 1544 w 10000"/>
                        <a:gd name="connsiteY14-132" fmla="*/ 0 h 10000"/>
                        <a:gd name="connsiteX0-133" fmla="*/ 1544 w 10000"/>
                        <a:gd name="connsiteY0-134" fmla="*/ 0 h 10000"/>
                        <a:gd name="connsiteX1-135" fmla="*/ 3054 w 10000"/>
                        <a:gd name="connsiteY1-136" fmla="*/ 142 h 10000"/>
                        <a:gd name="connsiteX2-137" fmla="*/ 4430 w 10000"/>
                        <a:gd name="connsiteY2-138" fmla="*/ 664 h 10000"/>
                        <a:gd name="connsiteX3-139" fmla="*/ 5772 w 10000"/>
                        <a:gd name="connsiteY3-140" fmla="*/ 1517 h 10000"/>
                        <a:gd name="connsiteX4-141" fmla="*/ 6980 w 10000"/>
                        <a:gd name="connsiteY4-142" fmla="*/ 2701 h 10000"/>
                        <a:gd name="connsiteX5-143" fmla="*/ 8020 w 10000"/>
                        <a:gd name="connsiteY5-144" fmla="*/ 4076 h 10000"/>
                        <a:gd name="connsiteX6-145" fmla="*/ 8893 w 10000"/>
                        <a:gd name="connsiteY6-146" fmla="*/ 5735 h 10000"/>
                        <a:gd name="connsiteX7-147" fmla="*/ 9564 w 10000"/>
                        <a:gd name="connsiteY7-148" fmla="*/ 7488 h 10000"/>
                        <a:gd name="connsiteX8-149" fmla="*/ 10000 w 10000"/>
                        <a:gd name="connsiteY8-150" fmla="*/ 9526 h 10000"/>
                        <a:gd name="connsiteX9-151" fmla="*/ 8389 w 10000"/>
                        <a:gd name="connsiteY9-152" fmla="*/ 10000 h 10000"/>
                        <a:gd name="connsiteX10-153" fmla="*/ 7953 w 10000"/>
                        <a:gd name="connsiteY10-154" fmla="*/ 8104 h 10000"/>
                        <a:gd name="connsiteX11-155" fmla="*/ 336 w 10000"/>
                        <a:gd name="connsiteY11-156" fmla="*/ 2464 h 10000"/>
                        <a:gd name="connsiteX12-157" fmla="*/ 0 w 10000"/>
                        <a:gd name="connsiteY12-158" fmla="*/ 142 h 10000"/>
                        <a:gd name="connsiteX13-159" fmla="*/ 1544 w 10000"/>
                        <a:gd name="connsiteY13-160" fmla="*/ 0 h 10000"/>
                        <a:gd name="connsiteX0-161" fmla="*/ 1544 w 10000"/>
                        <a:gd name="connsiteY0-162" fmla="*/ 0 h 10000"/>
                        <a:gd name="connsiteX1-163" fmla="*/ 3054 w 10000"/>
                        <a:gd name="connsiteY1-164" fmla="*/ 142 h 10000"/>
                        <a:gd name="connsiteX2-165" fmla="*/ 4430 w 10000"/>
                        <a:gd name="connsiteY2-166" fmla="*/ 664 h 10000"/>
                        <a:gd name="connsiteX3-167" fmla="*/ 5772 w 10000"/>
                        <a:gd name="connsiteY3-168" fmla="*/ 1517 h 10000"/>
                        <a:gd name="connsiteX4-169" fmla="*/ 6980 w 10000"/>
                        <a:gd name="connsiteY4-170" fmla="*/ 2701 h 10000"/>
                        <a:gd name="connsiteX5-171" fmla="*/ 8020 w 10000"/>
                        <a:gd name="connsiteY5-172" fmla="*/ 4076 h 10000"/>
                        <a:gd name="connsiteX6-173" fmla="*/ 8893 w 10000"/>
                        <a:gd name="connsiteY6-174" fmla="*/ 5735 h 10000"/>
                        <a:gd name="connsiteX7-175" fmla="*/ 9564 w 10000"/>
                        <a:gd name="connsiteY7-176" fmla="*/ 7488 h 10000"/>
                        <a:gd name="connsiteX8-177" fmla="*/ 10000 w 10000"/>
                        <a:gd name="connsiteY8-178" fmla="*/ 9526 h 10000"/>
                        <a:gd name="connsiteX9-179" fmla="*/ 8389 w 10000"/>
                        <a:gd name="connsiteY9-180" fmla="*/ 10000 h 10000"/>
                        <a:gd name="connsiteX10-181" fmla="*/ 336 w 10000"/>
                        <a:gd name="connsiteY10-182" fmla="*/ 2464 h 10000"/>
                        <a:gd name="connsiteX11-183" fmla="*/ 0 w 10000"/>
                        <a:gd name="connsiteY11-184" fmla="*/ 142 h 10000"/>
                        <a:gd name="connsiteX12-185" fmla="*/ 1544 w 10000"/>
                        <a:gd name="connsiteY12-186" fmla="*/ 0 h 10000"/>
                        <a:gd name="connsiteX0-187" fmla="*/ 1544 w 10000"/>
                        <a:gd name="connsiteY0-188" fmla="*/ 0 h 10000"/>
                        <a:gd name="connsiteX1-189" fmla="*/ 3054 w 10000"/>
                        <a:gd name="connsiteY1-190" fmla="*/ 142 h 10000"/>
                        <a:gd name="connsiteX2-191" fmla="*/ 4430 w 10000"/>
                        <a:gd name="connsiteY2-192" fmla="*/ 664 h 10000"/>
                        <a:gd name="connsiteX3-193" fmla="*/ 5772 w 10000"/>
                        <a:gd name="connsiteY3-194" fmla="*/ 1517 h 10000"/>
                        <a:gd name="connsiteX4-195" fmla="*/ 6980 w 10000"/>
                        <a:gd name="connsiteY4-196" fmla="*/ 2701 h 10000"/>
                        <a:gd name="connsiteX5-197" fmla="*/ 8020 w 10000"/>
                        <a:gd name="connsiteY5-198" fmla="*/ 4076 h 10000"/>
                        <a:gd name="connsiteX6-199" fmla="*/ 8893 w 10000"/>
                        <a:gd name="connsiteY6-200" fmla="*/ 5735 h 10000"/>
                        <a:gd name="connsiteX7-201" fmla="*/ 9564 w 10000"/>
                        <a:gd name="connsiteY7-202" fmla="*/ 7488 h 10000"/>
                        <a:gd name="connsiteX8-203" fmla="*/ 10000 w 10000"/>
                        <a:gd name="connsiteY8-204" fmla="*/ 9526 h 10000"/>
                        <a:gd name="connsiteX9-205" fmla="*/ 8389 w 10000"/>
                        <a:gd name="connsiteY9-206" fmla="*/ 10000 h 10000"/>
                        <a:gd name="connsiteX10-207" fmla="*/ 336 w 10000"/>
                        <a:gd name="connsiteY10-208" fmla="*/ 2464 h 10000"/>
                        <a:gd name="connsiteX11-209" fmla="*/ 0 w 10000"/>
                        <a:gd name="connsiteY11-210" fmla="*/ 142 h 10000"/>
                        <a:gd name="connsiteX12-211" fmla="*/ 1544 w 10000"/>
                        <a:gd name="connsiteY12-212" fmla="*/ 0 h 10000"/>
                        <a:gd name="connsiteX0-213" fmla="*/ 1544 w 10000"/>
                        <a:gd name="connsiteY0-214" fmla="*/ 0 h 10000"/>
                        <a:gd name="connsiteX1-215" fmla="*/ 3054 w 10000"/>
                        <a:gd name="connsiteY1-216" fmla="*/ 142 h 10000"/>
                        <a:gd name="connsiteX2-217" fmla="*/ 4430 w 10000"/>
                        <a:gd name="connsiteY2-218" fmla="*/ 664 h 10000"/>
                        <a:gd name="connsiteX3-219" fmla="*/ 5772 w 10000"/>
                        <a:gd name="connsiteY3-220" fmla="*/ 1517 h 10000"/>
                        <a:gd name="connsiteX4-221" fmla="*/ 6980 w 10000"/>
                        <a:gd name="connsiteY4-222" fmla="*/ 2701 h 10000"/>
                        <a:gd name="connsiteX5-223" fmla="*/ 8020 w 10000"/>
                        <a:gd name="connsiteY5-224" fmla="*/ 4076 h 10000"/>
                        <a:gd name="connsiteX6-225" fmla="*/ 8893 w 10000"/>
                        <a:gd name="connsiteY6-226" fmla="*/ 5735 h 10000"/>
                        <a:gd name="connsiteX7-227" fmla="*/ 9564 w 10000"/>
                        <a:gd name="connsiteY7-228" fmla="*/ 7488 h 10000"/>
                        <a:gd name="connsiteX8-229" fmla="*/ 10000 w 10000"/>
                        <a:gd name="connsiteY8-230" fmla="*/ 9526 h 10000"/>
                        <a:gd name="connsiteX9-231" fmla="*/ 8389 w 10000"/>
                        <a:gd name="connsiteY9-232" fmla="*/ 10000 h 10000"/>
                        <a:gd name="connsiteX10-233" fmla="*/ 336 w 10000"/>
                        <a:gd name="connsiteY10-234" fmla="*/ 2464 h 10000"/>
                        <a:gd name="connsiteX11-235" fmla="*/ 0 w 10000"/>
                        <a:gd name="connsiteY11-236" fmla="*/ 142 h 10000"/>
                        <a:gd name="connsiteX12-237" fmla="*/ 1544 w 10000"/>
                        <a:gd name="connsiteY12-238" fmla="*/ 0 h 10000"/>
                        <a:gd name="connsiteX0-239" fmla="*/ 1544 w 10000"/>
                        <a:gd name="connsiteY0-240" fmla="*/ 0 h 10000"/>
                        <a:gd name="connsiteX1-241" fmla="*/ 3054 w 10000"/>
                        <a:gd name="connsiteY1-242" fmla="*/ 142 h 10000"/>
                        <a:gd name="connsiteX2-243" fmla="*/ 4430 w 10000"/>
                        <a:gd name="connsiteY2-244" fmla="*/ 664 h 10000"/>
                        <a:gd name="connsiteX3-245" fmla="*/ 5772 w 10000"/>
                        <a:gd name="connsiteY3-246" fmla="*/ 1517 h 10000"/>
                        <a:gd name="connsiteX4-247" fmla="*/ 6980 w 10000"/>
                        <a:gd name="connsiteY4-248" fmla="*/ 2701 h 10000"/>
                        <a:gd name="connsiteX5-249" fmla="*/ 8020 w 10000"/>
                        <a:gd name="connsiteY5-250" fmla="*/ 4076 h 10000"/>
                        <a:gd name="connsiteX6-251" fmla="*/ 8893 w 10000"/>
                        <a:gd name="connsiteY6-252" fmla="*/ 5735 h 10000"/>
                        <a:gd name="connsiteX7-253" fmla="*/ 9564 w 10000"/>
                        <a:gd name="connsiteY7-254" fmla="*/ 7488 h 10000"/>
                        <a:gd name="connsiteX8-255" fmla="*/ 10000 w 10000"/>
                        <a:gd name="connsiteY8-256" fmla="*/ 9526 h 10000"/>
                        <a:gd name="connsiteX9-257" fmla="*/ 8389 w 10000"/>
                        <a:gd name="connsiteY9-258" fmla="*/ 10000 h 10000"/>
                        <a:gd name="connsiteX10-259" fmla="*/ 336 w 10000"/>
                        <a:gd name="connsiteY10-260" fmla="*/ 2464 h 10000"/>
                        <a:gd name="connsiteX11-261" fmla="*/ 0 w 10000"/>
                        <a:gd name="connsiteY11-262" fmla="*/ 142 h 10000"/>
                        <a:gd name="connsiteX12-263" fmla="*/ 1544 w 10000"/>
                        <a:gd name="connsiteY12-264" fmla="*/ 0 h 10000"/>
                        <a:gd name="connsiteX0-265" fmla="*/ 1544 w 10000"/>
                        <a:gd name="connsiteY0-266" fmla="*/ 0 h 10000"/>
                        <a:gd name="connsiteX1-267" fmla="*/ 3054 w 10000"/>
                        <a:gd name="connsiteY1-268" fmla="*/ 142 h 10000"/>
                        <a:gd name="connsiteX2-269" fmla="*/ 4430 w 10000"/>
                        <a:gd name="connsiteY2-270" fmla="*/ 664 h 10000"/>
                        <a:gd name="connsiteX3-271" fmla="*/ 5772 w 10000"/>
                        <a:gd name="connsiteY3-272" fmla="*/ 1517 h 10000"/>
                        <a:gd name="connsiteX4-273" fmla="*/ 6980 w 10000"/>
                        <a:gd name="connsiteY4-274" fmla="*/ 2701 h 10000"/>
                        <a:gd name="connsiteX5-275" fmla="*/ 8020 w 10000"/>
                        <a:gd name="connsiteY5-276" fmla="*/ 4076 h 10000"/>
                        <a:gd name="connsiteX6-277" fmla="*/ 8893 w 10000"/>
                        <a:gd name="connsiteY6-278" fmla="*/ 5735 h 10000"/>
                        <a:gd name="connsiteX7-279" fmla="*/ 9564 w 10000"/>
                        <a:gd name="connsiteY7-280" fmla="*/ 7488 h 10000"/>
                        <a:gd name="connsiteX8-281" fmla="*/ 10000 w 10000"/>
                        <a:gd name="connsiteY8-282" fmla="*/ 9526 h 10000"/>
                        <a:gd name="connsiteX9-283" fmla="*/ 8389 w 10000"/>
                        <a:gd name="connsiteY9-284" fmla="*/ 10000 h 10000"/>
                        <a:gd name="connsiteX10-285" fmla="*/ 336 w 10000"/>
                        <a:gd name="connsiteY10-286" fmla="*/ 2464 h 10000"/>
                        <a:gd name="connsiteX11-287" fmla="*/ 0 w 10000"/>
                        <a:gd name="connsiteY11-288" fmla="*/ 142 h 10000"/>
                        <a:gd name="connsiteX12-289" fmla="*/ 1544 w 10000"/>
                        <a:gd name="connsiteY12-290" fmla="*/ 0 h 10000"/>
                        <a:gd name="connsiteX0-291" fmla="*/ 1544 w 10000"/>
                        <a:gd name="connsiteY0-292" fmla="*/ 0 h 10000"/>
                        <a:gd name="connsiteX1-293" fmla="*/ 3054 w 10000"/>
                        <a:gd name="connsiteY1-294" fmla="*/ 142 h 10000"/>
                        <a:gd name="connsiteX2-295" fmla="*/ 4430 w 10000"/>
                        <a:gd name="connsiteY2-296" fmla="*/ 664 h 10000"/>
                        <a:gd name="connsiteX3-297" fmla="*/ 5772 w 10000"/>
                        <a:gd name="connsiteY3-298" fmla="*/ 1517 h 10000"/>
                        <a:gd name="connsiteX4-299" fmla="*/ 6980 w 10000"/>
                        <a:gd name="connsiteY4-300" fmla="*/ 2701 h 10000"/>
                        <a:gd name="connsiteX5-301" fmla="*/ 8020 w 10000"/>
                        <a:gd name="connsiteY5-302" fmla="*/ 4076 h 10000"/>
                        <a:gd name="connsiteX6-303" fmla="*/ 8893 w 10000"/>
                        <a:gd name="connsiteY6-304" fmla="*/ 5735 h 10000"/>
                        <a:gd name="connsiteX7-305" fmla="*/ 9564 w 10000"/>
                        <a:gd name="connsiteY7-306" fmla="*/ 7488 h 10000"/>
                        <a:gd name="connsiteX8-307" fmla="*/ 10000 w 10000"/>
                        <a:gd name="connsiteY8-308" fmla="*/ 9526 h 10000"/>
                        <a:gd name="connsiteX9-309" fmla="*/ 8389 w 10000"/>
                        <a:gd name="connsiteY9-310" fmla="*/ 10000 h 10000"/>
                        <a:gd name="connsiteX10-311" fmla="*/ 336 w 10000"/>
                        <a:gd name="connsiteY10-312" fmla="*/ 2464 h 10000"/>
                        <a:gd name="connsiteX11-313" fmla="*/ 0 w 10000"/>
                        <a:gd name="connsiteY11-314" fmla="*/ 142 h 10000"/>
                        <a:gd name="connsiteX12-315" fmla="*/ 1544 w 10000"/>
                        <a:gd name="connsiteY12-316" fmla="*/ 0 h 10000"/>
                        <a:gd name="connsiteX0-317" fmla="*/ 1544 w 10000"/>
                        <a:gd name="connsiteY0-318" fmla="*/ 0 h 10000"/>
                        <a:gd name="connsiteX1-319" fmla="*/ 3054 w 10000"/>
                        <a:gd name="connsiteY1-320" fmla="*/ 142 h 10000"/>
                        <a:gd name="connsiteX2-321" fmla="*/ 4430 w 10000"/>
                        <a:gd name="connsiteY2-322" fmla="*/ 664 h 10000"/>
                        <a:gd name="connsiteX3-323" fmla="*/ 5772 w 10000"/>
                        <a:gd name="connsiteY3-324" fmla="*/ 1517 h 10000"/>
                        <a:gd name="connsiteX4-325" fmla="*/ 6980 w 10000"/>
                        <a:gd name="connsiteY4-326" fmla="*/ 2701 h 10000"/>
                        <a:gd name="connsiteX5-327" fmla="*/ 8020 w 10000"/>
                        <a:gd name="connsiteY5-328" fmla="*/ 4076 h 10000"/>
                        <a:gd name="connsiteX6-329" fmla="*/ 8893 w 10000"/>
                        <a:gd name="connsiteY6-330" fmla="*/ 5735 h 10000"/>
                        <a:gd name="connsiteX7-331" fmla="*/ 9564 w 10000"/>
                        <a:gd name="connsiteY7-332" fmla="*/ 7488 h 10000"/>
                        <a:gd name="connsiteX8-333" fmla="*/ 10000 w 10000"/>
                        <a:gd name="connsiteY8-334" fmla="*/ 9526 h 10000"/>
                        <a:gd name="connsiteX9-335" fmla="*/ 8389 w 10000"/>
                        <a:gd name="connsiteY9-336" fmla="*/ 10000 h 10000"/>
                        <a:gd name="connsiteX10-337" fmla="*/ 336 w 10000"/>
                        <a:gd name="connsiteY10-338" fmla="*/ 2464 h 10000"/>
                        <a:gd name="connsiteX11-339" fmla="*/ 0 w 10000"/>
                        <a:gd name="connsiteY11-340" fmla="*/ 142 h 10000"/>
                        <a:gd name="connsiteX12-341" fmla="*/ 1544 w 10000"/>
                        <a:gd name="connsiteY12-342" fmla="*/ 0 h 10000"/>
                        <a:gd name="connsiteX0-343" fmla="*/ 1544 w 10000"/>
                        <a:gd name="connsiteY0-344" fmla="*/ 0 h 10000"/>
                        <a:gd name="connsiteX1-345" fmla="*/ 3054 w 10000"/>
                        <a:gd name="connsiteY1-346" fmla="*/ 142 h 10000"/>
                        <a:gd name="connsiteX2-347" fmla="*/ 4430 w 10000"/>
                        <a:gd name="connsiteY2-348" fmla="*/ 664 h 10000"/>
                        <a:gd name="connsiteX3-349" fmla="*/ 5772 w 10000"/>
                        <a:gd name="connsiteY3-350" fmla="*/ 1517 h 10000"/>
                        <a:gd name="connsiteX4-351" fmla="*/ 6980 w 10000"/>
                        <a:gd name="connsiteY4-352" fmla="*/ 2701 h 10000"/>
                        <a:gd name="connsiteX5-353" fmla="*/ 8020 w 10000"/>
                        <a:gd name="connsiteY5-354" fmla="*/ 4076 h 10000"/>
                        <a:gd name="connsiteX6-355" fmla="*/ 8893 w 10000"/>
                        <a:gd name="connsiteY6-356" fmla="*/ 5735 h 10000"/>
                        <a:gd name="connsiteX7-357" fmla="*/ 9564 w 10000"/>
                        <a:gd name="connsiteY7-358" fmla="*/ 7488 h 10000"/>
                        <a:gd name="connsiteX8-359" fmla="*/ 10000 w 10000"/>
                        <a:gd name="connsiteY8-360" fmla="*/ 9526 h 10000"/>
                        <a:gd name="connsiteX9-361" fmla="*/ 8389 w 10000"/>
                        <a:gd name="connsiteY9-362" fmla="*/ 10000 h 10000"/>
                        <a:gd name="connsiteX10-363" fmla="*/ 336 w 10000"/>
                        <a:gd name="connsiteY10-364" fmla="*/ 2464 h 10000"/>
                        <a:gd name="connsiteX11-365" fmla="*/ 0 w 10000"/>
                        <a:gd name="connsiteY11-366" fmla="*/ 142 h 10000"/>
                        <a:gd name="connsiteX12-367" fmla="*/ 1544 w 10000"/>
                        <a:gd name="connsiteY12-368" fmla="*/ 0 h 10000"/>
                        <a:gd name="connsiteX0-369" fmla="*/ 1544 w 10000"/>
                        <a:gd name="connsiteY0-370" fmla="*/ 0 h 10000"/>
                        <a:gd name="connsiteX1-371" fmla="*/ 3054 w 10000"/>
                        <a:gd name="connsiteY1-372" fmla="*/ 142 h 10000"/>
                        <a:gd name="connsiteX2-373" fmla="*/ 4430 w 10000"/>
                        <a:gd name="connsiteY2-374" fmla="*/ 664 h 10000"/>
                        <a:gd name="connsiteX3-375" fmla="*/ 5772 w 10000"/>
                        <a:gd name="connsiteY3-376" fmla="*/ 1517 h 10000"/>
                        <a:gd name="connsiteX4-377" fmla="*/ 6980 w 10000"/>
                        <a:gd name="connsiteY4-378" fmla="*/ 2701 h 10000"/>
                        <a:gd name="connsiteX5-379" fmla="*/ 8020 w 10000"/>
                        <a:gd name="connsiteY5-380" fmla="*/ 4076 h 10000"/>
                        <a:gd name="connsiteX6-381" fmla="*/ 8893 w 10000"/>
                        <a:gd name="connsiteY6-382" fmla="*/ 5735 h 10000"/>
                        <a:gd name="connsiteX7-383" fmla="*/ 9564 w 10000"/>
                        <a:gd name="connsiteY7-384" fmla="*/ 7488 h 10000"/>
                        <a:gd name="connsiteX8-385" fmla="*/ 10000 w 10000"/>
                        <a:gd name="connsiteY8-386" fmla="*/ 9526 h 10000"/>
                        <a:gd name="connsiteX9-387" fmla="*/ 8389 w 10000"/>
                        <a:gd name="connsiteY9-388" fmla="*/ 10000 h 10000"/>
                        <a:gd name="connsiteX10-389" fmla="*/ 336 w 10000"/>
                        <a:gd name="connsiteY10-390" fmla="*/ 2464 h 10000"/>
                        <a:gd name="connsiteX11-391" fmla="*/ 0 w 10000"/>
                        <a:gd name="connsiteY11-392" fmla="*/ 142 h 10000"/>
                        <a:gd name="connsiteX12-393" fmla="*/ 1544 w 10000"/>
                        <a:gd name="connsiteY12-394" fmla="*/ 0 h 10000"/>
                        <a:gd name="connsiteX0-395" fmla="*/ 0 w 10000"/>
                        <a:gd name="connsiteY0-396" fmla="*/ 0 h 9858"/>
                        <a:gd name="connsiteX1-397" fmla="*/ 3054 w 10000"/>
                        <a:gd name="connsiteY1-398" fmla="*/ 0 h 9858"/>
                        <a:gd name="connsiteX2-399" fmla="*/ 4430 w 10000"/>
                        <a:gd name="connsiteY2-400" fmla="*/ 522 h 9858"/>
                        <a:gd name="connsiteX3-401" fmla="*/ 5772 w 10000"/>
                        <a:gd name="connsiteY3-402" fmla="*/ 1375 h 9858"/>
                        <a:gd name="connsiteX4-403" fmla="*/ 6980 w 10000"/>
                        <a:gd name="connsiteY4-404" fmla="*/ 2559 h 9858"/>
                        <a:gd name="connsiteX5-405" fmla="*/ 8020 w 10000"/>
                        <a:gd name="connsiteY5-406" fmla="*/ 3934 h 9858"/>
                        <a:gd name="connsiteX6-407" fmla="*/ 8893 w 10000"/>
                        <a:gd name="connsiteY6-408" fmla="*/ 5593 h 9858"/>
                        <a:gd name="connsiteX7-409" fmla="*/ 9564 w 10000"/>
                        <a:gd name="connsiteY7-410" fmla="*/ 7346 h 9858"/>
                        <a:gd name="connsiteX8-411" fmla="*/ 10000 w 10000"/>
                        <a:gd name="connsiteY8-412" fmla="*/ 9384 h 9858"/>
                        <a:gd name="connsiteX9-413" fmla="*/ 8389 w 10000"/>
                        <a:gd name="connsiteY9-414" fmla="*/ 9858 h 9858"/>
                        <a:gd name="connsiteX10-415" fmla="*/ 336 w 10000"/>
                        <a:gd name="connsiteY10-416" fmla="*/ 2322 h 9858"/>
                        <a:gd name="connsiteX11-417" fmla="*/ 0 w 10000"/>
                        <a:gd name="connsiteY11-418" fmla="*/ 0 h 9858"/>
                        <a:gd name="connsiteX0-419" fmla="*/ 0 w 10000"/>
                        <a:gd name="connsiteY0-420" fmla="*/ 0 h 10000"/>
                        <a:gd name="connsiteX1-421" fmla="*/ 4430 w 10000"/>
                        <a:gd name="connsiteY1-422" fmla="*/ 530 h 10000"/>
                        <a:gd name="connsiteX2-423" fmla="*/ 5772 w 10000"/>
                        <a:gd name="connsiteY2-424" fmla="*/ 1395 h 10000"/>
                        <a:gd name="connsiteX3-425" fmla="*/ 6980 w 10000"/>
                        <a:gd name="connsiteY3-426" fmla="*/ 2596 h 10000"/>
                        <a:gd name="connsiteX4-427" fmla="*/ 8020 w 10000"/>
                        <a:gd name="connsiteY4-428" fmla="*/ 3991 h 10000"/>
                        <a:gd name="connsiteX5-429" fmla="*/ 8893 w 10000"/>
                        <a:gd name="connsiteY5-430" fmla="*/ 5674 h 10000"/>
                        <a:gd name="connsiteX6-431" fmla="*/ 9564 w 10000"/>
                        <a:gd name="connsiteY6-432" fmla="*/ 7452 h 10000"/>
                        <a:gd name="connsiteX7-433" fmla="*/ 10000 w 10000"/>
                        <a:gd name="connsiteY7-434" fmla="*/ 9519 h 10000"/>
                        <a:gd name="connsiteX8-435" fmla="*/ 8389 w 10000"/>
                        <a:gd name="connsiteY8-436" fmla="*/ 10000 h 10000"/>
                        <a:gd name="connsiteX9-437" fmla="*/ 336 w 10000"/>
                        <a:gd name="connsiteY9-438" fmla="*/ 2355 h 10000"/>
                        <a:gd name="connsiteX10-439" fmla="*/ 0 w 10000"/>
                        <a:gd name="connsiteY10-440" fmla="*/ 0 h 10000"/>
                        <a:gd name="connsiteX0-441" fmla="*/ 0 w 10000"/>
                        <a:gd name="connsiteY0-442" fmla="*/ 0 h 10000"/>
                        <a:gd name="connsiteX1-443" fmla="*/ 5772 w 10000"/>
                        <a:gd name="connsiteY1-444" fmla="*/ 1395 h 10000"/>
                        <a:gd name="connsiteX2-445" fmla="*/ 6980 w 10000"/>
                        <a:gd name="connsiteY2-446" fmla="*/ 2596 h 10000"/>
                        <a:gd name="connsiteX3-447" fmla="*/ 8020 w 10000"/>
                        <a:gd name="connsiteY3-448" fmla="*/ 3991 h 10000"/>
                        <a:gd name="connsiteX4-449" fmla="*/ 8893 w 10000"/>
                        <a:gd name="connsiteY4-450" fmla="*/ 5674 h 10000"/>
                        <a:gd name="connsiteX5-451" fmla="*/ 9564 w 10000"/>
                        <a:gd name="connsiteY5-452" fmla="*/ 7452 h 10000"/>
                        <a:gd name="connsiteX6-453" fmla="*/ 10000 w 10000"/>
                        <a:gd name="connsiteY6-454" fmla="*/ 9519 h 10000"/>
                        <a:gd name="connsiteX7-455" fmla="*/ 8389 w 10000"/>
                        <a:gd name="connsiteY7-456" fmla="*/ 10000 h 10000"/>
                        <a:gd name="connsiteX8-457" fmla="*/ 336 w 10000"/>
                        <a:gd name="connsiteY8-458" fmla="*/ 2355 h 10000"/>
                        <a:gd name="connsiteX9-459" fmla="*/ 0 w 10000"/>
                        <a:gd name="connsiteY9-460" fmla="*/ 0 h 10000"/>
                        <a:gd name="connsiteX0-461" fmla="*/ 0 w 10000"/>
                        <a:gd name="connsiteY0-462" fmla="*/ 0 h 10000"/>
                        <a:gd name="connsiteX1-463" fmla="*/ 6980 w 10000"/>
                        <a:gd name="connsiteY1-464" fmla="*/ 2596 h 10000"/>
                        <a:gd name="connsiteX2-465" fmla="*/ 8020 w 10000"/>
                        <a:gd name="connsiteY2-466" fmla="*/ 3991 h 10000"/>
                        <a:gd name="connsiteX3-467" fmla="*/ 8893 w 10000"/>
                        <a:gd name="connsiteY3-468" fmla="*/ 5674 h 10000"/>
                        <a:gd name="connsiteX4-469" fmla="*/ 9564 w 10000"/>
                        <a:gd name="connsiteY4-470" fmla="*/ 7452 h 10000"/>
                        <a:gd name="connsiteX5-471" fmla="*/ 10000 w 10000"/>
                        <a:gd name="connsiteY5-472" fmla="*/ 9519 h 10000"/>
                        <a:gd name="connsiteX6-473" fmla="*/ 8389 w 10000"/>
                        <a:gd name="connsiteY6-474" fmla="*/ 10000 h 10000"/>
                        <a:gd name="connsiteX7-475" fmla="*/ 336 w 10000"/>
                        <a:gd name="connsiteY7-476" fmla="*/ 2355 h 10000"/>
                        <a:gd name="connsiteX8-477" fmla="*/ 0 w 10000"/>
                        <a:gd name="connsiteY8-478" fmla="*/ 0 h 10000"/>
                        <a:gd name="connsiteX0-479" fmla="*/ 0 w 10000"/>
                        <a:gd name="connsiteY0-480" fmla="*/ 0 h 10000"/>
                        <a:gd name="connsiteX1-481" fmla="*/ 8020 w 10000"/>
                        <a:gd name="connsiteY1-482" fmla="*/ 3991 h 10000"/>
                        <a:gd name="connsiteX2-483" fmla="*/ 8893 w 10000"/>
                        <a:gd name="connsiteY2-484" fmla="*/ 5674 h 10000"/>
                        <a:gd name="connsiteX3-485" fmla="*/ 9564 w 10000"/>
                        <a:gd name="connsiteY3-486" fmla="*/ 7452 h 10000"/>
                        <a:gd name="connsiteX4-487" fmla="*/ 10000 w 10000"/>
                        <a:gd name="connsiteY4-488" fmla="*/ 9519 h 10000"/>
                        <a:gd name="connsiteX5-489" fmla="*/ 8389 w 10000"/>
                        <a:gd name="connsiteY5-490" fmla="*/ 10000 h 10000"/>
                        <a:gd name="connsiteX6-491" fmla="*/ 336 w 10000"/>
                        <a:gd name="connsiteY6-492" fmla="*/ 2355 h 10000"/>
                        <a:gd name="connsiteX7-493" fmla="*/ 0 w 10000"/>
                        <a:gd name="connsiteY7-494" fmla="*/ 0 h 10000"/>
                        <a:gd name="connsiteX0-495" fmla="*/ 0 w 10000"/>
                        <a:gd name="connsiteY0-496" fmla="*/ 0 h 10000"/>
                        <a:gd name="connsiteX1-497" fmla="*/ 8893 w 10000"/>
                        <a:gd name="connsiteY1-498" fmla="*/ 5674 h 10000"/>
                        <a:gd name="connsiteX2-499" fmla="*/ 9564 w 10000"/>
                        <a:gd name="connsiteY2-500" fmla="*/ 7452 h 10000"/>
                        <a:gd name="connsiteX3-501" fmla="*/ 10000 w 10000"/>
                        <a:gd name="connsiteY3-502" fmla="*/ 9519 h 10000"/>
                        <a:gd name="connsiteX4-503" fmla="*/ 8389 w 10000"/>
                        <a:gd name="connsiteY4-504" fmla="*/ 10000 h 10000"/>
                        <a:gd name="connsiteX5-505" fmla="*/ 336 w 10000"/>
                        <a:gd name="connsiteY5-506" fmla="*/ 2355 h 10000"/>
                        <a:gd name="connsiteX6-507" fmla="*/ 0 w 10000"/>
                        <a:gd name="connsiteY6-508" fmla="*/ 0 h 10000"/>
                        <a:gd name="connsiteX0-509" fmla="*/ 0 w 10000"/>
                        <a:gd name="connsiteY0-510" fmla="*/ 0 h 10000"/>
                        <a:gd name="connsiteX1-511" fmla="*/ 9564 w 10000"/>
                        <a:gd name="connsiteY1-512" fmla="*/ 7452 h 10000"/>
                        <a:gd name="connsiteX2-513" fmla="*/ 10000 w 10000"/>
                        <a:gd name="connsiteY2-514" fmla="*/ 9519 h 10000"/>
                        <a:gd name="connsiteX3-515" fmla="*/ 8389 w 10000"/>
                        <a:gd name="connsiteY3-516" fmla="*/ 10000 h 10000"/>
                        <a:gd name="connsiteX4-517" fmla="*/ 336 w 10000"/>
                        <a:gd name="connsiteY4-518" fmla="*/ 2355 h 10000"/>
                        <a:gd name="connsiteX5-519" fmla="*/ 0 w 10000"/>
                        <a:gd name="connsiteY5-520" fmla="*/ 0 h 10000"/>
                        <a:gd name="connsiteX0-521" fmla="*/ 0 w 10000"/>
                        <a:gd name="connsiteY0-522" fmla="*/ 0 h 10000"/>
                        <a:gd name="connsiteX1-523" fmla="*/ 9564 w 10000"/>
                        <a:gd name="connsiteY1-524" fmla="*/ 7452 h 10000"/>
                        <a:gd name="connsiteX2-525" fmla="*/ 10000 w 10000"/>
                        <a:gd name="connsiteY2-526" fmla="*/ 9519 h 10000"/>
                        <a:gd name="connsiteX3-527" fmla="*/ 8389 w 10000"/>
                        <a:gd name="connsiteY3-528" fmla="*/ 10000 h 10000"/>
                        <a:gd name="connsiteX4-529" fmla="*/ 336 w 10000"/>
                        <a:gd name="connsiteY4-530" fmla="*/ 2355 h 10000"/>
                        <a:gd name="connsiteX5-531" fmla="*/ 0 w 10000"/>
                        <a:gd name="connsiteY5-532" fmla="*/ 0 h 10000"/>
                        <a:gd name="connsiteX0-533" fmla="*/ 0 w 10000"/>
                        <a:gd name="connsiteY0-534" fmla="*/ 0 h 10000"/>
                        <a:gd name="connsiteX1-535" fmla="*/ 9564 w 10000"/>
                        <a:gd name="connsiteY1-536" fmla="*/ 7452 h 10000"/>
                        <a:gd name="connsiteX2-537" fmla="*/ 10000 w 10000"/>
                        <a:gd name="connsiteY2-538" fmla="*/ 9519 h 10000"/>
                        <a:gd name="connsiteX3-539" fmla="*/ 8389 w 10000"/>
                        <a:gd name="connsiteY3-540" fmla="*/ 10000 h 10000"/>
                        <a:gd name="connsiteX4-541" fmla="*/ 336 w 10000"/>
                        <a:gd name="connsiteY4-542" fmla="*/ 2355 h 10000"/>
                        <a:gd name="connsiteX5-543" fmla="*/ 0 w 10000"/>
                        <a:gd name="connsiteY5-544" fmla="*/ 0 h 10000"/>
                        <a:gd name="connsiteX0-545" fmla="*/ 0 w 10000"/>
                        <a:gd name="connsiteY0-546" fmla="*/ 0 h 10000"/>
                        <a:gd name="connsiteX1-547" fmla="*/ 9564 w 10000"/>
                        <a:gd name="connsiteY1-548" fmla="*/ 7452 h 10000"/>
                        <a:gd name="connsiteX2-549" fmla="*/ 10000 w 10000"/>
                        <a:gd name="connsiteY2-550" fmla="*/ 9519 h 10000"/>
                        <a:gd name="connsiteX3-551" fmla="*/ 8389 w 10000"/>
                        <a:gd name="connsiteY3-552" fmla="*/ 10000 h 10000"/>
                        <a:gd name="connsiteX4-553" fmla="*/ 336 w 10000"/>
                        <a:gd name="connsiteY4-554" fmla="*/ 2355 h 10000"/>
                        <a:gd name="connsiteX5-555" fmla="*/ 0 w 10000"/>
                        <a:gd name="connsiteY5-556" fmla="*/ 0 h 10000"/>
                        <a:gd name="connsiteX0-557" fmla="*/ 0 w 10000"/>
                        <a:gd name="connsiteY0-558" fmla="*/ 0 h 10000"/>
                        <a:gd name="connsiteX1-559" fmla="*/ 9564 w 10000"/>
                        <a:gd name="connsiteY1-560" fmla="*/ 7452 h 10000"/>
                        <a:gd name="connsiteX2-561" fmla="*/ 10000 w 10000"/>
                        <a:gd name="connsiteY2-562" fmla="*/ 9519 h 10000"/>
                        <a:gd name="connsiteX3-563" fmla="*/ 8389 w 10000"/>
                        <a:gd name="connsiteY3-564" fmla="*/ 10000 h 10000"/>
                        <a:gd name="connsiteX4-565" fmla="*/ 336 w 10000"/>
                        <a:gd name="connsiteY4-566" fmla="*/ 2355 h 10000"/>
                        <a:gd name="connsiteX5-567" fmla="*/ 0 w 10000"/>
                        <a:gd name="connsiteY5-568" fmla="*/ 0 h 10000"/>
                        <a:gd name="connsiteX0-569" fmla="*/ 0 w 10000"/>
                        <a:gd name="connsiteY0-570" fmla="*/ 0 h 10000"/>
                        <a:gd name="connsiteX1-571" fmla="*/ 9564 w 10000"/>
                        <a:gd name="connsiteY1-572" fmla="*/ 7452 h 10000"/>
                        <a:gd name="connsiteX2-573" fmla="*/ 10000 w 10000"/>
                        <a:gd name="connsiteY2-574" fmla="*/ 9519 h 10000"/>
                        <a:gd name="connsiteX3-575" fmla="*/ 8389 w 10000"/>
                        <a:gd name="connsiteY3-576" fmla="*/ 10000 h 10000"/>
                        <a:gd name="connsiteX4-577" fmla="*/ 336 w 10000"/>
                        <a:gd name="connsiteY4-578" fmla="*/ 2355 h 10000"/>
                        <a:gd name="connsiteX5-579" fmla="*/ 0 w 10000"/>
                        <a:gd name="connsiteY5-580" fmla="*/ 0 h 10000"/>
                        <a:gd name="connsiteX0-581" fmla="*/ 0 w 10000"/>
                        <a:gd name="connsiteY0-582" fmla="*/ 0 h 10000"/>
                        <a:gd name="connsiteX1-583" fmla="*/ 10000 w 10000"/>
                        <a:gd name="connsiteY1-584" fmla="*/ 9519 h 10000"/>
                        <a:gd name="connsiteX2-585" fmla="*/ 8389 w 10000"/>
                        <a:gd name="connsiteY2-586" fmla="*/ 10000 h 10000"/>
                        <a:gd name="connsiteX3-587" fmla="*/ 336 w 10000"/>
                        <a:gd name="connsiteY3-588" fmla="*/ 2355 h 10000"/>
                        <a:gd name="connsiteX4-589" fmla="*/ 0 w 10000"/>
                        <a:gd name="connsiteY4-590" fmla="*/ 0 h 10000"/>
                        <a:gd name="connsiteX0-591" fmla="*/ 0 w 10000"/>
                        <a:gd name="connsiteY0-592" fmla="*/ 0 h 10000"/>
                        <a:gd name="connsiteX1-593" fmla="*/ 10000 w 10000"/>
                        <a:gd name="connsiteY1-594" fmla="*/ 9519 h 10000"/>
                        <a:gd name="connsiteX2-595" fmla="*/ 8389 w 10000"/>
                        <a:gd name="connsiteY2-596" fmla="*/ 10000 h 10000"/>
                        <a:gd name="connsiteX3-597" fmla="*/ 336 w 10000"/>
                        <a:gd name="connsiteY3-598" fmla="*/ 2355 h 10000"/>
                        <a:gd name="connsiteX4-599" fmla="*/ 0 w 10000"/>
                        <a:gd name="connsiteY4-600" fmla="*/ 0 h 10000"/>
                        <a:gd name="connsiteX0-601" fmla="*/ 0 w 10000"/>
                        <a:gd name="connsiteY0-602" fmla="*/ 0 h 10000"/>
                        <a:gd name="connsiteX1-603" fmla="*/ 10000 w 10000"/>
                        <a:gd name="connsiteY1-604" fmla="*/ 9519 h 10000"/>
                        <a:gd name="connsiteX2-605" fmla="*/ 8389 w 10000"/>
                        <a:gd name="connsiteY2-606" fmla="*/ 10000 h 10000"/>
                        <a:gd name="connsiteX3-607" fmla="*/ 336 w 10000"/>
                        <a:gd name="connsiteY3-608" fmla="*/ 2355 h 10000"/>
                        <a:gd name="connsiteX4-609" fmla="*/ 0 w 10000"/>
                        <a:gd name="connsiteY4-610" fmla="*/ 0 h 10000"/>
                        <a:gd name="connsiteX0-611" fmla="*/ 0 w 10000"/>
                        <a:gd name="connsiteY0-612" fmla="*/ 0 h 10000"/>
                        <a:gd name="connsiteX1-613" fmla="*/ 10000 w 10000"/>
                        <a:gd name="connsiteY1-614" fmla="*/ 9519 h 10000"/>
                        <a:gd name="connsiteX2-615" fmla="*/ 8389 w 10000"/>
                        <a:gd name="connsiteY2-616" fmla="*/ 10000 h 10000"/>
                        <a:gd name="connsiteX3-617" fmla="*/ 336 w 10000"/>
                        <a:gd name="connsiteY3-618" fmla="*/ 2355 h 10000"/>
                        <a:gd name="connsiteX4-619" fmla="*/ 0 w 10000"/>
                        <a:gd name="connsiteY4-620" fmla="*/ 0 h 10000"/>
                        <a:gd name="connsiteX0-621" fmla="*/ 0 w 10000"/>
                        <a:gd name="connsiteY0-622" fmla="*/ 19 h 10019"/>
                        <a:gd name="connsiteX1-623" fmla="*/ 10000 w 10000"/>
                        <a:gd name="connsiteY1-624" fmla="*/ 9538 h 10019"/>
                        <a:gd name="connsiteX2-625" fmla="*/ 8389 w 10000"/>
                        <a:gd name="connsiteY2-626" fmla="*/ 10019 h 10019"/>
                        <a:gd name="connsiteX3-627" fmla="*/ 336 w 10000"/>
                        <a:gd name="connsiteY3-628" fmla="*/ 2374 h 10019"/>
                        <a:gd name="connsiteX4-629" fmla="*/ 0 w 10000"/>
                        <a:gd name="connsiteY4-630" fmla="*/ 19 h 10019"/>
                        <a:gd name="connsiteX0-631" fmla="*/ 0 w 10000"/>
                        <a:gd name="connsiteY0-632" fmla="*/ 189 h 10189"/>
                        <a:gd name="connsiteX1-633" fmla="*/ 10000 w 10000"/>
                        <a:gd name="connsiteY1-634" fmla="*/ 9708 h 10189"/>
                        <a:gd name="connsiteX2-635" fmla="*/ 8389 w 10000"/>
                        <a:gd name="connsiteY2-636" fmla="*/ 10189 h 10189"/>
                        <a:gd name="connsiteX3-637" fmla="*/ 336 w 10000"/>
                        <a:gd name="connsiteY3-638" fmla="*/ 2544 h 10189"/>
                        <a:gd name="connsiteX4-639" fmla="*/ 0 w 10000"/>
                        <a:gd name="connsiteY4-640" fmla="*/ 189 h 10189"/>
                        <a:gd name="connsiteX0-641" fmla="*/ 0 w 10000"/>
                        <a:gd name="connsiteY0-642" fmla="*/ 202 h 10202"/>
                        <a:gd name="connsiteX1-643" fmla="*/ 10000 w 10000"/>
                        <a:gd name="connsiteY1-644" fmla="*/ 9721 h 10202"/>
                        <a:gd name="connsiteX2-645" fmla="*/ 8389 w 10000"/>
                        <a:gd name="connsiteY2-646" fmla="*/ 10202 h 10202"/>
                        <a:gd name="connsiteX3-647" fmla="*/ 336 w 10000"/>
                        <a:gd name="connsiteY3-648" fmla="*/ 2557 h 10202"/>
                        <a:gd name="connsiteX4-649" fmla="*/ 0 w 10000"/>
                        <a:gd name="connsiteY4-650" fmla="*/ 202 h 10202"/>
                        <a:gd name="connsiteX0-651" fmla="*/ 0 w 10000"/>
                        <a:gd name="connsiteY0-652" fmla="*/ 204 h 10204"/>
                        <a:gd name="connsiteX1-653" fmla="*/ 10000 w 10000"/>
                        <a:gd name="connsiteY1-654" fmla="*/ 9723 h 10204"/>
                        <a:gd name="connsiteX2-655" fmla="*/ 8389 w 10000"/>
                        <a:gd name="connsiteY2-656" fmla="*/ 10204 h 10204"/>
                        <a:gd name="connsiteX3-657" fmla="*/ 336 w 10000"/>
                        <a:gd name="connsiteY3-658" fmla="*/ 2559 h 10204"/>
                        <a:gd name="connsiteX4-659" fmla="*/ 0 w 10000"/>
                        <a:gd name="connsiteY4-660" fmla="*/ 204 h 10204"/>
                        <a:gd name="connsiteX0-661" fmla="*/ 0 w 10000"/>
                        <a:gd name="connsiteY0-662" fmla="*/ 92 h 10092"/>
                        <a:gd name="connsiteX1-663" fmla="*/ 10000 w 10000"/>
                        <a:gd name="connsiteY1-664" fmla="*/ 9611 h 10092"/>
                        <a:gd name="connsiteX2-665" fmla="*/ 8389 w 10000"/>
                        <a:gd name="connsiteY2-666" fmla="*/ 10092 h 10092"/>
                        <a:gd name="connsiteX3-667" fmla="*/ 336 w 10000"/>
                        <a:gd name="connsiteY3-668" fmla="*/ 2447 h 10092"/>
                        <a:gd name="connsiteX4-669" fmla="*/ 0 w 10000"/>
                        <a:gd name="connsiteY4-670" fmla="*/ 92 h 10092"/>
                        <a:gd name="connsiteX0-671" fmla="*/ 0 w 10000"/>
                        <a:gd name="connsiteY0-672" fmla="*/ 27 h 10027"/>
                        <a:gd name="connsiteX1-673" fmla="*/ 10000 w 10000"/>
                        <a:gd name="connsiteY1-674" fmla="*/ 9546 h 10027"/>
                        <a:gd name="connsiteX2-675" fmla="*/ 8389 w 10000"/>
                        <a:gd name="connsiteY2-676" fmla="*/ 10027 h 10027"/>
                        <a:gd name="connsiteX3-677" fmla="*/ 336 w 10000"/>
                        <a:gd name="connsiteY3-678" fmla="*/ 2382 h 10027"/>
                        <a:gd name="connsiteX4-679" fmla="*/ 0 w 10000"/>
                        <a:gd name="connsiteY4-680" fmla="*/ 27 h 10027"/>
                        <a:gd name="connsiteX0-681" fmla="*/ 0 w 10000"/>
                        <a:gd name="connsiteY0-682" fmla="*/ 27 h 10027"/>
                        <a:gd name="connsiteX1-683" fmla="*/ 10000 w 10000"/>
                        <a:gd name="connsiteY1-684" fmla="*/ 9546 h 10027"/>
                        <a:gd name="connsiteX2-685" fmla="*/ 8389 w 10000"/>
                        <a:gd name="connsiteY2-686" fmla="*/ 10027 h 10027"/>
                        <a:gd name="connsiteX3-687" fmla="*/ 336 w 10000"/>
                        <a:gd name="connsiteY3-688" fmla="*/ 2382 h 10027"/>
                        <a:gd name="connsiteX4-689" fmla="*/ 0 w 10000"/>
                        <a:gd name="connsiteY4-690" fmla="*/ 27 h 10027"/>
                        <a:gd name="connsiteX0-691" fmla="*/ 0 w 10000"/>
                        <a:gd name="connsiteY0-692" fmla="*/ 28 h 10028"/>
                        <a:gd name="connsiteX1-693" fmla="*/ 10000 w 10000"/>
                        <a:gd name="connsiteY1-694" fmla="*/ 9547 h 10028"/>
                        <a:gd name="connsiteX2-695" fmla="*/ 8389 w 10000"/>
                        <a:gd name="connsiteY2-696" fmla="*/ 10028 h 10028"/>
                        <a:gd name="connsiteX3-697" fmla="*/ 336 w 10000"/>
                        <a:gd name="connsiteY3-698" fmla="*/ 2383 h 10028"/>
                        <a:gd name="connsiteX4-699" fmla="*/ 0 w 10000"/>
                        <a:gd name="connsiteY4-700" fmla="*/ 28 h 10028"/>
                        <a:gd name="connsiteX0-701" fmla="*/ 0 w 10001"/>
                        <a:gd name="connsiteY0-702" fmla="*/ 29 h 10029"/>
                        <a:gd name="connsiteX1-703" fmla="*/ 10000 w 10001"/>
                        <a:gd name="connsiteY1-704" fmla="*/ 9548 h 10029"/>
                        <a:gd name="connsiteX2-705" fmla="*/ 8389 w 10001"/>
                        <a:gd name="connsiteY2-706" fmla="*/ 10029 h 10029"/>
                        <a:gd name="connsiteX3-707" fmla="*/ 336 w 10001"/>
                        <a:gd name="connsiteY3-708" fmla="*/ 2384 h 10029"/>
                        <a:gd name="connsiteX4-709" fmla="*/ 0 w 10001"/>
                        <a:gd name="connsiteY4-710" fmla="*/ 29 h 10029"/>
                        <a:gd name="connsiteX0-711" fmla="*/ 0 w 10001"/>
                        <a:gd name="connsiteY0-712" fmla="*/ 29 h 10029"/>
                        <a:gd name="connsiteX1-713" fmla="*/ 10000 w 10001"/>
                        <a:gd name="connsiteY1-714" fmla="*/ 9548 h 10029"/>
                        <a:gd name="connsiteX2-715" fmla="*/ 8389 w 10001"/>
                        <a:gd name="connsiteY2-716" fmla="*/ 10029 h 10029"/>
                        <a:gd name="connsiteX3-717" fmla="*/ 336 w 10001"/>
                        <a:gd name="connsiteY3-718" fmla="*/ 2384 h 10029"/>
                        <a:gd name="connsiteX4-719" fmla="*/ 0 w 10001"/>
                        <a:gd name="connsiteY4-720" fmla="*/ 29 h 10029"/>
                        <a:gd name="connsiteX0-721" fmla="*/ 0 w 10001"/>
                        <a:gd name="connsiteY0-722" fmla="*/ 29 h 10029"/>
                        <a:gd name="connsiteX1-723" fmla="*/ 10000 w 10001"/>
                        <a:gd name="connsiteY1-724" fmla="*/ 9548 h 10029"/>
                        <a:gd name="connsiteX2-725" fmla="*/ 8389 w 10001"/>
                        <a:gd name="connsiteY2-726" fmla="*/ 10029 h 10029"/>
                        <a:gd name="connsiteX3-727" fmla="*/ 336 w 10001"/>
                        <a:gd name="connsiteY3-728" fmla="*/ 2384 h 10029"/>
                        <a:gd name="connsiteX4-729" fmla="*/ 0 w 10001"/>
                        <a:gd name="connsiteY4-730" fmla="*/ 29 h 10029"/>
                        <a:gd name="connsiteX0-731" fmla="*/ 0 w 10000"/>
                        <a:gd name="connsiteY0-732" fmla="*/ 37 h 10037"/>
                        <a:gd name="connsiteX1-733" fmla="*/ 10000 w 10000"/>
                        <a:gd name="connsiteY1-734" fmla="*/ 9556 h 10037"/>
                        <a:gd name="connsiteX2-735" fmla="*/ 8389 w 10000"/>
                        <a:gd name="connsiteY2-736" fmla="*/ 10037 h 10037"/>
                        <a:gd name="connsiteX3-737" fmla="*/ 336 w 10000"/>
                        <a:gd name="connsiteY3-738" fmla="*/ 2392 h 10037"/>
                        <a:gd name="connsiteX4-739" fmla="*/ 0 w 10000"/>
                        <a:gd name="connsiteY4-740" fmla="*/ 37 h 10037"/>
                        <a:gd name="connsiteX0-741" fmla="*/ 0 w 10000"/>
                        <a:gd name="connsiteY0-742" fmla="*/ 40 h 10040"/>
                        <a:gd name="connsiteX1-743" fmla="*/ 10000 w 10000"/>
                        <a:gd name="connsiteY1-744" fmla="*/ 9559 h 10040"/>
                        <a:gd name="connsiteX2-745" fmla="*/ 8389 w 10000"/>
                        <a:gd name="connsiteY2-746" fmla="*/ 10040 h 10040"/>
                        <a:gd name="connsiteX3-747" fmla="*/ 336 w 10000"/>
                        <a:gd name="connsiteY3-748" fmla="*/ 2395 h 10040"/>
                        <a:gd name="connsiteX4-749" fmla="*/ 0 w 10000"/>
                        <a:gd name="connsiteY4-750" fmla="*/ 40 h 10040"/>
                        <a:gd name="connsiteX0-751" fmla="*/ 0 w 10000"/>
                        <a:gd name="connsiteY0-752" fmla="*/ 40 h 10040"/>
                        <a:gd name="connsiteX1-753" fmla="*/ 10000 w 10000"/>
                        <a:gd name="connsiteY1-754" fmla="*/ 9559 h 10040"/>
                        <a:gd name="connsiteX2-755" fmla="*/ 8389 w 10000"/>
                        <a:gd name="connsiteY2-756" fmla="*/ 10040 h 10040"/>
                        <a:gd name="connsiteX3-757" fmla="*/ 336 w 10000"/>
                        <a:gd name="connsiteY3-758" fmla="*/ 2395 h 10040"/>
                        <a:gd name="connsiteX4-759" fmla="*/ 0 w 10000"/>
                        <a:gd name="connsiteY4-760" fmla="*/ 40 h 10040"/>
                        <a:gd name="connsiteX0-761" fmla="*/ 0 w 10000"/>
                        <a:gd name="connsiteY0-762" fmla="*/ 40 h 10040"/>
                        <a:gd name="connsiteX1-763" fmla="*/ 10000 w 10000"/>
                        <a:gd name="connsiteY1-764" fmla="*/ 9559 h 10040"/>
                        <a:gd name="connsiteX2-765" fmla="*/ 8389 w 10000"/>
                        <a:gd name="connsiteY2-766" fmla="*/ 10040 h 10040"/>
                        <a:gd name="connsiteX3-767" fmla="*/ 336 w 10000"/>
                        <a:gd name="connsiteY3-768" fmla="*/ 2395 h 10040"/>
                        <a:gd name="connsiteX4-769" fmla="*/ 0 w 10000"/>
                        <a:gd name="connsiteY4-770" fmla="*/ 40 h 10040"/>
                        <a:gd name="connsiteX0-771" fmla="*/ 0 w 10000"/>
                        <a:gd name="connsiteY0-772" fmla="*/ 74 h 10074"/>
                        <a:gd name="connsiteX1-773" fmla="*/ 10000 w 10000"/>
                        <a:gd name="connsiteY1-774" fmla="*/ 9593 h 10074"/>
                        <a:gd name="connsiteX2-775" fmla="*/ 8389 w 10000"/>
                        <a:gd name="connsiteY2-776" fmla="*/ 10074 h 10074"/>
                        <a:gd name="connsiteX3-777" fmla="*/ 336 w 10000"/>
                        <a:gd name="connsiteY3-778" fmla="*/ 2429 h 10074"/>
                        <a:gd name="connsiteX4-779" fmla="*/ 0 w 10000"/>
                        <a:gd name="connsiteY4-780" fmla="*/ 74 h 10074"/>
                        <a:gd name="connsiteX0-781" fmla="*/ 0 w 10000"/>
                        <a:gd name="connsiteY0-782" fmla="*/ 74 h 10074"/>
                        <a:gd name="connsiteX1-783" fmla="*/ 10000 w 10000"/>
                        <a:gd name="connsiteY1-784" fmla="*/ 9593 h 10074"/>
                        <a:gd name="connsiteX2-785" fmla="*/ 8389 w 10000"/>
                        <a:gd name="connsiteY2-786" fmla="*/ 10074 h 10074"/>
                        <a:gd name="connsiteX3-787" fmla="*/ 336 w 10000"/>
                        <a:gd name="connsiteY3-788" fmla="*/ 2429 h 10074"/>
                        <a:gd name="connsiteX4-789" fmla="*/ 0 w 10000"/>
                        <a:gd name="connsiteY4-790" fmla="*/ 74 h 100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74">
                          <a:moveTo>
                            <a:pt x="0" y="74"/>
                          </a:moveTo>
                          <a:cubicBezTo>
                            <a:pt x="4311" y="-563"/>
                            <a:pt x="9461" y="2909"/>
                            <a:pt x="10000" y="9593"/>
                          </a:cubicBezTo>
                          <a:lnTo>
                            <a:pt x="8389" y="10074"/>
                          </a:lnTo>
                          <a:cubicBezTo>
                            <a:pt x="7659" y="5125"/>
                            <a:pt x="4838" y="2518"/>
                            <a:pt x="336" y="2429"/>
                          </a:cubicBezTo>
                          <a:lnTo>
                            <a:pt x="0" y="74"/>
                          </a:lnTo>
                          <a:close/>
                        </a:path>
                      </a:pathLst>
                    </a:custGeom>
                    <a:grpFill/>
                    <a:ln w="3175">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endParaRPr>
                    </a:p>
                  </p:txBody>
                </p:sp>
              </p:grpSp>
            </p:grpSp>
            <p:sp>
              <p:nvSpPr>
                <p:cNvPr id="336" name="Freeform 335"/>
                <p:cNvSpPr/>
                <p:nvPr/>
              </p:nvSpPr>
              <p:spPr>
                <a:xfrm>
                  <a:off x="4113185" y="2507174"/>
                  <a:ext cx="284716" cy="284716"/>
                </a:xfrm>
                <a:custGeom>
                  <a:avLst/>
                  <a:gdLst>
                    <a:gd name="connsiteX0" fmla="*/ 711698 w 1790700"/>
                    <a:gd name="connsiteY0" fmla="*/ 1386148 h 1790700"/>
                    <a:gd name="connsiteX1" fmla="*/ 712178 w 1790700"/>
                    <a:gd name="connsiteY1" fmla="*/ 1387416 h 1790700"/>
                    <a:gd name="connsiteX2" fmla="*/ 792450 w 1790700"/>
                    <a:gd name="connsiteY2" fmla="*/ 1527405 h 1790700"/>
                    <a:gd name="connsiteX3" fmla="*/ 853860 w 1790700"/>
                    <a:gd name="connsiteY3" fmla="*/ 1605543 h 1790700"/>
                    <a:gd name="connsiteX4" fmla="*/ 895350 w 1790700"/>
                    <a:gd name="connsiteY4" fmla="*/ 1609725 h 1790700"/>
                    <a:gd name="connsiteX5" fmla="*/ 895350 w 1790700"/>
                    <a:gd name="connsiteY5" fmla="*/ 1401542 h 1790700"/>
                    <a:gd name="connsiteX6" fmla="*/ 790426 w 1790700"/>
                    <a:gd name="connsiteY6" fmla="*/ 1396843 h 1790700"/>
                    <a:gd name="connsiteX7" fmla="*/ 1163488 w 1790700"/>
                    <a:gd name="connsiteY7" fmla="*/ 1375360 h 1790700"/>
                    <a:gd name="connsiteX8" fmla="*/ 1103701 w 1790700"/>
                    <a:gd name="connsiteY8" fmla="*/ 1388537 h 1790700"/>
                    <a:gd name="connsiteX9" fmla="*/ 1038225 w 1790700"/>
                    <a:gd name="connsiteY9" fmla="*/ 1393223 h 1790700"/>
                    <a:gd name="connsiteX10" fmla="*/ 1038225 w 1790700"/>
                    <a:gd name="connsiteY10" fmla="*/ 1578844 h 1790700"/>
                    <a:gd name="connsiteX11" fmla="*/ 1078652 w 1790700"/>
                    <a:gd name="connsiteY11" fmla="*/ 1527405 h 1790700"/>
                    <a:gd name="connsiteX12" fmla="*/ 1158925 w 1790700"/>
                    <a:gd name="connsiteY12" fmla="*/ 1387416 h 1790700"/>
                    <a:gd name="connsiteX13" fmla="*/ 1513413 w 1790700"/>
                    <a:gd name="connsiteY13" fmla="*/ 1246286 h 1790700"/>
                    <a:gd name="connsiteX14" fmla="*/ 1444291 w 1790700"/>
                    <a:gd name="connsiteY14" fmla="*/ 1286779 h 1790700"/>
                    <a:gd name="connsiteX15" fmla="*/ 1369047 w 1790700"/>
                    <a:gd name="connsiteY15" fmla="*/ 1315776 h 1790700"/>
                    <a:gd name="connsiteX16" fmla="*/ 1327232 w 1790700"/>
                    <a:gd name="connsiteY16" fmla="*/ 1413404 h 1790700"/>
                    <a:gd name="connsiteX17" fmla="*/ 1280075 w 1790700"/>
                    <a:gd name="connsiteY17" fmla="*/ 1495879 h 1790700"/>
                    <a:gd name="connsiteX18" fmla="*/ 1362856 w 1790700"/>
                    <a:gd name="connsiteY18" fmla="*/ 1435523 h 1790700"/>
                    <a:gd name="connsiteX19" fmla="*/ 1465223 w 1790700"/>
                    <a:gd name="connsiteY19" fmla="*/ 1326202 h 1790700"/>
                    <a:gd name="connsiteX20" fmla="*/ 258407 w 1790700"/>
                    <a:gd name="connsiteY20" fmla="*/ 1217217 h 1790700"/>
                    <a:gd name="connsiteX21" fmla="*/ 302979 w 1790700"/>
                    <a:gd name="connsiteY21" fmla="*/ 1294764 h 1790700"/>
                    <a:gd name="connsiteX22" fmla="*/ 617283 w 1790700"/>
                    <a:gd name="connsiteY22" fmla="*/ 1553586 h 1790700"/>
                    <a:gd name="connsiteX23" fmla="*/ 636247 w 1790700"/>
                    <a:gd name="connsiteY23" fmla="*/ 1559473 h 1790700"/>
                    <a:gd name="connsiteX24" fmla="*/ 594786 w 1790700"/>
                    <a:gd name="connsiteY24" fmla="*/ 1502453 h 1790700"/>
                    <a:gd name="connsiteX25" fmla="*/ 521285 w 1790700"/>
                    <a:gd name="connsiteY25" fmla="*/ 1365700 h 1790700"/>
                    <a:gd name="connsiteX26" fmla="*/ 511546 w 1790700"/>
                    <a:gd name="connsiteY26" fmla="*/ 1338489 h 1790700"/>
                    <a:gd name="connsiteX27" fmla="*/ 457721 w 1790700"/>
                    <a:gd name="connsiteY27" fmla="*/ 1320653 h 1790700"/>
                    <a:gd name="connsiteX28" fmla="*/ 271300 w 1790700"/>
                    <a:gd name="connsiteY28" fmla="*/ 1226592 h 1790700"/>
                    <a:gd name="connsiteX29" fmla="*/ 1444540 w 1790700"/>
                    <a:gd name="connsiteY29" fmla="*/ 995364 h 1790700"/>
                    <a:gd name="connsiteX30" fmla="*/ 1443555 w 1790700"/>
                    <a:gd name="connsiteY30" fmla="*/ 1012976 h 1790700"/>
                    <a:gd name="connsiteX31" fmla="*/ 1427026 w 1790700"/>
                    <a:gd name="connsiteY31" fmla="*/ 1109843 h 1790700"/>
                    <a:gd name="connsiteX32" fmla="*/ 1486208 w 1790700"/>
                    <a:gd name="connsiteY32" fmla="*/ 1084505 h 1790700"/>
                    <a:gd name="connsiteX33" fmla="*/ 1562677 w 1790700"/>
                    <a:gd name="connsiteY33" fmla="*/ 1038739 h 1790700"/>
                    <a:gd name="connsiteX34" fmla="*/ 1599196 w 1790700"/>
                    <a:gd name="connsiteY34" fmla="*/ 1011786 h 1790700"/>
                    <a:gd name="connsiteX35" fmla="*/ 1601940 w 1790700"/>
                    <a:gd name="connsiteY35" fmla="*/ 995364 h 1790700"/>
                    <a:gd name="connsiteX36" fmla="*/ 1038225 w 1790700"/>
                    <a:gd name="connsiteY36" fmla="*/ 995364 h 1790700"/>
                    <a:gd name="connsiteX37" fmla="*/ 1038225 w 1790700"/>
                    <a:gd name="connsiteY37" fmla="*/ 1214745 h 1790700"/>
                    <a:gd name="connsiteX38" fmla="*/ 1121082 w 1790700"/>
                    <a:gd name="connsiteY38" fmla="*/ 1204915 h 1790700"/>
                    <a:gd name="connsiteX39" fmla="*/ 1219998 w 1790700"/>
                    <a:gd name="connsiteY39" fmla="*/ 1185101 h 1790700"/>
                    <a:gd name="connsiteX40" fmla="*/ 1229221 w 1790700"/>
                    <a:gd name="connsiteY40" fmla="*/ 1182461 h 1790700"/>
                    <a:gd name="connsiteX41" fmla="*/ 1257706 w 1790700"/>
                    <a:gd name="connsiteY41" fmla="*/ 1051067 h 1790700"/>
                    <a:gd name="connsiteX42" fmla="*/ 1261631 w 1790700"/>
                    <a:gd name="connsiteY42" fmla="*/ 995364 h 1790700"/>
                    <a:gd name="connsiteX43" fmla="*/ 609472 w 1790700"/>
                    <a:gd name="connsiteY43" fmla="*/ 995364 h 1790700"/>
                    <a:gd name="connsiteX44" fmla="*/ 613397 w 1790700"/>
                    <a:gd name="connsiteY44" fmla="*/ 1051067 h 1790700"/>
                    <a:gd name="connsiteX45" fmla="*/ 644276 w 1790700"/>
                    <a:gd name="connsiteY45" fmla="*/ 1193503 h 1790700"/>
                    <a:gd name="connsiteX46" fmla="*/ 662310 w 1790700"/>
                    <a:gd name="connsiteY46" fmla="*/ 1197877 h 1790700"/>
                    <a:gd name="connsiteX47" fmla="*/ 784472 w 1790700"/>
                    <a:gd name="connsiteY47" fmla="*/ 1215317 h 1790700"/>
                    <a:gd name="connsiteX48" fmla="*/ 895350 w 1790700"/>
                    <a:gd name="connsiteY48" fmla="*/ 1220530 h 1790700"/>
                    <a:gd name="connsiteX49" fmla="*/ 895350 w 1790700"/>
                    <a:gd name="connsiteY49" fmla="*/ 995364 h 1790700"/>
                    <a:gd name="connsiteX50" fmla="*/ 203641 w 1790700"/>
                    <a:gd name="connsiteY50" fmla="*/ 995364 h 1790700"/>
                    <a:gd name="connsiteX51" fmla="*/ 246347 w 1790700"/>
                    <a:gd name="connsiteY51" fmla="*/ 1028927 h 1790700"/>
                    <a:gd name="connsiteX52" fmla="*/ 437626 w 1790700"/>
                    <a:gd name="connsiteY52" fmla="*/ 1131702 h 1790700"/>
                    <a:gd name="connsiteX53" fmla="*/ 450549 w 1790700"/>
                    <a:gd name="connsiteY53" fmla="*/ 1136225 h 1790700"/>
                    <a:gd name="connsiteX54" fmla="*/ 431202 w 1790700"/>
                    <a:gd name="connsiteY54" fmla="*/ 1042324 h 1790700"/>
                    <a:gd name="connsiteX55" fmla="*/ 428050 w 1790700"/>
                    <a:gd name="connsiteY55" fmla="*/ 995364 h 1790700"/>
                    <a:gd name="connsiteX56" fmla="*/ 1434524 w 1790700"/>
                    <a:gd name="connsiteY56" fmla="*/ 653094 h 1790700"/>
                    <a:gd name="connsiteX57" fmla="*/ 1438262 w 1790700"/>
                    <a:gd name="connsiteY57" fmla="*/ 670052 h 1790700"/>
                    <a:gd name="connsiteX58" fmla="*/ 1451320 w 1790700"/>
                    <a:gd name="connsiteY58" fmla="*/ 852489 h 1790700"/>
                    <a:gd name="connsiteX59" fmla="*/ 1605405 w 1790700"/>
                    <a:gd name="connsiteY59" fmla="*/ 852489 h 1790700"/>
                    <a:gd name="connsiteX60" fmla="*/ 1595212 w 1790700"/>
                    <a:gd name="connsiteY60" fmla="*/ 751379 h 1790700"/>
                    <a:gd name="connsiteX61" fmla="*/ 1593610 w 1790700"/>
                    <a:gd name="connsiteY61" fmla="*/ 746218 h 1790700"/>
                    <a:gd name="connsiteX62" fmla="*/ 1562677 w 1790700"/>
                    <a:gd name="connsiteY62" fmla="*/ 723388 h 1790700"/>
                    <a:gd name="connsiteX63" fmla="*/ 1460938 w 1790700"/>
                    <a:gd name="connsiteY63" fmla="*/ 664493 h 1790700"/>
                    <a:gd name="connsiteX64" fmla="*/ 441261 w 1790700"/>
                    <a:gd name="connsiteY64" fmla="*/ 629153 h 1790700"/>
                    <a:gd name="connsiteX65" fmla="*/ 437626 w 1790700"/>
                    <a:gd name="connsiteY65" fmla="*/ 630425 h 1790700"/>
                    <a:gd name="connsiteX66" fmla="*/ 246347 w 1790700"/>
                    <a:gd name="connsiteY66" fmla="*/ 733200 h 1790700"/>
                    <a:gd name="connsiteX67" fmla="*/ 192187 w 1790700"/>
                    <a:gd name="connsiteY67" fmla="*/ 775766 h 1790700"/>
                    <a:gd name="connsiteX68" fmla="*/ 186715 w 1790700"/>
                    <a:gd name="connsiteY68" fmla="*/ 804365 h 1790700"/>
                    <a:gd name="connsiteX69" fmla="*/ 183679 w 1790700"/>
                    <a:gd name="connsiteY69" fmla="*/ 852489 h 1790700"/>
                    <a:gd name="connsiteX70" fmla="*/ 419613 w 1790700"/>
                    <a:gd name="connsiteY70" fmla="*/ 852489 h 1790700"/>
                    <a:gd name="connsiteX71" fmla="*/ 426893 w 1790700"/>
                    <a:gd name="connsiteY71" fmla="*/ 716957 h 1790700"/>
                    <a:gd name="connsiteX72" fmla="*/ 1038225 w 1790700"/>
                    <a:gd name="connsiteY72" fmla="*/ 549491 h 1790700"/>
                    <a:gd name="connsiteX73" fmla="*/ 1038225 w 1790700"/>
                    <a:gd name="connsiteY73" fmla="*/ 852489 h 1790700"/>
                    <a:gd name="connsiteX74" fmla="*/ 1270653 w 1790700"/>
                    <a:gd name="connsiteY74" fmla="*/ 852489 h 1790700"/>
                    <a:gd name="connsiteX75" fmla="*/ 1266856 w 1790700"/>
                    <a:gd name="connsiteY75" fmla="*/ 755633 h 1790700"/>
                    <a:gd name="connsiteX76" fmla="*/ 1254641 w 1790700"/>
                    <a:gd name="connsiteY76" fmla="*/ 652671 h 1790700"/>
                    <a:gd name="connsiteX77" fmla="*/ 1240681 w 1790700"/>
                    <a:gd name="connsiteY77" fmla="*/ 582985 h 1790700"/>
                    <a:gd name="connsiteX78" fmla="*/ 1226031 w 1790700"/>
                    <a:gd name="connsiteY78" fmla="*/ 578507 h 1790700"/>
                    <a:gd name="connsiteX79" fmla="*/ 1095696 w 1790700"/>
                    <a:gd name="connsiteY79" fmla="*/ 553428 h 1790700"/>
                    <a:gd name="connsiteX80" fmla="*/ 895350 w 1790700"/>
                    <a:gd name="connsiteY80" fmla="*/ 541597 h 1790700"/>
                    <a:gd name="connsiteX81" fmla="*/ 784472 w 1790700"/>
                    <a:gd name="connsiteY81" fmla="*/ 546810 h 1790700"/>
                    <a:gd name="connsiteX82" fmla="*/ 662310 w 1790700"/>
                    <a:gd name="connsiteY82" fmla="*/ 564251 h 1790700"/>
                    <a:gd name="connsiteX83" fmla="*/ 635254 w 1790700"/>
                    <a:gd name="connsiteY83" fmla="*/ 570812 h 1790700"/>
                    <a:gd name="connsiteX84" fmla="*/ 612678 w 1790700"/>
                    <a:gd name="connsiteY84" fmla="*/ 678056 h 1790700"/>
                    <a:gd name="connsiteX85" fmla="*/ 600729 w 1790700"/>
                    <a:gd name="connsiteY85" fmla="*/ 852489 h 1790700"/>
                    <a:gd name="connsiteX86" fmla="*/ 895350 w 1790700"/>
                    <a:gd name="connsiteY86" fmla="*/ 852489 h 1790700"/>
                    <a:gd name="connsiteX87" fmla="*/ 1340493 w 1790700"/>
                    <a:gd name="connsiteY87" fmla="*/ 339814 h 1790700"/>
                    <a:gd name="connsiteX88" fmla="*/ 1384036 w 1790700"/>
                    <a:gd name="connsiteY88" fmla="*/ 452801 h 1790700"/>
                    <a:gd name="connsiteX89" fmla="*/ 1444291 w 1790700"/>
                    <a:gd name="connsiteY89" fmla="*/ 475349 h 1790700"/>
                    <a:gd name="connsiteX90" fmla="*/ 1491584 w 1790700"/>
                    <a:gd name="connsiteY90" fmla="*/ 503053 h 1790700"/>
                    <a:gd name="connsiteX91" fmla="*/ 1487721 w 1790700"/>
                    <a:gd name="connsiteY91" fmla="*/ 495936 h 1790700"/>
                    <a:gd name="connsiteX92" fmla="*/ 1406513 w 1790700"/>
                    <a:gd name="connsiteY92" fmla="*/ 396307 h 1790700"/>
                    <a:gd name="connsiteX93" fmla="*/ 575369 w 1790700"/>
                    <a:gd name="connsiteY93" fmla="*/ 259865 h 1790700"/>
                    <a:gd name="connsiteX94" fmla="*/ 495937 w 1790700"/>
                    <a:gd name="connsiteY94" fmla="*/ 302979 h 1790700"/>
                    <a:gd name="connsiteX95" fmla="*/ 312774 w 1790700"/>
                    <a:gd name="connsiteY95" fmla="*/ 481808 h 1790700"/>
                    <a:gd name="connsiteX96" fmla="*/ 283649 w 1790700"/>
                    <a:gd name="connsiteY96" fmla="*/ 528475 h 1790700"/>
                    <a:gd name="connsiteX97" fmla="*/ 360349 w 1790700"/>
                    <a:gd name="connsiteY97" fmla="*/ 484621 h 1790700"/>
                    <a:gd name="connsiteX98" fmla="*/ 457721 w 1790700"/>
                    <a:gd name="connsiteY98" fmla="*/ 441474 h 1790700"/>
                    <a:gd name="connsiteX99" fmla="*/ 493761 w 1790700"/>
                    <a:gd name="connsiteY99" fmla="*/ 429532 h 1790700"/>
                    <a:gd name="connsiteX100" fmla="*/ 534599 w 1790700"/>
                    <a:gd name="connsiteY100" fmla="*/ 329462 h 1790700"/>
                    <a:gd name="connsiteX101" fmla="*/ 1038225 w 1790700"/>
                    <a:gd name="connsiteY101" fmla="*/ 196643 h 1790700"/>
                    <a:gd name="connsiteX102" fmla="*/ 1038225 w 1790700"/>
                    <a:gd name="connsiteY102" fmla="*/ 366646 h 1790700"/>
                    <a:gd name="connsiteX103" fmla="*/ 1056795 w 1790700"/>
                    <a:gd name="connsiteY103" fmla="*/ 367643 h 1790700"/>
                    <a:gd name="connsiteX104" fmla="*/ 1161168 w 1790700"/>
                    <a:gd name="connsiteY104" fmla="*/ 383276 h 1790700"/>
                    <a:gd name="connsiteX105" fmla="*/ 1176790 w 1790700"/>
                    <a:gd name="connsiteY105" fmla="*/ 386951 h 1790700"/>
                    <a:gd name="connsiteX106" fmla="*/ 1134230 w 1790700"/>
                    <a:gd name="connsiteY106" fmla="*/ 287544 h 1790700"/>
                    <a:gd name="connsiteX107" fmla="*/ 1088464 w 1790700"/>
                    <a:gd name="connsiteY107" fmla="*/ 211075 h 1790700"/>
                    <a:gd name="connsiteX108" fmla="*/ 1086075 w 1790700"/>
                    <a:gd name="connsiteY108" fmla="*/ 207838 h 1790700"/>
                    <a:gd name="connsiteX109" fmla="*/ 1073884 w 1790700"/>
                    <a:gd name="connsiteY109" fmla="*/ 203466 h 1790700"/>
                    <a:gd name="connsiteX110" fmla="*/ 895350 w 1790700"/>
                    <a:gd name="connsiteY110" fmla="*/ 180975 h 1790700"/>
                    <a:gd name="connsiteX111" fmla="*/ 797579 w 1790700"/>
                    <a:gd name="connsiteY111" fmla="*/ 190831 h 1790700"/>
                    <a:gd name="connsiteX112" fmla="*/ 782638 w 1790700"/>
                    <a:gd name="connsiteY112" fmla="*/ 211075 h 1790700"/>
                    <a:gd name="connsiteX113" fmla="*/ 706343 w 1790700"/>
                    <a:gd name="connsiteY113" fmla="*/ 349230 h 1790700"/>
                    <a:gd name="connsiteX114" fmla="*/ 695747 w 1790700"/>
                    <a:gd name="connsiteY114" fmla="*/ 378146 h 1790700"/>
                    <a:gd name="connsiteX115" fmla="*/ 790426 w 1790700"/>
                    <a:gd name="connsiteY115" fmla="*/ 365285 h 1790700"/>
                    <a:gd name="connsiteX116" fmla="*/ 895350 w 1790700"/>
                    <a:gd name="connsiteY116" fmla="*/ 360585 h 1790700"/>
                    <a:gd name="connsiteX117" fmla="*/ 895350 w 1790700"/>
                    <a:gd name="connsiteY117" fmla="*/ 0 h 1790700"/>
                    <a:gd name="connsiteX118" fmla="*/ 1790700 w 1790700"/>
                    <a:gd name="connsiteY118" fmla="*/ 895350 h 1790700"/>
                    <a:gd name="connsiteX119" fmla="*/ 895350 w 1790700"/>
                    <a:gd name="connsiteY119" fmla="*/ 1790700 h 1790700"/>
                    <a:gd name="connsiteX120" fmla="*/ 0 w 1790700"/>
                    <a:gd name="connsiteY120" fmla="*/ 895350 h 1790700"/>
                    <a:gd name="connsiteX121" fmla="*/ 895350 w 1790700"/>
                    <a:gd name="connsiteY121" fmla="*/ 0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790700" h="1790700">
                      <a:moveTo>
                        <a:pt x="711698" y="1386148"/>
                      </a:moveTo>
                      <a:lnTo>
                        <a:pt x="712178" y="1387416"/>
                      </a:lnTo>
                      <a:cubicBezTo>
                        <a:pt x="735792" y="1437617"/>
                        <a:pt x="762694" y="1484483"/>
                        <a:pt x="792450" y="1527405"/>
                      </a:cubicBezTo>
                      <a:lnTo>
                        <a:pt x="853860" y="1605543"/>
                      </a:lnTo>
                      <a:lnTo>
                        <a:pt x="895350" y="1609725"/>
                      </a:lnTo>
                      <a:lnTo>
                        <a:pt x="895350" y="1401542"/>
                      </a:lnTo>
                      <a:lnTo>
                        <a:pt x="790426" y="1396843"/>
                      </a:lnTo>
                      <a:close/>
                      <a:moveTo>
                        <a:pt x="1163488" y="1375360"/>
                      </a:moveTo>
                      <a:lnTo>
                        <a:pt x="1103701" y="1388537"/>
                      </a:lnTo>
                      <a:lnTo>
                        <a:pt x="1038225" y="1393223"/>
                      </a:lnTo>
                      <a:lnTo>
                        <a:pt x="1038225" y="1578844"/>
                      </a:lnTo>
                      <a:lnTo>
                        <a:pt x="1078652" y="1527405"/>
                      </a:lnTo>
                      <a:cubicBezTo>
                        <a:pt x="1108409" y="1484483"/>
                        <a:pt x="1135311" y="1437617"/>
                        <a:pt x="1158925" y="1387416"/>
                      </a:cubicBezTo>
                      <a:close/>
                      <a:moveTo>
                        <a:pt x="1513413" y="1246286"/>
                      </a:moveTo>
                      <a:lnTo>
                        <a:pt x="1444291" y="1286779"/>
                      </a:lnTo>
                      <a:lnTo>
                        <a:pt x="1369047" y="1315776"/>
                      </a:lnTo>
                      <a:lnTo>
                        <a:pt x="1327232" y="1413404"/>
                      </a:lnTo>
                      <a:lnTo>
                        <a:pt x="1280075" y="1495879"/>
                      </a:lnTo>
                      <a:lnTo>
                        <a:pt x="1362856" y="1435523"/>
                      </a:lnTo>
                      <a:cubicBezTo>
                        <a:pt x="1400660" y="1402776"/>
                        <a:pt x="1434991" y="1366127"/>
                        <a:pt x="1465223" y="1326202"/>
                      </a:cubicBezTo>
                      <a:close/>
                      <a:moveTo>
                        <a:pt x="258407" y="1217217"/>
                      </a:moveTo>
                      <a:lnTo>
                        <a:pt x="302979" y="1294764"/>
                      </a:lnTo>
                      <a:cubicBezTo>
                        <a:pt x="380006" y="1408779"/>
                        <a:pt x="489083" y="1499362"/>
                        <a:pt x="617283" y="1553586"/>
                      </a:cubicBezTo>
                      <a:lnTo>
                        <a:pt x="636247" y="1559473"/>
                      </a:lnTo>
                      <a:lnTo>
                        <a:pt x="594786" y="1502453"/>
                      </a:lnTo>
                      <a:cubicBezTo>
                        <a:pt x="567497" y="1460165"/>
                        <a:pt x="542872" y="1414405"/>
                        <a:pt x="521285" y="1365700"/>
                      </a:cubicBezTo>
                      <a:lnTo>
                        <a:pt x="511546" y="1338489"/>
                      </a:lnTo>
                      <a:lnTo>
                        <a:pt x="457721" y="1320653"/>
                      </a:lnTo>
                      <a:cubicBezTo>
                        <a:pt x="390240" y="1294626"/>
                        <a:pt x="327684" y="1262977"/>
                        <a:pt x="271300" y="1226592"/>
                      </a:cubicBezTo>
                      <a:close/>
                      <a:moveTo>
                        <a:pt x="1444540" y="995364"/>
                      </a:moveTo>
                      <a:lnTo>
                        <a:pt x="1443555" y="1012976"/>
                      </a:lnTo>
                      <a:lnTo>
                        <a:pt x="1427026" y="1109843"/>
                      </a:lnTo>
                      <a:lnTo>
                        <a:pt x="1486208" y="1084505"/>
                      </a:lnTo>
                      <a:cubicBezTo>
                        <a:pt x="1512824" y="1070195"/>
                        <a:pt x="1538349" y="1054915"/>
                        <a:pt x="1562677" y="1038739"/>
                      </a:cubicBezTo>
                      <a:lnTo>
                        <a:pt x="1599196" y="1011786"/>
                      </a:lnTo>
                      <a:lnTo>
                        <a:pt x="1601940" y="995364"/>
                      </a:lnTo>
                      <a:close/>
                      <a:moveTo>
                        <a:pt x="1038225" y="995364"/>
                      </a:moveTo>
                      <a:lnTo>
                        <a:pt x="1038225" y="1214745"/>
                      </a:lnTo>
                      <a:lnTo>
                        <a:pt x="1121082" y="1204915"/>
                      </a:lnTo>
                      <a:cubicBezTo>
                        <a:pt x="1154763" y="1199552"/>
                        <a:pt x="1187769" y="1192923"/>
                        <a:pt x="1219998" y="1185101"/>
                      </a:cubicBezTo>
                      <a:lnTo>
                        <a:pt x="1229221" y="1182461"/>
                      </a:lnTo>
                      <a:lnTo>
                        <a:pt x="1257706" y="1051067"/>
                      </a:lnTo>
                      <a:lnTo>
                        <a:pt x="1261631" y="995364"/>
                      </a:lnTo>
                      <a:close/>
                      <a:moveTo>
                        <a:pt x="609472" y="995364"/>
                      </a:moveTo>
                      <a:lnTo>
                        <a:pt x="613397" y="1051067"/>
                      </a:lnTo>
                      <a:lnTo>
                        <a:pt x="644276" y="1193503"/>
                      </a:lnTo>
                      <a:lnTo>
                        <a:pt x="662310" y="1197877"/>
                      </a:lnTo>
                      <a:cubicBezTo>
                        <a:pt x="702060" y="1205514"/>
                        <a:pt x="742841" y="1211370"/>
                        <a:pt x="784472" y="1215317"/>
                      </a:cubicBezTo>
                      <a:lnTo>
                        <a:pt x="895350" y="1220530"/>
                      </a:lnTo>
                      <a:lnTo>
                        <a:pt x="895350" y="995364"/>
                      </a:lnTo>
                      <a:close/>
                      <a:moveTo>
                        <a:pt x="203641" y="995364"/>
                      </a:moveTo>
                      <a:lnTo>
                        <a:pt x="246347" y="1028927"/>
                      </a:lnTo>
                      <a:cubicBezTo>
                        <a:pt x="303577" y="1068602"/>
                        <a:pt x="367818" y="1103202"/>
                        <a:pt x="437626" y="1131702"/>
                      </a:cubicBezTo>
                      <a:lnTo>
                        <a:pt x="450549" y="1136225"/>
                      </a:lnTo>
                      <a:lnTo>
                        <a:pt x="431202" y="1042324"/>
                      </a:lnTo>
                      <a:lnTo>
                        <a:pt x="428050" y="995364"/>
                      </a:lnTo>
                      <a:close/>
                      <a:moveTo>
                        <a:pt x="1434524" y="653094"/>
                      </a:moveTo>
                      <a:lnTo>
                        <a:pt x="1438262" y="670052"/>
                      </a:lnTo>
                      <a:lnTo>
                        <a:pt x="1451320" y="852489"/>
                      </a:lnTo>
                      <a:lnTo>
                        <a:pt x="1605405" y="852489"/>
                      </a:lnTo>
                      <a:lnTo>
                        <a:pt x="1595212" y="751379"/>
                      </a:lnTo>
                      <a:lnTo>
                        <a:pt x="1593610" y="746218"/>
                      </a:lnTo>
                      <a:lnTo>
                        <a:pt x="1562677" y="723388"/>
                      </a:lnTo>
                      <a:cubicBezTo>
                        <a:pt x="1530746" y="702157"/>
                        <a:pt x="1496755" y="682469"/>
                        <a:pt x="1460938" y="664493"/>
                      </a:cubicBezTo>
                      <a:close/>
                      <a:moveTo>
                        <a:pt x="441261" y="629153"/>
                      </a:moveTo>
                      <a:lnTo>
                        <a:pt x="437626" y="630425"/>
                      </a:lnTo>
                      <a:cubicBezTo>
                        <a:pt x="367818" y="658925"/>
                        <a:pt x="303577" y="693525"/>
                        <a:pt x="246347" y="733200"/>
                      </a:cubicBezTo>
                      <a:lnTo>
                        <a:pt x="192187" y="775766"/>
                      </a:lnTo>
                      <a:lnTo>
                        <a:pt x="186715" y="804365"/>
                      </a:lnTo>
                      <a:lnTo>
                        <a:pt x="183679" y="852489"/>
                      </a:lnTo>
                      <a:lnTo>
                        <a:pt x="419613" y="852489"/>
                      </a:lnTo>
                      <a:lnTo>
                        <a:pt x="426893" y="716957"/>
                      </a:lnTo>
                      <a:close/>
                      <a:moveTo>
                        <a:pt x="1038225" y="549491"/>
                      </a:moveTo>
                      <a:lnTo>
                        <a:pt x="1038225" y="852489"/>
                      </a:lnTo>
                      <a:lnTo>
                        <a:pt x="1270653" y="852489"/>
                      </a:lnTo>
                      <a:lnTo>
                        <a:pt x="1266856" y="755633"/>
                      </a:lnTo>
                      <a:cubicBezTo>
                        <a:pt x="1264101" y="720707"/>
                        <a:pt x="1260004" y="686352"/>
                        <a:pt x="1254641" y="652671"/>
                      </a:cubicBezTo>
                      <a:lnTo>
                        <a:pt x="1240681" y="582985"/>
                      </a:lnTo>
                      <a:lnTo>
                        <a:pt x="1226031" y="578507"/>
                      </a:lnTo>
                      <a:cubicBezTo>
                        <a:pt x="1183860" y="568045"/>
                        <a:pt x="1140336" y="559630"/>
                        <a:pt x="1095696" y="553428"/>
                      </a:cubicBezTo>
                      <a:close/>
                      <a:moveTo>
                        <a:pt x="895350" y="541597"/>
                      </a:moveTo>
                      <a:lnTo>
                        <a:pt x="784472" y="546810"/>
                      </a:lnTo>
                      <a:cubicBezTo>
                        <a:pt x="742841" y="550757"/>
                        <a:pt x="702060" y="556613"/>
                        <a:pt x="662310" y="564251"/>
                      </a:cubicBezTo>
                      <a:lnTo>
                        <a:pt x="635254" y="570812"/>
                      </a:lnTo>
                      <a:lnTo>
                        <a:pt x="612678" y="678056"/>
                      </a:lnTo>
                      <a:lnTo>
                        <a:pt x="600729" y="852489"/>
                      </a:lnTo>
                      <a:lnTo>
                        <a:pt x="895350" y="852489"/>
                      </a:lnTo>
                      <a:close/>
                      <a:moveTo>
                        <a:pt x="1340493" y="339814"/>
                      </a:moveTo>
                      <a:lnTo>
                        <a:pt x="1384036" y="452801"/>
                      </a:lnTo>
                      <a:lnTo>
                        <a:pt x="1444291" y="475349"/>
                      </a:lnTo>
                      <a:lnTo>
                        <a:pt x="1491584" y="503053"/>
                      </a:lnTo>
                      <a:lnTo>
                        <a:pt x="1487721" y="495936"/>
                      </a:lnTo>
                      <a:cubicBezTo>
                        <a:pt x="1463650" y="460307"/>
                        <a:pt x="1436449" y="426965"/>
                        <a:pt x="1406513" y="396307"/>
                      </a:cubicBezTo>
                      <a:close/>
                      <a:moveTo>
                        <a:pt x="575369" y="259865"/>
                      </a:moveTo>
                      <a:lnTo>
                        <a:pt x="495937" y="302979"/>
                      </a:lnTo>
                      <a:cubicBezTo>
                        <a:pt x="424677" y="351121"/>
                        <a:pt x="362571" y="411783"/>
                        <a:pt x="312774" y="481808"/>
                      </a:cubicBezTo>
                      <a:lnTo>
                        <a:pt x="283649" y="528475"/>
                      </a:lnTo>
                      <a:lnTo>
                        <a:pt x="360349" y="484621"/>
                      </a:lnTo>
                      <a:cubicBezTo>
                        <a:pt x="391471" y="468907"/>
                        <a:pt x="423980" y="454488"/>
                        <a:pt x="457721" y="441474"/>
                      </a:cubicBezTo>
                      <a:lnTo>
                        <a:pt x="493761" y="429532"/>
                      </a:lnTo>
                      <a:lnTo>
                        <a:pt x="534599" y="329462"/>
                      </a:lnTo>
                      <a:close/>
                      <a:moveTo>
                        <a:pt x="1038225" y="196643"/>
                      </a:moveTo>
                      <a:lnTo>
                        <a:pt x="1038225" y="366646"/>
                      </a:lnTo>
                      <a:lnTo>
                        <a:pt x="1056795" y="367643"/>
                      </a:lnTo>
                      <a:cubicBezTo>
                        <a:pt x="1092268" y="371492"/>
                        <a:pt x="1127097" y="376729"/>
                        <a:pt x="1161168" y="383276"/>
                      </a:cubicBezTo>
                      <a:lnTo>
                        <a:pt x="1176790" y="386951"/>
                      </a:lnTo>
                      <a:lnTo>
                        <a:pt x="1134230" y="287544"/>
                      </a:lnTo>
                      <a:cubicBezTo>
                        <a:pt x="1119920" y="260928"/>
                        <a:pt x="1104640" y="235403"/>
                        <a:pt x="1088464" y="211075"/>
                      </a:cubicBezTo>
                      <a:lnTo>
                        <a:pt x="1086075" y="207838"/>
                      </a:lnTo>
                      <a:lnTo>
                        <a:pt x="1073884" y="203466"/>
                      </a:lnTo>
                      <a:close/>
                      <a:moveTo>
                        <a:pt x="895350" y="180975"/>
                      </a:moveTo>
                      <a:lnTo>
                        <a:pt x="797579" y="190831"/>
                      </a:lnTo>
                      <a:lnTo>
                        <a:pt x="782638" y="211075"/>
                      </a:lnTo>
                      <a:cubicBezTo>
                        <a:pt x="754330" y="253650"/>
                        <a:pt x="728766" y="299888"/>
                        <a:pt x="706343" y="349230"/>
                      </a:cubicBezTo>
                      <a:lnTo>
                        <a:pt x="695747" y="378146"/>
                      </a:lnTo>
                      <a:lnTo>
                        <a:pt x="790426" y="365285"/>
                      </a:lnTo>
                      <a:lnTo>
                        <a:pt x="895350" y="360585"/>
                      </a:lnTo>
                      <a:close/>
                      <a:moveTo>
                        <a:pt x="895350" y="0"/>
                      </a:moveTo>
                      <a:cubicBezTo>
                        <a:pt x="1389838" y="0"/>
                        <a:pt x="1790700" y="400862"/>
                        <a:pt x="1790700" y="895350"/>
                      </a:cubicBezTo>
                      <a:cubicBezTo>
                        <a:pt x="1790700" y="1389838"/>
                        <a:pt x="1389838" y="1790700"/>
                        <a:pt x="895350" y="1790700"/>
                      </a:cubicBezTo>
                      <a:cubicBezTo>
                        <a:pt x="400862" y="1790700"/>
                        <a:pt x="0" y="1389838"/>
                        <a:pt x="0" y="895350"/>
                      </a:cubicBezTo>
                      <a:cubicBezTo>
                        <a:pt x="0" y="400862"/>
                        <a:pt x="400862" y="0"/>
                        <a:pt x="895350" y="0"/>
                      </a:cubicBezTo>
                      <a:close/>
                    </a:path>
                  </a:pathLst>
                </a:custGeom>
                <a:solidFill>
                  <a:srgbClr val="045B7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7" name="Group 336"/>
                <p:cNvGrpSpPr/>
                <p:nvPr/>
              </p:nvGrpSpPr>
              <p:grpSpPr>
                <a:xfrm rot="11029263">
                  <a:off x="4490048" y="3091974"/>
                  <a:ext cx="314587" cy="291838"/>
                  <a:chOff x="2377853" y="1375121"/>
                  <a:chExt cx="4401749" cy="4002980"/>
                </a:xfrm>
                <a:solidFill>
                  <a:srgbClr val="1C2F3B"/>
                </a:solidFill>
                <a:effectLst/>
              </p:grpSpPr>
              <p:sp>
                <p:nvSpPr>
                  <p:cNvPr id="407" name="Rectangle 31"/>
                  <p:cNvSpPr/>
                  <p:nvPr/>
                </p:nvSpPr>
                <p:spPr>
                  <a:xfrm rot="18477901">
                    <a:off x="2881876" y="3736326"/>
                    <a:ext cx="906543" cy="1546510"/>
                  </a:xfrm>
                  <a:custGeom>
                    <a:avLst/>
                    <a:gdLst>
                      <a:gd name="connsiteX0" fmla="*/ 0 w 1092200"/>
                      <a:gd name="connsiteY0" fmla="*/ 0 h 1498600"/>
                      <a:gd name="connsiteX1" fmla="*/ 1092200 w 1092200"/>
                      <a:gd name="connsiteY1" fmla="*/ 0 h 1498600"/>
                      <a:gd name="connsiteX2" fmla="*/ 1092200 w 1092200"/>
                      <a:gd name="connsiteY2" fmla="*/ 1498600 h 1498600"/>
                      <a:gd name="connsiteX3" fmla="*/ 0 w 1092200"/>
                      <a:gd name="connsiteY3" fmla="*/ 1498600 h 1498600"/>
                      <a:gd name="connsiteX4" fmla="*/ 0 w 1092200"/>
                      <a:gd name="connsiteY4" fmla="*/ 0 h 1498600"/>
                      <a:gd name="connsiteX0-1" fmla="*/ 0 w 1092200"/>
                      <a:gd name="connsiteY0-2" fmla="*/ 0 h 1540470"/>
                      <a:gd name="connsiteX1-3" fmla="*/ 1092200 w 1092200"/>
                      <a:gd name="connsiteY1-4" fmla="*/ 0 h 1540470"/>
                      <a:gd name="connsiteX2-5" fmla="*/ 895321 w 1092200"/>
                      <a:gd name="connsiteY2-6" fmla="*/ 1540470 h 1540470"/>
                      <a:gd name="connsiteX3-7" fmla="*/ 0 w 1092200"/>
                      <a:gd name="connsiteY3-8" fmla="*/ 1498600 h 1540470"/>
                      <a:gd name="connsiteX4-9" fmla="*/ 0 w 1092200"/>
                      <a:gd name="connsiteY4-10" fmla="*/ 0 h 1540470"/>
                      <a:gd name="connsiteX0-11" fmla="*/ 0 w 1087805"/>
                      <a:gd name="connsiteY0-12" fmla="*/ 5632 h 1546102"/>
                      <a:gd name="connsiteX1-13" fmla="*/ 1087805 w 1087805"/>
                      <a:gd name="connsiteY1-14" fmla="*/ 0 h 1546102"/>
                      <a:gd name="connsiteX2-15" fmla="*/ 895321 w 1087805"/>
                      <a:gd name="connsiteY2-16" fmla="*/ 1546102 h 1546102"/>
                      <a:gd name="connsiteX3-17" fmla="*/ 0 w 1087805"/>
                      <a:gd name="connsiteY3-18" fmla="*/ 1504232 h 1546102"/>
                      <a:gd name="connsiteX4-19" fmla="*/ 0 w 1087805"/>
                      <a:gd name="connsiteY4-20" fmla="*/ 5632 h 1546102"/>
                      <a:gd name="connsiteX0-21" fmla="*/ 0 w 1087805"/>
                      <a:gd name="connsiteY0-22" fmla="*/ 5632 h 1546102"/>
                      <a:gd name="connsiteX1-23" fmla="*/ 1087805 w 1087805"/>
                      <a:gd name="connsiteY1-24" fmla="*/ 0 h 1546102"/>
                      <a:gd name="connsiteX2-25" fmla="*/ 895321 w 1087805"/>
                      <a:gd name="connsiteY2-26" fmla="*/ 1546102 h 1546102"/>
                      <a:gd name="connsiteX3-27" fmla="*/ 183368 w 1087805"/>
                      <a:gd name="connsiteY3-28" fmla="*/ 1104414 h 1546102"/>
                      <a:gd name="connsiteX4-29" fmla="*/ 0 w 1087805"/>
                      <a:gd name="connsiteY4-30" fmla="*/ 5632 h 1546102"/>
                      <a:gd name="connsiteX0-31" fmla="*/ 85406 w 904437"/>
                      <a:gd name="connsiteY0-32" fmla="*/ 261050 h 1546102"/>
                      <a:gd name="connsiteX1-33" fmla="*/ 904437 w 904437"/>
                      <a:gd name="connsiteY1-34" fmla="*/ 0 h 1546102"/>
                      <a:gd name="connsiteX2-35" fmla="*/ 711953 w 904437"/>
                      <a:gd name="connsiteY2-36" fmla="*/ 1546102 h 1546102"/>
                      <a:gd name="connsiteX3-37" fmla="*/ 0 w 904437"/>
                      <a:gd name="connsiteY3-38" fmla="*/ 1104414 h 1546102"/>
                      <a:gd name="connsiteX4-39" fmla="*/ 85406 w 904437"/>
                      <a:gd name="connsiteY4-40" fmla="*/ 261050 h 1546102"/>
                      <a:gd name="connsiteX0-41" fmla="*/ 73687 w 904437"/>
                      <a:gd name="connsiteY0-42" fmla="*/ 246031 h 1546102"/>
                      <a:gd name="connsiteX1-43" fmla="*/ 904437 w 904437"/>
                      <a:gd name="connsiteY1-44" fmla="*/ 0 h 1546102"/>
                      <a:gd name="connsiteX2-45" fmla="*/ 711953 w 904437"/>
                      <a:gd name="connsiteY2-46" fmla="*/ 1546102 h 1546102"/>
                      <a:gd name="connsiteX3-47" fmla="*/ 0 w 904437"/>
                      <a:gd name="connsiteY3-48" fmla="*/ 1104414 h 1546102"/>
                      <a:gd name="connsiteX4-49" fmla="*/ 73687 w 904437"/>
                      <a:gd name="connsiteY4-50" fmla="*/ 246031 h 1546102"/>
                      <a:gd name="connsiteX0-51" fmla="*/ 88336 w 904437"/>
                      <a:gd name="connsiteY0-52" fmla="*/ 264804 h 1546102"/>
                      <a:gd name="connsiteX1-53" fmla="*/ 904437 w 904437"/>
                      <a:gd name="connsiteY1-54" fmla="*/ 0 h 1546102"/>
                      <a:gd name="connsiteX2-55" fmla="*/ 711953 w 904437"/>
                      <a:gd name="connsiteY2-56" fmla="*/ 1546102 h 1546102"/>
                      <a:gd name="connsiteX3-57" fmla="*/ 0 w 904437"/>
                      <a:gd name="connsiteY3-58" fmla="*/ 1104414 h 1546102"/>
                      <a:gd name="connsiteX4-59" fmla="*/ 88336 w 904437"/>
                      <a:gd name="connsiteY4-60" fmla="*/ 264804 h 1546102"/>
                      <a:gd name="connsiteX0-61" fmla="*/ 93143 w 909244"/>
                      <a:gd name="connsiteY0-62" fmla="*/ 264804 h 1546102"/>
                      <a:gd name="connsiteX1-63" fmla="*/ 909244 w 909244"/>
                      <a:gd name="connsiteY1-64" fmla="*/ 0 h 1546102"/>
                      <a:gd name="connsiteX2-65" fmla="*/ 716760 w 909244"/>
                      <a:gd name="connsiteY2-66" fmla="*/ 1546102 h 1546102"/>
                      <a:gd name="connsiteX3-67" fmla="*/ 0 w 909244"/>
                      <a:gd name="connsiteY3-68" fmla="*/ 1102125 h 1546102"/>
                      <a:gd name="connsiteX4-69" fmla="*/ 93143 w 909244"/>
                      <a:gd name="connsiteY4-70" fmla="*/ 264804 h 1546102"/>
                      <a:gd name="connsiteX0-71" fmla="*/ 97951 w 914052"/>
                      <a:gd name="connsiteY0-72" fmla="*/ 264804 h 1546102"/>
                      <a:gd name="connsiteX1-73" fmla="*/ 914052 w 914052"/>
                      <a:gd name="connsiteY1-74" fmla="*/ 0 h 1546102"/>
                      <a:gd name="connsiteX2-75" fmla="*/ 721568 w 914052"/>
                      <a:gd name="connsiteY2-76" fmla="*/ 1546102 h 1546102"/>
                      <a:gd name="connsiteX3-77" fmla="*/ 0 w 914052"/>
                      <a:gd name="connsiteY3-78" fmla="*/ 1099835 h 1546102"/>
                      <a:gd name="connsiteX4-79" fmla="*/ 97951 w 914052"/>
                      <a:gd name="connsiteY4-80" fmla="*/ 264804 h 1546102"/>
                      <a:gd name="connsiteX0-81" fmla="*/ 89801 w 905902"/>
                      <a:gd name="connsiteY0-82" fmla="*/ 264804 h 1546102"/>
                      <a:gd name="connsiteX1-83" fmla="*/ 905902 w 905902"/>
                      <a:gd name="connsiteY1-84" fmla="*/ 0 h 1546102"/>
                      <a:gd name="connsiteX2-85" fmla="*/ 713418 w 905902"/>
                      <a:gd name="connsiteY2-86" fmla="*/ 1546102 h 1546102"/>
                      <a:gd name="connsiteX3-87" fmla="*/ 0 w 905902"/>
                      <a:gd name="connsiteY3-88" fmla="*/ 1102537 h 1546102"/>
                      <a:gd name="connsiteX4-89" fmla="*/ 89801 w 905902"/>
                      <a:gd name="connsiteY4-90" fmla="*/ 264804 h 1546102"/>
                      <a:gd name="connsiteX0-91" fmla="*/ 91266 w 907367"/>
                      <a:gd name="connsiteY0-92" fmla="*/ 264804 h 1546102"/>
                      <a:gd name="connsiteX1-93" fmla="*/ 907367 w 907367"/>
                      <a:gd name="connsiteY1-94" fmla="*/ 0 h 1546102"/>
                      <a:gd name="connsiteX2-95" fmla="*/ 714883 w 907367"/>
                      <a:gd name="connsiteY2-96" fmla="*/ 1546102 h 1546102"/>
                      <a:gd name="connsiteX3-97" fmla="*/ 0 w 907367"/>
                      <a:gd name="connsiteY3-98" fmla="*/ 1100660 h 1546102"/>
                      <a:gd name="connsiteX4-99" fmla="*/ 91266 w 907367"/>
                      <a:gd name="connsiteY4-100" fmla="*/ 264804 h 1546102"/>
                      <a:gd name="connsiteX0-101" fmla="*/ 100056 w 916157"/>
                      <a:gd name="connsiteY0-102" fmla="*/ 264804 h 1546102"/>
                      <a:gd name="connsiteX1-103" fmla="*/ 916157 w 916157"/>
                      <a:gd name="connsiteY1-104" fmla="*/ 0 h 1546102"/>
                      <a:gd name="connsiteX2-105" fmla="*/ 723673 w 916157"/>
                      <a:gd name="connsiteY2-106" fmla="*/ 1546102 h 1546102"/>
                      <a:gd name="connsiteX3-107" fmla="*/ 0 w 916157"/>
                      <a:gd name="connsiteY3-108" fmla="*/ 1089394 h 1546102"/>
                      <a:gd name="connsiteX4-109" fmla="*/ 100056 w 916157"/>
                      <a:gd name="connsiteY4-110" fmla="*/ 264804 h 1546102"/>
                      <a:gd name="connsiteX0-111" fmla="*/ 93785 w 909886"/>
                      <a:gd name="connsiteY0-112" fmla="*/ 264804 h 1546102"/>
                      <a:gd name="connsiteX1-113" fmla="*/ 909886 w 909886"/>
                      <a:gd name="connsiteY1-114" fmla="*/ 0 h 1546102"/>
                      <a:gd name="connsiteX2-115" fmla="*/ 717402 w 909886"/>
                      <a:gd name="connsiteY2-116" fmla="*/ 1546102 h 1546102"/>
                      <a:gd name="connsiteX3-117" fmla="*/ 0 w 909886"/>
                      <a:gd name="connsiteY3-118" fmla="*/ 1093561 h 1546102"/>
                      <a:gd name="connsiteX4-119" fmla="*/ 93785 w 909886"/>
                      <a:gd name="connsiteY4-120" fmla="*/ 264804 h 1546102"/>
                      <a:gd name="connsiteX0-121" fmla="*/ 93785 w 905078"/>
                      <a:gd name="connsiteY0-122" fmla="*/ 267094 h 1548392"/>
                      <a:gd name="connsiteX1-123" fmla="*/ 905078 w 905078"/>
                      <a:gd name="connsiteY1-124" fmla="*/ 0 h 1548392"/>
                      <a:gd name="connsiteX2-125" fmla="*/ 717402 w 905078"/>
                      <a:gd name="connsiteY2-126" fmla="*/ 1548392 h 1548392"/>
                      <a:gd name="connsiteX3-127" fmla="*/ 0 w 905078"/>
                      <a:gd name="connsiteY3-128" fmla="*/ 1095851 h 1548392"/>
                      <a:gd name="connsiteX4-129" fmla="*/ 93785 w 905078"/>
                      <a:gd name="connsiteY4-130" fmla="*/ 267094 h 1548392"/>
                      <a:gd name="connsiteX0-131" fmla="*/ 93785 w 914279"/>
                      <a:gd name="connsiteY0-132" fmla="*/ 259172 h 1540470"/>
                      <a:gd name="connsiteX1-133" fmla="*/ 914279 w 914279"/>
                      <a:gd name="connsiteY1-134" fmla="*/ 0 h 1540470"/>
                      <a:gd name="connsiteX2-135" fmla="*/ 717402 w 914279"/>
                      <a:gd name="connsiteY2-136" fmla="*/ 1540470 h 1540470"/>
                      <a:gd name="connsiteX3-137" fmla="*/ 0 w 914279"/>
                      <a:gd name="connsiteY3-138" fmla="*/ 1087929 h 1540470"/>
                      <a:gd name="connsiteX4-139" fmla="*/ 93785 w 914279"/>
                      <a:gd name="connsiteY4-140" fmla="*/ 259172 h 1540470"/>
                      <a:gd name="connsiteX0-141" fmla="*/ 93785 w 906542"/>
                      <a:gd name="connsiteY0-142" fmla="*/ 265216 h 1546514"/>
                      <a:gd name="connsiteX1-143" fmla="*/ 906542 w 906542"/>
                      <a:gd name="connsiteY1-144" fmla="*/ 0 h 1546514"/>
                      <a:gd name="connsiteX2-145" fmla="*/ 717402 w 906542"/>
                      <a:gd name="connsiteY2-146" fmla="*/ 1546514 h 1546514"/>
                      <a:gd name="connsiteX3-147" fmla="*/ 0 w 906542"/>
                      <a:gd name="connsiteY3-148" fmla="*/ 1093973 h 1546514"/>
                      <a:gd name="connsiteX4-149" fmla="*/ 93785 w 906542"/>
                      <a:gd name="connsiteY4-150" fmla="*/ 265216 h 154651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6542" h="1546514">
                        <a:moveTo>
                          <a:pt x="93785" y="265216"/>
                        </a:moveTo>
                        <a:lnTo>
                          <a:pt x="906542" y="0"/>
                        </a:lnTo>
                        <a:lnTo>
                          <a:pt x="717402" y="1546514"/>
                        </a:lnTo>
                        <a:lnTo>
                          <a:pt x="0" y="1093973"/>
                        </a:lnTo>
                        <a:lnTo>
                          <a:pt x="93785" y="265216"/>
                        </a:lnTo>
                        <a:close/>
                      </a:path>
                    </a:pathLst>
                  </a:custGeom>
                  <a:grpFill/>
                  <a:ln w="12700" cap="flat" cmpd="sng" algn="ctr">
                    <a:noFill/>
                    <a:prstDash val="solid"/>
                    <a:miter lim="800000"/>
                  </a:ln>
                  <a:effectLst/>
                </p:spPr>
                <p:txBody>
                  <a:bodyPr rtlCol="0" anchor="ctr"/>
                  <a:lstStyle/>
                  <a:p>
                    <a:pPr algn="ctr"/>
                    <a:endParaRPr lang="en-US" kern="0" dirty="0">
                      <a:solidFill>
                        <a:prstClr val="white"/>
                      </a:solidFill>
                    </a:endParaRPr>
                  </a:p>
                </p:txBody>
              </p:sp>
              <p:sp>
                <p:nvSpPr>
                  <p:cNvPr id="408" name="Freeform 407"/>
                  <p:cNvSpPr/>
                  <p:nvPr/>
                </p:nvSpPr>
                <p:spPr>
                  <a:xfrm rot="2633882">
                    <a:off x="2377853" y="4884568"/>
                    <a:ext cx="575259" cy="493533"/>
                  </a:xfrm>
                  <a:custGeom>
                    <a:avLst/>
                    <a:gdLst>
                      <a:gd name="connsiteX0" fmla="*/ 14 w 597139"/>
                      <a:gd name="connsiteY0" fmla="*/ 0 h 481781"/>
                      <a:gd name="connsiteX1" fmla="*/ 596378 w 597139"/>
                      <a:gd name="connsiteY1" fmla="*/ 0 h 481781"/>
                      <a:gd name="connsiteX2" fmla="*/ 597139 w 597139"/>
                      <a:gd name="connsiteY2" fmla="*/ 4084 h 481781"/>
                      <a:gd name="connsiteX3" fmla="*/ 0 w 597139"/>
                      <a:gd name="connsiteY3" fmla="*/ 981 h 481781"/>
                      <a:gd name="connsiteX4" fmla="*/ 14 w 597139"/>
                      <a:gd name="connsiteY4" fmla="*/ 0 h 481781"/>
                      <a:gd name="connsiteX0-1" fmla="*/ 14 w 596393"/>
                      <a:gd name="connsiteY0-2" fmla="*/ 0 h 483413"/>
                      <a:gd name="connsiteX1-3" fmla="*/ 596378 w 596393"/>
                      <a:gd name="connsiteY1-4" fmla="*/ 0 h 483413"/>
                      <a:gd name="connsiteX2-5" fmla="*/ 593885 w 596393"/>
                      <a:gd name="connsiteY2-6" fmla="*/ 7216 h 483413"/>
                      <a:gd name="connsiteX3-7" fmla="*/ 0 w 596393"/>
                      <a:gd name="connsiteY3-8" fmla="*/ 981 h 483413"/>
                      <a:gd name="connsiteX4-9" fmla="*/ 14 w 596393"/>
                      <a:gd name="connsiteY4-10" fmla="*/ 0 h 483413"/>
                      <a:gd name="connsiteX0-11" fmla="*/ 14 w 596381"/>
                      <a:gd name="connsiteY0-12" fmla="*/ 0 h 495968"/>
                      <a:gd name="connsiteX1-13" fmla="*/ 596378 w 596381"/>
                      <a:gd name="connsiteY1-14" fmla="*/ 0 h 495968"/>
                      <a:gd name="connsiteX2-15" fmla="*/ 582250 w 596381"/>
                      <a:gd name="connsiteY2-16" fmla="*/ 30946 h 495968"/>
                      <a:gd name="connsiteX3-17" fmla="*/ 0 w 596381"/>
                      <a:gd name="connsiteY3-18" fmla="*/ 981 h 495968"/>
                      <a:gd name="connsiteX4-19" fmla="*/ 14 w 596381"/>
                      <a:gd name="connsiteY4-20" fmla="*/ 0 h 495968"/>
                      <a:gd name="connsiteX0-21" fmla="*/ 14 w 596383"/>
                      <a:gd name="connsiteY0-22" fmla="*/ 0 h 495179"/>
                      <a:gd name="connsiteX1-23" fmla="*/ 596378 w 596383"/>
                      <a:gd name="connsiteY1-24" fmla="*/ 0 h 495179"/>
                      <a:gd name="connsiteX2-25" fmla="*/ 588667 w 596383"/>
                      <a:gd name="connsiteY2-26" fmla="*/ 29472 h 495179"/>
                      <a:gd name="connsiteX3-27" fmla="*/ 0 w 596383"/>
                      <a:gd name="connsiteY3-28" fmla="*/ 981 h 495179"/>
                      <a:gd name="connsiteX4-29" fmla="*/ 14 w 596383"/>
                      <a:gd name="connsiteY4-30" fmla="*/ 0 h 495179"/>
                      <a:gd name="connsiteX0-31" fmla="*/ 14 w 596382"/>
                      <a:gd name="connsiteY0-32" fmla="*/ 0 h 495581"/>
                      <a:gd name="connsiteX1-33" fmla="*/ 596378 w 596382"/>
                      <a:gd name="connsiteY1-34" fmla="*/ 0 h 495581"/>
                      <a:gd name="connsiteX2-35" fmla="*/ 586257 w 596382"/>
                      <a:gd name="connsiteY2-36" fmla="*/ 30224 h 495581"/>
                      <a:gd name="connsiteX3-37" fmla="*/ 0 w 596382"/>
                      <a:gd name="connsiteY3-38" fmla="*/ 981 h 495581"/>
                      <a:gd name="connsiteX4-39" fmla="*/ 14 w 596382"/>
                      <a:gd name="connsiteY4-40" fmla="*/ 0 h 495581"/>
                      <a:gd name="connsiteX0-41" fmla="*/ 14 w 586257"/>
                      <a:gd name="connsiteY0-42" fmla="*/ 0 h 495581"/>
                      <a:gd name="connsiteX1-43" fmla="*/ 586257 w 586257"/>
                      <a:gd name="connsiteY1-44" fmla="*/ 30224 h 495581"/>
                      <a:gd name="connsiteX2-45" fmla="*/ 0 w 586257"/>
                      <a:gd name="connsiteY2-46" fmla="*/ 981 h 495581"/>
                      <a:gd name="connsiteX3-47" fmla="*/ 14 w 586257"/>
                      <a:gd name="connsiteY3-48" fmla="*/ 0 h 495581"/>
                      <a:gd name="connsiteX0-49" fmla="*/ 4680 w 586257"/>
                      <a:gd name="connsiteY0-50" fmla="*/ 5509 h 494613"/>
                      <a:gd name="connsiteX1-51" fmla="*/ 586257 w 586257"/>
                      <a:gd name="connsiteY1-52" fmla="*/ 29256 h 494613"/>
                      <a:gd name="connsiteX2-53" fmla="*/ 0 w 586257"/>
                      <a:gd name="connsiteY2-54" fmla="*/ 13 h 494613"/>
                      <a:gd name="connsiteX3-55" fmla="*/ 4680 w 586257"/>
                      <a:gd name="connsiteY3-56" fmla="*/ 5509 h 494613"/>
                      <a:gd name="connsiteX0-57" fmla="*/ 1303 w 586257"/>
                      <a:gd name="connsiteY0-58" fmla="*/ 15018 h 494606"/>
                      <a:gd name="connsiteX1-59" fmla="*/ 586257 w 586257"/>
                      <a:gd name="connsiteY1-60" fmla="*/ 29249 h 494606"/>
                      <a:gd name="connsiteX2-61" fmla="*/ 0 w 586257"/>
                      <a:gd name="connsiteY2-62" fmla="*/ 6 h 494606"/>
                      <a:gd name="connsiteX3-63" fmla="*/ 1303 w 586257"/>
                      <a:gd name="connsiteY3-64" fmla="*/ 15018 h 494606"/>
                      <a:gd name="connsiteX0-65" fmla="*/ 0 w 587456"/>
                      <a:gd name="connsiteY0-66" fmla="*/ 20557 h 494604"/>
                      <a:gd name="connsiteX1-67" fmla="*/ 587456 w 587456"/>
                      <a:gd name="connsiteY1-68" fmla="*/ 29247 h 494604"/>
                      <a:gd name="connsiteX2-69" fmla="*/ 1199 w 587456"/>
                      <a:gd name="connsiteY2-70" fmla="*/ 4 h 494604"/>
                      <a:gd name="connsiteX3-71" fmla="*/ 0 w 587456"/>
                      <a:gd name="connsiteY3-72" fmla="*/ 20557 h 494604"/>
                      <a:gd name="connsiteX0-73" fmla="*/ 2024 w 586257"/>
                      <a:gd name="connsiteY0-74" fmla="*/ 19022 h 494604"/>
                      <a:gd name="connsiteX1-75" fmla="*/ 586257 w 586257"/>
                      <a:gd name="connsiteY1-76" fmla="*/ 29247 h 494604"/>
                      <a:gd name="connsiteX2-77" fmla="*/ 0 w 586257"/>
                      <a:gd name="connsiteY2-78" fmla="*/ 4 h 494604"/>
                      <a:gd name="connsiteX3-79" fmla="*/ 2024 w 586257"/>
                      <a:gd name="connsiteY3-80" fmla="*/ 19022 h 494604"/>
                      <a:gd name="connsiteX0-81" fmla="*/ 1 w 584234"/>
                      <a:gd name="connsiteY0-82" fmla="*/ 0 h 497474"/>
                      <a:gd name="connsiteX1-83" fmla="*/ 584234 w 584234"/>
                      <a:gd name="connsiteY1-84" fmla="*/ 10225 h 497474"/>
                      <a:gd name="connsiteX2-85" fmla="*/ 13863 w 584234"/>
                      <a:gd name="connsiteY2-86" fmla="*/ 26800 h 497474"/>
                      <a:gd name="connsiteX3-87" fmla="*/ 1 w 584234"/>
                      <a:gd name="connsiteY3-88" fmla="*/ 0 h 497474"/>
                      <a:gd name="connsiteX0-89" fmla="*/ 1 w 584234"/>
                      <a:gd name="connsiteY0-90" fmla="*/ 0 h 500608"/>
                      <a:gd name="connsiteX1-91" fmla="*/ 584234 w 584234"/>
                      <a:gd name="connsiteY1-92" fmla="*/ 10225 h 500608"/>
                      <a:gd name="connsiteX2-93" fmla="*/ 12144 w 584234"/>
                      <a:gd name="connsiteY2-94" fmla="*/ 33155 h 500608"/>
                      <a:gd name="connsiteX3-95" fmla="*/ 1 w 584234"/>
                      <a:gd name="connsiteY3-96" fmla="*/ 0 h 500608"/>
                      <a:gd name="connsiteX0-97" fmla="*/ 1 w 579475"/>
                      <a:gd name="connsiteY0-98" fmla="*/ 0 h 498920"/>
                      <a:gd name="connsiteX1-99" fmla="*/ 579475 w 579475"/>
                      <a:gd name="connsiteY1-100" fmla="*/ 8537 h 498920"/>
                      <a:gd name="connsiteX2-101" fmla="*/ 7385 w 579475"/>
                      <a:gd name="connsiteY2-102" fmla="*/ 31467 h 498920"/>
                      <a:gd name="connsiteX3-103" fmla="*/ 1 w 579475"/>
                      <a:gd name="connsiteY3-104" fmla="*/ 0 h 498920"/>
                      <a:gd name="connsiteX0-105" fmla="*/ 0 w 584264"/>
                      <a:gd name="connsiteY0-106" fmla="*/ 0 h 499012"/>
                      <a:gd name="connsiteX1-107" fmla="*/ 584264 w 584264"/>
                      <a:gd name="connsiteY1-108" fmla="*/ 8629 h 499012"/>
                      <a:gd name="connsiteX2-109" fmla="*/ 12174 w 584264"/>
                      <a:gd name="connsiteY2-110" fmla="*/ 31559 h 499012"/>
                      <a:gd name="connsiteX3-111" fmla="*/ 0 w 584264"/>
                      <a:gd name="connsiteY3-112" fmla="*/ 0 h 499012"/>
                      <a:gd name="connsiteX0-113" fmla="*/ 1 w 582669"/>
                      <a:gd name="connsiteY0-114" fmla="*/ 0 h 498981"/>
                      <a:gd name="connsiteX1-115" fmla="*/ 582669 w 582669"/>
                      <a:gd name="connsiteY1-116" fmla="*/ 8598 h 498981"/>
                      <a:gd name="connsiteX2-117" fmla="*/ 10579 w 582669"/>
                      <a:gd name="connsiteY2-118" fmla="*/ 31528 h 498981"/>
                      <a:gd name="connsiteX3-119" fmla="*/ 1 w 582669"/>
                      <a:gd name="connsiteY3-120" fmla="*/ 0 h 498981"/>
                      <a:gd name="connsiteX0-121" fmla="*/ 1 w 578724"/>
                      <a:gd name="connsiteY0-122" fmla="*/ 0 h 496509"/>
                      <a:gd name="connsiteX1-123" fmla="*/ 578724 w 578724"/>
                      <a:gd name="connsiteY1-124" fmla="*/ 6126 h 496509"/>
                      <a:gd name="connsiteX2-125" fmla="*/ 6634 w 578724"/>
                      <a:gd name="connsiteY2-126" fmla="*/ 29056 h 496509"/>
                      <a:gd name="connsiteX3-127" fmla="*/ 1 w 578724"/>
                      <a:gd name="connsiteY3-128" fmla="*/ 0 h 496509"/>
                    </a:gdLst>
                    <a:ahLst/>
                    <a:cxnLst>
                      <a:cxn ang="0">
                        <a:pos x="connsiteX0-1" y="connsiteY0-2"/>
                      </a:cxn>
                      <a:cxn ang="0">
                        <a:pos x="connsiteX1-3" y="connsiteY1-4"/>
                      </a:cxn>
                      <a:cxn ang="0">
                        <a:pos x="connsiteX2-5" y="connsiteY2-6"/>
                      </a:cxn>
                      <a:cxn ang="0">
                        <a:pos x="connsiteX3-7" y="connsiteY3-8"/>
                      </a:cxn>
                    </a:cxnLst>
                    <a:rect l="l" t="t" r="r" b="b"/>
                    <a:pathLst>
                      <a:path w="578724" h="496509">
                        <a:moveTo>
                          <a:pt x="1" y="0"/>
                        </a:moveTo>
                        <a:lnTo>
                          <a:pt x="578724" y="6126"/>
                        </a:lnTo>
                        <a:cubicBezTo>
                          <a:pt x="327246" y="676244"/>
                          <a:pt x="205915" y="635994"/>
                          <a:pt x="6634" y="29056"/>
                        </a:cubicBezTo>
                        <a:cubicBezTo>
                          <a:pt x="6639" y="28729"/>
                          <a:pt x="-4" y="327"/>
                          <a:pt x="1" y="0"/>
                        </a:cubicBezTo>
                        <a:close/>
                      </a:path>
                    </a:pathLst>
                  </a:custGeom>
                  <a:grpFill/>
                  <a:ln w="12700" cap="flat" cmpd="sng" algn="ctr">
                    <a:noFill/>
                    <a:prstDash val="solid"/>
                    <a:miter lim="800000"/>
                  </a:ln>
                  <a:effectLst/>
                </p:spPr>
                <p:txBody>
                  <a:bodyPr rtlCol="0" anchor="ctr"/>
                  <a:lstStyle/>
                  <a:p>
                    <a:pPr algn="ctr"/>
                    <a:endParaRPr lang="en-US" kern="0" dirty="0">
                      <a:solidFill>
                        <a:prstClr val="white"/>
                      </a:solidFill>
                    </a:endParaRPr>
                  </a:p>
                </p:txBody>
              </p:sp>
              <p:sp>
                <p:nvSpPr>
                  <p:cNvPr id="409" name="Freeform 408"/>
                  <p:cNvSpPr/>
                  <p:nvPr/>
                </p:nvSpPr>
                <p:spPr>
                  <a:xfrm rot="18898706">
                    <a:off x="5651417" y="1019364"/>
                    <a:ext cx="772428" cy="1483942"/>
                  </a:xfrm>
                  <a:custGeom>
                    <a:avLst/>
                    <a:gdLst>
                      <a:gd name="connsiteX0" fmla="*/ 700061 w 772427"/>
                      <a:gd name="connsiteY0" fmla="*/ 72695 h 1483943"/>
                      <a:gd name="connsiteX1" fmla="*/ 772427 w 772427"/>
                      <a:gd name="connsiteY1" fmla="*/ 247587 h 1483943"/>
                      <a:gd name="connsiteX2" fmla="*/ 772055 w 772427"/>
                      <a:gd name="connsiteY2" fmla="*/ 1236739 h 1483943"/>
                      <a:gd name="connsiteX3" fmla="*/ 524665 w 772427"/>
                      <a:gd name="connsiteY3" fmla="*/ 1483943 h 1483943"/>
                      <a:gd name="connsiteX4" fmla="*/ 0 w 772427"/>
                      <a:gd name="connsiteY4" fmla="*/ 1483746 h 1483943"/>
                      <a:gd name="connsiteX5" fmla="*/ 0 w 772427"/>
                      <a:gd name="connsiteY5" fmla="*/ 0 h 1483943"/>
                      <a:gd name="connsiteX6" fmla="*/ 525224 w 772427"/>
                      <a:gd name="connsiteY6" fmla="*/ 198 h 1483943"/>
                      <a:gd name="connsiteX7" fmla="*/ 700061 w 772427"/>
                      <a:gd name="connsiteY7" fmla="*/ 72695 h 148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427" h="1483943">
                        <a:moveTo>
                          <a:pt x="700061" y="72695"/>
                        </a:moveTo>
                        <a:cubicBezTo>
                          <a:pt x="744797" y="117463"/>
                          <a:pt x="772453" y="179297"/>
                          <a:pt x="772427" y="247587"/>
                        </a:cubicBezTo>
                        <a:lnTo>
                          <a:pt x="772055" y="1236739"/>
                        </a:lnTo>
                        <a:cubicBezTo>
                          <a:pt x="772003" y="1373318"/>
                          <a:pt x="661244" y="1483994"/>
                          <a:pt x="524665" y="1483943"/>
                        </a:cubicBezTo>
                        <a:lnTo>
                          <a:pt x="0" y="1483746"/>
                        </a:lnTo>
                        <a:lnTo>
                          <a:pt x="0" y="0"/>
                        </a:lnTo>
                        <a:lnTo>
                          <a:pt x="525224" y="198"/>
                        </a:lnTo>
                        <a:cubicBezTo>
                          <a:pt x="593513" y="223"/>
                          <a:pt x="655327" y="27926"/>
                          <a:pt x="700061" y="72695"/>
                        </a:cubicBezTo>
                        <a:close/>
                      </a:path>
                    </a:pathLst>
                  </a:custGeom>
                  <a:grpFill/>
                  <a:ln w="12700" cap="flat" cmpd="sng" algn="ctr">
                    <a:noFill/>
                    <a:prstDash val="solid"/>
                    <a:miter lim="800000"/>
                  </a:ln>
                  <a:effectLst/>
                </p:spPr>
                <p:txBody>
                  <a:bodyPr rtlCol="0" anchor="ctr"/>
                  <a:lstStyle/>
                  <a:p>
                    <a:pPr algn="ctr"/>
                    <a:endParaRPr lang="en-US" kern="0" dirty="0">
                      <a:solidFill>
                        <a:prstClr val="white"/>
                      </a:solidFill>
                    </a:endParaRPr>
                  </a:p>
                </p:txBody>
              </p:sp>
              <p:sp>
                <p:nvSpPr>
                  <p:cNvPr id="410" name="Freeform 409"/>
                  <p:cNvSpPr/>
                  <p:nvPr/>
                </p:nvSpPr>
                <p:spPr>
                  <a:xfrm rot="18898706">
                    <a:off x="3376322" y="2398101"/>
                    <a:ext cx="2564495" cy="1484706"/>
                  </a:xfrm>
                  <a:custGeom>
                    <a:avLst/>
                    <a:gdLst>
                      <a:gd name="connsiteX0" fmla="*/ 2564492 w 2564492"/>
                      <a:gd name="connsiteY0" fmla="*/ 964 h 1484709"/>
                      <a:gd name="connsiteX1" fmla="*/ 2564492 w 2564492"/>
                      <a:gd name="connsiteY1" fmla="*/ 1484709 h 1484709"/>
                      <a:gd name="connsiteX2" fmla="*/ 0 w 2564492"/>
                      <a:gd name="connsiteY2" fmla="*/ 1483744 h 1484709"/>
                      <a:gd name="connsiteX3" fmla="*/ 5571 w 2564492"/>
                      <a:gd name="connsiteY3" fmla="*/ 0 h 1484709"/>
                      <a:gd name="connsiteX4" fmla="*/ 2564492 w 2564492"/>
                      <a:gd name="connsiteY4" fmla="*/ 964 h 148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492" h="1484709">
                        <a:moveTo>
                          <a:pt x="2564492" y="964"/>
                        </a:moveTo>
                        <a:lnTo>
                          <a:pt x="2564492" y="1484709"/>
                        </a:lnTo>
                        <a:lnTo>
                          <a:pt x="0" y="1483744"/>
                        </a:lnTo>
                        <a:lnTo>
                          <a:pt x="5571" y="0"/>
                        </a:lnTo>
                        <a:lnTo>
                          <a:pt x="2564492" y="964"/>
                        </a:lnTo>
                        <a:close/>
                      </a:path>
                    </a:pathLst>
                  </a:custGeom>
                  <a:grpFill/>
                  <a:ln w="12700" cap="flat" cmpd="sng" algn="ctr">
                    <a:noFill/>
                    <a:prstDash val="solid"/>
                    <a:miter lim="800000"/>
                  </a:ln>
                  <a:effectLst/>
                </p:spPr>
                <p:txBody>
                  <a:bodyPr rtlCol="0" anchor="ctr"/>
                  <a:lstStyle/>
                  <a:p>
                    <a:pPr algn="ctr"/>
                    <a:endParaRPr lang="en-US" kern="0" dirty="0">
                      <a:solidFill>
                        <a:prstClr val="white"/>
                      </a:solidFill>
                    </a:endParaRPr>
                  </a:p>
                </p:txBody>
              </p:sp>
            </p:grpSp>
            <p:grpSp>
              <p:nvGrpSpPr>
                <p:cNvPr id="338" name="Group 337"/>
                <p:cNvGrpSpPr/>
                <p:nvPr/>
              </p:nvGrpSpPr>
              <p:grpSpPr>
                <a:xfrm>
                  <a:off x="4524765" y="2714356"/>
                  <a:ext cx="183834" cy="324003"/>
                  <a:chOff x="4524765" y="2714356"/>
                  <a:chExt cx="183834" cy="324003"/>
                </a:xfrm>
              </p:grpSpPr>
              <p:sp>
                <p:nvSpPr>
                  <p:cNvPr id="405" name="Rectangle 404"/>
                  <p:cNvSpPr/>
                  <p:nvPr/>
                </p:nvSpPr>
                <p:spPr>
                  <a:xfrm>
                    <a:off x="4533970" y="2726529"/>
                    <a:ext cx="161675" cy="291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6" name="Freeform 405"/>
                  <p:cNvSpPr/>
                  <p:nvPr/>
                </p:nvSpPr>
                <p:spPr>
                  <a:xfrm>
                    <a:off x="4524765" y="2714356"/>
                    <a:ext cx="183834" cy="324003"/>
                  </a:xfrm>
                  <a:custGeom>
                    <a:avLst/>
                    <a:gdLst>
                      <a:gd name="connsiteX0" fmla="*/ 230002 w 1979359"/>
                      <a:gd name="connsiteY0" fmla="*/ 0 h 3488551"/>
                      <a:gd name="connsiteX1" fmla="*/ 1749357 w 1979359"/>
                      <a:gd name="connsiteY1" fmla="*/ 0 h 3488551"/>
                      <a:gd name="connsiteX2" fmla="*/ 1979359 w 1979359"/>
                      <a:gd name="connsiteY2" fmla="*/ 230002 h 3488551"/>
                      <a:gd name="connsiteX3" fmla="*/ 1979359 w 1979359"/>
                      <a:gd name="connsiteY3" fmla="*/ 3258549 h 3488551"/>
                      <a:gd name="connsiteX4" fmla="*/ 1749357 w 1979359"/>
                      <a:gd name="connsiteY4" fmla="*/ 3488551 h 3488551"/>
                      <a:gd name="connsiteX5" fmla="*/ 230002 w 1979359"/>
                      <a:gd name="connsiteY5" fmla="*/ 3488551 h 3488551"/>
                      <a:gd name="connsiteX6" fmla="*/ 0 w 1979359"/>
                      <a:gd name="connsiteY6" fmla="*/ 3258549 h 3488551"/>
                      <a:gd name="connsiteX7" fmla="*/ 0 w 1979359"/>
                      <a:gd name="connsiteY7" fmla="*/ 230002 h 3488551"/>
                      <a:gd name="connsiteX8" fmla="*/ 230002 w 1979359"/>
                      <a:gd name="connsiteY8" fmla="*/ 0 h 3488551"/>
                      <a:gd name="connsiteX9" fmla="*/ 574082 w 1979359"/>
                      <a:gd name="connsiteY9" fmla="*/ 200665 h 3488551"/>
                      <a:gd name="connsiteX10" fmla="*/ 505366 w 1979359"/>
                      <a:gd name="connsiteY10" fmla="*/ 269381 h 3488551"/>
                      <a:gd name="connsiteX11" fmla="*/ 574082 w 1979359"/>
                      <a:gd name="connsiteY11" fmla="*/ 338097 h 3488551"/>
                      <a:gd name="connsiteX12" fmla="*/ 1412963 w 1979359"/>
                      <a:gd name="connsiteY12" fmla="*/ 338097 h 3488551"/>
                      <a:gd name="connsiteX13" fmla="*/ 1481679 w 1979359"/>
                      <a:gd name="connsiteY13" fmla="*/ 269381 h 3488551"/>
                      <a:gd name="connsiteX14" fmla="*/ 1412963 w 1979359"/>
                      <a:gd name="connsiteY14" fmla="*/ 200665 h 3488551"/>
                      <a:gd name="connsiteX15" fmla="*/ 574082 w 1979359"/>
                      <a:gd name="connsiteY15" fmla="*/ 200665 h 3488551"/>
                      <a:gd name="connsiteX16" fmla="*/ 115261 w 1979359"/>
                      <a:gd name="connsiteY16" fmla="*/ 537882 h 3488551"/>
                      <a:gd name="connsiteX17" fmla="*/ 115261 w 1979359"/>
                      <a:gd name="connsiteY17" fmla="*/ 2973721 h 3488551"/>
                      <a:gd name="connsiteX18" fmla="*/ 1859537 w 1979359"/>
                      <a:gd name="connsiteY18" fmla="*/ 2973721 h 3488551"/>
                      <a:gd name="connsiteX19" fmla="*/ 1859537 w 1979359"/>
                      <a:gd name="connsiteY19" fmla="*/ 537882 h 3488551"/>
                      <a:gd name="connsiteX20" fmla="*/ 115261 w 1979359"/>
                      <a:gd name="connsiteY20" fmla="*/ 537882 h 3488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79359" h="3488551">
                        <a:moveTo>
                          <a:pt x="230002" y="0"/>
                        </a:moveTo>
                        <a:lnTo>
                          <a:pt x="1749357" y="0"/>
                        </a:lnTo>
                        <a:cubicBezTo>
                          <a:pt x="1876384" y="0"/>
                          <a:pt x="1979359" y="102975"/>
                          <a:pt x="1979359" y="230002"/>
                        </a:cubicBezTo>
                        <a:lnTo>
                          <a:pt x="1979359" y="3258549"/>
                        </a:lnTo>
                        <a:cubicBezTo>
                          <a:pt x="1979359" y="3385576"/>
                          <a:pt x="1876384" y="3488551"/>
                          <a:pt x="1749357" y="3488551"/>
                        </a:cubicBezTo>
                        <a:lnTo>
                          <a:pt x="230002" y="3488551"/>
                        </a:lnTo>
                        <a:cubicBezTo>
                          <a:pt x="102975" y="3488551"/>
                          <a:pt x="0" y="3385576"/>
                          <a:pt x="0" y="3258549"/>
                        </a:cubicBezTo>
                        <a:lnTo>
                          <a:pt x="0" y="230002"/>
                        </a:lnTo>
                        <a:cubicBezTo>
                          <a:pt x="0" y="102975"/>
                          <a:pt x="102975" y="0"/>
                          <a:pt x="230002" y="0"/>
                        </a:cubicBezTo>
                        <a:close/>
                        <a:moveTo>
                          <a:pt x="574082" y="200665"/>
                        </a:moveTo>
                        <a:cubicBezTo>
                          <a:pt x="536131" y="200665"/>
                          <a:pt x="505366" y="231430"/>
                          <a:pt x="505366" y="269381"/>
                        </a:cubicBezTo>
                        <a:cubicBezTo>
                          <a:pt x="505366" y="307332"/>
                          <a:pt x="536131" y="338097"/>
                          <a:pt x="574082" y="338097"/>
                        </a:cubicBezTo>
                        <a:lnTo>
                          <a:pt x="1412963" y="338097"/>
                        </a:lnTo>
                        <a:cubicBezTo>
                          <a:pt x="1450914" y="338097"/>
                          <a:pt x="1481679" y="307332"/>
                          <a:pt x="1481679" y="269381"/>
                        </a:cubicBezTo>
                        <a:cubicBezTo>
                          <a:pt x="1481679" y="231430"/>
                          <a:pt x="1450914" y="200665"/>
                          <a:pt x="1412963" y="200665"/>
                        </a:cubicBezTo>
                        <a:lnTo>
                          <a:pt x="574082" y="200665"/>
                        </a:lnTo>
                        <a:close/>
                        <a:moveTo>
                          <a:pt x="115261" y="537882"/>
                        </a:moveTo>
                        <a:lnTo>
                          <a:pt x="115261" y="2973721"/>
                        </a:lnTo>
                        <a:lnTo>
                          <a:pt x="1859537" y="2973721"/>
                        </a:lnTo>
                        <a:lnTo>
                          <a:pt x="1859537" y="537882"/>
                        </a:lnTo>
                        <a:lnTo>
                          <a:pt x="115261" y="537882"/>
                        </a:lnTo>
                        <a:close/>
                      </a:path>
                    </a:pathLst>
                  </a:custGeom>
                  <a:solidFill>
                    <a:srgbClr val="1C2F3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9" name="Group 338"/>
                <p:cNvGrpSpPr/>
                <p:nvPr/>
              </p:nvGrpSpPr>
              <p:grpSpPr>
                <a:xfrm>
                  <a:off x="4605522" y="2244473"/>
                  <a:ext cx="320635" cy="306540"/>
                  <a:chOff x="1996166" y="1207602"/>
                  <a:chExt cx="4850786" cy="4637530"/>
                </a:xfrm>
                <a:solidFill>
                  <a:srgbClr val="584F47"/>
                </a:solidFill>
              </p:grpSpPr>
              <p:sp>
                <p:nvSpPr>
                  <p:cNvPr id="401" name="Freeform 400"/>
                  <p:cNvSpPr/>
                  <p:nvPr/>
                </p:nvSpPr>
                <p:spPr>
                  <a:xfrm>
                    <a:off x="5050302" y="2342271"/>
                    <a:ext cx="1125415" cy="3502856"/>
                  </a:xfrm>
                  <a:custGeom>
                    <a:avLst/>
                    <a:gdLst>
                      <a:gd name="connsiteX0" fmla="*/ 859857 w 1125415"/>
                      <a:gd name="connsiteY0" fmla="*/ 0 h 3502856"/>
                      <a:gd name="connsiteX1" fmla="*/ 1125415 w 1125415"/>
                      <a:gd name="connsiteY1" fmla="*/ 0 h 3502856"/>
                      <a:gd name="connsiteX2" fmla="*/ 1125415 w 1125415"/>
                      <a:gd name="connsiteY2" fmla="*/ 3502856 h 3502856"/>
                      <a:gd name="connsiteX3" fmla="*/ 0 w 1125415"/>
                      <a:gd name="connsiteY3" fmla="*/ 3502856 h 3502856"/>
                      <a:gd name="connsiteX4" fmla="*/ 0 w 1125415"/>
                      <a:gd name="connsiteY4" fmla="*/ 473815 h 350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5415" h="3502856">
                        <a:moveTo>
                          <a:pt x="859857" y="0"/>
                        </a:moveTo>
                        <a:lnTo>
                          <a:pt x="1125415" y="0"/>
                        </a:lnTo>
                        <a:lnTo>
                          <a:pt x="1125415" y="3502856"/>
                        </a:lnTo>
                        <a:lnTo>
                          <a:pt x="0" y="3502856"/>
                        </a:lnTo>
                        <a:lnTo>
                          <a:pt x="0" y="473815"/>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2" name="Freeform 401"/>
                  <p:cNvSpPr/>
                  <p:nvPr/>
                </p:nvSpPr>
                <p:spPr>
                  <a:xfrm>
                    <a:off x="3649980" y="2937554"/>
                    <a:ext cx="1126004" cy="2907578"/>
                  </a:xfrm>
                  <a:custGeom>
                    <a:avLst/>
                    <a:gdLst>
                      <a:gd name="connsiteX0" fmla="*/ 0 w 1125415"/>
                      <a:gd name="connsiteY0" fmla="*/ 0 h 2750235"/>
                      <a:gd name="connsiteX1" fmla="*/ 61470 w 1125415"/>
                      <a:gd name="connsiteY1" fmla="*/ 0 h 2750235"/>
                      <a:gd name="connsiteX2" fmla="*/ 194017 w 1125415"/>
                      <a:gd name="connsiteY2" fmla="*/ 385594 h 2750235"/>
                      <a:gd name="connsiteX3" fmla="*/ 893774 w 1125415"/>
                      <a:gd name="connsiteY3" fmla="*/ 0 h 2750235"/>
                      <a:gd name="connsiteX4" fmla="*/ 1125415 w 1125415"/>
                      <a:gd name="connsiteY4" fmla="*/ 0 h 2750235"/>
                      <a:gd name="connsiteX5" fmla="*/ 1125415 w 1125415"/>
                      <a:gd name="connsiteY5" fmla="*/ 2750235 h 2750235"/>
                      <a:gd name="connsiteX6" fmla="*/ 0 w 1125415"/>
                      <a:gd name="connsiteY6" fmla="*/ 2750235 h 2750235"/>
                      <a:gd name="connsiteX0-1" fmla="*/ 0 w 1125415"/>
                      <a:gd name="connsiteY0-2" fmla="*/ 0 h 2750235"/>
                      <a:gd name="connsiteX1-3" fmla="*/ 194017 w 1125415"/>
                      <a:gd name="connsiteY1-4" fmla="*/ 385594 h 2750235"/>
                      <a:gd name="connsiteX2-5" fmla="*/ 893774 w 1125415"/>
                      <a:gd name="connsiteY2-6" fmla="*/ 0 h 2750235"/>
                      <a:gd name="connsiteX3-7" fmla="*/ 1125415 w 1125415"/>
                      <a:gd name="connsiteY3-8" fmla="*/ 0 h 2750235"/>
                      <a:gd name="connsiteX4-9" fmla="*/ 1125415 w 1125415"/>
                      <a:gd name="connsiteY4-10" fmla="*/ 2750235 h 2750235"/>
                      <a:gd name="connsiteX5-11" fmla="*/ 0 w 1125415"/>
                      <a:gd name="connsiteY5-12" fmla="*/ 2750235 h 2750235"/>
                      <a:gd name="connsiteX6-13" fmla="*/ 0 w 1125415"/>
                      <a:gd name="connsiteY6-14" fmla="*/ 0 h 2750235"/>
                      <a:gd name="connsiteX0-15" fmla="*/ 0 w 1125415"/>
                      <a:gd name="connsiteY0-16" fmla="*/ 0 h 2750235"/>
                      <a:gd name="connsiteX1-17" fmla="*/ 194017 w 1125415"/>
                      <a:gd name="connsiteY1-18" fmla="*/ 385594 h 2750235"/>
                      <a:gd name="connsiteX2-19" fmla="*/ 1125415 w 1125415"/>
                      <a:gd name="connsiteY2-20" fmla="*/ 0 h 2750235"/>
                      <a:gd name="connsiteX3-21" fmla="*/ 1125415 w 1125415"/>
                      <a:gd name="connsiteY3-22" fmla="*/ 2750235 h 2750235"/>
                      <a:gd name="connsiteX4-23" fmla="*/ 0 w 1125415"/>
                      <a:gd name="connsiteY4-24" fmla="*/ 2750235 h 2750235"/>
                      <a:gd name="connsiteX5-25" fmla="*/ 0 w 1125415"/>
                      <a:gd name="connsiteY5-26" fmla="*/ 0 h 2750235"/>
                      <a:gd name="connsiteX0-27" fmla="*/ 586 w 1126001"/>
                      <a:gd name="connsiteY0-28" fmla="*/ 0 h 2750235"/>
                      <a:gd name="connsiteX1-29" fmla="*/ 194603 w 1126001"/>
                      <a:gd name="connsiteY1-30" fmla="*/ 385594 h 2750235"/>
                      <a:gd name="connsiteX2-31" fmla="*/ 1126001 w 1126001"/>
                      <a:gd name="connsiteY2-32" fmla="*/ 0 h 2750235"/>
                      <a:gd name="connsiteX3-33" fmla="*/ 1126001 w 1126001"/>
                      <a:gd name="connsiteY3-34" fmla="*/ 2750235 h 2750235"/>
                      <a:gd name="connsiteX4-35" fmla="*/ 586 w 1126001"/>
                      <a:gd name="connsiteY4-36" fmla="*/ 2750235 h 2750235"/>
                      <a:gd name="connsiteX5-37" fmla="*/ 0 w 1126001"/>
                      <a:gd name="connsiteY5-38" fmla="*/ 349349 h 2750235"/>
                      <a:gd name="connsiteX6-39" fmla="*/ 586 w 1126001"/>
                      <a:gd name="connsiteY6-40" fmla="*/ 0 h 2750235"/>
                      <a:gd name="connsiteX0-41" fmla="*/ 0 w 1126001"/>
                      <a:gd name="connsiteY0-42" fmla="*/ 349349 h 2750235"/>
                      <a:gd name="connsiteX1-43" fmla="*/ 194603 w 1126001"/>
                      <a:gd name="connsiteY1-44" fmla="*/ 385594 h 2750235"/>
                      <a:gd name="connsiteX2-45" fmla="*/ 1126001 w 1126001"/>
                      <a:gd name="connsiteY2-46" fmla="*/ 0 h 2750235"/>
                      <a:gd name="connsiteX3-47" fmla="*/ 1126001 w 1126001"/>
                      <a:gd name="connsiteY3-48" fmla="*/ 2750235 h 2750235"/>
                      <a:gd name="connsiteX4-49" fmla="*/ 586 w 1126001"/>
                      <a:gd name="connsiteY4-50" fmla="*/ 2750235 h 2750235"/>
                      <a:gd name="connsiteX5-51" fmla="*/ 0 w 1126001"/>
                      <a:gd name="connsiteY5-52" fmla="*/ 349349 h 2750235"/>
                      <a:gd name="connsiteX0-53" fmla="*/ 0 w 1126001"/>
                      <a:gd name="connsiteY0-54" fmla="*/ 349349 h 2750235"/>
                      <a:gd name="connsiteX1-55" fmla="*/ 194603 w 1126001"/>
                      <a:gd name="connsiteY1-56" fmla="*/ 385594 h 2750235"/>
                      <a:gd name="connsiteX2-57" fmla="*/ 1126001 w 1126001"/>
                      <a:gd name="connsiteY2-58" fmla="*/ 0 h 2750235"/>
                      <a:gd name="connsiteX3-59" fmla="*/ 1126001 w 1126001"/>
                      <a:gd name="connsiteY3-60" fmla="*/ 2750235 h 2750235"/>
                      <a:gd name="connsiteX4-61" fmla="*/ 586 w 1126001"/>
                      <a:gd name="connsiteY4-62" fmla="*/ 2750235 h 2750235"/>
                      <a:gd name="connsiteX5-63" fmla="*/ 0 w 1126001"/>
                      <a:gd name="connsiteY5-64" fmla="*/ 349349 h 2750235"/>
                      <a:gd name="connsiteX0-65" fmla="*/ 0 w 1126001"/>
                      <a:gd name="connsiteY0-66" fmla="*/ 349349 h 2750235"/>
                      <a:gd name="connsiteX1-67" fmla="*/ 194603 w 1126001"/>
                      <a:gd name="connsiteY1-68" fmla="*/ 385594 h 2750235"/>
                      <a:gd name="connsiteX2-69" fmla="*/ 1126001 w 1126001"/>
                      <a:gd name="connsiteY2-70" fmla="*/ 0 h 2750235"/>
                      <a:gd name="connsiteX3-71" fmla="*/ 1126001 w 1126001"/>
                      <a:gd name="connsiteY3-72" fmla="*/ 2750235 h 2750235"/>
                      <a:gd name="connsiteX4-73" fmla="*/ 586 w 1126001"/>
                      <a:gd name="connsiteY4-74" fmla="*/ 2750235 h 2750235"/>
                      <a:gd name="connsiteX5-75" fmla="*/ 0 w 1126001"/>
                      <a:gd name="connsiteY5-76" fmla="*/ 349349 h 2750235"/>
                      <a:gd name="connsiteX0-77" fmla="*/ 0 w 1126001"/>
                      <a:gd name="connsiteY0-78" fmla="*/ 349349 h 2750235"/>
                      <a:gd name="connsiteX1-79" fmla="*/ 151740 w 1126001"/>
                      <a:gd name="connsiteY1-80" fmla="*/ 542756 h 2750235"/>
                      <a:gd name="connsiteX2-81" fmla="*/ 1126001 w 1126001"/>
                      <a:gd name="connsiteY2-82" fmla="*/ 0 h 2750235"/>
                      <a:gd name="connsiteX3-83" fmla="*/ 1126001 w 1126001"/>
                      <a:gd name="connsiteY3-84" fmla="*/ 2750235 h 2750235"/>
                      <a:gd name="connsiteX4-85" fmla="*/ 586 w 1126001"/>
                      <a:gd name="connsiteY4-86" fmla="*/ 2750235 h 2750235"/>
                      <a:gd name="connsiteX5-87" fmla="*/ 0 w 1126001"/>
                      <a:gd name="connsiteY5-88" fmla="*/ 349349 h 2750235"/>
                      <a:gd name="connsiteX0-89" fmla="*/ 0 w 1126001"/>
                      <a:gd name="connsiteY0-90" fmla="*/ 349349 h 2750235"/>
                      <a:gd name="connsiteX1-91" fmla="*/ 151740 w 1126001"/>
                      <a:gd name="connsiteY1-92" fmla="*/ 542756 h 2750235"/>
                      <a:gd name="connsiteX2-93" fmla="*/ 1126001 w 1126001"/>
                      <a:gd name="connsiteY2-94" fmla="*/ 0 h 2750235"/>
                      <a:gd name="connsiteX3-95" fmla="*/ 1126001 w 1126001"/>
                      <a:gd name="connsiteY3-96" fmla="*/ 2750235 h 2750235"/>
                      <a:gd name="connsiteX4-97" fmla="*/ 586 w 1126001"/>
                      <a:gd name="connsiteY4-98" fmla="*/ 2750235 h 2750235"/>
                      <a:gd name="connsiteX5-99" fmla="*/ 0 w 1126001"/>
                      <a:gd name="connsiteY5-100" fmla="*/ 349349 h 2750235"/>
                      <a:gd name="connsiteX0-101" fmla="*/ 0 w 1126001"/>
                      <a:gd name="connsiteY0-102" fmla="*/ 349349 h 2750235"/>
                      <a:gd name="connsiteX1-103" fmla="*/ 151740 w 1126001"/>
                      <a:gd name="connsiteY1-104" fmla="*/ 542756 h 2750235"/>
                      <a:gd name="connsiteX2-105" fmla="*/ 1126001 w 1126001"/>
                      <a:gd name="connsiteY2-106" fmla="*/ 0 h 2750235"/>
                      <a:gd name="connsiteX3-107" fmla="*/ 1126001 w 1126001"/>
                      <a:gd name="connsiteY3-108" fmla="*/ 2750235 h 2750235"/>
                      <a:gd name="connsiteX4-109" fmla="*/ 586 w 1126001"/>
                      <a:gd name="connsiteY4-110" fmla="*/ 2750235 h 2750235"/>
                      <a:gd name="connsiteX5-111" fmla="*/ 0 w 1126001"/>
                      <a:gd name="connsiteY5-112" fmla="*/ 349349 h 2750235"/>
                      <a:gd name="connsiteX0-113" fmla="*/ 0 w 1126001"/>
                      <a:gd name="connsiteY0-114" fmla="*/ 349349 h 2750235"/>
                      <a:gd name="connsiteX1-115" fmla="*/ 151740 w 1126001"/>
                      <a:gd name="connsiteY1-116" fmla="*/ 542756 h 2750235"/>
                      <a:gd name="connsiteX2-117" fmla="*/ 1126001 w 1126001"/>
                      <a:gd name="connsiteY2-118" fmla="*/ 0 h 2750235"/>
                      <a:gd name="connsiteX3-119" fmla="*/ 1126001 w 1126001"/>
                      <a:gd name="connsiteY3-120" fmla="*/ 2750235 h 2750235"/>
                      <a:gd name="connsiteX4-121" fmla="*/ 586 w 1126001"/>
                      <a:gd name="connsiteY4-122" fmla="*/ 2750235 h 2750235"/>
                      <a:gd name="connsiteX5-123" fmla="*/ 0 w 1126001"/>
                      <a:gd name="connsiteY5-124" fmla="*/ 349349 h 2750235"/>
                      <a:gd name="connsiteX0-125" fmla="*/ 0 w 1126001"/>
                      <a:gd name="connsiteY0-126" fmla="*/ 349349 h 2750235"/>
                      <a:gd name="connsiteX1-127" fmla="*/ 151740 w 1126001"/>
                      <a:gd name="connsiteY1-128" fmla="*/ 542756 h 2750235"/>
                      <a:gd name="connsiteX2-129" fmla="*/ 1126001 w 1126001"/>
                      <a:gd name="connsiteY2-130" fmla="*/ 0 h 2750235"/>
                      <a:gd name="connsiteX3-131" fmla="*/ 1126001 w 1126001"/>
                      <a:gd name="connsiteY3-132" fmla="*/ 2750235 h 2750235"/>
                      <a:gd name="connsiteX4-133" fmla="*/ 586 w 1126001"/>
                      <a:gd name="connsiteY4-134" fmla="*/ 2750235 h 2750235"/>
                      <a:gd name="connsiteX5-135" fmla="*/ 0 w 1126001"/>
                      <a:gd name="connsiteY5-136" fmla="*/ 349349 h 2750235"/>
                      <a:gd name="connsiteX0-137" fmla="*/ 0 w 1126001"/>
                      <a:gd name="connsiteY0-138" fmla="*/ 349349 h 2750235"/>
                      <a:gd name="connsiteX1-139" fmla="*/ 151740 w 1126001"/>
                      <a:gd name="connsiteY1-140" fmla="*/ 542756 h 2750235"/>
                      <a:gd name="connsiteX2-141" fmla="*/ 1126001 w 1126001"/>
                      <a:gd name="connsiteY2-142" fmla="*/ 0 h 2750235"/>
                      <a:gd name="connsiteX3-143" fmla="*/ 1126001 w 1126001"/>
                      <a:gd name="connsiteY3-144" fmla="*/ 2750235 h 2750235"/>
                      <a:gd name="connsiteX4-145" fmla="*/ 586 w 1126001"/>
                      <a:gd name="connsiteY4-146" fmla="*/ 2750235 h 2750235"/>
                      <a:gd name="connsiteX5-147" fmla="*/ 0 w 1126001"/>
                      <a:gd name="connsiteY5-148" fmla="*/ 349349 h 27502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126001" h="2750235">
                        <a:moveTo>
                          <a:pt x="0" y="349349"/>
                        </a:moveTo>
                        <a:cubicBezTo>
                          <a:pt x="79961" y="455305"/>
                          <a:pt x="92660" y="472394"/>
                          <a:pt x="151740" y="542756"/>
                        </a:cubicBezTo>
                        <a:lnTo>
                          <a:pt x="1126001" y="0"/>
                        </a:lnTo>
                        <a:lnTo>
                          <a:pt x="1126001" y="2750235"/>
                        </a:lnTo>
                        <a:lnTo>
                          <a:pt x="586" y="2750235"/>
                        </a:lnTo>
                        <a:cubicBezTo>
                          <a:pt x="391" y="1949940"/>
                          <a:pt x="195" y="1149644"/>
                          <a:pt x="0" y="349349"/>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3" name="Freeform 402"/>
                  <p:cNvSpPr/>
                  <p:nvPr/>
                </p:nvSpPr>
                <p:spPr>
                  <a:xfrm>
                    <a:off x="2250831" y="2869809"/>
                    <a:ext cx="1125415" cy="2975318"/>
                  </a:xfrm>
                  <a:custGeom>
                    <a:avLst/>
                    <a:gdLst>
                      <a:gd name="connsiteX0" fmla="*/ 973151 w 1125415"/>
                      <a:gd name="connsiteY0" fmla="*/ 0 h 2975318"/>
                      <a:gd name="connsiteX1" fmla="*/ 1125415 w 1125415"/>
                      <a:gd name="connsiteY1" fmla="*/ 0 h 2975318"/>
                      <a:gd name="connsiteX2" fmla="*/ 1125415 w 1125415"/>
                      <a:gd name="connsiteY2" fmla="*/ 2975318 h 2975318"/>
                      <a:gd name="connsiteX3" fmla="*/ 0 w 1125415"/>
                      <a:gd name="connsiteY3" fmla="*/ 2975318 h 2975318"/>
                      <a:gd name="connsiteX4" fmla="*/ 0 w 1125415"/>
                      <a:gd name="connsiteY4" fmla="*/ 469998 h 2975318"/>
                      <a:gd name="connsiteX5" fmla="*/ 468337 w 1125415"/>
                      <a:gd name="connsiteY5" fmla="*/ 469998 h 2975318"/>
                      <a:gd name="connsiteX6" fmla="*/ 0 w 1125415"/>
                      <a:gd name="connsiteY6" fmla="*/ 0 h 2975318"/>
                      <a:gd name="connsiteX7" fmla="*/ 181433 w 1125415"/>
                      <a:gd name="connsiteY7" fmla="*/ 0 h 2975318"/>
                      <a:gd name="connsiteX8" fmla="*/ 0 w 1125415"/>
                      <a:gd name="connsiteY8" fmla="*/ 165594 h 2975318"/>
                      <a:gd name="connsiteX0-1" fmla="*/ 973151 w 1125415"/>
                      <a:gd name="connsiteY0-2" fmla="*/ 0 h 2975318"/>
                      <a:gd name="connsiteX1-3" fmla="*/ 1125415 w 1125415"/>
                      <a:gd name="connsiteY1-4" fmla="*/ 0 h 2975318"/>
                      <a:gd name="connsiteX2-5" fmla="*/ 1125415 w 1125415"/>
                      <a:gd name="connsiteY2-6" fmla="*/ 2975318 h 2975318"/>
                      <a:gd name="connsiteX3-7" fmla="*/ 0 w 1125415"/>
                      <a:gd name="connsiteY3-8" fmla="*/ 2975318 h 2975318"/>
                      <a:gd name="connsiteX4-9" fmla="*/ 0 w 1125415"/>
                      <a:gd name="connsiteY4-10" fmla="*/ 469998 h 2975318"/>
                      <a:gd name="connsiteX5-11" fmla="*/ 468337 w 1125415"/>
                      <a:gd name="connsiteY5-12" fmla="*/ 469998 h 2975318"/>
                      <a:gd name="connsiteX6-13" fmla="*/ 973151 w 1125415"/>
                      <a:gd name="connsiteY6-14" fmla="*/ 0 h 2975318"/>
                      <a:gd name="connsiteX7-15" fmla="*/ 0 w 1125415"/>
                      <a:gd name="connsiteY7-16" fmla="*/ 165594 h 2975318"/>
                      <a:gd name="connsiteX8-17" fmla="*/ 181433 w 1125415"/>
                      <a:gd name="connsiteY8-18" fmla="*/ 0 h 2975318"/>
                      <a:gd name="connsiteX9" fmla="*/ 0 w 1125415"/>
                      <a:gd name="connsiteY9" fmla="*/ 165594 h 2975318"/>
                      <a:gd name="connsiteX0-19" fmla="*/ 973151 w 1125415"/>
                      <a:gd name="connsiteY0-20" fmla="*/ 0 h 2975318"/>
                      <a:gd name="connsiteX1-21" fmla="*/ 1125415 w 1125415"/>
                      <a:gd name="connsiteY1-22" fmla="*/ 0 h 2975318"/>
                      <a:gd name="connsiteX2-23" fmla="*/ 1125415 w 1125415"/>
                      <a:gd name="connsiteY2-24" fmla="*/ 2975318 h 2975318"/>
                      <a:gd name="connsiteX3-25" fmla="*/ 0 w 1125415"/>
                      <a:gd name="connsiteY3-26" fmla="*/ 2975318 h 2975318"/>
                      <a:gd name="connsiteX4-27" fmla="*/ 0 w 1125415"/>
                      <a:gd name="connsiteY4-28" fmla="*/ 469998 h 2975318"/>
                      <a:gd name="connsiteX5-29" fmla="*/ 468337 w 1125415"/>
                      <a:gd name="connsiteY5-30" fmla="*/ 469998 h 2975318"/>
                      <a:gd name="connsiteX6-31" fmla="*/ 973151 w 1125415"/>
                      <a:gd name="connsiteY6-32" fmla="*/ 0 h 29753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125415" h="2975318">
                        <a:moveTo>
                          <a:pt x="973151" y="0"/>
                        </a:moveTo>
                        <a:lnTo>
                          <a:pt x="1125415" y="0"/>
                        </a:lnTo>
                        <a:lnTo>
                          <a:pt x="1125415" y="2975318"/>
                        </a:lnTo>
                        <a:lnTo>
                          <a:pt x="0" y="2975318"/>
                        </a:lnTo>
                        <a:lnTo>
                          <a:pt x="0" y="469998"/>
                        </a:lnTo>
                        <a:lnTo>
                          <a:pt x="468337" y="469998"/>
                        </a:lnTo>
                        <a:lnTo>
                          <a:pt x="973151"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4" name="Freeform 403"/>
                  <p:cNvSpPr/>
                  <p:nvPr/>
                </p:nvSpPr>
                <p:spPr>
                  <a:xfrm rot="3209575">
                    <a:off x="3307282" y="-103514"/>
                    <a:ext cx="2228553" cy="4850786"/>
                  </a:xfrm>
                  <a:custGeom>
                    <a:avLst/>
                    <a:gdLst>
                      <a:gd name="connsiteX0" fmla="*/ 1024656 w 2181089"/>
                      <a:gd name="connsiteY0" fmla="*/ 698500 h 4785961"/>
                      <a:gd name="connsiteX1" fmla="*/ 1602873 w 2181089"/>
                      <a:gd name="connsiteY1" fmla="*/ 0 h 4785961"/>
                      <a:gd name="connsiteX2" fmla="*/ 2181089 w 2181089"/>
                      <a:gd name="connsiteY2" fmla="*/ 698500 h 4785961"/>
                      <a:gd name="connsiteX3" fmla="*/ 1857695 w 2181089"/>
                      <a:gd name="connsiteY3" fmla="*/ 698500 h 4785961"/>
                      <a:gd name="connsiteX4" fmla="*/ 1853884 w 2181089"/>
                      <a:gd name="connsiteY4" fmla="*/ 736395 h 4785961"/>
                      <a:gd name="connsiteX5" fmla="*/ 1505483 w 2181089"/>
                      <a:gd name="connsiteY5" fmla="*/ 3320543 h 4785961"/>
                      <a:gd name="connsiteX6" fmla="*/ 597690 w 2181089"/>
                      <a:gd name="connsiteY6" fmla="*/ 3033677 h 4785961"/>
                      <a:gd name="connsiteX7" fmla="*/ 722874 w 2181089"/>
                      <a:gd name="connsiteY7" fmla="*/ 4141440 h 4785961"/>
                      <a:gd name="connsiteX8" fmla="*/ 245831 w 2181089"/>
                      <a:gd name="connsiteY8" fmla="*/ 4785961 h 4785961"/>
                      <a:gd name="connsiteX9" fmla="*/ 0 w 2181089"/>
                      <a:gd name="connsiteY9" fmla="*/ 2398776 h 4785961"/>
                      <a:gd name="connsiteX10" fmla="*/ 1110436 w 2181089"/>
                      <a:gd name="connsiteY10" fmla="*/ 2695613 h 4785961"/>
                      <a:gd name="connsiteX11" fmla="*/ 1397525 w 2181089"/>
                      <a:gd name="connsiteY11" fmla="*/ 698500 h 4785961"/>
                      <a:gd name="connsiteX0-1" fmla="*/ 1024656 w 2181089"/>
                      <a:gd name="connsiteY0-2" fmla="*/ 664299 h 4751760"/>
                      <a:gd name="connsiteX1-3" fmla="*/ 1617060 w 2181089"/>
                      <a:gd name="connsiteY1-4" fmla="*/ 0 h 4751760"/>
                      <a:gd name="connsiteX2-5" fmla="*/ 2181089 w 2181089"/>
                      <a:gd name="connsiteY2-6" fmla="*/ 664299 h 4751760"/>
                      <a:gd name="connsiteX3-7" fmla="*/ 1857695 w 2181089"/>
                      <a:gd name="connsiteY3-8" fmla="*/ 664299 h 4751760"/>
                      <a:gd name="connsiteX4-9" fmla="*/ 1853884 w 2181089"/>
                      <a:gd name="connsiteY4-10" fmla="*/ 702194 h 4751760"/>
                      <a:gd name="connsiteX5-11" fmla="*/ 1505483 w 2181089"/>
                      <a:gd name="connsiteY5-12" fmla="*/ 3286342 h 4751760"/>
                      <a:gd name="connsiteX6-13" fmla="*/ 597690 w 2181089"/>
                      <a:gd name="connsiteY6-14" fmla="*/ 2999476 h 4751760"/>
                      <a:gd name="connsiteX7-15" fmla="*/ 722874 w 2181089"/>
                      <a:gd name="connsiteY7-16" fmla="*/ 4107239 h 4751760"/>
                      <a:gd name="connsiteX8-17" fmla="*/ 245831 w 2181089"/>
                      <a:gd name="connsiteY8-18" fmla="*/ 4751760 h 4751760"/>
                      <a:gd name="connsiteX9-19" fmla="*/ 0 w 2181089"/>
                      <a:gd name="connsiteY9-20" fmla="*/ 2364575 h 4751760"/>
                      <a:gd name="connsiteX10-21" fmla="*/ 1110436 w 2181089"/>
                      <a:gd name="connsiteY10-22" fmla="*/ 2661412 h 4751760"/>
                      <a:gd name="connsiteX11-23" fmla="*/ 1397525 w 2181089"/>
                      <a:gd name="connsiteY11-24" fmla="*/ 664299 h 4751760"/>
                      <a:gd name="connsiteX12" fmla="*/ 1024656 w 2181089"/>
                      <a:gd name="connsiteY12" fmla="*/ 664299 h 4751760"/>
                      <a:gd name="connsiteX0-25" fmla="*/ 1024656 w 2181089"/>
                      <a:gd name="connsiteY0-26" fmla="*/ 664299 h 4751760"/>
                      <a:gd name="connsiteX1-27" fmla="*/ 1617060 w 2181089"/>
                      <a:gd name="connsiteY1-28" fmla="*/ 0 h 4751760"/>
                      <a:gd name="connsiteX2-29" fmla="*/ 2181089 w 2181089"/>
                      <a:gd name="connsiteY2-30" fmla="*/ 664299 h 4751760"/>
                      <a:gd name="connsiteX3-31" fmla="*/ 1857695 w 2181089"/>
                      <a:gd name="connsiteY3-32" fmla="*/ 664299 h 4751760"/>
                      <a:gd name="connsiteX4-33" fmla="*/ 1505483 w 2181089"/>
                      <a:gd name="connsiteY4-34" fmla="*/ 3286342 h 4751760"/>
                      <a:gd name="connsiteX5-35" fmla="*/ 597690 w 2181089"/>
                      <a:gd name="connsiteY5-36" fmla="*/ 2999476 h 4751760"/>
                      <a:gd name="connsiteX6-37" fmla="*/ 722874 w 2181089"/>
                      <a:gd name="connsiteY6-38" fmla="*/ 4107239 h 4751760"/>
                      <a:gd name="connsiteX7-39" fmla="*/ 245831 w 2181089"/>
                      <a:gd name="connsiteY7-40" fmla="*/ 4751760 h 4751760"/>
                      <a:gd name="connsiteX8-41" fmla="*/ 0 w 2181089"/>
                      <a:gd name="connsiteY8-42" fmla="*/ 2364575 h 4751760"/>
                      <a:gd name="connsiteX9-43" fmla="*/ 1110436 w 2181089"/>
                      <a:gd name="connsiteY9-44" fmla="*/ 2661412 h 4751760"/>
                      <a:gd name="connsiteX10-45" fmla="*/ 1397525 w 2181089"/>
                      <a:gd name="connsiteY10-46" fmla="*/ 664299 h 4751760"/>
                      <a:gd name="connsiteX11-47" fmla="*/ 1024656 w 2181089"/>
                      <a:gd name="connsiteY11-48" fmla="*/ 664299 h 4751760"/>
                      <a:gd name="connsiteX0-49" fmla="*/ 1049452 w 2181089"/>
                      <a:gd name="connsiteY0-50" fmla="*/ 769554 h 4751760"/>
                      <a:gd name="connsiteX1-51" fmla="*/ 1617060 w 2181089"/>
                      <a:gd name="connsiteY1-52" fmla="*/ 0 h 4751760"/>
                      <a:gd name="connsiteX2-53" fmla="*/ 2181089 w 2181089"/>
                      <a:gd name="connsiteY2-54" fmla="*/ 664299 h 4751760"/>
                      <a:gd name="connsiteX3-55" fmla="*/ 1857695 w 2181089"/>
                      <a:gd name="connsiteY3-56" fmla="*/ 664299 h 4751760"/>
                      <a:gd name="connsiteX4-57" fmla="*/ 1505483 w 2181089"/>
                      <a:gd name="connsiteY4-58" fmla="*/ 3286342 h 4751760"/>
                      <a:gd name="connsiteX5-59" fmla="*/ 597690 w 2181089"/>
                      <a:gd name="connsiteY5-60" fmla="*/ 2999476 h 4751760"/>
                      <a:gd name="connsiteX6-61" fmla="*/ 722874 w 2181089"/>
                      <a:gd name="connsiteY6-62" fmla="*/ 4107239 h 4751760"/>
                      <a:gd name="connsiteX7-63" fmla="*/ 245831 w 2181089"/>
                      <a:gd name="connsiteY7-64" fmla="*/ 4751760 h 4751760"/>
                      <a:gd name="connsiteX8-65" fmla="*/ 0 w 2181089"/>
                      <a:gd name="connsiteY8-66" fmla="*/ 2364575 h 4751760"/>
                      <a:gd name="connsiteX9-67" fmla="*/ 1110436 w 2181089"/>
                      <a:gd name="connsiteY9-68" fmla="*/ 2661412 h 4751760"/>
                      <a:gd name="connsiteX10-69" fmla="*/ 1397525 w 2181089"/>
                      <a:gd name="connsiteY10-70" fmla="*/ 664299 h 4751760"/>
                      <a:gd name="connsiteX11-71" fmla="*/ 1049452 w 2181089"/>
                      <a:gd name="connsiteY11-72" fmla="*/ 769554 h 4751760"/>
                      <a:gd name="connsiteX0-73" fmla="*/ 1049452 w 2205283"/>
                      <a:gd name="connsiteY0-74" fmla="*/ 769554 h 4751760"/>
                      <a:gd name="connsiteX1-75" fmla="*/ 1617060 w 2205283"/>
                      <a:gd name="connsiteY1-76" fmla="*/ 0 h 4751760"/>
                      <a:gd name="connsiteX2-77" fmla="*/ 2205283 w 2205283"/>
                      <a:gd name="connsiteY2-78" fmla="*/ 674306 h 4751760"/>
                      <a:gd name="connsiteX3-79" fmla="*/ 1857695 w 2205283"/>
                      <a:gd name="connsiteY3-80" fmla="*/ 664299 h 4751760"/>
                      <a:gd name="connsiteX4-81" fmla="*/ 1505483 w 2205283"/>
                      <a:gd name="connsiteY4-82" fmla="*/ 3286342 h 4751760"/>
                      <a:gd name="connsiteX5-83" fmla="*/ 597690 w 2205283"/>
                      <a:gd name="connsiteY5-84" fmla="*/ 2999476 h 4751760"/>
                      <a:gd name="connsiteX6-85" fmla="*/ 722874 w 2205283"/>
                      <a:gd name="connsiteY6-86" fmla="*/ 4107239 h 4751760"/>
                      <a:gd name="connsiteX7-87" fmla="*/ 245831 w 2205283"/>
                      <a:gd name="connsiteY7-88" fmla="*/ 4751760 h 4751760"/>
                      <a:gd name="connsiteX8-89" fmla="*/ 0 w 2205283"/>
                      <a:gd name="connsiteY8-90" fmla="*/ 2364575 h 4751760"/>
                      <a:gd name="connsiteX9-91" fmla="*/ 1110436 w 2205283"/>
                      <a:gd name="connsiteY9-92" fmla="*/ 2661412 h 4751760"/>
                      <a:gd name="connsiteX10-93" fmla="*/ 1397525 w 2205283"/>
                      <a:gd name="connsiteY10-94" fmla="*/ 664299 h 4751760"/>
                      <a:gd name="connsiteX11-95" fmla="*/ 1049452 w 2205283"/>
                      <a:gd name="connsiteY11-96" fmla="*/ 769554 h 4751760"/>
                      <a:gd name="connsiteX0-97" fmla="*/ 1049452 w 2205283"/>
                      <a:gd name="connsiteY0-98" fmla="*/ 868580 h 4850786"/>
                      <a:gd name="connsiteX1-99" fmla="*/ 1611352 w 2205283"/>
                      <a:gd name="connsiteY1-100" fmla="*/ 0 h 4850786"/>
                      <a:gd name="connsiteX2-101" fmla="*/ 2205283 w 2205283"/>
                      <a:gd name="connsiteY2-102" fmla="*/ 773332 h 4850786"/>
                      <a:gd name="connsiteX3-103" fmla="*/ 1857695 w 2205283"/>
                      <a:gd name="connsiteY3-104" fmla="*/ 763325 h 4850786"/>
                      <a:gd name="connsiteX4-105" fmla="*/ 1505483 w 2205283"/>
                      <a:gd name="connsiteY4-106" fmla="*/ 3385368 h 4850786"/>
                      <a:gd name="connsiteX5-107" fmla="*/ 597690 w 2205283"/>
                      <a:gd name="connsiteY5-108" fmla="*/ 3098502 h 4850786"/>
                      <a:gd name="connsiteX6-109" fmla="*/ 722874 w 2205283"/>
                      <a:gd name="connsiteY6-110" fmla="*/ 4206265 h 4850786"/>
                      <a:gd name="connsiteX7-111" fmla="*/ 245831 w 2205283"/>
                      <a:gd name="connsiteY7-112" fmla="*/ 4850786 h 4850786"/>
                      <a:gd name="connsiteX8-113" fmla="*/ 0 w 2205283"/>
                      <a:gd name="connsiteY8-114" fmla="*/ 2463601 h 4850786"/>
                      <a:gd name="connsiteX9-115" fmla="*/ 1110436 w 2205283"/>
                      <a:gd name="connsiteY9-116" fmla="*/ 2760438 h 4850786"/>
                      <a:gd name="connsiteX10-117" fmla="*/ 1397525 w 2205283"/>
                      <a:gd name="connsiteY10-118" fmla="*/ 763325 h 4850786"/>
                      <a:gd name="connsiteX11-119" fmla="*/ 1049452 w 2205283"/>
                      <a:gd name="connsiteY11-120" fmla="*/ 868580 h 4850786"/>
                      <a:gd name="connsiteX0-121" fmla="*/ 1049452 w 2228553"/>
                      <a:gd name="connsiteY0-122" fmla="*/ 868580 h 4850786"/>
                      <a:gd name="connsiteX1-123" fmla="*/ 1611352 w 2228553"/>
                      <a:gd name="connsiteY1-124" fmla="*/ 0 h 4850786"/>
                      <a:gd name="connsiteX2-125" fmla="*/ 2228553 w 2228553"/>
                      <a:gd name="connsiteY2-126" fmla="*/ 837955 h 4850786"/>
                      <a:gd name="connsiteX3-127" fmla="*/ 1857695 w 2228553"/>
                      <a:gd name="connsiteY3-128" fmla="*/ 763325 h 4850786"/>
                      <a:gd name="connsiteX4-129" fmla="*/ 1505483 w 2228553"/>
                      <a:gd name="connsiteY4-130" fmla="*/ 3385368 h 4850786"/>
                      <a:gd name="connsiteX5-131" fmla="*/ 597690 w 2228553"/>
                      <a:gd name="connsiteY5-132" fmla="*/ 3098502 h 4850786"/>
                      <a:gd name="connsiteX6-133" fmla="*/ 722874 w 2228553"/>
                      <a:gd name="connsiteY6-134" fmla="*/ 4206265 h 4850786"/>
                      <a:gd name="connsiteX7-135" fmla="*/ 245831 w 2228553"/>
                      <a:gd name="connsiteY7-136" fmla="*/ 4850786 h 4850786"/>
                      <a:gd name="connsiteX8-137" fmla="*/ 0 w 2228553"/>
                      <a:gd name="connsiteY8-138" fmla="*/ 2463601 h 4850786"/>
                      <a:gd name="connsiteX9-139" fmla="*/ 1110436 w 2228553"/>
                      <a:gd name="connsiteY9-140" fmla="*/ 2760438 h 4850786"/>
                      <a:gd name="connsiteX10-141" fmla="*/ 1397525 w 2228553"/>
                      <a:gd name="connsiteY10-142" fmla="*/ 763325 h 4850786"/>
                      <a:gd name="connsiteX11-143" fmla="*/ 1049452 w 2228553"/>
                      <a:gd name="connsiteY11-144" fmla="*/ 868580 h 48507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2228553" h="4850786">
                        <a:moveTo>
                          <a:pt x="1049452" y="868580"/>
                        </a:moveTo>
                        <a:lnTo>
                          <a:pt x="1611352" y="0"/>
                        </a:lnTo>
                        <a:lnTo>
                          <a:pt x="2228553" y="837955"/>
                        </a:lnTo>
                        <a:lnTo>
                          <a:pt x="1857695" y="763325"/>
                        </a:lnTo>
                        <a:lnTo>
                          <a:pt x="1505483" y="3385368"/>
                        </a:lnTo>
                        <a:lnTo>
                          <a:pt x="597690" y="3098502"/>
                        </a:lnTo>
                        <a:lnTo>
                          <a:pt x="722874" y="4206265"/>
                        </a:lnTo>
                        <a:lnTo>
                          <a:pt x="245831" y="4850786"/>
                        </a:lnTo>
                        <a:lnTo>
                          <a:pt x="0" y="2463601"/>
                        </a:lnTo>
                        <a:cubicBezTo>
                          <a:pt x="540141" y="2600861"/>
                          <a:pt x="651940" y="2631103"/>
                          <a:pt x="1110436" y="2760438"/>
                        </a:cubicBezTo>
                        <a:lnTo>
                          <a:pt x="1397525" y="763325"/>
                        </a:lnTo>
                        <a:lnTo>
                          <a:pt x="1049452" y="86858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0" name="Group 339"/>
                <p:cNvGrpSpPr/>
                <p:nvPr/>
              </p:nvGrpSpPr>
              <p:grpSpPr>
                <a:xfrm>
                  <a:off x="4192150" y="1680109"/>
                  <a:ext cx="237442" cy="210020"/>
                  <a:chOff x="3530450" y="2700336"/>
                  <a:chExt cx="1746400" cy="1544713"/>
                </a:xfrm>
                <a:solidFill>
                  <a:srgbClr val="045B74"/>
                </a:solidFill>
              </p:grpSpPr>
              <p:grpSp>
                <p:nvGrpSpPr>
                  <p:cNvPr id="392" name="Group 391"/>
                  <p:cNvGrpSpPr/>
                  <p:nvPr/>
                </p:nvGrpSpPr>
                <p:grpSpPr>
                  <a:xfrm>
                    <a:off x="3530450" y="2700336"/>
                    <a:ext cx="1746400" cy="1544713"/>
                    <a:chOff x="3530450" y="2700336"/>
                    <a:chExt cx="1746400" cy="1544713"/>
                  </a:xfrm>
                  <a:grpFill/>
                </p:grpSpPr>
                <p:sp>
                  <p:nvSpPr>
                    <p:cNvPr id="396" name="Freeform 395"/>
                    <p:cNvSpPr/>
                    <p:nvPr/>
                  </p:nvSpPr>
                  <p:spPr>
                    <a:xfrm>
                      <a:off x="3530450" y="2858310"/>
                      <a:ext cx="1746400" cy="1386739"/>
                    </a:xfrm>
                    <a:custGeom>
                      <a:avLst/>
                      <a:gdLst>
                        <a:gd name="connsiteX0" fmla="*/ 32881 w 1746400"/>
                        <a:gd name="connsiteY0" fmla="*/ 0 h 1386739"/>
                        <a:gd name="connsiteX1" fmla="*/ 64469 w 1746400"/>
                        <a:gd name="connsiteY1" fmla="*/ 0 h 1386739"/>
                        <a:gd name="connsiteX2" fmla="*/ 97350 w 1746400"/>
                        <a:gd name="connsiteY2" fmla="*/ 32881 h 1386739"/>
                        <a:gd name="connsiteX3" fmla="*/ 97350 w 1746400"/>
                        <a:gd name="connsiteY3" fmla="*/ 1289389 h 1386739"/>
                        <a:gd name="connsiteX4" fmla="*/ 1713519 w 1746400"/>
                        <a:gd name="connsiteY4" fmla="*/ 1289389 h 1386739"/>
                        <a:gd name="connsiteX5" fmla="*/ 1746400 w 1746400"/>
                        <a:gd name="connsiteY5" fmla="*/ 1322270 h 1386739"/>
                        <a:gd name="connsiteX6" fmla="*/ 1746400 w 1746400"/>
                        <a:gd name="connsiteY6" fmla="*/ 1353858 h 1386739"/>
                        <a:gd name="connsiteX7" fmla="*/ 1713519 w 1746400"/>
                        <a:gd name="connsiteY7" fmla="*/ 1386739 h 1386739"/>
                        <a:gd name="connsiteX8" fmla="*/ 33436 w 1746400"/>
                        <a:gd name="connsiteY8" fmla="*/ 1386739 h 1386739"/>
                        <a:gd name="connsiteX9" fmla="*/ 555 w 1746400"/>
                        <a:gd name="connsiteY9" fmla="*/ 1353858 h 1386739"/>
                        <a:gd name="connsiteX10" fmla="*/ 555 w 1746400"/>
                        <a:gd name="connsiteY10" fmla="*/ 1344161 h 1386739"/>
                        <a:gd name="connsiteX11" fmla="*/ 0 w 1746400"/>
                        <a:gd name="connsiteY11" fmla="*/ 1342822 h 1386739"/>
                        <a:gd name="connsiteX12" fmla="*/ 0 w 1746400"/>
                        <a:gd name="connsiteY12" fmla="*/ 32881 h 1386739"/>
                        <a:gd name="connsiteX13" fmla="*/ 32881 w 1746400"/>
                        <a:gd name="connsiteY13" fmla="*/ 0 h 1386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46400" h="1386739">
                          <a:moveTo>
                            <a:pt x="32881" y="0"/>
                          </a:moveTo>
                          <a:lnTo>
                            <a:pt x="64469" y="0"/>
                          </a:lnTo>
                          <a:cubicBezTo>
                            <a:pt x="82629" y="0"/>
                            <a:pt x="97350" y="14721"/>
                            <a:pt x="97350" y="32881"/>
                          </a:cubicBezTo>
                          <a:lnTo>
                            <a:pt x="97350" y="1289389"/>
                          </a:lnTo>
                          <a:lnTo>
                            <a:pt x="1713519" y="1289389"/>
                          </a:lnTo>
                          <a:cubicBezTo>
                            <a:pt x="1731679" y="1289389"/>
                            <a:pt x="1746400" y="1304110"/>
                            <a:pt x="1746400" y="1322270"/>
                          </a:cubicBezTo>
                          <a:lnTo>
                            <a:pt x="1746400" y="1353858"/>
                          </a:lnTo>
                          <a:cubicBezTo>
                            <a:pt x="1746400" y="1372018"/>
                            <a:pt x="1731679" y="1386739"/>
                            <a:pt x="1713519" y="1386739"/>
                          </a:cubicBezTo>
                          <a:lnTo>
                            <a:pt x="33436" y="1386739"/>
                          </a:lnTo>
                          <a:cubicBezTo>
                            <a:pt x="15276" y="1386739"/>
                            <a:pt x="555" y="1372018"/>
                            <a:pt x="555" y="1353858"/>
                          </a:cubicBezTo>
                          <a:lnTo>
                            <a:pt x="555" y="1344161"/>
                          </a:lnTo>
                          <a:lnTo>
                            <a:pt x="0" y="1342822"/>
                          </a:lnTo>
                          <a:lnTo>
                            <a:pt x="0" y="32881"/>
                          </a:lnTo>
                          <a:cubicBezTo>
                            <a:pt x="0" y="14721"/>
                            <a:pt x="14721" y="0"/>
                            <a:pt x="32881"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97" name="Freeform 396"/>
                    <p:cNvSpPr/>
                    <p:nvPr/>
                  </p:nvSpPr>
                  <p:spPr>
                    <a:xfrm>
                      <a:off x="3726654" y="3698519"/>
                      <a:ext cx="292896" cy="380562"/>
                    </a:xfrm>
                    <a:custGeom>
                      <a:avLst/>
                      <a:gdLst>
                        <a:gd name="connsiteX0" fmla="*/ 68582 w 292896"/>
                        <a:gd name="connsiteY0" fmla="*/ 0 h 380562"/>
                        <a:gd name="connsiteX1" fmla="*/ 224314 w 292896"/>
                        <a:gd name="connsiteY1" fmla="*/ 0 h 380562"/>
                        <a:gd name="connsiteX2" fmla="*/ 292896 w 292896"/>
                        <a:gd name="connsiteY2" fmla="*/ 68582 h 380562"/>
                        <a:gd name="connsiteX3" fmla="*/ 292896 w 292896"/>
                        <a:gd name="connsiteY3" fmla="*/ 380562 h 380562"/>
                        <a:gd name="connsiteX4" fmla="*/ 0 w 292896"/>
                        <a:gd name="connsiteY4" fmla="*/ 380562 h 380562"/>
                        <a:gd name="connsiteX5" fmla="*/ 0 w 292896"/>
                        <a:gd name="connsiteY5" fmla="*/ 68582 h 380562"/>
                        <a:gd name="connsiteX6" fmla="*/ 68582 w 292896"/>
                        <a:gd name="connsiteY6" fmla="*/ 0 h 38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2896" h="380562">
                          <a:moveTo>
                            <a:pt x="68582" y="0"/>
                          </a:moveTo>
                          <a:lnTo>
                            <a:pt x="224314" y="0"/>
                          </a:lnTo>
                          <a:cubicBezTo>
                            <a:pt x="262191" y="0"/>
                            <a:pt x="292896" y="30705"/>
                            <a:pt x="292896" y="68582"/>
                          </a:cubicBezTo>
                          <a:lnTo>
                            <a:pt x="292896" y="380562"/>
                          </a:lnTo>
                          <a:lnTo>
                            <a:pt x="0" y="380562"/>
                          </a:lnTo>
                          <a:lnTo>
                            <a:pt x="0" y="68582"/>
                          </a:lnTo>
                          <a:cubicBezTo>
                            <a:pt x="0" y="30705"/>
                            <a:pt x="30705" y="0"/>
                            <a:pt x="68582"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98" name="Freeform 397"/>
                    <p:cNvSpPr/>
                    <p:nvPr/>
                  </p:nvSpPr>
                  <p:spPr>
                    <a:xfrm>
                      <a:off x="4117180" y="3509964"/>
                      <a:ext cx="288132" cy="569118"/>
                    </a:xfrm>
                    <a:custGeom>
                      <a:avLst/>
                      <a:gdLst>
                        <a:gd name="connsiteX0" fmla="*/ 50406 w 288132"/>
                        <a:gd name="connsiteY0" fmla="*/ 0 h 569118"/>
                        <a:gd name="connsiteX1" fmla="*/ 237726 w 288132"/>
                        <a:gd name="connsiteY1" fmla="*/ 0 h 569118"/>
                        <a:gd name="connsiteX2" fmla="*/ 288132 w 288132"/>
                        <a:gd name="connsiteY2" fmla="*/ 50406 h 569118"/>
                        <a:gd name="connsiteX3" fmla="*/ 288132 w 288132"/>
                        <a:gd name="connsiteY3" fmla="*/ 569118 h 569118"/>
                        <a:gd name="connsiteX4" fmla="*/ 0 w 288132"/>
                        <a:gd name="connsiteY4" fmla="*/ 569118 h 569118"/>
                        <a:gd name="connsiteX5" fmla="*/ 0 w 288132"/>
                        <a:gd name="connsiteY5" fmla="*/ 50406 h 569118"/>
                        <a:gd name="connsiteX6" fmla="*/ 50406 w 288132"/>
                        <a:gd name="connsiteY6" fmla="*/ 0 h 569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132" h="569118">
                          <a:moveTo>
                            <a:pt x="50406" y="0"/>
                          </a:moveTo>
                          <a:lnTo>
                            <a:pt x="237726" y="0"/>
                          </a:lnTo>
                          <a:cubicBezTo>
                            <a:pt x="265564" y="0"/>
                            <a:pt x="288132" y="22568"/>
                            <a:pt x="288132" y="50406"/>
                          </a:cubicBezTo>
                          <a:lnTo>
                            <a:pt x="288132" y="569118"/>
                          </a:lnTo>
                          <a:lnTo>
                            <a:pt x="0" y="569118"/>
                          </a:lnTo>
                          <a:lnTo>
                            <a:pt x="0" y="50406"/>
                          </a:lnTo>
                          <a:cubicBezTo>
                            <a:pt x="0" y="22568"/>
                            <a:pt x="22568" y="0"/>
                            <a:pt x="50406"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99" name="Freeform 398"/>
                    <p:cNvSpPr/>
                    <p:nvPr/>
                  </p:nvSpPr>
                  <p:spPr>
                    <a:xfrm>
                      <a:off x="4493994" y="3267074"/>
                      <a:ext cx="294125" cy="814389"/>
                    </a:xfrm>
                    <a:custGeom>
                      <a:avLst/>
                      <a:gdLst>
                        <a:gd name="connsiteX0" fmla="*/ 53787 w 294125"/>
                        <a:gd name="connsiteY0" fmla="*/ 0 h 814389"/>
                        <a:gd name="connsiteX1" fmla="*/ 240338 w 294125"/>
                        <a:gd name="connsiteY1" fmla="*/ 0 h 814389"/>
                        <a:gd name="connsiteX2" fmla="*/ 294125 w 294125"/>
                        <a:gd name="connsiteY2" fmla="*/ 53787 h 814389"/>
                        <a:gd name="connsiteX3" fmla="*/ 294125 w 294125"/>
                        <a:gd name="connsiteY3" fmla="*/ 814389 h 814389"/>
                        <a:gd name="connsiteX4" fmla="*/ 0 w 294125"/>
                        <a:gd name="connsiteY4" fmla="*/ 814389 h 814389"/>
                        <a:gd name="connsiteX5" fmla="*/ 0 w 294125"/>
                        <a:gd name="connsiteY5" fmla="*/ 53787 h 814389"/>
                        <a:gd name="connsiteX6" fmla="*/ 53787 w 294125"/>
                        <a:gd name="connsiteY6" fmla="*/ 0 h 81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125" h="814389">
                          <a:moveTo>
                            <a:pt x="53787" y="0"/>
                          </a:moveTo>
                          <a:lnTo>
                            <a:pt x="240338" y="0"/>
                          </a:lnTo>
                          <a:cubicBezTo>
                            <a:pt x="270044" y="0"/>
                            <a:pt x="294125" y="24081"/>
                            <a:pt x="294125" y="53787"/>
                          </a:cubicBezTo>
                          <a:lnTo>
                            <a:pt x="294125" y="814389"/>
                          </a:lnTo>
                          <a:lnTo>
                            <a:pt x="0" y="814389"/>
                          </a:lnTo>
                          <a:lnTo>
                            <a:pt x="0" y="53787"/>
                          </a:lnTo>
                          <a:cubicBezTo>
                            <a:pt x="0" y="24081"/>
                            <a:pt x="24081" y="0"/>
                            <a:pt x="53787"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00" name="Freeform 399"/>
                    <p:cNvSpPr/>
                    <p:nvPr/>
                  </p:nvSpPr>
                  <p:spPr>
                    <a:xfrm>
                      <a:off x="4889281" y="2700336"/>
                      <a:ext cx="294125" cy="1381127"/>
                    </a:xfrm>
                    <a:custGeom>
                      <a:avLst/>
                      <a:gdLst>
                        <a:gd name="connsiteX0" fmla="*/ 53787 w 294125"/>
                        <a:gd name="connsiteY0" fmla="*/ 0 h 1359695"/>
                        <a:gd name="connsiteX1" fmla="*/ 240338 w 294125"/>
                        <a:gd name="connsiteY1" fmla="*/ 0 h 1359695"/>
                        <a:gd name="connsiteX2" fmla="*/ 294125 w 294125"/>
                        <a:gd name="connsiteY2" fmla="*/ 53787 h 1359695"/>
                        <a:gd name="connsiteX3" fmla="*/ 294125 w 294125"/>
                        <a:gd name="connsiteY3" fmla="*/ 1359695 h 1359695"/>
                        <a:gd name="connsiteX4" fmla="*/ 0 w 294125"/>
                        <a:gd name="connsiteY4" fmla="*/ 1359695 h 1359695"/>
                        <a:gd name="connsiteX5" fmla="*/ 0 w 294125"/>
                        <a:gd name="connsiteY5" fmla="*/ 53787 h 1359695"/>
                        <a:gd name="connsiteX6" fmla="*/ 53787 w 294125"/>
                        <a:gd name="connsiteY6" fmla="*/ 0 h 135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125" h="1359695">
                          <a:moveTo>
                            <a:pt x="53787" y="0"/>
                          </a:moveTo>
                          <a:lnTo>
                            <a:pt x="240338" y="0"/>
                          </a:lnTo>
                          <a:cubicBezTo>
                            <a:pt x="270044" y="0"/>
                            <a:pt x="294125" y="24081"/>
                            <a:pt x="294125" y="53787"/>
                          </a:cubicBezTo>
                          <a:lnTo>
                            <a:pt x="294125" y="1359695"/>
                          </a:lnTo>
                          <a:lnTo>
                            <a:pt x="0" y="1359695"/>
                          </a:lnTo>
                          <a:lnTo>
                            <a:pt x="0" y="53787"/>
                          </a:lnTo>
                          <a:cubicBezTo>
                            <a:pt x="0" y="24081"/>
                            <a:pt x="24081" y="0"/>
                            <a:pt x="53787"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393" name="Group 392"/>
                  <p:cNvGrpSpPr/>
                  <p:nvPr/>
                </p:nvGrpSpPr>
                <p:grpSpPr>
                  <a:xfrm>
                    <a:off x="4127984" y="2710712"/>
                    <a:ext cx="506922" cy="342049"/>
                    <a:chOff x="4127984" y="2710712"/>
                    <a:chExt cx="506922" cy="342049"/>
                  </a:xfrm>
                  <a:grpFill/>
                </p:grpSpPr>
                <p:sp>
                  <p:nvSpPr>
                    <p:cNvPr id="394" name="Freeform 393"/>
                    <p:cNvSpPr/>
                    <p:nvPr/>
                  </p:nvSpPr>
                  <p:spPr>
                    <a:xfrm rot="5400000">
                      <a:off x="4287140" y="2704995"/>
                      <a:ext cx="342049" cy="353483"/>
                    </a:xfrm>
                    <a:custGeom>
                      <a:avLst/>
                      <a:gdLst>
                        <a:gd name="connsiteX0" fmla="*/ 20199 w 413539"/>
                        <a:gd name="connsiteY0" fmla="*/ 0 h 369065"/>
                        <a:gd name="connsiteX1" fmla="*/ 413539 w 413539"/>
                        <a:gd name="connsiteY1" fmla="*/ 0 h 369065"/>
                        <a:gd name="connsiteX2" fmla="*/ 31504 w 413539"/>
                        <a:gd name="connsiteY2" fmla="*/ 369065 h 369065"/>
                        <a:gd name="connsiteX3" fmla="*/ 20199 w 413539"/>
                        <a:gd name="connsiteY3" fmla="*/ 369065 h 369065"/>
                        <a:gd name="connsiteX4" fmla="*/ 0 w 413539"/>
                        <a:gd name="connsiteY4" fmla="*/ 348866 h 369065"/>
                        <a:gd name="connsiteX5" fmla="*/ 0 w 413539"/>
                        <a:gd name="connsiteY5" fmla="*/ 20199 h 369065"/>
                        <a:gd name="connsiteX6" fmla="*/ 20199 w 413539"/>
                        <a:gd name="connsiteY6" fmla="*/ 0 h 369065"/>
                        <a:gd name="connsiteX0-1" fmla="*/ 20199 w 377820"/>
                        <a:gd name="connsiteY0-2" fmla="*/ 0 h 369065"/>
                        <a:gd name="connsiteX1-3" fmla="*/ 377820 w 377820"/>
                        <a:gd name="connsiteY1-4" fmla="*/ 28575 h 369065"/>
                        <a:gd name="connsiteX2-5" fmla="*/ 31504 w 377820"/>
                        <a:gd name="connsiteY2-6" fmla="*/ 369065 h 369065"/>
                        <a:gd name="connsiteX3-7" fmla="*/ 20199 w 377820"/>
                        <a:gd name="connsiteY3-8" fmla="*/ 369065 h 369065"/>
                        <a:gd name="connsiteX4-9" fmla="*/ 0 w 377820"/>
                        <a:gd name="connsiteY4-10" fmla="*/ 348866 h 369065"/>
                        <a:gd name="connsiteX5-11" fmla="*/ 0 w 377820"/>
                        <a:gd name="connsiteY5-12" fmla="*/ 20199 h 369065"/>
                        <a:gd name="connsiteX6-13" fmla="*/ 20199 w 377820"/>
                        <a:gd name="connsiteY6-14" fmla="*/ 0 h 369065"/>
                        <a:gd name="connsiteX0-15" fmla="*/ 20199 w 363532"/>
                        <a:gd name="connsiteY0-16" fmla="*/ 4763 h 373828"/>
                        <a:gd name="connsiteX1-17" fmla="*/ 363532 w 363532"/>
                        <a:gd name="connsiteY1-18" fmla="*/ 0 h 373828"/>
                        <a:gd name="connsiteX2-19" fmla="*/ 31504 w 363532"/>
                        <a:gd name="connsiteY2-20" fmla="*/ 373828 h 373828"/>
                        <a:gd name="connsiteX3-21" fmla="*/ 20199 w 363532"/>
                        <a:gd name="connsiteY3-22" fmla="*/ 373828 h 373828"/>
                        <a:gd name="connsiteX4-23" fmla="*/ 0 w 363532"/>
                        <a:gd name="connsiteY4-24" fmla="*/ 353629 h 373828"/>
                        <a:gd name="connsiteX5-25" fmla="*/ 0 w 363532"/>
                        <a:gd name="connsiteY5-26" fmla="*/ 24962 h 373828"/>
                        <a:gd name="connsiteX6-27" fmla="*/ 20199 w 363532"/>
                        <a:gd name="connsiteY6-28" fmla="*/ 4763 h 373828"/>
                        <a:gd name="connsiteX0-29" fmla="*/ 20199 w 363532"/>
                        <a:gd name="connsiteY0-30" fmla="*/ 0 h 369065"/>
                        <a:gd name="connsiteX1-31" fmla="*/ 363532 w 363532"/>
                        <a:gd name="connsiteY1-32" fmla="*/ 0 h 369065"/>
                        <a:gd name="connsiteX2-33" fmla="*/ 31504 w 363532"/>
                        <a:gd name="connsiteY2-34" fmla="*/ 369065 h 369065"/>
                        <a:gd name="connsiteX3-35" fmla="*/ 20199 w 363532"/>
                        <a:gd name="connsiteY3-36" fmla="*/ 369065 h 369065"/>
                        <a:gd name="connsiteX4-37" fmla="*/ 0 w 363532"/>
                        <a:gd name="connsiteY4-38" fmla="*/ 348866 h 369065"/>
                        <a:gd name="connsiteX5-39" fmla="*/ 0 w 363532"/>
                        <a:gd name="connsiteY5-40" fmla="*/ 20199 h 369065"/>
                        <a:gd name="connsiteX6-41" fmla="*/ 20199 w 363532"/>
                        <a:gd name="connsiteY6-42" fmla="*/ 0 h 369065"/>
                        <a:gd name="connsiteX0-43" fmla="*/ 20199 w 367933"/>
                        <a:gd name="connsiteY0-44" fmla="*/ 0 h 369065"/>
                        <a:gd name="connsiteX1-45" fmla="*/ 363532 w 367933"/>
                        <a:gd name="connsiteY1-46" fmla="*/ 0 h 369065"/>
                        <a:gd name="connsiteX2-47" fmla="*/ 363302 w 367933"/>
                        <a:gd name="connsiteY2-48" fmla="*/ 67884 h 369065"/>
                        <a:gd name="connsiteX3-49" fmla="*/ 31504 w 367933"/>
                        <a:gd name="connsiteY3-50" fmla="*/ 369065 h 369065"/>
                        <a:gd name="connsiteX4-51" fmla="*/ 20199 w 367933"/>
                        <a:gd name="connsiteY4-52" fmla="*/ 369065 h 369065"/>
                        <a:gd name="connsiteX5-53" fmla="*/ 0 w 367933"/>
                        <a:gd name="connsiteY5-54" fmla="*/ 348866 h 369065"/>
                        <a:gd name="connsiteX6-55" fmla="*/ 0 w 367933"/>
                        <a:gd name="connsiteY6-56" fmla="*/ 20199 h 369065"/>
                        <a:gd name="connsiteX7" fmla="*/ 20199 w 367933"/>
                        <a:gd name="connsiteY7" fmla="*/ 0 h 369065"/>
                        <a:gd name="connsiteX0-57" fmla="*/ 20199 w 374159"/>
                        <a:gd name="connsiteY0-58" fmla="*/ 0 h 369065"/>
                        <a:gd name="connsiteX1-59" fmla="*/ 363532 w 374159"/>
                        <a:gd name="connsiteY1-60" fmla="*/ 0 h 369065"/>
                        <a:gd name="connsiteX2-61" fmla="*/ 363302 w 374159"/>
                        <a:gd name="connsiteY2-62" fmla="*/ 67884 h 369065"/>
                        <a:gd name="connsiteX3-63" fmla="*/ 31504 w 374159"/>
                        <a:gd name="connsiteY3-64" fmla="*/ 369065 h 369065"/>
                        <a:gd name="connsiteX4-65" fmla="*/ 20199 w 374159"/>
                        <a:gd name="connsiteY4-66" fmla="*/ 369065 h 369065"/>
                        <a:gd name="connsiteX5-67" fmla="*/ 0 w 374159"/>
                        <a:gd name="connsiteY5-68" fmla="*/ 348866 h 369065"/>
                        <a:gd name="connsiteX6-69" fmla="*/ 0 w 374159"/>
                        <a:gd name="connsiteY6-70" fmla="*/ 20199 h 369065"/>
                        <a:gd name="connsiteX7-71" fmla="*/ 20199 w 374159"/>
                        <a:gd name="connsiteY7-72" fmla="*/ 0 h 369065"/>
                        <a:gd name="connsiteX0-73" fmla="*/ 20199 w 377064"/>
                        <a:gd name="connsiteY0-74" fmla="*/ 0 h 369065"/>
                        <a:gd name="connsiteX1-75" fmla="*/ 363532 w 377064"/>
                        <a:gd name="connsiteY1-76" fmla="*/ 0 h 369065"/>
                        <a:gd name="connsiteX2-77" fmla="*/ 363302 w 377064"/>
                        <a:gd name="connsiteY2-78" fmla="*/ 67884 h 369065"/>
                        <a:gd name="connsiteX3-79" fmla="*/ 31504 w 377064"/>
                        <a:gd name="connsiteY3-80" fmla="*/ 369065 h 369065"/>
                        <a:gd name="connsiteX4-81" fmla="*/ 20199 w 377064"/>
                        <a:gd name="connsiteY4-82" fmla="*/ 369065 h 369065"/>
                        <a:gd name="connsiteX5-83" fmla="*/ 0 w 377064"/>
                        <a:gd name="connsiteY5-84" fmla="*/ 348866 h 369065"/>
                        <a:gd name="connsiteX6-85" fmla="*/ 0 w 377064"/>
                        <a:gd name="connsiteY6-86" fmla="*/ 20199 h 369065"/>
                        <a:gd name="connsiteX7-87" fmla="*/ 20199 w 377064"/>
                        <a:gd name="connsiteY7-88" fmla="*/ 0 h 369065"/>
                        <a:gd name="connsiteX0-89" fmla="*/ 20199 w 377064"/>
                        <a:gd name="connsiteY0-90" fmla="*/ 0 h 369065"/>
                        <a:gd name="connsiteX1-91" fmla="*/ 363532 w 377064"/>
                        <a:gd name="connsiteY1-92" fmla="*/ 0 h 369065"/>
                        <a:gd name="connsiteX2-93" fmla="*/ 363302 w 377064"/>
                        <a:gd name="connsiteY2-94" fmla="*/ 67884 h 369065"/>
                        <a:gd name="connsiteX3-95" fmla="*/ 31504 w 377064"/>
                        <a:gd name="connsiteY3-96" fmla="*/ 369065 h 369065"/>
                        <a:gd name="connsiteX4-97" fmla="*/ 20199 w 377064"/>
                        <a:gd name="connsiteY4-98" fmla="*/ 369065 h 369065"/>
                        <a:gd name="connsiteX5-99" fmla="*/ 0 w 377064"/>
                        <a:gd name="connsiteY5-100" fmla="*/ 348866 h 369065"/>
                        <a:gd name="connsiteX6-101" fmla="*/ 0 w 377064"/>
                        <a:gd name="connsiteY6-102" fmla="*/ 20199 h 369065"/>
                        <a:gd name="connsiteX7-103" fmla="*/ 20199 w 377064"/>
                        <a:gd name="connsiteY7-104" fmla="*/ 0 h 369065"/>
                        <a:gd name="connsiteX0-105" fmla="*/ 20199 w 378540"/>
                        <a:gd name="connsiteY0-106" fmla="*/ 0 h 369065"/>
                        <a:gd name="connsiteX1-107" fmla="*/ 363532 w 378540"/>
                        <a:gd name="connsiteY1-108" fmla="*/ 0 h 369065"/>
                        <a:gd name="connsiteX2-109" fmla="*/ 365683 w 378540"/>
                        <a:gd name="connsiteY2-110" fmla="*/ 65503 h 369065"/>
                        <a:gd name="connsiteX3-111" fmla="*/ 31504 w 378540"/>
                        <a:gd name="connsiteY3-112" fmla="*/ 369065 h 369065"/>
                        <a:gd name="connsiteX4-113" fmla="*/ 20199 w 378540"/>
                        <a:gd name="connsiteY4-114" fmla="*/ 369065 h 369065"/>
                        <a:gd name="connsiteX5-115" fmla="*/ 0 w 378540"/>
                        <a:gd name="connsiteY5-116" fmla="*/ 348866 h 369065"/>
                        <a:gd name="connsiteX6-117" fmla="*/ 0 w 378540"/>
                        <a:gd name="connsiteY6-118" fmla="*/ 20199 h 369065"/>
                        <a:gd name="connsiteX7-119" fmla="*/ 20199 w 378540"/>
                        <a:gd name="connsiteY7-120" fmla="*/ 0 h 369065"/>
                        <a:gd name="connsiteX0-121" fmla="*/ 20199 w 380109"/>
                        <a:gd name="connsiteY0-122" fmla="*/ 0 h 369065"/>
                        <a:gd name="connsiteX1-123" fmla="*/ 363532 w 380109"/>
                        <a:gd name="connsiteY1-124" fmla="*/ 0 h 369065"/>
                        <a:gd name="connsiteX2-125" fmla="*/ 368064 w 380109"/>
                        <a:gd name="connsiteY2-126" fmla="*/ 53597 h 369065"/>
                        <a:gd name="connsiteX3-127" fmla="*/ 31504 w 380109"/>
                        <a:gd name="connsiteY3-128" fmla="*/ 369065 h 369065"/>
                        <a:gd name="connsiteX4-129" fmla="*/ 20199 w 380109"/>
                        <a:gd name="connsiteY4-130" fmla="*/ 369065 h 369065"/>
                        <a:gd name="connsiteX5-131" fmla="*/ 0 w 380109"/>
                        <a:gd name="connsiteY5-132" fmla="*/ 348866 h 369065"/>
                        <a:gd name="connsiteX6-133" fmla="*/ 0 w 380109"/>
                        <a:gd name="connsiteY6-134" fmla="*/ 20199 h 369065"/>
                        <a:gd name="connsiteX7-135" fmla="*/ 20199 w 380109"/>
                        <a:gd name="connsiteY7-136" fmla="*/ 0 h 369065"/>
                        <a:gd name="connsiteX0-137" fmla="*/ 20199 w 380109"/>
                        <a:gd name="connsiteY0-138" fmla="*/ 0 h 369065"/>
                        <a:gd name="connsiteX1-139" fmla="*/ 363532 w 380109"/>
                        <a:gd name="connsiteY1-140" fmla="*/ 0 h 369065"/>
                        <a:gd name="connsiteX2-141" fmla="*/ 368064 w 380109"/>
                        <a:gd name="connsiteY2-142" fmla="*/ 53597 h 369065"/>
                        <a:gd name="connsiteX3-143" fmla="*/ 31504 w 380109"/>
                        <a:gd name="connsiteY3-144" fmla="*/ 369065 h 369065"/>
                        <a:gd name="connsiteX4-145" fmla="*/ 0 w 380109"/>
                        <a:gd name="connsiteY4-146" fmla="*/ 348866 h 369065"/>
                        <a:gd name="connsiteX5-147" fmla="*/ 0 w 380109"/>
                        <a:gd name="connsiteY5-148" fmla="*/ 20199 h 369065"/>
                        <a:gd name="connsiteX6-149" fmla="*/ 20199 w 380109"/>
                        <a:gd name="connsiteY6-150" fmla="*/ 0 h 369065"/>
                        <a:gd name="connsiteX0-151" fmla="*/ 20215 w 380125"/>
                        <a:gd name="connsiteY0-152" fmla="*/ 0 h 369065"/>
                        <a:gd name="connsiteX1-153" fmla="*/ 363548 w 380125"/>
                        <a:gd name="connsiteY1-154" fmla="*/ 0 h 369065"/>
                        <a:gd name="connsiteX2-155" fmla="*/ 368080 w 380125"/>
                        <a:gd name="connsiteY2-156" fmla="*/ 53597 h 369065"/>
                        <a:gd name="connsiteX3-157" fmla="*/ 31520 w 380125"/>
                        <a:gd name="connsiteY3-158" fmla="*/ 369065 h 369065"/>
                        <a:gd name="connsiteX4-159" fmla="*/ 16 w 380125"/>
                        <a:gd name="connsiteY4-160" fmla="*/ 348866 h 369065"/>
                        <a:gd name="connsiteX5-161" fmla="*/ 16 w 380125"/>
                        <a:gd name="connsiteY5-162" fmla="*/ 20199 h 369065"/>
                        <a:gd name="connsiteX6-163" fmla="*/ 20215 w 380125"/>
                        <a:gd name="connsiteY6-164" fmla="*/ 0 h 369065"/>
                        <a:gd name="connsiteX0-165" fmla="*/ 20215 w 380125"/>
                        <a:gd name="connsiteY0-166" fmla="*/ 0 h 370770"/>
                        <a:gd name="connsiteX1-167" fmla="*/ 363548 w 380125"/>
                        <a:gd name="connsiteY1-168" fmla="*/ 0 h 370770"/>
                        <a:gd name="connsiteX2-169" fmla="*/ 368080 w 380125"/>
                        <a:gd name="connsiteY2-170" fmla="*/ 53597 h 370770"/>
                        <a:gd name="connsiteX3-171" fmla="*/ 31520 w 380125"/>
                        <a:gd name="connsiteY3-172" fmla="*/ 369065 h 370770"/>
                        <a:gd name="connsiteX4-173" fmla="*/ 16 w 380125"/>
                        <a:gd name="connsiteY4-174" fmla="*/ 348866 h 370770"/>
                        <a:gd name="connsiteX5-175" fmla="*/ 16 w 380125"/>
                        <a:gd name="connsiteY5-176" fmla="*/ 20199 h 370770"/>
                        <a:gd name="connsiteX6-177" fmla="*/ 20215 w 380125"/>
                        <a:gd name="connsiteY6-178" fmla="*/ 0 h 370770"/>
                        <a:gd name="connsiteX0-179" fmla="*/ 20216 w 380126"/>
                        <a:gd name="connsiteY0-180" fmla="*/ 0 h 372558"/>
                        <a:gd name="connsiteX1-181" fmla="*/ 363549 w 380126"/>
                        <a:gd name="connsiteY1-182" fmla="*/ 0 h 372558"/>
                        <a:gd name="connsiteX2-183" fmla="*/ 368081 w 380126"/>
                        <a:gd name="connsiteY2-184" fmla="*/ 53597 h 372558"/>
                        <a:gd name="connsiteX3-185" fmla="*/ 31521 w 380126"/>
                        <a:gd name="connsiteY3-186" fmla="*/ 369065 h 372558"/>
                        <a:gd name="connsiteX4-187" fmla="*/ 17 w 380126"/>
                        <a:gd name="connsiteY4-188" fmla="*/ 348866 h 372558"/>
                        <a:gd name="connsiteX5-189" fmla="*/ 17 w 380126"/>
                        <a:gd name="connsiteY5-190" fmla="*/ 20199 h 372558"/>
                        <a:gd name="connsiteX6-191" fmla="*/ 20216 w 380126"/>
                        <a:gd name="connsiteY6-192" fmla="*/ 0 h 372558"/>
                        <a:gd name="connsiteX0-193" fmla="*/ 20216 w 382211"/>
                        <a:gd name="connsiteY0-194" fmla="*/ 0 h 372558"/>
                        <a:gd name="connsiteX1-195" fmla="*/ 363549 w 382211"/>
                        <a:gd name="connsiteY1-196" fmla="*/ 0 h 372558"/>
                        <a:gd name="connsiteX2-197" fmla="*/ 368081 w 382211"/>
                        <a:gd name="connsiteY2-198" fmla="*/ 53597 h 372558"/>
                        <a:gd name="connsiteX3-199" fmla="*/ 31521 w 382211"/>
                        <a:gd name="connsiteY3-200" fmla="*/ 369065 h 372558"/>
                        <a:gd name="connsiteX4-201" fmla="*/ 17 w 382211"/>
                        <a:gd name="connsiteY4-202" fmla="*/ 348866 h 372558"/>
                        <a:gd name="connsiteX5-203" fmla="*/ 17 w 382211"/>
                        <a:gd name="connsiteY5-204" fmla="*/ 20199 h 372558"/>
                        <a:gd name="connsiteX6-205" fmla="*/ 20216 w 382211"/>
                        <a:gd name="connsiteY6-206" fmla="*/ 0 h 372558"/>
                        <a:gd name="connsiteX0-207" fmla="*/ 20216 w 382211"/>
                        <a:gd name="connsiteY0-208" fmla="*/ 0 h 372558"/>
                        <a:gd name="connsiteX1-209" fmla="*/ 363549 w 382211"/>
                        <a:gd name="connsiteY1-210" fmla="*/ 0 h 372558"/>
                        <a:gd name="connsiteX2-211" fmla="*/ 368081 w 382211"/>
                        <a:gd name="connsiteY2-212" fmla="*/ 53597 h 372558"/>
                        <a:gd name="connsiteX3-213" fmla="*/ 31521 w 382211"/>
                        <a:gd name="connsiteY3-214" fmla="*/ 369065 h 372558"/>
                        <a:gd name="connsiteX4-215" fmla="*/ 17 w 382211"/>
                        <a:gd name="connsiteY4-216" fmla="*/ 348866 h 372558"/>
                        <a:gd name="connsiteX5-217" fmla="*/ 17 w 382211"/>
                        <a:gd name="connsiteY5-218" fmla="*/ 20199 h 372558"/>
                        <a:gd name="connsiteX6-219" fmla="*/ 20216 w 382211"/>
                        <a:gd name="connsiteY6-220" fmla="*/ 0 h 372558"/>
                        <a:gd name="connsiteX0-221" fmla="*/ 20216 w 382536"/>
                        <a:gd name="connsiteY0-222" fmla="*/ 0 h 372558"/>
                        <a:gd name="connsiteX1-223" fmla="*/ 363549 w 382536"/>
                        <a:gd name="connsiteY1-224" fmla="*/ 0 h 372558"/>
                        <a:gd name="connsiteX2-225" fmla="*/ 368081 w 382536"/>
                        <a:gd name="connsiteY2-226" fmla="*/ 53597 h 372558"/>
                        <a:gd name="connsiteX3-227" fmla="*/ 31521 w 382536"/>
                        <a:gd name="connsiteY3-228" fmla="*/ 369065 h 372558"/>
                        <a:gd name="connsiteX4-229" fmla="*/ 17 w 382536"/>
                        <a:gd name="connsiteY4-230" fmla="*/ 348866 h 372558"/>
                        <a:gd name="connsiteX5-231" fmla="*/ 17 w 382536"/>
                        <a:gd name="connsiteY5-232" fmla="*/ 20199 h 372558"/>
                        <a:gd name="connsiteX6-233" fmla="*/ 20216 w 382536"/>
                        <a:gd name="connsiteY6-234" fmla="*/ 0 h 372558"/>
                        <a:gd name="connsiteX0-235" fmla="*/ 20216 w 382536"/>
                        <a:gd name="connsiteY0-236" fmla="*/ 0 h 372558"/>
                        <a:gd name="connsiteX1-237" fmla="*/ 363549 w 382536"/>
                        <a:gd name="connsiteY1-238" fmla="*/ 0 h 372558"/>
                        <a:gd name="connsiteX2-239" fmla="*/ 368081 w 382536"/>
                        <a:gd name="connsiteY2-240" fmla="*/ 46476 h 372558"/>
                        <a:gd name="connsiteX3-241" fmla="*/ 31521 w 382536"/>
                        <a:gd name="connsiteY3-242" fmla="*/ 369065 h 372558"/>
                        <a:gd name="connsiteX4-243" fmla="*/ 17 w 382536"/>
                        <a:gd name="connsiteY4-244" fmla="*/ 348866 h 372558"/>
                        <a:gd name="connsiteX5-245" fmla="*/ 17 w 382536"/>
                        <a:gd name="connsiteY5-246" fmla="*/ 20199 h 372558"/>
                        <a:gd name="connsiteX6-247" fmla="*/ 20216 w 382536"/>
                        <a:gd name="connsiteY6-248" fmla="*/ 0 h 372558"/>
                        <a:gd name="connsiteX0-249" fmla="*/ 20210 w 382530"/>
                        <a:gd name="connsiteY0-250" fmla="*/ 0 h 374713"/>
                        <a:gd name="connsiteX1-251" fmla="*/ 363543 w 382530"/>
                        <a:gd name="connsiteY1-252" fmla="*/ 0 h 374713"/>
                        <a:gd name="connsiteX2-253" fmla="*/ 368075 w 382530"/>
                        <a:gd name="connsiteY2-254" fmla="*/ 46476 h 374713"/>
                        <a:gd name="connsiteX3-255" fmla="*/ 44839 w 382530"/>
                        <a:gd name="connsiteY3-256" fmla="*/ 371730 h 374713"/>
                        <a:gd name="connsiteX4-257" fmla="*/ 11 w 382530"/>
                        <a:gd name="connsiteY4-258" fmla="*/ 348866 h 374713"/>
                        <a:gd name="connsiteX5-259" fmla="*/ 11 w 382530"/>
                        <a:gd name="connsiteY5-260" fmla="*/ 20199 h 374713"/>
                        <a:gd name="connsiteX6-261" fmla="*/ 20210 w 382530"/>
                        <a:gd name="connsiteY6-262" fmla="*/ 0 h 374713"/>
                        <a:gd name="connsiteX0-263" fmla="*/ 20208 w 382528"/>
                        <a:gd name="connsiteY0-264" fmla="*/ 0 h 376973"/>
                        <a:gd name="connsiteX1-265" fmla="*/ 363541 w 382528"/>
                        <a:gd name="connsiteY1-266" fmla="*/ 0 h 376973"/>
                        <a:gd name="connsiteX2-267" fmla="*/ 368073 w 382528"/>
                        <a:gd name="connsiteY2-268" fmla="*/ 46476 h 376973"/>
                        <a:gd name="connsiteX3-269" fmla="*/ 52834 w 382528"/>
                        <a:gd name="connsiteY3-270" fmla="*/ 374394 h 376973"/>
                        <a:gd name="connsiteX4-271" fmla="*/ 9 w 382528"/>
                        <a:gd name="connsiteY4-272" fmla="*/ 348866 h 376973"/>
                        <a:gd name="connsiteX5-273" fmla="*/ 9 w 382528"/>
                        <a:gd name="connsiteY5-274" fmla="*/ 20199 h 376973"/>
                        <a:gd name="connsiteX6-275" fmla="*/ 20208 w 382528"/>
                        <a:gd name="connsiteY6-276" fmla="*/ 0 h 376973"/>
                        <a:gd name="connsiteX0-277" fmla="*/ 20199 w 382519"/>
                        <a:gd name="connsiteY0-278" fmla="*/ 0 h 382809"/>
                        <a:gd name="connsiteX1-279" fmla="*/ 363532 w 382519"/>
                        <a:gd name="connsiteY1-280" fmla="*/ 0 h 382809"/>
                        <a:gd name="connsiteX2-281" fmla="*/ 368064 w 382519"/>
                        <a:gd name="connsiteY2-282" fmla="*/ 46476 h 382809"/>
                        <a:gd name="connsiteX3-283" fmla="*/ 52825 w 382519"/>
                        <a:gd name="connsiteY3-284" fmla="*/ 374394 h 382809"/>
                        <a:gd name="connsiteX4-285" fmla="*/ 7997 w 382519"/>
                        <a:gd name="connsiteY4-286" fmla="*/ 367519 h 382809"/>
                        <a:gd name="connsiteX5-287" fmla="*/ 0 w 382519"/>
                        <a:gd name="connsiteY5-288" fmla="*/ 20199 h 382809"/>
                        <a:gd name="connsiteX6-289" fmla="*/ 20199 w 382519"/>
                        <a:gd name="connsiteY6-290" fmla="*/ 0 h 382809"/>
                        <a:gd name="connsiteX0-291" fmla="*/ 20199 w 382519"/>
                        <a:gd name="connsiteY0-292" fmla="*/ 0 h 379334"/>
                        <a:gd name="connsiteX1-293" fmla="*/ 363532 w 382519"/>
                        <a:gd name="connsiteY1-294" fmla="*/ 0 h 379334"/>
                        <a:gd name="connsiteX2-295" fmla="*/ 368064 w 382519"/>
                        <a:gd name="connsiteY2-296" fmla="*/ 46476 h 379334"/>
                        <a:gd name="connsiteX3-297" fmla="*/ 52825 w 382519"/>
                        <a:gd name="connsiteY3-298" fmla="*/ 374394 h 379334"/>
                        <a:gd name="connsiteX4-299" fmla="*/ 7997 w 382519"/>
                        <a:gd name="connsiteY4-300" fmla="*/ 359525 h 379334"/>
                        <a:gd name="connsiteX5-301" fmla="*/ 0 w 382519"/>
                        <a:gd name="connsiteY5-302" fmla="*/ 20199 h 379334"/>
                        <a:gd name="connsiteX6-303" fmla="*/ 20199 w 382519"/>
                        <a:gd name="connsiteY6-304" fmla="*/ 0 h 379334"/>
                        <a:gd name="connsiteX0-305" fmla="*/ 20199 w 382519"/>
                        <a:gd name="connsiteY0-306" fmla="*/ 0 h 386377"/>
                        <a:gd name="connsiteX1-307" fmla="*/ 363532 w 382519"/>
                        <a:gd name="connsiteY1-308" fmla="*/ 0 h 386377"/>
                        <a:gd name="connsiteX2-309" fmla="*/ 368064 w 382519"/>
                        <a:gd name="connsiteY2-310" fmla="*/ 46476 h 386377"/>
                        <a:gd name="connsiteX3-311" fmla="*/ 52825 w 382519"/>
                        <a:gd name="connsiteY3-312" fmla="*/ 374394 h 386377"/>
                        <a:gd name="connsiteX4-313" fmla="*/ 7997 w 382519"/>
                        <a:gd name="connsiteY4-314" fmla="*/ 359525 h 386377"/>
                        <a:gd name="connsiteX5-315" fmla="*/ 0 w 382519"/>
                        <a:gd name="connsiteY5-316" fmla="*/ 20199 h 386377"/>
                        <a:gd name="connsiteX6-317" fmla="*/ 20199 w 382519"/>
                        <a:gd name="connsiteY6-318" fmla="*/ 0 h 386377"/>
                        <a:gd name="connsiteX0-319" fmla="*/ 22861 w 385181"/>
                        <a:gd name="connsiteY0-320" fmla="*/ 0 h 386377"/>
                        <a:gd name="connsiteX1-321" fmla="*/ 366194 w 385181"/>
                        <a:gd name="connsiteY1-322" fmla="*/ 0 h 386377"/>
                        <a:gd name="connsiteX2-323" fmla="*/ 370726 w 385181"/>
                        <a:gd name="connsiteY2-324" fmla="*/ 46476 h 386377"/>
                        <a:gd name="connsiteX3-325" fmla="*/ 55487 w 385181"/>
                        <a:gd name="connsiteY3-326" fmla="*/ 374394 h 386377"/>
                        <a:gd name="connsiteX4-327" fmla="*/ 10659 w 385181"/>
                        <a:gd name="connsiteY4-328" fmla="*/ 359525 h 386377"/>
                        <a:gd name="connsiteX5-329" fmla="*/ 0 w 385181"/>
                        <a:gd name="connsiteY5-330" fmla="*/ 22864 h 386377"/>
                        <a:gd name="connsiteX6-331" fmla="*/ 22861 w 385181"/>
                        <a:gd name="connsiteY6-332" fmla="*/ 0 h 386377"/>
                        <a:gd name="connsiteX0-333" fmla="*/ 22861 w 385181"/>
                        <a:gd name="connsiteY0-334" fmla="*/ 0 h 386377"/>
                        <a:gd name="connsiteX1-335" fmla="*/ 366194 w 385181"/>
                        <a:gd name="connsiteY1-336" fmla="*/ 0 h 386377"/>
                        <a:gd name="connsiteX2-337" fmla="*/ 370726 w 385181"/>
                        <a:gd name="connsiteY2-338" fmla="*/ 46476 h 386377"/>
                        <a:gd name="connsiteX3-339" fmla="*/ 55487 w 385181"/>
                        <a:gd name="connsiteY3-340" fmla="*/ 374394 h 386377"/>
                        <a:gd name="connsiteX4-341" fmla="*/ 2666 w 385181"/>
                        <a:gd name="connsiteY4-342" fmla="*/ 359526 h 386377"/>
                        <a:gd name="connsiteX5-343" fmla="*/ 0 w 385181"/>
                        <a:gd name="connsiteY5-344" fmla="*/ 22864 h 386377"/>
                        <a:gd name="connsiteX6-345" fmla="*/ 22861 w 385181"/>
                        <a:gd name="connsiteY6-346" fmla="*/ 0 h 386377"/>
                        <a:gd name="connsiteX0-347" fmla="*/ 25525 w 387845"/>
                        <a:gd name="connsiteY0-348" fmla="*/ 0 h 386377"/>
                        <a:gd name="connsiteX1-349" fmla="*/ 368858 w 387845"/>
                        <a:gd name="connsiteY1-350" fmla="*/ 0 h 386377"/>
                        <a:gd name="connsiteX2-351" fmla="*/ 373390 w 387845"/>
                        <a:gd name="connsiteY2-352" fmla="*/ 46476 h 386377"/>
                        <a:gd name="connsiteX3-353" fmla="*/ 58151 w 387845"/>
                        <a:gd name="connsiteY3-354" fmla="*/ 374394 h 386377"/>
                        <a:gd name="connsiteX4-355" fmla="*/ 5330 w 387845"/>
                        <a:gd name="connsiteY4-356" fmla="*/ 359526 h 386377"/>
                        <a:gd name="connsiteX5-357" fmla="*/ 0 w 387845"/>
                        <a:gd name="connsiteY5-358" fmla="*/ 22864 h 386377"/>
                        <a:gd name="connsiteX6-359" fmla="*/ 25525 w 387845"/>
                        <a:gd name="connsiteY6-360" fmla="*/ 0 h 386377"/>
                        <a:gd name="connsiteX0-361" fmla="*/ 20452 w 382772"/>
                        <a:gd name="connsiteY0-362" fmla="*/ 0 h 386377"/>
                        <a:gd name="connsiteX1-363" fmla="*/ 363785 w 382772"/>
                        <a:gd name="connsiteY1-364" fmla="*/ 0 h 386377"/>
                        <a:gd name="connsiteX2-365" fmla="*/ 368317 w 382772"/>
                        <a:gd name="connsiteY2-366" fmla="*/ 46476 h 386377"/>
                        <a:gd name="connsiteX3-367" fmla="*/ 53078 w 382772"/>
                        <a:gd name="connsiteY3-368" fmla="*/ 374394 h 386377"/>
                        <a:gd name="connsiteX4-369" fmla="*/ 257 w 382772"/>
                        <a:gd name="connsiteY4-370" fmla="*/ 359526 h 386377"/>
                        <a:gd name="connsiteX5-371" fmla="*/ 260 w 382772"/>
                        <a:gd name="connsiteY5-372" fmla="*/ 22864 h 386377"/>
                        <a:gd name="connsiteX6-373" fmla="*/ 20452 w 382772"/>
                        <a:gd name="connsiteY6-374" fmla="*/ 0 h 386377"/>
                        <a:gd name="connsiteX0-375" fmla="*/ 20192 w 382512"/>
                        <a:gd name="connsiteY0-376" fmla="*/ 0 h 391460"/>
                        <a:gd name="connsiteX1-377" fmla="*/ 363525 w 382512"/>
                        <a:gd name="connsiteY1-378" fmla="*/ 0 h 391460"/>
                        <a:gd name="connsiteX2-379" fmla="*/ 368057 w 382512"/>
                        <a:gd name="connsiteY2-380" fmla="*/ 46476 h 391460"/>
                        <a:gd name="connsiteX3-381" fmla="*/ 52818 w 382512"/>
                        <a:gd name="connsiteY3-382" fmla="*/ 374394 h 391460"/>
                        <a:gd name="connsiteX4-383" fmla="*/ 5327 w 382512"/>
                        <a:gd name="connsiteY4-384" fmla="*/ 372849 h 391460"/>
                        <a:gd name="connsiteX5-385" fmla="*/ 0 w 382512"/>
                        <a:gd name="connsiteY5-386" fmla="*/ 22864 h 391460"/>
                        <a:gd name="connsiteX6-387" fmla="*/ 20192 w 382512"/>
                        <a:gd name="connsiteY6-388" fmla="*/ 0 h 391460"/>
                        <a:gd name="connsiteX0-389" fmla="*/ 20192 w 382512"/>
                        <a:gd name="connsiteY0-390" fmla="*/ 0 h 392795"/>
                        <a:gd name="connsiteX1-391" fmla="*/ 363525 w 382512"/>
                        <a:gd name="connsiteY1-392" fmla="*/ 0 h 392795"/>
                        <a:gd name="connsiteX2-393" fmla="*/ 368057 w 382512"/>
                        <a:gd name="connsiteY2-394" fmla="*/ 46476 h 392795"/>
                        <a:gd name="connsiteX3-395" fmla="*/ 52818 w 382512"/>
                        <a:gd name="connsiteY3-396" fmla="*/ 374394 h 392795"/>
                        <a:gd name="connsiteX4-397" fmla="*/ 2661 w 382512"/>
                        <a:gd name="connsiteY4-398" fmla="*/ 375514 h 392795"/>
                        <a:gd name="connsiteX5-399" fmla="*/ 0 w 382512"/>
                        <a:gd name="connsiteY5-400" fmla="*/ 22864 h 392795"/>
                        <a:gd name="connsiteX6-401" fmla="*/ 20192 w 382512"/>
                        <a:gd name="connsiteY6-402" fmla="*/ 0 h 392795"/>
                        <a:gd name="connsiteX0-403" fmla="*/ 20450 w 382770"/>
                        <a:gd name="connsiteY0-404" fmla="*/ 0 h 392794"/>
                        <a:gd name="connsiteX1-405" fmla="*/ 363783 w 382770"/>
                        <a:gd name="connsiteY1-406" fmla="*/ 0 h 392794"/>
                        <a:gd name="connsiteX2-407" fmla="*/ 368315 w 382770"/>
                        <a:gd name="connsiteY2-408" fmla="*/ 46476 h 392794"/>
                        <a:gd name="connsiteX3-409" fmla="*/ 53076 w 382770"/>
                        <a:gd name="connsiteY3-410" fmla="*/ 374394 h 392794"/>
                        <a:gd name="connsiteX4-411" fmla="*/ 256 w 382770"/>
                        <a:gd name="connsiteY4-412" fmla="*/ 375513 h 392794"/>
                        <a:gd name="connsiteX5-413" fmla="*/ 258 w 382770"/>
                        <a:gd name="connsiteY5-414" fmla="*/ 22864 h 392794"/>
                        <a:gd name="connsiteX6-415" fmla="*/ 20450 w 382770"/>
                        <a:gd name="connsiteY6-416" fmla="*/ 0 h 392794"/>
                        <a:gd name="connsiteX0-417" fmla="*/ 20450 w 382770"/>
                        <a:gd name="connsiteY0-418" fmla="*/ 0 h 395565"/>
                        <a:gd name="connsiteX1-419" fmla="*/ 363783 w 382770"/>
                        <a:gd name="connsiteY1-420" fmla="*/ 0 h 395565"/>
                        <a:gd name="connsiteX2-421" fmla="*/ 368315 w 382770"/>
                        <a:gd name="connsiteY2-422" fmla="*/ 46476 h 395565"/>
                        <a:gd name="connsiteX3-423" fmla="*/ 47749 w 382770"/>
                        <a:gd name="connsiteY3-424" fmla="*/ 379722 h 395565"/>
                        <a:gd name="connsiteX4-425" fmla="*/ 256 w 382770"/>
                        <a:gd name="connsiteY4-426" fmla="*/ 375513 h 395565"/>
                        <a:gd name="connsiteX5-427" fmla="*/ 258 w 382770"/>
                        <a:gd name="connsiteY5-428" fmla="*/ 22864 h 395565"/>
                        <a:gd name="connsiteX6-429" fmla="*/ 20450 w 382770"/>
                        <a:gd name="connsiteY6-430" fmla="*/ 0 h 395565"/>
                        <a:gd name="connsiteX0-431" fmla="*/ 20450 w 382770"/>
                        <a:gd name="connsiteY0-432" fmla="*/ 0 h 395565"/>
                        <a:gd name="connsiteX1-433" fmla="*/ 363783 w 382770"/>
                        <a:gd name="connsiteY1-434" fmla="*/ 0 h 395565"/>
                        <a:gd name="connsiteX2-435" fmla="*/ 368315 w 382770"/>
                        <a:gd name="connsiteY2-436" fmla="*/ 46476 h 395565"/>
                        <a:gd name="connsiteX3-437" fmla="*/ 42422 w 382770"/>
                        <a:gd name="connsiteY3-438" fmla="*/ 379721 h 395565"/>
                        <a:gd name="connsiteX4-439" fmla="*/ 256 w 382770"/>
                        <a:gd name="connsiteY4-440" fmla="*/ 375513 h 395565"/>
                        <a:gd name="connsiteX5-441" fmla="*/ 258 w 382770"/>
                        <a:gd name="connsiteY5-442" fmla="*/ 22864 h 395565"/>
                        <a:gd name="connsiteX6-443" fmla="*/ 20450 w 382770"/>
                        <a:gd name="connsiteY6-444" fmla="*/ 0 h 395565"/>
                        <a:gd name="connsiteX0-445" fmla="*/ 20448 w 382768"/>
                        <a:gd name="connsiteY0-446" fmla="*/ 0 h 395564"/>
                        <a:gd name="connsiteX1-447" fmla="*/ 363781 w 382768"/>
                        <a:gd name="connsiteY1-448" fmla="*/ 0 h 395564"/>
                        <a:gd name="connsiteX2-449" fmla="*/ 368313 w 382768"/>
                        <a:gd name="connsiteY2-450" fmla="*/ 46476 h 395564"/>
                        <a:gd name="connsiteX3-451" fmla="*/ 42420 w 382768"/>
                        <a:gd name="connsiteY3-452" fmla="*/ 379721 h 395564"/>
                        <a:gd name="connsiteX4-453" fmla="*/ 257 w 382768"/>
                        <a:gd name="connsiteY4-454" fmla="*/ 375512 h 395564"/>
                        <a:gd name="connsiteX5-455" fmla="*/ 256 w 382768"/>
                        <a:gd name="connsiteY5-456" fmla="*/ 22864 h 395564"/>
                        <a:gd name="connsiteX6-457" fmla="*/ 20448 w 382768"/>
                        <a:gd name="connsiteY6-458" fmla="*/ 0 h 39556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82768" h="395564">
                          <a:moveTo>
                            <a:pt x="20448" y="0"/>
                          </a:moveTo>
                          <a:lnTo>
                            <a:pt x="363781" y="0"/>
                          </a:lnTo>
                          <a:cubicBezTo>
                            <a:pt x="384546" y="1357"/>
                            <a:pt x="391409" y="20673"/>
                            <a:pt x="368313" y="46476"/>
                          </a:cubicBezTo>
                          <a:lnTo>
                            <a:pt x="42420" y="379721"/>
                          </a:lnTo>
                          <a:cubicBezTo>
                            <a:pt x="30903" y="403223"/>
                            <a:pt x="-437" y="399546"/>
                            <a:pt x="257" y="375512"/>
                          </a:cubicBezTo>
                          <a:cubicBezTo>
                            <a:pt x="-632" y="263291"/>
                            <a:pt x="1145" y="135085"/>
                            <a:pt x="256" y="22864"/>
                          </a:cubicBezTo>
                          <a:cubicBezTo>
                            <a:pt x="256" y="11708"/>
                            <a:pt x="9292" y="0"/>
                            <a:pt x="20448"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95" name="Rounded Rectangle 394"/>
                    <p:cNvSpPr/>
                    <p:nvPr/>
                  </p:nvSpPr>
                  <p:spPr>
                    <a:xfrm rot="2779118">
                      <a:off x="4289569" y="2798580"/>
                      <a:ext cx="87368" cy="410538"/>
                    </a:xfrm>
                    <a:prstGeom prst="roundRect">
                      <a:avLst>
                        <a:gd name="adj" fmla="val 33829"/>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sp>
              <p:nvSpPr>
                <p:cNvPr id="341" name="Freeform 340"/>
                <p:cNvSpPr/>
                <p:nvPr/>
              </p:nvSpPr>
              <p:spPr>
                <a:xfrm>
                  <a:off x="4574617" y="1890937"/>
                  <a:ext cx="183588" cy="228467"/>
                </a:xfrm>
                <a:custGeom>
                  <a:avLst/>
                  <a:gdLst>
                    <a:gd name="connsiteX0" fmla="*/ 1441371 w 3194463"/>
                    <a:gd name="connsiteY0" fmla="*/ 2645328 h 3975365"/>
                    <a:gd name="connsiteX1" fmla="*/ 1405208 w 3194463"/>
                    <a:gd name="connsiteY1" fmla="*/ 3627894 h 3975365"/>
                    <a:gd name="connsiteX2" fmla="*/ 1591294 w 3194463"/>
                    <a:gd name="connsiteY2" fmla="*/ 3714108 h 3975365"/>
                    <a:gd name="connsiteX3" fmla="*/ 1768591 w 3194463"/>
                    <a:gd name="connsiteY3" fmla="*/ 3602063 h 3975365"/>
                    <a:gd name="connsiteX4" fmla="*/ 1753093 w 3194463"/>
                    <a:gd name="connsiteY4" fmla="*/ 2645328 h 3975365"/>
                    <a:gd name="connsiteX5" fmla="*/ 1434186 w 3194463"/>
                    <a:gd name="connsiteY5" fmla="*/ 2352936 h 3975365"/>
                    <a:gd name="connsiteX6" fmla="*/ 1407973 w 3194463"/>
                    <a:gd name="connsiteY6" fmla="*/ 2379149 h 3975365"/>
                    <a:gd name="connsiteX7" fmla="*/ 1407973 w 3194463"/>
                    <a:gd name="connsiteY7" fmla="*/ 2483998 h 3975365"/>
                    <a:gd name="connsiteX8" fmla="*/ 1434186 w 3194463"/>
                    <a:gd name="connsiteY8" fmla="*/ 2510211 h 3975365"/>
                    <a:gd name="connsiteX9" fmla="*/ 1736528 w 3194463"/>
                    <a:gd name="connsiteY9" fmla="*/ 2510211 h 3975365"/>
                    <a:gd name="connsiteX10" fmla="*/ 1762741 w 3194463"/>
                    <a:gd name="connsiteY10" fmla="*/ 2483998 h 3975365"/>
                    <a:gd name="connsiteX11" fmla="*/ 1762741 w 3194463"/>
                    <a:gd name="connsiteY11" fmla="*/ 2379149 h 3975365"/>
                    <a:gd name="connsiteX12" fmla="*/ 1736528 w 3194463"/>
                    <a:gd name="connsiteY12" fmla="*/ 2352936 h 3975365"/>
                    <a:gd name="connsiteX13" fmla="*/ 1637310 w 3194463"/>
                    <a:gd name="connsiteY13" fmla="*/ 98 h 3975365"/>
                    <a:gd name="connsiteX14" fmla="*/ 2398815 w 3194463"/>
                    <a:gd name="connsiteY14" fmla="*/ 638396 h 3975365"/>
                    <a:gd name="connsiteX15" fmla="*/ 1983179 w 3194463"/>
                    <a:gd name="connsiteY15" fmla="*/ 2015934 h 3975365"/>
                    <a:gd name="connsiteX16" fmla="*/ 1960217 w 3194463"/>
                    <a:gd name="connsiteY16" fmla="*/ 2184253 h 3975365"/>
                    <a:gd name="connsiteX17" fmla="*/ 2113740 w 3194463"/>
                    <a:gd name="connsiteY17" fmla="*/ 2239573 h 3975365"/>
                    <a:gd name="connsiteX18" fmla="*/ 3075709 w 3194463"/>
                    <a:gd name="connsiteY18" fmla="*/ 2550326 h 3975365"/>
                    <a:gd name="connsiteX19" fmla="*/ 3182587 w 3194463"/>
                    <a:gd name="connsiteY19" fmla="*/ 2835333 h 3975365"/>
                    <a:gd name="connsiteX20" fmla="*/ 3194463 w 3194463"/>
                    <a:gd name="connsiteY20" fmla="*/ 3975365 h 3975365"/>
                    <a:gd name="connsiteX21" fmla="*/ 11876 w 3194463"/>
                    <a:gd name="connsiteY21" fmla="*/ 3975365 h 3975365"/>
                    <a:gd name="connsiteX22" fmla="*/ 0 w 3194463"/>
                    <a:gd name="connsiteY22" fmla="*/ 2728455 h 3975365"/>
                    <a:gd name="connsiteX23" fmla="*/ 190006 w 3194463"/>
                    <a:gd name="connsiteY23" fmla="*/ 2514699 h 3975365"/>
                    <a:gd name="connsiteX24" fmla="*/ 1200846 w 3194463"/>
                    <a:gd name="connsiteY24" fmla="*/ 2231872 h 3975365"/>
                    <a:gd name="connsiteX25" fmla="*/ 1259809 w 3194463"/>
                    <a:gd name="connsiteY25" fmla="*/ 2221034 h 3975365"/>
                    <a:gd name="connsiteX26" fmla="*/ 1223158 w 3194463"/>
                    <a:gd name="connsiteY26" fmla="*/ 2004059 h 3975365"/>
                    <a:gd name="connsiteX27" fmla="*/ 866899 w 3194463"/>
                    <a:gd name="connsiteY27" fmla="*/ 484017 h 3975365"/>
                    <a:gd name="connsiteX28" fmla="*/ 1637310 w 3194463"/>
                    <a:gd name="connsiteY28" fmla="*/ 98 h 3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94463" h="3975365">
                      <a:moveTo>
                        <a:pt x="1441371" y="2645328"/>
                      </a:moveTo>
                      <a:lnTo>
                        <a:pt x="1405208" y="3627894"/>
                      </a:lnTo>
                      <a:lnTo>
                        <a:pt x="1591294" y="3714108"/>
                      </a:lnTo>
                      <a:cubicBezTo>
                        <a:pt x="1651601" y="3683111"/>
                        <a:pt x="1713450" y="3643392"/>
                        <a:pt x="1768591" y="3602063"/>
                      </a:cubicBezTo>
                      <a:cubicBezTo>
                        <a:pt x="1778923" y="3277985"/>
                        <a:pt x="1758259" y="2964240"/>
                        <a:pt x="1753093" y="2645328"/>
                      </a:cubicBezTo>
                      <a:close/>
                      <a:moveTo>
                        <a:pt x="1434186" y="2352936"/>
                      </a:moveTo>
                      <a:cubicBezTo>
                        <a:pt x="1419709" y="2352936"/>
                        <a:pt x="1407973" y="2364672"/>
                        <a:pt x="1407973" y="2379149"/>
                      </a:cubicBezTo>
                      <a:lnTo>
                        <a:pt x="1407973" y="2483998"/>
                      </a:lnTo>
                      <a:cubicBezTo>
                        <a:pt x="1407973" y="2498475"/>
                        <a:pt x="1419709" y="2510211"/>
                        <a:pt x="1434186" y="2510211"/>
                      </a:cubicBezTo>
                      <a:lnTo>
                        <a:pt x="1736528" y="2510211"/>
                      </a:lnTo>
                      <a:cubicBezTo>
                        <a:pt x="1751005" y="2510211"/>
                        <a:pt x="1762741" y="2498475"/>
                        <a:pt x="1762741" y="2483998"/>
                      </a:cubicBezTo>
                      <a:lnTo>
                        <a:pt x="1762741" y="2379149"/>
                      </a:lnTo>
                      <a:cubicBezTo>
                        <a:pt x="1762741" y="2364672"/>
                        <a:pt x="1751005" y="2352936"/>
                        <a:pt x="1736528" y="2352936"/>
                      </a:cubicBezTo>
                      <a:close/>
                      <a:moveTo>
                        <a:pt x="1637310" y="98"/>
                      </a:moveTo>
                      <a:cubicBezTo>
                        <a:pt x="1966355" y="5046"/>
                        <a:pt x="2293916" y="197030"/>
                        <a:pt x="2398815" y="638396"/>
                      </a:cubicBezTo>
                      <a:cubicBezTo>
                        <a:pt x="2509651" y="840278"/>
                        <a:pt x="2287978" y="1909056"/>
                        <a:pt x="1983179" y="2015934"/>
                      </a:cubicBezTo>
                      <a:cubicBezTo>
                        <a:pt x="1938647" y="2054529"/>
                        <a:pt x="1917865" y="2128750"/>
                        <a:pt x="1960217" y="2184253"/>
                      </a:cubicBezTo>
                      <a:lnTo>
                        <a:pt x="2113740" y="2239573"/>
                      </a:lnTo>
                      <a:cubicBezTo>
                        <a:pt x="2509406" y="2347703"/>
                        <a:pt x="2774372" y="2467200"/>
                        <a:pt x="3075709" y="2550326"/>
                      </a:cubicBezTo>
                      <a:cubicBezTo>
                        <a:pt x="3166753" y="2617620"/>
                        <a:pt x="3198420" y="2708663"/>
                        <a:pt x="3182587" y="2835333"/>
                      </a:cubicBezTo>
                      <a:lnTo>
                        <a:pt x="3194463" y="3975365"/>
                      </a:lnTo>
                      <a:lnTo>
                        <a:pt x="11876" y="3975365"/>
                      </a:lnTo>
                      <a:lnTo>
                        <a:pt x="0" y="2728455"/>
                      </a:lnTo>
                      <a:cubicBezTo>
                        <a:pt x="51460" y="2609702"/>
                        <a:pt x="91045" y="2574076"/>
                        <a:pt x="190006" y="2514699"/>
                      </a:cubicBezTo>
                      <a:cubicBezTo>
                        <a:pt x="612569" y="2372690"/>
                        <a:pt x="880568" y="2294326"/>
                        <a:pt x="1200846" y="2231872"/>
                      </a:cubicBezTo>
                      <a:lnTo>
                        <a:pt x="1259809" y="2221034"/>
                      </a:lnTo>
                      <a:cubicBezTo>
                        <a:pt x="1306968" y="2148709"/>
                        <a:pt x="1282876" y="2076383"/>
                        <a:pt x="1223158" y="2004059"/>
                      </a:cubicBezTo>
                      <a:cubicBezTo>
                        <a:pt x="736269" y="1635924"/>
                        <a:pt x="748146" y="816527"/>
                        <a:pt x="866899" y="484017"/>
                      </a:cubicBezTo>
                      <a:cubicBezTo>
                        <a:pt x="977736" y="177239"/>
                        <a:pt x="1308265" y="-4850"/>
                        <a:pt x="1637310" y="98"/>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342" name="Group 341"/>
                <p:cNvGrpSpPr/>
                <p:nvPr/>
              </p:nvGrpSpPr>
              <p:grpSpPr>
                <a:xfrm>
                  <a:off x="4053331" y="1361886"/>
                  <a:ext cx="217227" cy="203649"/>
                  <a:chOff x="2642729" y="1824882"/>
                  <a:chExt cx="3239579" cy="2930399"/>
                </a:xfrm>
                <a:solidFill>
                  <a:schemeClr val="bg1">
                    <a:lumMod val="95000"/>
                  </a:schemeClr>
                </a:solidFill>
              </p:grpSpPr>
              <p:sp>
                <p:nvSpPr>
                  <p:cNvPr id="389" name="Freeform 388"/>
                  <p:cNvSpPr/>
                  <p:nvPr/>
                </p:nvSpPr>
                <p:spPr>
                  <a:xfrm rot="20470979">
                    <a:off x="2642729" y="2047125"/>
                    <a:ext cx="1790794" cy="2708156"/>
                  </a:xfrm>
                  <a:custGeom>
                    <a:avLst/>
                    <a:gdLst>
                      <a:gd name="connsiteX0" fmla="*/ 1790794 w 1790794"/>
                      <a:gd name="connsiteY0" fmla="*/ 72427 h 2708156"/>
                      <a:gd name="connsiteX1" fmla="*/ 1307248 w 1790794"/>
                      <a:gd name="connsiteY1" fmla="*/ 1491454 h 2708156"/>
                      <a:gd name="connsiteX2" fmla="*/ 1470681 w 1790794"/>
                      <a:gd name="connsiteY2" fmla="*/ 2703101 h 2708156"/>
                      <a:gd name="connsiteX3" fmla="*/ 147832 w 1790794"/>
                      <a:gd name="connsiteY3" fmla="*/ 1969275 h 2708156"/>
                      <a:gd name="connsiteX4" fmla="*/ 330563 w 1790794"/>
                      <a:gd name="connsiteY4" fmla="*/ 467596 h 2708156"/>
                      <a:gd name="connsiteX5" fmla="*/ 1790794 w 1790794"/>
                      <a:gd name="connsiteY5" fmla="*/ 72427 h 270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0794" h="2708156">
                        <a:moveTo>
                          <a:pt x="1790794" y="72427"/>
                        </a:moveTo>
                        <a:cubicBezTo>
                          <a:pt x="1645214" y="499651"/>
                          <a:pt x="1452828" y="1064231"/>
                          <a:pt x="1307248" y="1491454"/>
                        </a:cubicBezTo>
                        <a:cubicBezTo>
                          <a:pt x="1346124" y="1941122"/>
                          <a:pt x="1431805" y="2253433"/>
                          <a:pt x="1470681" y="2703101"/>
                        </a:cubicBezTo>
                        <a:cubicBezTo>
                          <a:pt x="921463" y="2750583"/>
                          <a:pt x="398288" y="2460363"/>
                          <a:pt x="147832" y="1969275"/>
                        </a:cubicBezTo>
                        <a:cubicBezTo>
                          <a:pt x="-102624" y="1478188"/>
                          <a:pt x="-30355" y="884288"/>
                          <a:pt x="330563" y="467596"/>
                        </a:cubicBezTo>
                        <a:cubicBezTo>
                          <a:pt x="691483" y="50904"/>
                          <a:pt x="1268991" y="-105382"/>
                          <a:pt x="1790794" y="72427"/>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90" name="Freeform 389"/>
                  <p:cNvSpPr/>
                  <p:nvPr/>
                </p:nvSpPr>
                <p:spPr>
                  <a:xfrm rot="20470979">
                    <a:off x="3955874" y="1824882"/>
                    <a:ext cx="1233568" cy="1360793"/>
                  </a:xfrm>
                  <a:custGeom>
                    <a:avLst/>
                    <a:gdLst>
                      <a:gd name="connsiteX0" fmla="*/ 397849 w 1233567"/>
                      <a:gd name="connsiteY0" fmla="*/ 0 h 1360793"/>
                      <a:gd name="connsiteX1" fmla="*/ 1218229 w 1233567"/>
                      <a:gd name="connsiteY1" fmla="*/ 1360793 h 1360793"/>
                      <a:gd name="connsiteX2" fmla="*/ 0 w 1233567"/>
                      <a:gd name="connsiteY2" fmla="*/ 1167536 h 1360793"/>
                      <a:gd name="connsiteX3" fmla="*/ 397849 w 1233567"/>
                      <a:gd name="connsiteY3" fmla="*/ 0 h 1360793"/>
                    </a:gdLst>
                    <a:ahLst/>
                    <a:cxnLst>
                      <a:cxn ang="0">
                        <a:pos x="connsiteX0" y="connsiteY0"/>
                      </a:cxn>
                      <a:cxn ang="0">
                        <a:pos x="connsiteX1" y="connsiteY1"/>
                      </a:cxn>
                      <a:cxn ang="0">
                        <a:pos x="connsiteX2" y="connsiteY2"/>
                      </a:cxn>
                      <a:cxn ang="0">
                        <a:pos x="connsiteX3" y="connsiteY3"/>
                      </a:cxn>
                    </a:cxnLst>
                    <a:rect l="l" t="t" r="r" b="b"/>
                    <a:pathLst>
                      <a:path w="1233567" h="1360793">
                        <a:moveTo>
                          <a:pt x="397849" y="0"/>
                        </a:moveTo>
                        <a:cubicBezTo>
                          <a:pt x="965965" y="193591"/>
                          <a:pt x="1312266" y="768013"/>
                          <a:pt x="1218229" y="1360793"/>
                        </a:cubicBezTo>
                        <a:lnTo>
                          <a:pt x="0" y="1167536"/>
                        </a:lnTo>
                        <a:lnTo>
                          <a:pt x="397849"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91" name="Freeform 390"/>
                  <p:cNvSpPr/>
                  <p:nvPr/>
                </p:nvSpPr>
                <p:spPr>
                  <a:xfrm rot="20470979">
                    <a:off x="4471799" y="3105553"/>
                    <a:ext cx="1410509" cy="1434467"/>
                  </a:xfrm>
                  <a:custGeom>
                    <a:avLst/>
                    <a:gdLst>
                      <a:gd name="connsiteX0" fmla="*/ 1410509 w 1410509"/>
                      <a:gd name="connsiteY0" fmla="*/ 369927 h 1434467"/>
                      <a:gd name="connsiteX1" fmla="*/ 262094 w 1410509"/>
                      <a:gd name="connsiteY1" fmla="*/ 1434467 h 1434467"/>
                      <a:gd name="connsiteX2" fmla="*/ 0 w 1410509"/>
                      <a:gd name="connsiteY2" fmla="*/ 0 h 1434467"/>
                      <a:gd name="connsiteX3" fmla="*/ 1410509 w 1410509"/>
                      <a:gd name="connsiteY3" fmla="*/ 369927 h 1434467"/>
                    </a:gdLst>
                    <a:ahLst/>
                    <a:cxnLst>
                      <a:cxn ang="0">
                        <a:pos x="connsiteX0" y="connsiteY0"/>
                      </a:cxn>
                      <a:cxn ang="0">
                        <a:pos x="connsiteX1" y="connsiteY1"/>
                      </a:cxn>
                      <a:cxn ang="0">
                        <a:pos x="connsiteX2" y="connsiteY2"/>
                      </a:cxn>
                      <a:cxn ang="0">
                        <a:pos x="connsiteX3" y="connsiteY3"/>
                      </a:cxn>
                    </a:cxnLst>
                    <a:rect l="l" t="t" r="r" b="b"/>
                    <a:pathLst>
                      <a:path w="1410509" h="1434467">
                        <a:moveTo>
                          <a:pt x="1410509" y="369927"/>
                        </a:moveTo>
                        <a:cubicBezTo>
                          <a:pt x="1266862" y="917650"/>
                          <a:pt x="819118" y="1332692"/>
                          <a:pt x="262094" y="1434467"/>
                        </a:cubicBezTo>
                        <a:lnTo>
                          <a:pt x="0" y="0"/>
                        </a:lnTo>
                        <a:lnTo>
                          <a:pt x="1410509" y="369927"/>
                        </a:lnTo>
                        <a:close/>
                      </a:path>
                    </a:pathLst>
                  </a:custGeom>
                  <a:solidFill>
                    <a:srgbClr val="8FD5C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grpSp>
              <p:nvGrpSpPr>
                <p:cNvPr id="343" name="Group 342"/>
                <p:cNvGrpSpPr/>
                <p:nvPr/>
              </p:nvGrpSpPr>
              <p:grpSpPr>
                <a:xfrm>
                  <a:off x="2697138" y="2291642"/>
                  <a:ext cx="465911" cy="465623"/>
                  <a:chOff x="2697138" y="2291642"/>
                  <a:chExt cx="465911" cy="465623"/>
                </a:xfrm>
              </p:grpSpPr>
              <p:sp>
                <p:nvSpPr>
                  <p:cNvPr id="367" name="Oval 366"/>
                  <p:cNvSpPr/>
                  <p:nvPr/>
                </p:nvSpPr>
                <p:spPr>
                  <a:xfrm>
                    <a:off x="2701263" y="2297663"/>
                    <a:ext cx="101145" cy="1011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8" name="Oval 367"/>
                  <p:cNvSpPr/>
                  <p:nvPr/>
                </p:nvSpPr>
                <p:spPr>
                  <a:xfrm>
                    <a:off x="2865855" y="2454834"/>
                    <a:ext cx="130966" cy="1309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9" name="Oval 368"/>
                  <p:cNvSpPr/>
                  <p:nvPr/>
                </p:nvSpPr>
                <p:spPr>
                  <a:xfrm>
                    <a:off x="3084925" y="2365272"/>
                    <a:ext cx="69946" cy="699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0" name="Oval 369"/>
                  <p:cNvSpPr/>
                  <p:nvPr/>
                </p:nvSpPr>
                <p:spPr>
                  <a:xfrm>
                    <a:off x="2779977" y="2648611"/>
                    <a:ext cx="99274" cy="962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1" name="Group 370"/>
                  <p:cNvGrpSpPr/>
                  <p:nvPr/>
                </p:nvGrpSpPr>
                <p:grpSpPr>
                  <a:xfrm>
                    <a:off x="2697138" y="2291642"/>
                    <a:ext cx="465911" cy="465623"/>
                    <a:chOff x="2331176" y="1030795"/>
                    <a:chExt cx="4454706" cy="4451959"/>
                  </a:xfrm>
                  <a:solidFill>
                    <a:srgbClr val="F95D21"/>
                  </a:solidFill>
                </p:grpSpPr>
                <p:grpSp>
                  <p:nvGrpSpPr>
                    <p:cNvPr id="372" name="Group 371"/>
                    <p:cNvGrpSpPr/>
                    <p:nvPr/>
                  </p:nvGrpSpPr>
                  <p:grpSpPr>
                    <a:xfrm>
                      <a:off x="3092712" y="2187234"/>
                      <a:ext cx="3085417" cy="2401952"/>
                      <a:chOff x="3092712" y="2187234"/>
                      <a:chExt cx="3085417" cy="2401952"/>
                    </a:xfrm>
                    <a:grpFill/>
                  </p:grpSpPr>
                  <p:sp>
                    <p:nvSpPr>
                      <p:cNvPr id="386" name="Rectangle 385"/>
                      <p:cNvSpPr/>
                      <p:nvPr/>
                    </p:nvSpPr>
                    <p:spPr>
                      <a:xfrm rot="3478039">
                        <a:off x="5555256" y="2050664"/>
                        <a:ext cx="182617" cy="1063129"/>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prstClr val="white"/>
                            </a:solidFill>
                          </a:rPr>
                          <a:t>          </a:t>
                        </a:r>
                      </a:p>
                    </p:txBody>
                  </p:sp>
                  <p:sp>
                    <p:nvSpPr>
                      <p:cNvPr id="387" name="Rectangle 386"/>
                      <p:cNvSpPr/>
                      <p:nvPr/>
                    </p:nvSpPr>
                    <p:spPr>
                      <a:xfrm rot="1872790">
                        <a:off x="3989671" y="3671232"/>
                        <a:ext cx="182617" cy="917954"/>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prstClr val="white"/>
                            </a:solidFill>
                          </a:rPr>
                          <a:t>          </a:t>
                        </a:r>
                      </a:p>
                    </p:txBody>
                  </p:sp>
                  <p:sp>
                    <p:nvSpPr>
                      <p:cNvPr id="388" name="Rectangle 387"/>
                      <p:cNvSpPr/>
                      <p:nvPr/>
                    </p:nvSpPr>
                    <p:spPr>
                      <a:xfrm rot="18535779">
                        <a:off x="3591995" y="1687951"/>
                        <a:ext cx="182617" cy="1181184"/>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prstClr val="white"/>
                            </a:solidFill>
                          </a:rPr>
                          <a:t>          </a:t>
                        </a:r>
                      </a:p>
                    </p:txBody>
                  </p:sp>
                </p:grpSp>
                <p:grpSp>
                  <p:nvGrpSpPr>
                    <p:cNvPr id="373" name="Group 372"/>
                    <p:cNvGrpSpPr/>
                    <p:nvPr/>
                  </p:nvGrpSpPr>
                  <p:grpSpPr>
                    <a:xfrm>
                      <a:off x="2331176" y="1030795"/>
                      <a:ext cx="4454706" cy="4451959"/>
                      <a:chOff x="2331176" y="1030795"/>
                      <a:chExt cx="4454706" cy="4451959"/>
                    </a:xfrm>
                    <a:grpFill/>
                  </p:grpSpPr>
                  <p:grpSp>
                    <p:nvGrpSpPr>
                      <p:cNvPr id="374" name="Group 373"/>
                      <p:cNvGrpSpPr/>
                      <p:nvPr/>
                    </p:nvGrpSpPr>
                    <p:grpSpPr>
                      <a:xfrm>
                        <a:off x="3841465" y="2445836"/>
                        <a:ext cx="1472171" cy="1472158"/>
                        <a:chOff x="3841465" y="2445836"/>
                        <a:chExt cx="1472171" cy="1472158"/>
                      </a:xfrm>
                      <a:grpFill/>
                    </p:grpSpPr>
                    <p:sp>
                      <p:nvSpPr>
                        <p:cNvPr id="384" name="Donut 383"/>
                        <p:cNvSpPr/>
                        <p:nvPr/>
                      </p:nvSpPr>
                      <p:spPr>
                        <a:xfrm>
                          <a:off x="3841465" y="2445836"/>
                          <a:ext cx="1472171" cy="1472158"/>
                        </a:xfrm>
                        <a:prstGeom prst="donut">
                          <a:avLst>
                            <a:gd name="adj" fmla="val 12244"/>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prstClr val="white"/>
                              </a:solidFill>
                            </a:rPr>
                            <a:t>          </a:t>
                          </a:r>
                        </a:p>
                      </p:txBody>
                    </p:sp>
                    <p:sp>
                      <p:nvSpPr>
                        <p:cNvPr id="385" name="Freeform 384"/>
                        <p:cNvSpPr/>
                        <p:nvPr/>
                      </p:nvSpPr>
                      <p:spPr>
                        <a:xfrm>
                          <a:off x="4238982" y="2740119"/>
                          <a:ext cx="677136" cy="707491"/>
                        </a:xfrm>
                        <a:custGeom>
                          <a:avLst/>
                          <a:gdLst>
                            <a:gd name="connsiteX0" fmla="*/ 338568 w 677136"/>
                            <a:gd name="connsiteY0" fmla="*/ 280075 h 707491"/>
                            <a:gd name="connsiteX1" fmla="*/ 677136 w 677136"/>
                            <a:gd name="connsiteY1" fmla="*/ 618643 h 707491"/>
                            <a:gd name="connsiteX2" fmla="*/ 677136 w 677136"/>
                            <a:gd name="connsiteY2" fmla="*/ 707491 h 707491"/>
                            <a:gd name="connsiteX3" fmla="*/ 0 w 677136"/>
                            <a:gd name="connsiteY3" fmla="*/ 707491 h 707491"/>
                            <a:gd name="connsiteX4" fmla="*/ 0 w 677136"/>
                            <a:gd name="connsiteY4" fmla="*/ 618643 h 707491"/>
                            <a:gd name="connsiteX5" fmla="*/ 338568 w 677136"/>
                            <a:gd name="connsiteY5" fmla="*/ 280075 h 707491"/>
                            <a:gd name="connsiteX6" fmla="*/ 338569 w 677136"/>
                            <a:gd name="connsiteY6" fmla="*/ 0 h 707491"/>
                            <a:gd name="connsiteX7" fmla="*/ 462869 w 677136"/>
                            <a:gd name="connsiteY7" fmla="*/ 124299 h 707491"/>
                            <a:gd name="connsiteX8" fmla="*/ 338569 w 677136"/>
                            <a:gd name="connsiteY8" fmla="*/ 248598 h 707491"/>
                            <a:gd name="connsiteX9" fmla="*/ 214269 w 677136"/>
                            <a:gd name="connsiteY9" fmla="*/ 124299 h 707491"/>
                            <a:gd name="connsiteX10" fmla="*/ 338569 w 677136"/>
                            <a:gd name="connsiteY10" fmla="*/ 0 h 70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7136" h="707491">
                              <a:moveTo>
                                <a:pt x="338568" y="280075"/>
                              </a:moveTo>
                              <a:cubicBezTo>
                                <a:pt x="525554" y="280075"/>
                                <a:pt x="677136" y="431657"/>
                                <a:pt x="677136" y="618643"/>
                              </a:cubicBezTo>
                              <a:lnTo>
                                <a:pt x="677136" y="707491"/>
                              </a:lnTo>
                              <a:lnTo>
                                <a:pt x="0" y="707491"/>
                              </a:lnTo>
                              <a:lnTo>
                                <a:pt x="0" y="618643"/>
                              </a:lnTo>
                              <a:cubicBezTo>
                                <a:pt x="0" y="431657"/>
                                <a:pt x="151582" y="280075"/>
                                <a:pt x="338568" y="280075"/>
                              </a:cubicBezTo>
                              <a:close/>
                              <a:moveTo>
                                <a:pt x="338569" y="0"/>
                              </a:moveTo>
                              <a:cubicBezTo>
                                <a:pt x="407218" y="0"/>
                                <a:pt x="462869" y="55651"/>
                                <a:pt x="462869" y="124299"/>
                              </a:cubicBezTo>
                              <a:cubicBezTo>
                                <a:pt x="462869" y="192947"/>
                                <a:pt x="407218" y="248598"/>
                                <a:pt x="338569" y="248598"/>
                              </a:cubicBezTo>
                              <a:cubicBezTo>
                                <a:pt x="269920" y="248598"/>
                                <a:pt x="214269" y="192947"/>
                                <a:pt x="214269" y="124299"/>
                              </a:cubicBezTo>
                              <a:cubicBezTo>
                                <a:pt x="214269" y="55651"/>
                                <a:pt x="269920" y="0"/>
                                <a:pt x="338569"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prstClr val="white"/>
                              </a:solidFill>
                            </a:rPr>
                            <a:t>          </a:t>
                          </a:r>
                        </a:p>
                      </p:txBody>
                    </p:sp>
                  </p:grpSp>
                  <p:grpSp>
                    <p:nvGrpSpPr>
                      <p:cNvPr id="375" name="Group 374"/>
                      <p:cNvGrpSpPr/>
                      <p:nvPr/>
                    </p:nvGrpSpPr>
                    <p:grpSpPr>
                      <a:xfrm>
                        <a:off x="2331176" y="1030795"/>
                        <a:ext cx="1076450" cy="1076440"/>
                        <a:chOff x="3841465" y="2445836"/>
                        <a:chExt cx="1472171" cy="1472158"/>
                      </a:xfrm>
                      <a:grpFill/>
                    </p:grpSpPr>
                    <p:sp>
                      <p:nvSpPr>
                        <p:cNvPr id="382" name="Donut 381"/>
                        <p:cNvSpPr/>
                        <p:nvPr/>
                      </p:nvSpPr>
                      <p:spPr>
                        <a:xfrm>
                          <a:off x="3841465" y="2445836"/>
                          <a:ext cx="1472171" cy="1472158"/>
                        </a:xfrm>
                        <a:prstGeom prst="donut">
                          <a:avLst>
                            <a:gd name="adj" fmla="val 12244"/>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prstClr val="white"/>
                              </a:solidFill>
                            </a:rPr>
                            <a:t>          </a:t>
                          </a:r>
                        </a:p>
                      </p:txBody>
                    </p:sp>
                    <p:sp>
                      <p:nvSpPr>
                        <p:cNvPr id="383" name="Freeform 382"/>
                        <p:cNvSpPr/>
                        <p:nvPr/>
                      </p:nvSpPr>
                      <p:spPr>
                        <a:xfrm>
                          <a:off x="4238982" y="2740119"/>
                          <a:ext cx="677136" cy="707491"/>
                        </a:xfrm>
                        <a:custGeom>
                          <a:avLst/>
                          <a:gdLst>
                            <a:gd name="connsiteX0" fmla="*/ 338568 w 677136"/>
                            <a:gd name="connsiteY0" fmla="*/ 280075 h 707491"/>
                            <a:gd name="connsiteX1" fmla="*/ 677136 w 677136"/>
                            <a:gd name="connsiteY1" fmla="*/ 618643 h 707491"/>
                            <a:gd name="connsiteX2" fmla="*/ 677136 w 677136"/>
                            <a:gd name="connsiteY2" fmla="*/ 707491 h 707491"/>
                            <a:gd name="connsiteX3" fmla="*/ 0 w 677136"/>
                            <a:gd name="connsiteY3" fmla="*/ 707491 h 707491"/>
                            <a:gd name="connsiteX4" fmla="*/ 0 w 677136"/>
                            <a:gd name="connsiteY4" fmla="*/ 618643 h 707491"/>
                            <a:gd name="connsiteX5" fmla="*/ 338568 w 677136"/>
                            <a:gd name="connsiteY5" fmla="*/ 280075 h 707491"/>
                            <a:gd name="connsiteX6" fmla="*/ 338569 w 677136"/>
                            <a:gd name="connsiteY6" fmla="*/ 0 h 707491"/>
                            <a:gd name="connsiteX7" fmla="*/ 462869 w 677136"/>
                            <a:gd name="connsiteY7" fmla="*/ 124299 h 707491"/>
                            <a:gd name="connsiteX8" fmla="*/ 338569 w 677136"/>
                            <a:gd name="connsiteY8" fmla="*/ 248598 h 707491"/>
                            <a:gd name="connsiteX9" fmla="*/ 214269 w 677136"/>
                            <a:gd name="connsiteY9" fmla="*/ 124299 h 707491"/>
                            <a:gd name="connsiteX10" fmla="*/ 338569 w 677136"/>
                            <a:gd name="connsiteY10" fmla="*/ 0 h 70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7136" h="707491">
                              <a:moveTo>
                                <a:pt x="338568" y="280075"/>
                              </a:moveTo>
                              <a:cubicBezTo>
                                <a:pt x="525554" y="280075"/>
                                <a:pt x="677136" y="431657"/>
                                <a:pt x="677136" y="618643"/>
                              </a:cubicBezTo>
                              <a:lnTo>
                                <a:pt x="677136" y="707491"/>
                              </a:lnTo>
                              <a:lnTo>
                                <a:pt x="0" y="707491"/>
                              </a:lnTo>
                              <a:lnTo>
                                <a:pt x="0" y="618643"/>
                              </a:lnTo>
                              <a:cubicBezTo>
                                <a:pt x="0" y="431657"/>
                                <a:pt x="151582" y="280075"/>
                                <a:pt x="338568" y="280075"/>
                              </a:cubicBezTo>
                              <a:close/>
                              <a:moveTo>
                                <a:pt x="338569" y="0"/>
                              </a:moveTo>
                              <a:cubicBezTo>
                                <a:pt x="407218" y="0"/>
                                <a:pt x="462869" y="55651"/>
                                <a:pt x="462869" y="124299"/>
                              </a:cubicBezTo>
                              <a:cubicBezTo>
                                <a:pt x="462869" y="192947"/>
                                <a:pt x="407218" y="248598"/>
                                <a:pt x="338569" y="248598"/>
                              </a:cubicBezTo>
                              <a:cubicBezTo>
                                <a:pt x="269920" y="248598"/>
                                <a:pt x="214269" y="192947"/>
                                <a:pt x="214269" y="124299"/>
                              </a:cubicBezTo>
                              <a:cubicBezTo>
                                <a:pt x="214269" y="55651"/>
                                <a:pt x="269920" y="0"/>
                                <a:pt x="338569"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prstClr val="white"/>
                              </a:solidFill>
                            </a:rPr>
                            <a:t>          </a:t>
                          </a:r>
                        </a:p>
                      </p:txBody>
                    </p:sp>
                  </p:grpSp>
                  <p:grpSp>
                    <p:nvGrpSpPr>
                      <p:cNvPr id="376" name="Group 375"/>
                      <p:cNvGrpSpPr/>
                      <p:nvPr/>
                    </p:nvGrpSpPr>
                    <p:grpSpPr>
                      <a:xfrm>
                        <a:off x="3054004" y="4362606"/>
                        <a:ext cx="1120159" cy="1120148"/>
                        <a:chOff x="3841465" y="2445836"/>
                        <a:chExt cx="1472171" cy="1472158"/>
                      </a:xfrm>
                      <a:grpFill/>
                    </p:grpSpPr>
                    <p:sp>
                      <p:nvSpPr>
                        <p:cNvPr id="380" name="Donut 379"/>
                        <p:cNvSpPr/>
                        <p:nvPr/>
                      </p:nvSpPr>
                      <p:spPr>
                        <a:xfrm>
                          <a:off x="3841465" y="2445836"/>
                          <a:ext cx="1472171" cy="1472158"/>
                        </a:xfrm>
                        <a:prstGeom prst="donut">
                          <a:avLst>
                            <a:gd name="adj" fmla="val 12244"/>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prstClr val="white"/>
                              </a:solidFill>
                            </a:rPr>
                            <a:t>          </a:t>
                          </a:r>
                        </a:p>
                      </p:txBody>
                    </p:sp>
                    <p:sp>
                      <p:nvSpPr>
                        <p:cNvPr id="381" name="Freeform 380"/>
                        <p:cNvSpPr/>
                        <p:nvPr/>
                      </p:nvSpPr>
                      <p:spPr>
                        <a:xfrm>
                          <a:off x="4238982" y="2740119"/>
                          <a:ext cx="677136" cy="707491"/>
                        </a:xfrm>
                        <a:custGeom>
                          <a:avLst/>
                          <a:gdLst>
                            <a:gd name="connsiteX0" fmla="*/ 338568 w 677136"/>
                            <a:gd name="connsiteY0" fmla="*/ 280075 h 707491"/>
                            <a:gd name="connsiteX1" fmla="*/ 677136 w 677136"/>
                            <a:gd name="connsiteY1" fmla="*/ 618643 h 707491"/>
                            <a:gd name="connsiteX2" fmla="*/ 677136 w 677136"/>
                            <a:gd name="connsiteY2" fmla="*/ 707491 h 707491"/>
                            <a:gd name="connsiteX3" fmla="*/ 0 w 677136"/>
                            <a:gd name="connsiteY3" fmla="*/ 707491 h 707491"/>
                            <a:gd name="connsiteX4" fmla="*/ 0 w 677136"/>
                            <a:gd name="connsiteY4" fmla="*/ 618643 h 707491"/>
                            <a:gd name="connsiteX5" fmla="*/ 338568 w 677136"/>
                            <a:gd name="connsiteY5" fmla="*/ 280075 h 707491"/>
                            <a:gd name="connsiteX6" fmla="*/ 338569 w 677136"/>
                            <a:gd name="connsiteY6" fmla="*/ 0 h 707491"/>
                            <a:gd name="connsiteX7" fmla="*/ 462869 w 677136"/>
                            <a:gd name="connsiteY7" fmla="*/ 124299 h 707491"/>
                            <a:gd name="connsiteX8" fmla="*/ 338569 w 677136"/>
                            <a:gd name="connsiteY8" fmla="*/ 248598 h 707491"/>
                            <a:gd name="connsiteX9" fmla="*/ 214269 w 677136"/>
                            <a:gd name="connsiteY9" fmla="*/ 124299 h 707491"/>
                            <a:gd name="connsiteX10" fmla="*/ 338569 w 677136"/>
                            <a:gd name="connsiteY10" fmla="*/ 0 h 70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7136" h="707491">
                              <a:moveTo>
                                <a:pt x="338568" y="280075"/>
                              </a:moveTo>
                              <a:cubicBezTo>
                                <a:pt x="525554" y="280075"/>
                                <a:pt x="677136" y="431657"/>
                                <a:pt x="677136" y="618643"/>
                              </a:cubicBezTo>
                              <a:lnTo>
                                <a:pt x="677136" y="707491"/>
                              </a:lnTo>
                              <a:lnTo>
                                <a:pt x="0" y="707491"/>
                              </a:lnTo>
                              <a:lnTo>
                                <a:pt x="0" y="618643"/>
                              </a:lnTo>
                              <a:cubicBezTo>
                                <a:pt x="0" y="431657"/>
                                <a:pt x="151582" y="280075"/>
                                <a:pt x="338568" y="280075"/>
                              </a:cubicBezTo>
                              <a:close/>
                              <a:moveTo>
                                <a:pt x="338569" y="0"/>
                              </a:moveTo>
                              <a:cubicBezTo>
                                <a:pt x="407218" y="0"/>
                                <a:pt x="462869" y="55651"/>
                                <a:pt x="462869" y="124299"/>
                              </a:cubicBezTo>
                              <a:cubicBezTo>
                                <a:pt x="462869" y="192947"/>
                                <a:pt x="407218" y="248598"/>
                                <a:pt x="338569" y="248598"/>
                              </a:cubicBezTo>
                              <a:cubicBezTo>
                                <a:pt x="269920" y="248598"/>
                                <a:pt x="214269" y="192947"/>
                                <a:pt x="214269" y="124299"/>
                              </a:cubicBezTo>
                              <a:cubicBezTo>
                                <a:pt x="214269" y="55651"/>
                                <a:pt x="269920" y="0"/>
                                <a:pt x="338569"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prstClr val="white"/>
                              </a:solidFill>
                            </a:rPr>
                            <a:t>          </a:t>
                          </a:r>
                        </a:p>
                      </p:txBody>
                    </p:sp>
                  </p:grpSp>
                  <p:grpSp>
                    <p:nvGrpSpPr>
                      <p:cNvPr id="377" name="Group 376"/>
                      <p:cNvGrpSpPr/>
                      <p:nvPr/>
                    </p:nvGrpSpPr>
                    <p:grpSpPr>
                      <a:xfrm>
                        <a:off x="5983956" y="1700662"/>
                        <a:ext cx="801926" cy="801919"/>
                        <a:chOff x="3841465" y="2445836"/>
                        <a:chExt cx="1472171" cy="1472158"/>
                      </a:xfrm>
                      <a:grpFill/>
                    </p:grpSpPr>
                    <p:sp>
                      <p:nvSpPr>
                        <p:cNvPr id="378" name="Donut 377"/>
                        <p:cNvSpPr/>
                        <p:nvPr/>
                      </p:nvSpPr>
                      <p:spPr>
                        <a:xfrm>
                          <a:off x="3841465" y="2445836"/>
                          <a:ext cx="1472171" cy="1472158"/>
                        </a:xfrm>
                        <a:prstGeom prst="donut">
                          <a:avLst>
                            <a:gd name="adj" fmla="val 12244"/>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prstClr val="white"/>
                              </a:solidFill>
                            </a:rPr>
                            <a:t>          </a:t>
                          </a:r>
                        </a:p>
                      </p:txBody>
                    </p:sp>
                    <p:sp>
                      <p:nvSpPr>
                        <p:cNvPr id="379" name="Freeform 378"/>
                        <p:cNvSpPr/>
                        <p:nvPr/>
                      </p:nvSpPr>
                      <p:spPr>
                        <a:xfrm>
                          <a:off x="4238982" y="2740119"/>
                          <a:ext cx="677136" cy="707491"/>
                        </a:xfrm>
                        <a:custGeom>
                          <a:avLst/>
                          <a:gdLst>
                            <a:gd name="connsiteX0" fmla="*/ 338568 w 677136"/>
                            <a:gd name="connsiteY0" fmla="*/ 280075 h 707491"/>
                            <a:gd name="connsiteX1" fmla="*/ 677136 w 677136"/>
                            <a:gd name="connsiteY1" fmla="*/ 618643 h 707491"/>
                            <a:gd name="connsiteX2" fmla="*/ 677136 w 677136"/>
                            <a:gd name="connsiteY2" fmla="*/ 707491 h 707491"/>
                            <a:gd name="connsiteX3" fmla="*/ 0 w 677136"/>
                            <a:gd name="connsiteY3" fmla="*/ 707491 h 707491"/>
                            <a:gd name="connsiteX4" fmla="*/ 0 w 677136"/>
                            <a:gd name="connsiteY4" fmla="*/ 618643 h 707491"/>
                            <a:gd name="connsiteX5" fmla="*/ 338568 w 677136"/>
                            <a:gd name="connsiteY5" fmla="*/ 280075 h 707491"/>
                            <a:gd name="connsiteX6" fmla="*/ 338569 w 677136"/>
                            <a:gd name="connsiteY6" fmla="*/ 0 h 707491"/>
                            <a:gd name="connsiteX7" fmla="*/ 462869 w 677136"/>
                            <a:gd name="connsiteY7" fmla="*/ 124299 h 707491"/>
                            <a:gd name="connsiteX8" fmla="*/ 338569 w 677136"/>
                            <a:gd name="connsiteY8" fmla="*/ 248598 h 707491"/>
                            <a:gd name="connsiteX9" fmla="*/ 214269 w 677136"/>
                            <a:gd name="connsiteY9" fmla="*/ 124299 h 707491"/>
                            <a:gd name="connsiteX10" fmla="*/ 338569 w 677136"/>
                            <a:gd name="connsiteY10" fmla="*/ 0 h 70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7136" h="707491">
                              <a:moveTo>
                                <a:pt x="338568" y="280075"/>
                              </a:moveTo>
                              <a:cubicBezTo>
                                <a:pt x="525554" y="280075"/>
                                <a:pt x="677136" y="431657"/>
                                <a:pt x="677136" y="618643"/>
                              </a:cubicBezTo>
                              <a:lnTo>
                                <a:pt x="677136" y="707491"/>
                              </a:lnTo>
                              <a:lnTo>
                                <a:pt x="0" y="707491"/>
                              </a:lnTo>
                              <a:lnTo>
                                <a:pt x="0" y="618643"/>
                              </a:lnTo>
                              <a:cubicBezTo>
                                <a:pt x="0" y="431657"/>
                                <a:pt x="151582" y="280075"/>
                                <a:pt x="338568" y="280075"/>
                              </a:cubicBezTo>
                              <a:close/>
                              <a:moveTo>
                                <a:pt x="338569" y="0"/>
                              </a:moveTo>
                              <a:cubicBezTo>
                                <a:pt x="407218" y="0"/>
                                <a:pt x="462869" y="55651"/>
                                <a:pt x="462869" y="124299"/>
                              </a:cubicBezTo>
                              <a:cubicBezTo>
                                <a:pt x="462869" y="192947"/>
                                <a:pt x="407218" y="248598"/>
                                <a:pt x="338569" y="248598"/>
                              </a:cubicBezTo>
                              <a:cubicBezTo>
                                <a:pt x="269920" y="248598"/>
                                <a:pt x="214269" y="192947"/>
                                <a:pt x="214269" y="124299"/>
                              </a:cubicBezTo>
                              <a:cubicBezTo>
                                <a:pt x="214269" y="55651"/>
                                <a:pt x="269920" y="0"/>
                                <a:pt x="338569"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prstClr val="white"/>
                              </a:solidFill>
                            </a:rPr>
                            <a:t>          </a:t>
                          </a:r>
                        </a:p>
                      </p:txBody>
                    </p:sp>
                  </p:grpSp>
                </p:grpSp>
              </p:grpSp>
            </p:grpSp>
            <p:grpSp>
              <p:nvGrpSpPr>
                <p:cNvPr id="344" name="Group 343"/>
                <p:cNvGrpSpPr/>
                <p:nvPr/>
              </p:nvGrpSpPr>
              <p:grpSpPr>
                <a:xfrm>
                  <a:off x="4775795" y="2584240"/>
                  <a:ext cx="277598" cy="283418"/>
                  <a:chOff x="3235828" y="1692702"/>
                  <a:chExt cx="277598" cy="283418"/>
                </a:xfrm>
                <a:solidFill>
                  <a:srgbClr val="016F80"/>
                </a:solidFill>
              </p:grpSpPr>
              <p:sp>
                <p:nvSpPr>
                  <p:cNvPr id="363" name="Oval 362"/>
                  <p:cNvSpPr/>
                  <p:nvPr/>
                </p:nvSpPr>
                <p:spPr>
                  <a:xfrm>
                    <a:off x="3301888" y="1758600"/>
                    <a:ext cx="151622" cy="1516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4" name="Group 363"/>
                  <p:cNvGrpSpPr/>
                  <p:nvPr/>
                </p:nvGrpSpPr>
                <p:grpSpPr>
                  <a:xfrm>
                    <a:off x="3235828" y="1692702"/>
                    <a:ext cx="277598" cy="283418"/>
                    <a:chOff x="1226789" y="2072307"/>
                    <a:chExt cx="4056446" cy="4059872"/>
                  </a:xfrm>
                  <a:grpFill/>
                </p:grpSpPr>
                <p:sp>
                  <p:nvSpPr>
                    <p:cNvPr id="365" name="Freeform 364"/>
                    <p:cNvSpPr/>
                    <p:nvPr/>
                  </p:nvSpPr>
                  <p:spPr>
                    <a:xfrm>
                      <a:off x="2089921" y="2969028"/>
                      <a:ext cx="2330182" cy="2330182"/>
                    </a:xfrm>
                    <a:custGeom>
                      <a:avLst/>
                      <a:gdLst>
                        <a:gd name="connsiteX0" fmla="*/ 1165091 w 2330182"/>
                        <a:gd name="connsiteY0" fmla="*/ 147659 h 2330182"/>
                        <a:gd name="connsiteX1" fmla="*/ 147659 w 2330182"/>
                        <a:gd name="connsiteY1" fmla="*/ 1165091 h 2330182"/>
                        <a:gd name="connsiteX2" fmla="*/ 1165091 w 2330182"/>
                        <a:gd name="connsiteY2" fmla="*/ 2182523 h 2330182"/>
                        <a:gd name="connsiteX3" fmla="*/ 2182523 w 2330182"/>
                        <a:gd name="connsiteY3" fmla="*/ 1165091 h 2330182"/>
                        <a:gd name="connsiteX4" fmla="*/ 1165091 w 2330182"/>
                        <a:gd name="connsiteY4" fmla="*/ 147659 h 2330182"/>
                        <a:gd name="connsiteX5" fmla="*/ 1165091 w 2330182"/>
                        <a:gd name="connsiteY5" fmla="*/ 0 h 2330182"/>
                        <a:gd name="connsiteX6" fmla="*/ 2330182 w 2330182"/>
                        <a:gd name="connsiteY6" fmla="*/ 1165091 h 2330182"/>
                        <a:gd name="connsiteX7" fmla="*/ 1165091 w 2330182"/>
                        <a:gd name="connsiteY7" fmla="*/ 2330182 h 2330182"/>
                        <a:gd name="connsiteX8" fmla="*/ 0 w 2330182"/>
                        <a:gd name="connsiteY8" fmla="*/ 1165091 h 2330182"/>
                        <a:gd name="connsiteX9" fmla="*/ 1165091 w 2330182"/>
                        <a:gd name="connsiteY9" fmla="*/ 0 h 2330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0182" h="2330182">
                          <a:moveTo>
                            <a:pt x="1165091" y="147659"/>
                          </a:moveTo>
                          <a:cubicBezTo>
                            <a:pt x="603179" y="147659"/>
                            <a:pt x="147659" y="603179"/>
                            <a:pt x="147659" y="1165091"/>
                          </a:cubicBezTo>
                          <a:cubicBezTo>
                            <a:pt x="147659" y="1727003"/>
                            <a:pt x="603179" y="2182523"/>
                            <a:pt x="1165091" y="2182523"/>
                          </a:cubicBezTo>
                          <a:cubicBezTo>
                            <a:pt x="1727003" y="2182523"/>
                            <a:pt x="2182523" y="1727003"/>
                            <a:pt x="2182523" y="1165091"/>
                          </a:cubicBezTo>
                          <a:cubicBezTo>
                            <a:pt x="2182523" y="603179"/>
                            <a:pt x="1727003" y="147659"/>
                            <a:pt x="1165091" y="147659"/>
                          </a:cubicBezTo>
                          <a:close/>
                          <a:moveTo>
                            <a:pt x="1165091" y="0"/>
                          </a:moveTo>
                          <a:cubicBezTo>
                            <a:pt x="1808553" y="0"/>
                            <a:pt x="2330182" y="521629"/>
                            <a:pt x="2330182" y="1165091"/>
                          </a:cubicBezTo>
                          <a:cubicBezTo>
                            <a:pt x="2330182" y="1808553"/>
                            <a:pt x="1808553" y="2330182"/>
                            <a:pt x="1165091" y="2330182"/>
                          </a:cubicBezTo>
                          <a:cubicBezTo>
                            <a:pt x="521629" y="2330182"/>
                            <a:pt x="0" y="1808553"/>
                            <a:pt x="0" y="1165091"/>
                          </a:cubicBezTo>
                          <a:cubicBezTo>
                            <a:pt x="0" y="521629"/>
                            <a:pt x="521629" y="0"/>
                            <a:pt x="1165091"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66" name="Freeform 365"/>
                    <p:cNvSpPr/>
                    <p:nvPr/>
                  </p:nvSpPr>
                  <p:spPr>
                    <a:xfrm rot="8489226">
                      <a:off x="1226789" y="2072307"/>
                      <a:ext cx="4056446" cy="4059872"/>
                    </a:xfrm>
                    <a:custGeom>
                      <a:avLst/>
                      <a:gdLst>
                        <a:gd name="connsiteX0" fmla="*/ 1216809 w 4056446"/>
                        <a:gd name="connsiteY0" fmla="*/ 3055242 h 4059872"/>
                        <a:gd name="connsiteX1" fmla="*/ 3098885 w 4056446"/>
                        <a:gd name="connsiteY1" fmla="*/ 2841236 h 4059872"/>
                        <a:gd name="connsiteX2" fmla="*/ 2884879 w 4056446"/>
                        <a:gd name="connsiteY2" fmla="*/ 959160 h 4059872"/>
                        <a:gd name="connsiteX3" fmla="*/ 1002803 w 4056446"/>
                        <a:gd name="connsiteY3" fmla="*/ 1173166 h 4059872"/>
                        <a:gd name="connsiteX4" fmla="*/ 1216809 w 4056446"/>
                        <a:gd name="connsiteY4" fmla="*/ 3055242 h 4059872"/>
                        <a:gd name="connsiteX5" fmla="*/ 1007707 w 4056446"/>
                        <a:gd name="connsiteY5" fmla="*/ 3744720 h 4059872"/>
                        <a:gd name="connsiteX6" fmla="*/ 571023 w 4056446"/>
                        <a:gd name="connsiteY6" fmla="*/ 3397206 h 4059872"/>
                        <a:gd name="connsiteX7" fmla="*/ 563135 w 4056446"/>
                        <a:gd name="connsiteY7" fmla="*/ 3327835 h 4059872"/>
                        <a:gd name="connsiteX8" fmla="*/ 866464 w 4056446"/>
                        <a:gd name="connsiteY8" fmla="*/ 2946674 h 4059872"/>
                        <a:gd name="connsiteX9" fmla="*/ 799169 w 4056446"/>
                        <a:gd name="connsiteY9" fmla="*/ 2857589 h 4059872"/>
                        <a:gd name="connsiteX10" fmla="*/ 680648 w 4056446"/>
                        <a:gd name="connsiteY10" fmla="*/ 2649231 h 4059872"/>
                        <a:gd name="connsiteX11" fmla="*/ 616826 w 4056446"/>
                        <a:gd name="connsiteY11" fmla="*/ 2479081 h 4059872"/>
                        <a:gd name="connsiteX12" fmla="*/ 115475 w 4056446"/>
                        <a:gd name="connsiteY12" fmla="*/ 2533963 h 4059872"/>
                        <a:gd name="connsiteX13" fmla="*/ 61027 w 4056446"/>
                        <a:gd name="connsiteY13" fmla="*/ 2490259 h 4059872"/>
                        <a:gd name="connsiteX14" fmla="*/ 297 w 4056446"/>
                        <a:gd name="connsiteY14" fmla="*/ 1935488 h 4059872"/>
                        <a:gd name="connsiteX15" fmla="*/ 44001 w 4056446"/>
                        <a:gd name="connsiteY15" fmla="*/ 1881040 h 4059872"/>
                        <a:gd name="connsiteX16" fmla="*/ 547562 w 4056446"/>
                        <a:gd name="connsiteY16" fmla="*/ 1825916 h 4059872"/>
                        <a:gd name="connsiteX17" fmla="*/ 549211 w 4056446"/>
                        <a:gd name="connsiteY17" fmla="*/ 1826397 h 4059872"/>
                        <a:gd name="connsiteX18" fmla="*/ 564245 w 4056446"/>
                        <a:gd name="connsiteY18" fmla="*/ 1725111 h 4059872"/>
                        <a:gd name="connsiteX19" fmla="*/ 672799 w 4056446"/>
                        <a:gd name="connsiteY19" fmla="*/ 1382137 h 4059872"/>
                        <a:gd name="connsiteX20" fmla="*/ 704433 w 4056446"/>
                        <a:gd name="connsiteY20" fmla="*/ 1322516 h 4059872"/>
                        <a:gd name="connsiteX21" fmla="*/ 314187 w 4056446"/>
                        <a:gd name="connsiteY21" fmla="*/ 1011958 h 4059872"/>
                        <a:gd name="connsiteX22" fmla="*/ 306299 w 4056446"/>
                        <a:gd name="connsiteY22" fmla="*/ 942586 h 4059872"/>
                        <a:gd name="connsiteX23" fmla="*/ 653814 w 4056446"/>
                        <a:gd name="connsiteY23" fmla="*/ 505903 h 4059872"/>
                        <a:gd name="connsiteX24" fmla="*/ 723185 w 4056446"/>
                        <a:gd name="connsiteY24" fmla="*/ 498015 h 4059872"/>
                        <a:gd name="connsiteX25" fmla="*/ 1119559 w 4056446"/>
                        <a:gd name="connsiteY25" fmla="*/ 813450 h 4059872"/>
                        <a:gd name="connsiteX26" fmla="*/ 1120994 w 4056446"/>
                        <a:gd name="connsiteY26" fmla="*/ 815157 h 4059872"/>
                        <a:gd name="connsiteX27" fmla="*/ 1139802 w 4056446"/>
                        <a:gd name="connsiteY27" fmla="*/ 799005 h 4059872"/>
                        <a:gd name="connsiteX28" fmla="*/ 1459003 w 4056446"/>
                        <a:gd name="connsiteY28" fmla="*/ 614640 h 4059872"/>
                        <a:gd name="connsiteX29" fmla="*/ 1559225 w 4056446"/>
                        <a:gd name="connsiteY29" fmla="*/ 577750 h 4059872"/>
                        <a:gd name="connsiteX30" fmla="*/ 1550191 w 4056446"/>
                        <a:gd name="connsiteY30" fmla="*/ 555938 h 4059872"/>
                        <a:gd name="connsiteX31" fmla="*/ 1550191 w 4056446"/>
                        <a:gd name="connsiteY31" fmla="*/ 49369 h 4059872"/>
                        <a:gd name="connsiteX32" fmla="*/ 1599560 w 4056446"/>
                        <a:gd name="connsiteY32" fmla="*/ 0 h 4059872"/>
                        <a:gd name="connsiteX33" fmla="*/ 2157645 w 4056446"/>
                        <a:gd name="connsiteY33" fmla="*/ 0 h 4059872"/>
                        <a:gd name="connsiteX34" fmla="*/ 2207014 w 4056446"/>
                        <a:gd name="connsiteY34" fmla="*/ 49369 h 4059872"/>
                        <a:gd name="connsiteX35" fmla="*/ 2207014 w 4056446"/>
                        <a:gd name="connsiteY35" fmla="*/ 503618 h 4059872"/>
                        <a:gd name="connsiteX36" fmla="*/ 2314929 w 4056446"/>
                        <a:gd name="connsiteY36" fmla="*/ 517315 h 4059872"/>
                        <a:gd name="connsiteX37" fmla="*/ 2667373 w 4056446"/>
                        <a:gd name="connsiteY37" fmla="*/ 625309 h 4059872"/>
                        <a:gd name="connsiteX38" fmla="*/ 2700138 w 4056446"/>
                        <a:gd name="connsiteY38" fmla="*/ 642497 h 4059872"/>
                        <a:gd name="connsiteX39" fmla="*/ 3008044 w 4056446"/>
                        <a:gd name="connsiteY39" fmla="*/ 255585 h 4059872"/>
                        <a:gd name="connsiteX40" fmla="*/ 3077415 w 4056446"/>
                        <a:gd name="connsiteY40" fmla="*/ 247697 h 4059872"/>
                        <a:gd name="connsiteX41" fmla="*/ 3514099 w 4056446"/>
                        <a:gd name="connsiteY41" fmla="*/ 595211 h 4059872"/>
                        <a:gd name="connsiteX42" fmla="*/ 3521987 w 4056446"/>
                        <a:gd name="connsiteY42" fmla="*/ 664583 h 4059872"/>
                        <a:gd name="connsiteX43" fmla="*/ 3218637 w 4056446"/>
                        <a:gd name="connsiteY43" fmla="*/ 1045770 h 4059872"/>
                        <a:gd name="connsiteX44" fmla="*/ 3302519 w 4056446"/>
                        <a:gd name="connsiteY44" fmla="*/ 1156813 h 4059872"/>
                        <a:gd name="connsiteX45" fmla="*/ 3421041 w 4056446"/>
                        <a:gd name="connsiteY45" fmla="*/ 1365171 h 4059872"/>
                        <a:gd name="connsiteX46" fmla="*/ 3454648 w 4056446"/>
                        <a:gd name="connsiteY46" fmla="*/ 1454771 h 4059872"/>
                        <a:gd name="connsiteX47" fmla="*/ 3458789 w 4056446"/>
                        <a:gd name="connsiteY47" fmla="*/ 1452702 h 4059872"/>
                        <a:gd name="connsiteX48" fmla="*/ 3964088 w 4056446"/>
                        <a:gd name="connsiteY48" fmla="*/ 1416853 h 4059872"/>
                        <a:gd name="connsiteX49" fmla="*/ 4016827 w 4056446"/>
                        <a:gd name="connsiteY49" fmla="*/ 1462605 h 4059872"/>
                        <a:gd name="connsiteX50" fmla="*/ 4056321 w 4056446"/>
                        <a:gd name="connsiteY50" fmla="*/ 2019290 h 4059872"/>
                        <a:gd name="connsiteX51" fmla="*/ 4010569 w 4056446"/>
                        <a:gd name="connsiteY51" fmla="*/ 2072030 h 4059872"/>
                        <a:gd name="connsiteX52" fmla="*/ 3559565 w 4056446"/>
                        <a:gd name="connsiteY52" fmla="*/ 2104026 h 4059872"/>
                        <a:gd name="connsiteX53" fmla="*/ 3554874 w 4056446"/>
                        <a:gd name="connsiteY53" fmla="*/ 2171858 h 4059872"/>
                        <a:gd name="connsiteX54" fmla="*/ 3452889 w 4056446"/>
                        <a:gd name="connsiteY54" fmla="*/ 2576492 h 4059872"/>
                        <a:gd name="connsiteX55" fmla="*/ 3419706 w 4056446"/>
                        <a:gd name="connsiteY55" fmla="*/ 2643915 h 4059872"/>
                        <a:gd name="connsiteX56" fmla="*/ 3784308 w 4056446"/>
                        <a:gd name="connsiteY56" fmla="*/ 2934067 h 4059872"/>
                        <a:gd name="connsiteX57" fmla="*/ 3792196 w 4056446"/>
                        <a:gd name="connsiteY57" fmla="*/ 3003438 h 4059872"/>
                        <a:gd name="connsiteX58" fmla="*/ 3444682 w 4056446"/>
                        <a:gd name="connsiteY58" fmla="*/ 3440122 h 4059872"/>
                        <a:gd name="connsiteX59" fmla="*/ 3375310 w 4056446"/>
                        <a:gd name="connsiteY59" fmla="*/ 3448010 h 4059872"/>
                        <a:gd name="connsiteX60" fmla="*/ 3021442 w 4056446"/>
                        <a:gd name="connsiteY60" fmla="*/ 3166400 h 4059872"/>
                        <a:gd name="connsiteX61" fmla="*/ 2969339 w 4056446"/>
                        <a:gd name="connsiteY61" fmla="*/ 3209732 h 4059872"/>
                        <a:gd name="connsiteX62" fmla="*/ 2632143 w 4056446"/>
                        <a:gd name="connsiteY62" fmla="*/ 3404184 h 4059872"/>
                        <a:gd name="connsiteX63" fmla="*/ 2530226 w 4056446"/>
                        <a:gd name="connsiteY63" fmla="*/ 3439066 h 4059872"/>
                        <a:gd name="connsiteX64" fmla="*/ 2602529 w 4056446"/>
                        <a:gd name="connsiteY64" fmla="*/ 3920232 h 4059872"/>
                        <a:gd name="connsiteX65" fmla="*/ 2561044 w 4056446"/>
                        <a:gd name="connsiteY65" fmla="*/ 3976388 h 4059872"/>
                        <a:gd name="connsiteX66" fmla="*/ 2009155 w 4056446"/>
                        <a:gd name="connsiteY66" fmla="*/ 4059318 h 4059872"/>
                        <a:gd name="connsiteX67" fmla="*/ 1952998 w 4056446"/>
                        <a:gd name="connsiteY67" fmla="*/ 4017833 h 4059872"/>
                        <a:gd name="connsiteX68" fmla="*/ 1877723 w 4056446"/>
                        <a:gd name="connsiteY68" fmla="*/ 3516888 h 4059872"/>
                        <a:gd name="connsiteX69" fmla="*/ 1879319 w 4056446"/>
                        <a:gd name="connsiteY69" fmla="*/ 3510465 h 4059872"/>
                        <a:gd name="connsiteX70" fmla="*/ 1689223 w 4056446"/>
                        <a:gd name="connsiteY70" fmla="*/ 3476542 h 4059872"/>
                        <a:gd name="connsiteX71" fmla="*/ 1503182 w 4056446"/>
                        <a:gd name="connsiteY71" fmla="*/ 3417844 h 4059872"/>
                        <a:gd name="connsiteX72" fmla="*/ 1376140 w 4056446"/>
                        <a:gd name="connsiteY72" fmla="*/ 3361034 h 4059872"/>
                        <a:gd name="connsiteX73" fmla="*/ 1077078 w 4056446"/>
                        <a:gd name="connsiteY73" fmla="*/ 3736832 h 4059872"/>
                        <a:gd name="connsiteX74" fmla="*/ 1007707 w 4056446"/>
                        <a:gd name="connsiteY74" fmla="*/ 3744720 h 405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4056446" h="4059872">
                          <a:moveTo>
                            <a:pt x="1216809" y="3055242"/>
                          </a:moveTo>
                          <a:cubicBezTo>
                            <a:pt x="1795626" y="3515866"/>
                            <a:pt x="2638261" y="3420052"/>
                            <a:pt x="3098885" y="2841236"/>
                          </a:cubicBezTo>
                          <a:cubicBezTo>
                            <a:pt x="3559509" y="2262419"/>
                            <a:pt x="3463695" y="1419785"/>
                            <a:pt x="2884879" y="959160"/>
                          </a:cubicBezTo>
                          <a:cubicBezTo>
                            <a:pt x="2306062" y="498536"/>
                            <a:pt x="1463428" y="594350"/>
                            <a:pt x="1002803" y="1173166"/>
                          </a:cubicBezTo>
                          <a:cubicBezTo>
                            <a:pt x="542179" y="1751983"/>
                            <a:pt x="637993" y="2594617"/>
                            <a:pt x="1216809" y="3055242"/>
                          </a:cubicBezTo>
                          <a:close/>
                          <a:moveTo>
                            <a:pt x="1007707" y="3744720"/>
                          </a:moveTo>
                          <a:lnTo>
                            <a:pt x="571023" y="3397206"/>
                          </a:lnTo>
                          <a:cubicBezTo>
                            <a:pt x="549689" y="3380228"/>
                            <a:pt x="546157" y="3349169"/>
                            <a:pt x="563135" y="3327835"/>
                          </a:cubicBezTo>
                          <a:lnTo>
                            <a:pt x="866464" y="2946674"/>
                          </a:lnTo>
                          <a:lnTo>
                            <a:pt x="799169" y="2857589"/>
                          </a:lnTo>
                          <a:cubicBezTo>
                            <a:pt x="753845" y="2790921"/>
                            <a:pt x="714309" y="2721214"/>
                            <a:pt x="680648" y="2649231"/>
                          </a:cubicBezTo>
                          <a:lnTo>
                            <a:pt x="616826" y="2479081"/>
                          </a:lnTo>
                          <a:lnTo>
                            <a:pt x="115475" y="2533963"/>
                          </a:lnTo>
                          <a:cubicBezTo>
                            <a:pt x="88371" y="2536930"/>
                            <a:pt x="63994" y="2517363"/>
                            <a:pt x="61027" y="2490259"/>
                          </a:cubicBezTo>
                          <a:lnTo>
                            <a:pt x="297" y="1935488"/>
                          </a:lnTo>
                          <a:cubicBezTo>
                            <a:pt x="-2670" y="1908384"/>
                            <a:pt x="16897" y="1884007"/>
                            <a:pt x="44001" y="1881040"/>
                          </a:cubicBezTo>
                          <a:lnTo>
                            <a:pt x="547562" y="1825916"/>
                          </a:lnTo>
                          <a:lnTo>
                            <a:pt x="549211" y="1826397"/>
                          </a:lnTo>
                          <a:lnTo>
                            <a:pt x="564245" y="1725111"/>
                          </a:lnTo>
                          <a:cubicBezTo>
                            <a:pt x="586333" y="1608169"/>
                            <a:pt x="622419" y="1492985"/>
                            <a:pt x="672799" y="1382137"/>
                          </a:cubicBezTo>
                          <a:lnTo>
                            <a:pt x="704433" y="1322516"/>
                          </a:lnTo>
                          <a:lnTo>
                            <a:pt x="314187" y="1011958"/>
                          </a:lnTo>
                          <a:cubicBezTo>
                            <a:pt x="292853" y="994979"/>
                            <a:pt x="289321" y="963921"/>
                            <a:pt x="306299" y="942586"/>
                          </a:cubicBezTo>
                          <a:lnTo>
                            <a:pt x="653814" y="505903"/>
                          </a:lnTo>
                          <a:cubicBezTo>
                            <a:pt x="670792" y="484568"/>
                            <a:pt x="701850" y="481036"/>
                            <a:pt x="723185" y="498015"/>
                          </a:cubicBezTo>
                          <a:lnTo>
                            <a:pt x="1119559" y="813450"/>
                          </a:lnTo>
                          <a:lnTo>
                            <a:pt x="1120994" y="815157"/>
                          </a:lnTo>
                          <a:lnTo>
                            <a:pt x="1139802" y="799005"/>
                          </a:lnTo>
                          <a:cubicBezTo>
                            <a:pt x="1239379" y="723809"/>
                            <a:pt x="1346706" y="662249"/>
                            <a:pt x="1459003" y="614640"/>
                          </a:cubicBezTo>
                          <a:lnTo>
                            <a:pt x="1559225" y="577750"/>
                          </a:lnTo>
                          <a:lnTo>
                            <a:pt x="1550191" y="555938"/>
                          </a:lnTo>
                          <a:lnTo>
                            <a:pt x="1550191" y="49369"/>
                          </a:lnTo>
                          <a:cubicBezTo>
                            <a:pt x="1550191" y="22103"/>
                            <a:pt x="1572294" y="0"/>
                            <a:pt x="1599560" y="0"/>
                          </a:cubicBezTo>
                          <a:lnTo>
                            <a:pt x="2157645" y="0"/>
                          </a:lnTo>
                          <a:cubicBezTo>
                            <a:pt x="2184911" y="0"/>
                            <a:pt x="2207014" y="22103"/>
                            <a:pt x="2207014" y="49369"/>
                          </a:cubicBezTo>
                          <a:lnTo>
                            <a:pt x="2207014" y="503618"/>
                          </a:lnTo>
                          <a:lnTo>
                            <a:pt x="2314929" y="517315"/>
                          </a:lnTo>
                          <a:cubicBezTo>
                            <a:pt x="2435047" y="538497"/>
                            <a:pt x="2553456" y="574389"/>
                            <a:pt x="2667373" y="625309"/>
                          </a:cubicBezTo>
                          <a:lnTo>
                            <a:pt x="2700138" y="642497"/>
                          </a:lnTo>
                          <a:lnTo>
                            <a:pt x="3008044" y="255585"/>
                          </a:lnTo>
                          <a:cubicBezTo>
                            <a:pt x="3025022" y="234250"/>
                            <a:pt x="3056080" y="230719"/>
                            <a:pt x="3077415" y="247697"/>
                          </a:cubicBezTo>
                          <a:lnTo>
                            <a:pt x="3514099" y="595211"/>
                          </a:lnTo>
                          <a:cubicBezTo>
                            <a:pt x="3535434" y="612190"/>
                            <a:pt x="3538965" y="643248"/>
                            <a:pt x="3521987" y="664583"/>
                          </a:cubicBezTo>
                          <a:lnTo>
                            <a:pt x="3218637" y="1045770"/>
                          </a:lnTo>
                          <a:lnTo>
                            <a:pt x="3302519" y="1156813"/>
                          </a:lnTo>
                          <a:cubicBezTo>
                            <a:pt x="3347843" y="1223481"/>
                            <a:pt x="3387379" y="1293188"/>
                            <a:pt x="3421041" y="1365171"/>
                          </a:cubicBezTo>
                          <a:lnTo>
                            <a:pt x="3454648" y="1454771"/>
                          </a:lnTo>
                          <a:lnTo>
                            <a:pt x="3458789" y="1452702"/>
                          </a:lnTo>
                          <a:lnTo>
                            <a:pt x="3964088" y="1416853"/>
                          </a:lnTo>
                          <a:cubicBezTo>
                            <a:pt x="3991286" y="1414924"/>
                            <a:pt x="4014897" y="1435407"/>
                            <a:pt x="4016827" y="1462605"/>
                          </a:cubicBezTo>
                          <a:lnTo>
                            <a:pt x="4056321" y="2019290"/>
                          </a:lnTo>
                          <a:cubicBezTo>
                            <a:pt x="4058251" y="2046488"/>
                            <a:pt x="4037767" y="2070100"/>
                            <a:pt x="4010569" y="2072030"/>
                          </a:cubicBezTo>
                          <a:lnTo>
                            <a:pt x="3559565" y="2104026"/>
                          </a:lnTo>
                          <a:lnTo>
                            <a:pt x="3554874" y="2171858"/>
                          </a:lnTo>
                          <a:cubicBezTo>
                            <a:pt x="3539956" y="2309323"/>
                            <a:pt x="3506117" y="2445566"/>
                            <a:pt x="3452889" y="2576492"/>
                          </a:cubicBezTo>
                          <a:lnTo>
                            <a:pt x="3419706" y="2643915"/>
                          </a:lnTo>
                          <a:lnTo>
                            <a:pt x="3784308" y="2934067"/>
                          </a:lnTo>
                          <a:cubicBezTo>
                            <a:pt x="3805643" y="2951045"/>
                            <a:pt x="3809174" y="2982104"/>
                            <a:pt x="3792196" y="3003438"/>
                          </a:cubicBezTo>
                          <a:lnTo>
                            <a:pt x="3444682" y="3440122"/>
                          </a:lnTo>
                          <a:cubicBezTo>
                            <a:pt x="3427703" y="3461457"/>
                            <a:pt x="3396645" y="3464988"/>
                            <a:pt x="3375310" y="3448010"/>
                          </a:cubicBezTo>
                          <a:lnTo>
                            <a:pt x="3021442" y="3166400"/>
                          </a:lnTo>
                          <a:lnTo>
                            <a:pt x="2969339" y="3209732"/>
                          </a:lnTo>
                          <a:cubicBezTo>
                            <a:pt x="2864573" y="3289877"/>
                            <a:pt x="2751081" y="3354819"/>
                            <a:pt x="2632143" y="3404184"/>
                          </a:cubicBezTo>
                          <a:lnTo>
                            <a:pt x="2530226" y="3439066"/>
                          </a:lnTo>
                          <a:lnTo>
                            <a:pt x="2602529" y="3920232"/>
                          </a:lnTo>
                          <a:cubicBezTo>
                            <a:pt x="2606580" y="3947195"/>
                            <a:pt x="2588007" y="3972337"/>
                            <a:pt x="2561044" y="3976388"/>
                          </a:cubicBezTo>
                          <a:lnTo>
                            <a:pt x="2009155" y="4059318"/>
                          </a:lnTo>
                          <a:cubicBezTo>
                            <a:pt x="1982191" y="4063370"/>
                            <a:pt x="1957049" y="4044796"/>
                            <a:pt x="1952998" y="4017833"/>
                          </a:cubicBezTo>
                          <a:lnTo>
                            <a:pt x="1877723" y="3516888"/>
                          </a:lnTo>
                          <a:lnTo>
                            <a:pt x="1879319" y="3510465"/>
                          </a:lnTo>
                          <a:lnTo>
                            <a:pt x="1689223" y="3476542"/>
                          </a:lnTo>
                          <a:cubicBezTo>
                            <a:pt x="1626384" y="3461119"/>
                            <a:pt x="1564234" y="3441568"/>
                            <a:pt x="1503182" y="3417844"/>
                          </a:cubicBezTo>
                          <a:lnTo>
                            <a:pt x="1376140" y="3361034"/>
                          </a:lnTo>
                          <a:lnTo>
                            <a:pt x="1077078" y="3736832"/>
                          </a:lnTo>
                          <a:cubicBezTo>
                            <a:pt x="1060100" y="3758167"/>
                            <a:pt x="1029042" y="3761699"/>
                            <a:pt x="1007707" y="374472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grpSp>
              <p:nvGrpSpPr>
                <p:cNvPr id="345" name="Group 344"/>
                <p:cNvGrpSpPr/>
                <p:nvPr/>
              </p:nvGrpSpPr>
              <p:grpSpPr>
                <a:xfrm>
                  <a:off x="2426331" y="2884416"/>
                  <a:ext cx="444524" cy="333058"/>
                  <a:chOff x="4057012" y="2044556"/>
                  <a:chExt cx="444524" cy="333058"/>
                </a:xfrm>
              </p:grpSpPr>
              <p:sp>
                <p:nvSpPr>
                  <p:cNvPr id="358" name="Oval 357"/>
                  <p:cNvSpPr/>
                  <p:nvPr/>
                </p:nvSpPr>
                <p:spPr>
                  <a:xfrm>
                    <a:off x="4140003" y="2129100"/>
                    <a:ext cx="103162" cy="103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9" name="Oval 358"/>
                  <p:cNvSpPr/>
                  <p:nvPr/>
                </p:nvSpPr>
                <p:spPr>
                  <a:xfrm>
                    <a:off x="4359723" y="2227047"/>
                    <a:ext cx="103162" cy="103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0" name="Group 359"/>
                  <p:cNvGrpSpPr/>
                  <p:nvPr/>
                </p:nvGrpSpPr>
                <p:grpSpPr>
                  <a:xfrm>
                    <a:off x="4057012" y="2044556"/>
                    <a:ext cx="444524" cy="333058"/>
                    <a:chOff x="1856995" y="1635617"/>
                    <a:chExt cx="5614153" cy="4206383"/>
                  </a:xfrm>
                  <a:solidFill>
                    <a:srgbClr val="DB400F"/>
                  </a:solidFill>
                </p:grpSpPr>
                <p:sp>
                  <p:nvSpPr>
                    <p:cNvPr id="361" name="Freeform 360"/>
                    <p:cNvSpPr/>
                    <p:nvPr/>
                  </p:nvSpPr>
                  <p:spPr>
                    <a:xfrm rot="16200000">
                      <a:off x="1833059" y="1659553"/>
                      <a:ext cx="3509494" cy="3461621"/>
                    </a:xfrm>
                    <a:custGeom>
                      <a:avLst/>
                      <a:gdLst>
                        <a:gd name="connsiteX0" fmla="*/ 2162047 w 3509494"/>
                        <a:gd name="connsiteY0" fmla="*/ 1761968 h 3461621"/>
                        <a:gd name="connsiteX1" fmla="*/ 1712890 w 3509494"/>
                        <a:gd name="connsiteY1" fmla="*/ 1312811 h 3461621"/>
                        <a:gd name="connsiteX2" fmla="*/ 1263733 w 3509494"/>
                        <a:gd name="connsiteY2" fmla="*/ 1761968 h 3461621"/>
                        <a:gd name="connsiteX3" fmla="*/ 1712890 w 3509494"/>
                        <a:gd name="connsiteY3" fmla="*/ 2211125 h 3461621"/>
                        <a:gd name="connsiteX4" fmla="*/ 2162047 w 3509494"/>
                        <a:gd name="connsiteY4" fmla="*/ 1761968 h 3461621"/>
                        <a:gd name="connsiteX5" fmla="*/ 3509494 w 3509494"/>
                        <a:gd name="connsiteY5" fmla="*/ 1543207 h 3461621"/>
                        <a:gd name="connsiteX6" fmla="*/ 3509494 w 3509494"/>
                        <a:gd name="connsiteY6" fmla="*/ 2006842 h 3461621"/>
                        <a:gd name="connsiteX7" fmla="*/ 3393582 w 3509494"/>
                        <a:gd name="connsiteY7" fmla="*/ 2122754 h 3461621"/>
                        <a:gd name="connsiteX8" fmla="*/ 2955225 w 3509494"/>
                        <a:gd name="connsiteY8" fmla="*/ 2122754 h 3461621"/>
                        <a:gd name="connsiteX9" fmla="*/ 2949027 w 3509494"/>
                        <a:gd name="connsiteY9" fmla="*/ 2146861 h 3461621"/>
                        <a:gd name="connsiteX10" fmla="*/ 2850999 w 3509494"/>
                        <a:gd name="connsiteY10" fmla="*/ 2378921 h 3461621"/>
                        <a:gd name="connsiteX11" fmla="*/ 2850513 w 3509494"/>
                        <a:gd name="connsiteY11" fmla="*/ 2379721 h 3461621"/>
                        <a:gd name="connsiteX12" fmla="*/ 3167675 w 3509494"/>
                        <a:gd name="connsiteY12" fmla="*/ 2655093 h 3461621"/>
                        <a:gd name="connsiteX13" fmla="*/ 3207307 w 3509494"/>
                        <a:gd name="connsiteY13" fmla="*/ 2734464 h 3461621"/>
                        <a:gd name="connsiteX14" fmla="*/ 3179208 w 3509494"/>
                        <a:gd name="connsiteY14" fmla="*/ 2818612 h 3461621"/>
                        <a:gd name="connsiteX15" fmla="*/ 2875245 w 3509494"/>
                        <a:gd name="connsiteY15" fmla="*/ 3168703 h 3461621"/>
                        <a:gd name="connsiteX16" fmla="*/ 2711727 w 3509494"/>
                        <a:gd name="connsiteY16" fmla="*/ 3180236 h 3461621"/>
                        <a:gd name="connsiteX17" fmla="*/ 2364678 w 3509494"/>
                        <a:gd name="connsiteY17" fmla="*/ 2878914 h 3461621"/>
                        <a:gd name="connsiteX18" fmla="*/ 2329843 w 3509494"/>
                        <a:gd name="connsiteY18" fmla="*/ 2900077 h 3461621"/>
                        <a:gd name="connsiteX19" fmla="*/ 2216701 w 3509494"/>
                        <a:gd name="connsiteY19" fmla="*/ 2954581 h 3461621"/>
                        <a:gd name="connsiteX20" fmla="*/ 2160010 w 3509494"/>
                        <a:gd name="connsiteY20" fmla="*/ 2975330 h 3461621"/>
                        <a:gd name="connsiteX21" fmla="*/ 2160010 w 3509494"/>
                        <a:gd name="connsiteY21" fmla="*/ 3345709 h 3461621"/>
                        <a:gd name="connsiteX22" fmla="*/ 2044098 w 3509494"/>
                        <a:gd name="connsiteY22" fmla="*/ 3461621 h 3461621"/>
                        <a:gd name="connsiteX23" fmla="*/ 1580463 w 3509494"/>
                        <a:gd name="connsiteY23" fmla="*/ 3461621 h 3461621"/>
                        <a:gd name="connsiteX24" fmla="*/ 1464551 w 3509494"/>
                        <a:gd name="connsiteY24" fmla="*/ 3345709 h 3461621"/>
                        <a:gd name="connsiteX25" fmla="*/ 1464551 w 3509494"/>
                        <a:gd name="connsiteY25" fmla="*/ 3031909 h 3461621"/>
                        <a:gd name="connsiteX26" fmla="*/ 1452038 w 3509494"/>
                        <a:gd name="connsiteY26" fmla="*/ 3029999 h 3461621"/>
                        <a:gd name="connsiteX27" fmla="*/ 1209079 w 3509494"/>
                        <a:gd name="connsiteY27" fmla="*/ 2954581 h 3461621"/>
                        <a:gd name="connsiteX28" fmla="*/ 1139952 w 3509494"/>
                        <a:gd name="connsiteY28" fmla="*/ 2921280 h 3461621"/>
                        <a:gd name="connsiteX29" fmla="*/ 909051 w 3509494"/>
                        <a:gd name="connsiteY29" fmla="*/ 3171106 h 3461621"/>
                        <a:gd name="connsiteX30" fmla="*/ 745254 w 3509494"/>
                        <a:gd name="connsiteY30" fmla="*/ 3177554 h 3461621"/>
                        <a:gd name="connsiteX31" fmla="*/ 404772 w 3509494"/>
                        <a:gd name="connsiteY31" fmla="*/ 2862864 h 3461621"/>
                        <a:gd name="connsiteX32" fmla="*/ 398324 w 3509494"/>
                        <a:gd name="connsiteY32" fmla="*/ 2699067 h 3461621"/>
                        <a:gd name="connsiteX33" fmla="*/ 622151 w 3509494"/>
                        <a:gd name="connsiteY33" fmla="*/ 2456895 h 3461621"/>
                        <a:gd name="connsiteX34" fmla="*/ 574781 w 3509494"/>
                        <a:gd name="connsiteY34" fmla="*/ 2378921 h 3461621"/>
                        <a:gd name="connsiteX35" fmla="*/ 476753 w 3509494"/>
                        <a:gd name="connsiteY35" fmla="*/ 2146861 h 3461621"/>
                        <a:gd name="connsiteX36" fmla="*/ 470555 w 3509494"/>
                        <a:gd name="connsiteY36" fmla="*/ 2122754 h 3461621"/>
                        <a:gd name="connsiteX37" fmla="*/ 115912 w 3509494"/>
                        <a:gd name="connsiteY37" fmla="*/ 2122754 h 3461621"/>
                        <a:gd name="connsiteX38" fmla="*/ 0 w 3509494"/>
                        <a:gd name="connsiteY38" fmla="*/ 2006842 h 3461621"/>
                        <a:gd name="connsiteX39" fmla="*/ 0 w 3509494"/>
                        <a:gd name="connsiteY39" fmla="*/ 1543207 h 3461621"/>
                        <a:gd name="connsiteX40" fmla="*/ 115912 w 3509494"/>
                        <a:gd name="connsiteY40" fmla="*/ 1427295 h 3461621"/>
                        <a:gd name="connsiteX41" fmla="*/ 463840 w 3509494"/>
                        <a:gd name="connsiteY41" fmla="*/ 1427295 h 3461621"/>
                        <a:gd name="connsiteX42" fmla="*/ 476753 w 3509494"/>
                        <a:gd name="connsiteY42" fmla="*/ 1377075 h 3461621"/>
                        <a:gd name="connsiteX43" fmla="*/ 574781 w 3509494"/>
                        <a:gd name="connsiteY43" fmla="*/ 1145015 h 3461621"/>
                        <a:gd name="connsiteX44" fmla="*/ 623992 w 3509494"/>
                        <a:gd name="connsiteY44" fmla="*/ 1064011 h 3461621"/>
                        <a:gd name="connsiteX45" fmla="*/ 400407 w 3509494"/>
                        <a:gd name="connsiteY45" fmla="*/ 853664 h 3461621"/>
                        <a:gd name="connsiteX46" fmla="*/ 395409 w 3509494"/>
                        <a:gd name="connsiteY46" fmla="*/ 689816 h 3461621"/>
                        <a:gd name="connsiteX47" fmla="*/ 713099 w 3509494"/>
                        <a:gd name="connsiteY47" fmla="*/ 352132 h 3461621"/>
                        <a:gd name="connsiteX48" fmla="*/ 876947 w 3509494"/>
                        <a:gd name="connsiteY48" fmla="*/ 347134 h 3461621"/>
                        <a:gd name="connsiteX49" fmla="*/ 1145639 w 3509494"/>
                        <a:gd name="connsiteY49" fmla="*/ 599917 h 3461621"/>
                        <a:gd name="connsiteX50" fmla="*/ 1209079 w 3509494"/>
                        <a:gd name="connsiteY50" fmla="*/ 569356 h 3461621"/>
                        <a:gd name="connsiteX51" fmla="*/ 1452038 w 3509494"/>
                        <a:gd name="connsiteY51" fmla="*/ 493937 h 3461621"/>
                        <a:gd name="connsiteX52" fmla="*/ 1464551 w 3509494"/>
                        <a:gd name="connsiteY52" fmla="*/ 492028 h 3461621"/>
                        <a:gd name="connsiteX53" fmla="*/ 1464551 w 3509494"/>
                        <a:gd name="connsiteY53" fmla="*/ 115912 h 3461621"/>
                        <a:gd name="connsiteX54" fmla="*/ 1580463 w 3509494"/>
                        <a:gd name="connsiteY54" fmla="*/ 0 h 3461621"/>
                        <a:gd name="connsiteX55" fmla="*/ 2044098 w 3509494"/>
                        <a:gd name="connsiteY55" fmla="*/ 0 h 3461621"/>
                        <a:gd name="connsiteX56" fmla="*/ 2160010 w 3509494"/>
                        <a:gd name="connsiteY56" fmla="*/ 115912 h 3461621"/>
                        <a:gd name="connsiteX57" fmla="*/ 2160010 w 3509494"/>
                        <a:gd name="connsiteY57" fmla="*/ 548607 h 3461621"/>
                        <a:gd name="connsiteX58" fmla="*/ 2216701 w 3509494"/>
                        <a:gd name="connsiteY58" fmla="*/ 569356 h 3461621"/>
                        <a:gd name="connsiteX59" fmla="*/ 2329843 w 3509494"/>
                        <a:gd name="connsiteY59" fmla="*/ 623860 h 3461621"/>
                        <a:gd name="connsiteX60" fmla="*/ 2411136 w 3509494"/>
                        <a:gd name="connsiteY60" fmla="*/ 673246 h 3461621"/>
                        <a:gd name="connsiteX61" fmla="*/ 2650097 w 3509494"/>
                        <a:gd name="connsiteY61" fmla="*/ 401740 h 3461621"/>
                        <a:gd name="connsiteX62" fmla="*/ 2813689 w 3509494"/>
                        <a:gd name="connsiteY62" fmla="*/ 391310 h 3461621"/>
                        <a:gd name="connsiteX63" fmla="*/ 3161724 w 3509494"/>
                        <a:gd name="connsiteY63" fmla="*/ 697625 h 3461621"/>
                        <a:gd name="connsiteX64" fmla="*/ 3200819 w 3509494"/>
                        <a:gd name="connsiteY64" fmla="*/ 777261 h 3461621"/>
                        <a:gd name="connsiteX65" fmla="*/ 3172154 w 3509494"/>
                        <a:gd name="connsiteY65" fmla="*/ 861218 h 3461621"/>
                        <a:gd name="connsiteX66" fmla="*/ 2876247 w 3509494"/>
                        <a:gd name="connsiteY66" fmla="*/ 1197426 h 3461621"/>
                        <a:gd name="connsiteX67" fmla="*/ 2905502 w 3509494"/>
                        <a:gd name="connsiteY67" fmla="*/ 1258158 h 3461621"/>
                        <a:gd name="connsiteX68" fmla="*/ 2949027 w 3509494"/>
                        <a:gd name="connsiteY68" fmla="*/ 1377075 h 3461621"/>
                        <a:gd name="connsiteX69" fmla="*/ 2961940 w 3509494"/>
                        <a:gd name="connsiteY69" fmla="*/ 1427295 h 3461621"/>
                        <a:gd name="connsiteX70" fmla="*/ 3393582 w 3509494"/>
                        <a:gd name="connsiteY70" fmla="*/ 1427295 h 3461621"/>
                        <a:gd name="connsiteX71" fmla="*/ 3509494 w 3509494"/>
                        <a:gd name="connsiteY71" fmla="*/ 1543207 h 3461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09494" h="3461621">
                          <a:moveTo>
                            <a:pt x="2162047" y="1761968"/>
                          </a:moveTo>
                          <a:cubicBezTo>
                            <a:pt x="2162047" y="1513905"/>
                            <a:pt x="1960953" y="1312811"/>
                            <a:pt x="1712890" y="1312811"/>
                          </a:cubicBezTo>
                          <a:cubicBezTo>
                            <a:pt x="1464827" y="1312811"/>
                            <a:pt x="1263733" y="1513905"/>
                            <a:pt x="1263733" y="1761968"/>
                          </a:cubicBezTo>
                          <a:cubicBezTo>
                            <a:pt x="1263733" y="2010031"/>
                            <a:pt x="1464827" y="2211125"/>
                            <a:pt x="1712890" y="2211125"/>
                          </a:cubicBezTo>
                          <a:cubicBezTo>
                            <a:pt x="1960953" y="2211125"/>
                            <a:pt x="2162047" y="2010031"/>
                            <a:pt x="2162047" y="1761968"/>
                          </a:cubicBezTo>
                          <a:close/>
                          <a:moveTo>
                            <a:pt x="3509494" y="1543207"/>
                          </a:moveTo>
                          <a:lnTo>
                            <a:pt x="3509494" y="2006842"/>
                          </a:lnTo>
                          <a:cubicBezTo>
                            <a:pt x="3509494" y="2070858"/>
                            <a:pt x="3457598" y="2122754"/>
                            <a:pt x="3393582" y="2122754"/>
                          </a:cubicBezTo>
                          <a:lnTo>
                            <a:pt x="2955225" y="2122754"/>
                          </a:lnTo>
                          <a:lnTo>
                            <a:pt x="2949027" y="2146861"/>
                          </a:lnTo>
                          <a:cubicBezTo>
                            <a:pt x="2923815" y="2227920"/>
                            <a:pt x="2890850" y="2305562"/>
                            <a:pt x="2850999" y="2378921"/>
                          </a:cubicBezTo>
                          <a:lnTo>
                            <a:pt x="2850513" y="2379721"/>
                          </a:lnTo>
                          <a:lnTo>
                            <a:pt x="3167675" y="2655093"/>
                          </a:lnTo>
                          <a:cubicBezTo>
                            <a:pt x="3191845" y="2676078"/>
                            <a:pt x="3205220" y="2704873"/>
                            <a:pt x="3207307" y="2734464"/>
                          </a:cubicBezTo>
                          <a:cubicBezTo>
                            <a:pt x="3209394" y="2764055"/>
                            <a:pt x="3200192" y="2794442"/>
                            <a:pt x="3179208" y="2818612"/>
                          </a:cubicBezTo>
                          <a:lnTo>
                            <a:pt x="2875245" y="3168703"/>
                          </a:lnTo>
                          <a:cubicBezTo>
                            <a:pt x="2833276" y="3217042"/>
                            <a:pt x="2760066" y="3222205"/>
                            <a:pt x="2711727" y="3180236"/>
                          </a:cubicBezTo>
                          <a:lnTo>
                            <a:pt x="2364678" y="2878914"/>
                          </a:lnTo>
                          <a:lnTo>
                            <a:pt x="2329843" y="2900077"/>
                          </a:lnTo>
                          <a:cubicBezTo>
                            <a:pt x="2293164" y="2920002"/>
                            <a:pt x="2255413" y="2938206"/>
                            <a:pt x="2216701" y="2954581"/>
                          </a:cubicBezTo>
                          <a:lnTo>
                            <a:pt x="2160010" y="2975330"/>
                          </a:lnTo>
                          <a:lnTo>
                            <a:pt x="2160010" y="3345709"/>
                          </a:lnTo>
                          <a:cubicBezTo>
                            <a:pt x="2160010" y="3409725"/>
                            <a:pt x="2108114" y="3461621"/>
                            <a:pt x="2044098" y="3461621"/>
                          </a:cubicBezTo>
                          <a:lnTo>
                            <a:pt x="1580463" y="3461621"/>
                          </a:lnTo>
                          <a:cubicBezTo>
                            <a:pt x="1516447" y="3461621"/>
                            <a:pt x="1464551" y="3409725"/>
                            <a:pt x="1464551" y="3345709"/>
                          </a:cubicBezTo>
                          <a:lnTo>
                            <a:pt x="1464551" y="3031909"/>
                          </a:lnTo>
                          <a:lnTo>
                            <a:pt x="1452038" y="3029999"/>
                          </a:lnTo>
                          <a:cubicBezTo>
                            <a:pt x="1367780" y="3012758"/>
                            <a:pt x="1286505" y="2987329"/>
                            <a:pt x="1209079" y="2954581"/>
                          </a:cubicBezTo>
                          <a:lnTo>
                            <a:pt x="1139952" y="2921280"/>
                          </a:lnTo>
                          <a:lnTo>
                            <a:pt x="909051" y="3171106"/>
                          </a:lnTo>
                          <a:cubicBezTo>
                            <a:pt x="865601" y="3218117"/>
                            <a:pt x="792265" y="3221005"/>
                            <a:pt x="745254" y="3177554"/>
                          </a:cubicBezTo>
                          <a:lnTo>
                            <a:pt x="404772" y="2862864"/>
                          </a:lnTo>
                          <a:cubicBezTo>
                            <a:pt x="357760" y="2819414"/>
                            <a:pt x="354873" y="2746079"/>
                            <a:pt x="398324" y="2699067"/>
                          </a:cubicBezTo>
                          <a:lnTo>
                            <a:pt x="622151" y="2456895"/>
                          </a:lnTo>
                          <a:lnTo>
                            <a:pt x="574781" y="2378921"/>
                          </a:lnTo>
                          <a:cubicBezTo>
                            <a:pt x="534930" y="2305562"/>
                            <a:pt x="501965" y="2227920"/>
                            <a:pt x="476753" y="2146861"/>
                          </a:cubicBezTo>
                          <a:lnTo>
                            <a:pt x="470555" y="2122754"/>
                          </a:lnTo>
                          <a:lnTo>
                            <a:pt x="115912" y="2122754"/>
                          </a:lnTo>
                          <a:cubicBezTo>
                            <a:pt x="51896" y="2122754"/>
                            <a:pt x="0" y="2070858"/>
                            <a:pt x="0" y="2006842"/>
                          </a:cubicBezTo>
                          <a:lnTo>
                            <a:pt x="0" y="1543207"/>
                          </a:lnTo>
                          <a:cubicBezTo>
                            <a:pt x="0" y="1479191"/>
                            <a:pt x="51896" y="1427295"/>
                            <a:pt x="115912" y="1427295"/>
                          </a:cubicBezTo>
                          <a:lnTo>
                            <a:pt x="463840" y="1427295"/>
                          </a:lnTo>
                          <a:lnTo>
                            <a:pt x="476753" y="1377075"/>
                          </a:lnTo>
                          <a:cubicBezTo>
                            <a:pt x="501965" y="1296016"/>
                            <a:pt x="534930" y="1218374"/>
                            <a:pt x="574781" y="1145015"/>
                          </a:cubicBezTo>
                          <a:lnTo>
                            <a:pt x="623992" y="1064011"/>
                          </a:lnTo>
                          <a:lnTo>
                            <a:pt x="400407" y="853664"/>
                          </a:lnTo>
                          <a:cubicBezTo>
                            <a:pt x="353782" y="809800"/>
                            <a:pt x="351544" y="736442"/>
                            <a:pt x="395409" y="689816"/>
                          </a:cubicBezTo>
                          <a:lnTo>
                            <a:pt x="713099" y="352132"/>
                          </a:lnTo>
                          <a:cubicBezTo>
                            <a:pt x="756963" y="305507"/>
                            <a:pt x="830321" y="303269"/>
                            <a:pt x="876947" y="347134"/>
                          </a:cubicBezTo>
                          <a:lnTo>
                            <a:pt x="1145639" y="599917"/>
                          </a:lnTo>
                          <a:lnTo>
                            <a:pt x="1209079" y="569356"/>
                          </a:lnTo>
                          <a:cubicBezTo>
                            <a:pt x="1286505" y="536608"/>
                            <a:pt x="1367780" y="511179"/>
                            <a:pt x="1452038" y="493937"/>
                          </a:cubicBezTo>
                          <a:lnTo>
                            <a:pt x="1464551" y="492028"/>
                          </a:lnTo>
                          <a:lnTo>
                            <a:pt x="1464551" y="115912"/>
                          </a:lnTo>
                          <a:cubicBezTo>
                            <a:pt x="1464551" y="51896"/>
                            <a:pt x="1516447" y="0"/>
                            <a:pt x="1580463" y="0"/>
                          </a:cubicBezTo>
                          <a:lnTo>
                            <a:pt x="2044098" y="0"/>
                          </a:lnTo>
                          <a:cubicBezTo>
                            <a:pt x="2108114" y="0"/>
                            <a:pt x="2160010" y="51896"/>
                            <a:pt x="2160010" y="115912"/>
                          </a:cubicBezTo>
                          <a:lnTo>
                            <a:pt x="2160010" y="548607"/>
                          </a:lnTo>
                          <a:lnTo>
                            <a:pt x="2216701" y="569356"/>
                          </a:lnTo>
                          <a:cubicBezTo>
                            <a:pt x="2255413" y="585730"/>
                            <a:pt x="2293164" y="603934"/>
                            <a:pt x="2329843" y="623860"/>
                          </a:cubicBezTo>
                          <a:lnTo>
                            <a:pt x="2411136" y="673246"/>
                          </a:lnTo>
                          <a:lnTo>
                            <a:pt x="2650097" y="401740"/>
                          </a:lnTo>
                          <a:cubicBezTo>
                            <a:pt x="2692391" y="353685"/>
                            <a:pt x="2765634" y="349015"/>
                            <a:pt x="2813689" y="391310"/>
                          </a:cubicBezTo>
                          <a:lnTo>
                            <a:pt x="3161724" y="697625"/>
                          </a:lnTo>
                          <a:cubicBezTo>
                            <a:pt x="3185751" y="718773"/>
                            <a:pt x="3198932" y="747657"/>
                            <a:pt x="3200819" y="777261"/>
                          </a:cubicBezTo>
                          <a:cubicBezTo>
                            <a:pt x="3202707" y="806866"/>
                            <a:pt x="3193301" y="837190"/>
                            <a:pt x="3172154" y="861218"/>
                          </a:cubicBezTo>
                          <a:lnTo>
                            <a:pt x="2876247" y="1197426"/>
                          </a:lnTo>
                          <a:lnTo>
                            <a:pt x="2905502" y="1258158"/>
                          </a:lnTo>
                          <a:cubicBezTo>
                            <a:pt x="2921877" y="1296870"/>
                            <a:pt x="2936421" y="1336546"/>
                            <a:pt x="2949027" y="1377075"/>
                          </a:cubicBezTo>
                          <a:lnTo>
                            <a:pt x="2961940" y="1427295"/>
                          </a:lnTo>
                          <a:lnTo>
                            <a:pt x="3393582" y="1427295"/>
                          </a:lnTo>
                          <a:cubicBezTo>
                            <a:pt x="3457598" y="1427295"/>
                            <a:pt x="3509494" y="1479191"/>
                            <a:pt x="3509494" y="1543207"/>
                          </a:cubicBezTo>
                          <a:close/>
                        </a:path>
                      </a:pathLst>
                    </a:custGeom>
                    <a:solidFill>
                      <a:srgbClr val="036A7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2" name="Freeform 361"/>
                    <p:cNvSpPr/>
                    <p:nvPr/>
                  </p:nvSpPr>
                  <p:spPr>
                    <a:xfrm rot="17780227">
                      <a:off x="4996071" y="3366923"/>
                      <a:ext cx="2492074" cy="2458080"/>
                    </a:xfrm>
                    <a:custGeom>
                      <a:avLst/>
                      <a:gdLst>
                        <a:gd name="connsiteX0" fmla="*/ 2162047 w 3509494"/>
                        <a:gd name="connsiteY0" fmla="*/ 1761968 h 3461621"/>
                        <a:gd name="connsiteX1" fmla="*/ 1712890 w 3509494"/>
                        <a:gd name="connsiteY1" fmla="*/ 1312811 h 3461621"/>
                        <a:gd name="connsiteX2" fmla="*/ 1263733 w 3509494"/>
                        <a:gd name="connsiteY2" fmla="*/ 1761968 h 3461621"/>
                        <a:gd name="connsiteX3" fmla="*/ 1712890 w 3509494"/>
                        <a:gd name="connsiteY3" fmla="*/ 2211125 h 3461621"/>
                        <a:gd name="connsiteX4" fmla="*/ 2162047 w 3509494"/>
                        <a:gd name="connsiteY4" fmla="*/ 1761968 h 3461621"/>
                        <a:gd name="connsiteX5" fmla="*/ 3509494 w 3509494"/>
                        <a:gd name="connsiteY5" fmla="*/ 1543207 h 3461621"/>
                        <a:gd name="connsiteX6" fmla="*/ 3509494 w 3509494"/>
                        <a:gd name="connsiteY6" fmla="*/ 2006842 h 3461621"/>
                        <a:gd name="connsiteX7" fmla="*/ 3393582 w 3509494"/>
                        <a:gd name="connsiteY7" fmla="*/ 2122754 h 3461621"/>
                        <a:gd name="connsiteX8" fmla="*/ 2955225 w 3509494"/>
                        <a:gd name="connsiteY8" fmla="*/ 2122754 h 3461621"/>
                        <a:gd name="connsiteX9" fmla="*/ 2949027 w 3509494"/>
                        <a:gd name="connsiteY9" fmla="*/ 2146861 h 3461621"/>
                        <a:gd name="connsiteX10" fmla="*/ 2850999 w 3509494"/>
                        <a:gd name="connsiteY10" fmla="*/ 2378921 h 3461621"/>
                        <a:gd name="connsiteX11" fmla="*/ 2850513 w 3509494"/>
                        <a:gd name="connsiteY11" fmla="*/ 2379721 h 3461621"/>
                        <a:gd name="connsiteX12" fmla="*/ 3167675 w 3509494"/>
                        <a:gd name="connsiteY12" fmla="*/ 2655093 h 3461621"/>
                        <a:gd name="connsiteX13" fmla="*/ 3207307 w 3509494"/>
                        <a:gd name="connsiteY13" fmla="*/ 2734464 h 3461621"/>
                        <a:gd name="connsiteX14" fmla="*/ 3179208 w 3509494"/>
                        <a:gd name="connsiteY14" fmla="*/ 2818612 h 3461621"/>
                        <a:gd name="connsiteX15" fmla="*/ 2875245 w 3509494"/>
                        <a:gd name="connsiteY15" fmla="*/ 3168703 h 3461621"/>
                        <a:gd name="connsiteX16" fmla="*/ 2711727 w 3509494"/>
                        <a:gd name="connsiteY16" fmla="*/ 3180236 h 3461621"/>
                        <a:gd name="connsiteX17" fmla="*/ 2364678 w 3509494"/>
                        <a:gd name="connsiteY17" fmla="*/ 2878914 h 3461621"/>
                        <a:gd name="connsiteX18" fmla="*/ 2329843 w 3509494"/>
                        <a:gd name="connsiteY18" fmla="*/ 2900077 h 3461621"/>
                        <a:gd name="connsiteX19" fmla="*/ 2216701 w 3509494"/>
                        <a:gd name="connsiteY19" fmla="*/ 2954581 h 3461621"/>
                        <a:gd name="connsiteX20" fmla="*/ 2160010 w 3509494"/>
                        <a:gd name="connsiteY20" fmla="*/ 2975330 h 3461621"/>
                        <a:gd name="connsiteX21" fmla="*/ 2160010 w 3509494"/>
                        <a:gd name="connsiteY21" fmla="*/ 3345709 h 3461621"/>
                        <a:gd name="connsiteX22" fmla="*/ 2044098 w 3509494"/>
                        <a:gd name="connsiteY22" fmla="*/ 3461621 h 3461621"/>
                        <a:gd name="connsiteX23" fmla="*/ 1580463 w 3509494"/>
                        <a:gd name="connsiteY23" fmla="*/ 3461621 h 3461621"/>
                        <a:gd name="connsiteX24" fmla="*/ 1464551 w 3509494"/>
                        <a:gd name="connsiteY24" fmla="*/ 3345709 h 3461621"/>
                        <a:gd name="connsiteX25" fmla="*/ 1464551 w 3509494"/>
                        <a:gd name="connsiteY25" fmla="*/ 3031909 h 3461621"/>
                        <a:gd name="connsiteX26" fmla="*/ 1452038 w 3509494"/>
                        <a:gd name="connsiteY26" fmla="*/ 3029999 h 3461621"/>
                        <a:gd name="connsiteX27" fmla="*/ 1209079 w 3509494"/>
                        <a:gd name="connsiteY27" fmla="*/ 2954581 h 3461621"/>
                        <a:gd name="connsiteX28" fmla="*/ 1139952 w 3509494"/>
                        <a:gd name="connsiteY28" fmla="*/ 2921280 h 3461621"/>
                        <a:gd name="connsiteX29" fmla="*/ 909051 w 3509494"/>
                        <a:gd name="connsiteY29" fmla="*/ 3171106 h 3461621"/>
                        <a:gd name="connsiteX30" fmla="*/ 745254 w 3509494"/>
                        <a:gd name="connsiteY30" fmla="*/ 3177554 h 3461621"/>
                        <a:gd name="connsiteX31" fmla="*/ 404772 w 3509494"/>
                        <a:gd name="connsiteY31" fmla="*/ 2862864 h 3461621"/>
                        <a:gd name="connsiteX32" fmla="*/ 398324 w 3509494"/>
                        <a:gd name="connsiteY32" fmla="*/ 2699067 h 3461621"/>
                        <a:gd name="connsiteX33" fmla="*/ 622151 w 3509494"/>
                        <a:gd name="connsiteY33" fmla="*/ 2456895 h 3461621"/>
                        <a:gd name="connsiteX34" fmla="*/ 574781 w 3509494"/>
                        <a:gd name="connsiteY34" fmla="*/ 2378921 h 3461621"/>
                        <a:gd name="connsiteX35" fmla="*/ 476753 w 3509494"/>
                        <a:gd name="connsiteY35" fmla="*/ 2146861 h 3461621"/>
                        <a:gd name="connsiteX36" fmla="*/ 470555 w 3509494"/>
                        <a:gd name="connsiteY36" fmla="*/ 2122754 h 3461621"/>
                        <a:gd name="connsiteX37" fmla="*/ 115912 w 3509494"/>
                        <a:gd name="connsiteY37" fmla="*/ 2122754 h 3461621"/>
                        <a:gd name="connsiteX38" fmla="*/ 0 w 3509494"/>
                        <a:gd name="connsiteY38" fmla="*/ 2006842 h 3461621"/>
                        <a:gd name="connsiteX39" fmla="*/ 0 w 3509494"/>
                        <a:gd name="connsiteY39" fmla="*/ 1543207 h 3461621"/>
                        <a:gd name="connsiteX40" fmla="*/ 115912 w 3509494"/>
                        <a:gd name="connsiteY40" fmla="*/ 1427295 h 3461621"/>
                        <a:gd name="connsiteX41" fmla="*/ 463840 w 3509494"/>
                        <a:gd name="connsiteY41" fmla="*/ 1427295 h 3461621"/>
                        <a:gd name="connsiteX42" fmla="*/ 476753 w 3509494"/>
                        <a:gd name="connsiteY42" fmla="*/ 1377075 h 3461621"/>
                        <a:gd name="connsiteX43" fmla="*/ 574781 w 3509494"/>
                        <a:gd name="connsiteY43" fmla="*/ 1145015 h 3461621"/>
                        <a:gd name="connsiteX44" fmla="*/ 623992 w 3509494"/>
                        <a:gd name="connsiteY44" fmla="*/ 1064011 h 3461621"/>
                        <a:gd name="connsiteX45" fmla="*/ 400407 w 3509494"/>
                        <a:gd name="connsiteY45" fmla="*/ 853664 h 3461621"/>
                        <a:gd name="connsiteX46" fmla="*/ 395409 w 3509494"/>
                        <a:gd name="connsiteY46" fmla="*/ 689816 h 3461621"/>
                        <a:gd name="connsiteX47" fmla="*/ 713099 w 3509494"/>
                        <a:gd name="connsiteY47" fmla="*/ 352132 h 3461621"/>
                        <a:gd name="connsiteX48" fmla="*/ 876947 w 3509494"/>
                        <a:gd name="connsiteY48" fmla="*/ 347134 h 3461621"/>
                        <a:gd name="connsiteX49" fmla="*/ 1145639 w 3509494"/>
                        <a:gd name="connsiteY49" fmla="*/ 599917 h 3461621"/>
                        <a:gd name="connsiteX50" fmla="*/ 1209079 w 3509494"/>
                        <a:gd name="connsiteY50" fmla="*/ 569356 h 3461621"/>
                        <a:gd name="connsiteX51" fmla="*/ 1452038 w 3509494"/>
                        <a:gd name="connsiteY51" fmla="*/ 493937 h 3461621"/>
                        <a:gd name="connsiteX52" fmla="*/ 1464551 w 3509494"/>
                        <a:gd name="connsiteY52" fmla="*/ 492028 h 3461621"/>
                        <a:gd name="connsiteX53" fmla="*/ 1464551 w 3509494"/>
                        <a:gd name="connsiteY53" fmla="*/ 115912 h 3461621"/>
                        <a:gd name="connsiteX54" fmla="*/ 1580463 w 3509494"/>
                        <a:gd name="connsiteY54" fmla="*/ 0 h 3461621"/>
                        <a:gd name="connsiteX55" fmla="*/ 2044098 w 3509494"/>
                        <a:gd name="connsiteY55" fmla="*/ 0 h 3461621"/>
                        <a:gd name="connsiteX56" fmla="*/ 2160010 w 3509494"/>
                        <a:gd name="connsiteY56" fmla="*/ 115912 h 3461621"/>
                        <a:gd name="connsiteX57" fmla="*/ 2160010 w 3509494"/>
                        <a:gd name="connsiteY57" fmla="*/ 548607 h 3461621"/>
                        <a:gd name="connsiteX58" fmla="*/ 2216701 w 3509494"/>
                        <a:gd name="connsiteY58" fmla="*/ 569356 h 3461621"/>
                        <a:gd name="connsiteX59" fmla="*/ 2329843 w 3509494"/>
                        <a:gd name="connsiteY59" fmla="*/ 623860 h 3461621"/>
                        <a:gd name="connsiteX60" fmla="*/ 2411136 w 3509494"/>
                        <a:gd name="connsiteY60" fmla="*/ 673246 h 3461621"/>
                        <a:gd name="connsiteX61" fmla="*/ 2650097 w 3509494"/>
                        <a:gd name="connsiteY61" fmla="*/ 401740 h 3461621"/>
                        <a:gd name="connsiteX62" fmla="*/ 2813689 w 3509494"/>
                        <a:gd name="connsiteY62" fmla="*/ 391310 h 3461621"/>
                        <a:gd name="connsiteX63" fmla="*/ 3161724 w 3509494"/>
                        <a:gd name="connsiteY63" fmla="*/ 697625 h 3461621"/>
                        <a:gd name="connsiteX64" fmla="*/ 3200819 w 3509494"/>
                        <a:gd name="connsiteY64" fmla="*/ 777261 h 3461621"/>
                        <a:gd name="connsiteX65" fmla="*/ 3172154 w 3509494"/>
                        <a:gd name="connsiteY65" fmla="*/ 861218 h 3461621"/>
                        <a:gd name="connsiteX66" fmla="*/ 2876247 w 3509494"/>
                        <a:gd name="connsiteY66" fmla="*/ 1197426 h 3461621"/>
                        <a:gd name="connsiteX67" fmla="*/ 2905502 w 3509494"/>
                        <a:gd name="connsiteY67" fmla="*/ 1258158 h 3461621"/>
                        <a:gd name="connsiteX68" fmla="*/ 2949027 w 3509494"/>
                        <a:gd name="connsiteY68" fmla="*/ 1377075 h 3461621"/>
                        <a:gd name="connsiteX69" fmla="*/ 2961940 w 3509494"/>
                        <a:gd name="connsiteY69" fmla="*/ 1427295 h 3461621"/>
                        <a:gd name="connsiteX70" fmla="*/ 3393582 w 3509494"/>
                        <a:gd name="connsiteY70" fmla="*/ 1427295 h 3461621"/>
                        <a:gd name="connsiteX71" fmla="*/ 3509494 w 3509494"/>
                        <a:gd name="connsiteY71" fmla="*/ 1543207 h 3461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09494" h="3461621">
                          <a:moveTo>
                            <a:pt x="2162047" y="1761968"/>
                          </a:moveTo>
                          <a:cubicBezTo>
                            <a:pt x="2162047" y="1513905"/>
                            <a:pt x="1960953" y="1312811"/>
                            <a:pt x="1712890" y="1312811"/>
                          </a:cubicBezTo>
                          <a:cubicBezTo>
                            <a:pt x="1464827" y="1312811"/>
                            <a:pt x="1263733" y="1513905"/>
                            <a:pt x="1263733" y="1761968"/>
                          </a:cubicBezTo>
                          <a:cubicBezTo>
                            <a:pt x="1263733" y="2010031"/>
                            <a:pt x="1464827" y="2211125"/>
                            <a:pt x="1712890" y="2211125"/>
                          </a:cubicBezTo>
                          <a:cubicBezTo>
                            <a:pt x="1960953" y="2211125"/>
                            <a:pt x="2162047" y="2010031"/>
                            <a:pt x="2162047" y="1761968"/>
                          </a:cubicBezTo>
                          <a:close/>
                          <a:moveTo>
                            <a:pt x="3509494" y="1543207"/>
                          </a:moveTo>
                          <a:lnTo>
                            <a:pt x="3509494" y="2006842"/>
                          </a:lnTo>
                          <a:cubicBezTo>
                            <a:pt x="3509494" y="2070858"/>
                            <a:pt x="3457598" y="2122754"/>
                            <a:pt x="3393582" y="2122754"/>
                          </a:cubicBezTo>
                          <a:lnTo>
                            <a:pt x="2955225" y="2122754"/>
                          </a:lnTo>
                          <a:lnTo>
                            <a:pt x="2949027" y="2146861"/>
                          </a:lnTo>
                          <a:cubicBezTo>
                            <a:pt x="2923815" y="2227920"/>
                            <a:pt x="2890850" y="2305562"/>
                            <a:pt x="2850999" y="2378921"/>
                          </a:cubicBezTo>
                          <a:lnTo>
                            <a:pt x="2850513" y="2379721"/>
                          </a:lnTo>
                          <a:lnTo>
                            <a:pt x="3167675" y="2655093"/>
                          </a:lnTo>
                          <a:cubicBezTo>
                            <a:pt x="3191845" y="2676078"/>
                            <a:pt x="3205220" y="2704873"/>
                            <a:pt x="3207307" y="2734464"/>
                          </a:cubicBezTo>
                          <a:cubicBezTo>
                            <a:pt x="3209394" y="2764055"/>
                            <a:pt x="3200192" y="2794442"/>
                            <a:pt x="3179208" y="2818612"/>
                          </a:cubicBezTo>
                          <a:lnTo>
                            <a:pt x="2875245" y="3168703"/>
                          </a:lnTo>
                          <a:cubicBezTo>
                            <a:pt x="2833276" y="3217042"/>
                            <a:pt x="2760066" y="3222205"/>
                            <a:pt x="2711727" y="3180236"/>
                          </a:cubicBezTo>
                          <a:lnTo>
                            <a:pt x="2364678" y="2878914"/>
                          </a:lnTo>
                          <a:lnTo>
                            <a:pt x="2329843" y="2900077"/>
                          </a:lnTo>
                          <a:cubicBezTo>
                            <a:pt x="2293164" y="2920002"/>
                            <a:pt x="2255413" y="2938206"/>
                            <a:pt x="2216701" y="2954581"/>
                          </a:cubicBezTo>
                          <a:lnTo>
                            <a:pt x="2160010" y="2975330"/>
                          </a:lnTo>
                          <a:lnTo>
                            <a:pt x="2160010" y="3345709"/>
                          </a:lnTo>
                          <a:cubicBezTo>
                            <a:pt x="2160010" y="3409725"/>
                            <a:pt x="2108114" y="3461621"/>
                            <a:pt x="2044098" y="3461621"/>
                          </a:cubicBezTo>
                          <a:lnTo>
                            <a:pt x="1580463" y="3461621"/>
                          </a:lnTo>
                          <a:cubicBezTo>
                            <a:pt x="1516447" y="3461621"/>
                            <a:pt x="1464551" y="3409725"/>
                            <a:pt x="1464551" y="3345709"/>
                          </a:cubicBezTo>
                          <a:lnTo>
                            <a:pt x="1464551" y="3031909"/>
                          </a:lnTo>
                          <a:lnTo>
                            <a:pt x="1452038" y="3029999"/>
                          </a:lnTo>
                          <a:cubicBezTo>
                            <a:pt x="1367780" y="3012758"/>
                            <a:pt x="1286505" y="2987329"/>
                            <a:pt x="1209079" y="2954581"/>
                          </a:cubicBezTo>
                          <a:lnTo>
                            <a:pt x="1139952" y="2921280"/>
                          </a:lnTo>
                          <a:lnTo>
                            <a:pt x="909051" y="3171106"/>
                          </a:lnTo>
                          <a:cubicBezTo>
                            <a:pt x="865601" y="3218117"/>
                            <a:pt x="792265" y="3221005"/>
                            <a:pt x="745254" y="3177554"/>
                          </a:cubicBezTo>
                          <a:lnTo>
                            <a:pt x="404772" y="2862864"/>
                          </a:lnTo>
                          <a:cubicBezTo>
                            <a:pt x="357760" y="2819414"/>
                            <a:pt x="354873" y="2746079"/>
                            <a:pt x="398324" y="2699067"/>
                          </a:cubicBezTo>
                          <a:lnTo>
                            <a:pt x="622151" y="2456895"/>
                          </a:lnTo>
                          <a:lnTo>
                            <a:pt x="574781" y="2378921"/>
                          </a:lnTo>
                          <a:cubicBezTo>
                            <a:pt x="534930" y="2305562"/>
                            <a:pt x="501965" y="2227920"/>
                            <a:pt x="476753" y="2146861"/>
                          </a:cubicBezTo>
                          <a:lnTo>
                            <a:pt x="470555" y="2122754"/>
                          </a:lnTo>
                          <a:lnTo>
                            <a:pt x="115912" y="2122754"/>
                          </a:lnTo>
                          <a:cubicBezTo>
                            <a:pt x="51896" y="2122754"/>
                            <a:pt x="0" y="2070858"/>
                            <a:pt x="0" y="2006842"/>
                          </a:cubicBezTo>
                          <a:lnTo>
                            <a:pt x="0" y="1543207"/>
                          </a:lnTo>
                          <a:cubicBezTo>
                            <a:pt x="0" y="1479191"/>
                            <a:pt x="51896" y="1427295"/>
                            <a:pt x="115912" y="1427295"/>
                          </a:cubicBezTo>
                          <a:lnTo>
                            <a:pt x="463840" y="1427295"/>
                          </a:lnTo>
                          <a:lnTo>
                            <a:pt x="476753" y="1377075"/>
                          </a:lnTo>
                          <a:cubicBezTo>
                            <a:pt x="501965" y="1296016"/>
                            <a:pt x="534930" y="1218374"/>
                            <a:pt x="574781" y="1145015"/>
                          </a:cubicBezTo>
                          <a:lnTo>
                            <a:pt x="623992" y="1064011"/>
                          </a:lnTo>
                          <a:lnTo>
                            <a:pt x="400407" y="853664"/>
                          </a:lnTo>
                          <a:cubicBezTo>
                            <a:pt x="353782" y="809800"/>
                            <a:pt x="351544" y="736442"/>
                            <a:pt x="395409" y="689816"/>
                          </a:cubicBezTo>
                          <a:lnTo>
                            <a:pt x="713099" y="352132"/>
                          </a:lnTo>
                          <a:cubicBezTo>
                            <a:pt x="756963" y="305507"/>
                            <a:pt x="830321" y="303269"/>
                            <a:pt x="876947" y="347134"/>
                          </a:cubicBezTo>
                          <a:lnTo>
                            <a:pt x="1145639" y="599917"/>
                          </a:lnTo>
                          <a:lnTo>
                            <a:pt x="1209079" y="569356"/>
                          </a:lnTo>
                          <a:cubicBezTo>
                            <a:pt x="1286505" y="536608"/>
                            <a:pt x="1367780" y="511179"/>
                            <a:pt x="1452038" y="493937"/>
                          </a:cubicBezTo>
                          <a:lnTo>
                            <a:pt x="1464551" y="492028"/>
                          </a:lnTo>
                          <a:lnTo>
                            <a:pt x="1464551" y="115912"/>
                          </a:lnTo>
                          <a:cubicBezTo>
                            <a:pt x="1464551" y="51896"/>
                            <a:pt x="1516447" y="0"/>
                            <a:pt x="1580463" y="0"/>
                          </a:cubicBezTo>
                          <a:lnTo>
                            <a:pt x="2044098" y="0"/>
                          </a:lnTo>
                          <a:cubicBezTo>
                            <a:pt x="2108114" y="0"/>
                            <a:pt x="2160010" y="51896"/>
                            <a:pt x="2160010" y="115912"/>
                          </a:cubicBezTo>
                          <a:lnTo>
                            <a:pt x="2160010" y="548607"/>
                          </a:lnTo>
                          <a:lnTo>
                            <a:pt x="2216701" y="569356"/>
                          </a:lnTo>
                          <a:cubicBezTo>
                            <a:pt x="2255413" y="585730"/>
                            <a:pt x="2293164" y="603934"/>
                            <a:pt x="2329843" y="623860"/>
                          </a:cubicBezTo>
                          <a:lnTo>
                            <a:pt x="2411136" y="673246"/>
                          </a:lnTo>
                          <a:lnTo>
                            <a:pt x="2650097" y="401740"/>
                          </a:lnTo>
                          <a:cubicBezTo>
                            <a:pt x="2692391" y="353685"/>
                            <a:pt x="2765634" y="349015"/>
                            <a:pt x="2813689" y="391310"/>
                          </a:cubicBezTo>
                          <a:lnTo>
                            <a:pt x="3161724" y="697625"/>
                          </a:lnTo>
                          <a:cubicBezTo>
                            <a:pt x="3185751" y="718773"/>
                            <a:pt x="3198932" y="747657"/>
                            <a:pt x="3200819" y="777261"/>
                          </a:cubicBezTo>
                          <a:cubicBezTo>
                            <a:pt x="3202707" y="806866"/>
                            <a:pt x="3193301" y="837190"/>
                            <a:pt x="3172154" y="861218"/>
                          </a:cubicBezTo>
                          <a:lnTo>
                            <a:pt x="2876247" y="1197426"/>
                          </a:lnTo>
                          <a:lnTo>
                            <a:pt x="2905502" y="1258158"/>
                          </a:lnTo>
                          <a:cubicBezTo>
                            <a:pt x="2921877" y="1296870"/>
                            <a:pt x="2936421" y="1336546"/>
                            <a:pt x="2949027" y="1377075"/>
                          </a:cubicBezTo>
                          <a:lnTo>
                            <a:pt x="2961940" y="1427295"/>
                          </a:lnTo>
                          <a:lnTo>
                            <a:pt x="3393582" y="1427295"/>
                          </a:lnTo>
                          <a:cubicBezTo>
                            <a:pt x="3457598" y="1427295"/>
                            <a:pt x="3509494" y="1479191"/>
                            <a:pt x="3509494" y="1543207"/>
                          </a:cubicBezTo>
                          <a:close/>
                        </a:path>
                      </a:pathLst>
                    </a:custGeom>
                    <a:solidFill>
                      <a:srgbClr val="036A7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6" name="Group 345"/>
                <p:cNvGrpSpPr/>
                <p:nvPr/>
              </p:nvGrpSpPr>
              <p:grpSpPr>
                <a:xfrm>
                  <a:off x="3887068" y="3415477"/>
                  <a:ext cx="210574" cy="262050"/>
                  <a:chOff x="3031800" y="2751851"/>
                  <a:chExt cx="210574" cy="262050"/>
                </a:xfrm>
              </p:grpSpPr>
              <p:sp>
                <p:nvSpPr>
                  <p:cNvPr id="356" name="Rectangle 355"/>
                  <p:cNvSpPr/>
                  <p:nvPr/>
                </p:nvSpPr>
                <p:spPr>
                  <a:xfrm>
                    <a:off x="3114599" y="2902388"/>
                    <a:ext cx="45719" cy="99740"/>
                  </a:xfrm>
                  <a:prstGeom prst="rect">
                    <a:avLst/>
                  </a:prstGeom>
                  <a:solidFill>
                    <a:srgbClr val="15A7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Freeform 356"/>
                  <p:cNvSpPr/>
                  <p:nvPr/>
                </p:nvSpPr>
                <p:spPr>
                  <a:xfrm>
                    <a:off x="3031800" y="2751851"/>
                    <a:ext cx="210574" cy="262050"/>
                  </a:xfrm>
                  <a:custGeom>
                    <a:avLst/>
                    <a:gdLst>
                      <a:gd name="connsiteX0" fmla="*/ 1441371 w 3194463"/>
                      <a:gd name="connsiteY0" fmla="*/ 2645328 h 3975365"/>
                      <a:gd name="connsiteX1" fmla="*/ 1405208 w 3194463"/>
                      <a:gd name="connsiteY1" fmla="*/ 3627894 h 3975365"/>
                      <a:gd name="connsiteX2" fmla="*/ 1591294 w 3194463"/>
                      <a:gd name="connsiteY2" fmla="*/ 3714108 h 3975365"/>
                      <a:gd name="connsiteX3" fmla="*/ 1768591 w 3194463"/>
                      <a:gd name="connsiteY3" fmla="*/ 3602063 h 3975365"/>
                      <a:gd name="connsiteX4" fmla="*/ 1753093 w 3194463"/>
                      <a:gd name="connsiteY4" fmla="*/ 2645328 h 3975365"/>
                      <a:gd name="connsiteX5" fmla="*/ 1434186 w 3194463"/>
                      <a:gd name="connsiteY5" fmla="*/ 2352936 h 3975365"/>
                      <a:gd name="connsiteX6" fmla="*/ 1407973 w 3194463"/>
                      <a:gd name="connsiteY6" fmla="*/ 2379149 h 3975365"/>
                      <a:gd name="connsiteX7" fmla="*/ 1407973 w 3194463"/>
                      <a:gd name="connsiteY7" fmla="*/ 2483998 h 3975365"/>
                      <a:gd name="connsiteX8" fmla="*/ 1434186 w 3194463"/>
                      <a:gd name="connsiteY8" fmla="*/ 2510211 h 3975365"/>
                      <a:gd name="connsiteX9" fmla="*/ 1736528 w 3194463"/>
                      <a:gd name="connsiteY9" fmla="*/ 2510211 h 3975365"/>
                      <a:gd name="connsiteX10" fmla="*/ 1762741 w 3194463"/>
                      <a:gd name="connsiteY10" fmla="*/ 2483998 h 3975365"/>
                      <a:gd name="connsiteX11" fmla="*/ 1762741 w 3194463"/>
                      <a:gd name="connsiteY11" fmla="*/ 2379149 h 3975365"/>
                      <a:gd name="connsiteX12" fmla="*/ 1736528 w 3194463"/>
                      <a:gd name="connsiteY12" fmla="*/ 2352936 h 3975365"/>
                      <a:gd name="connsiteX13" fmla="*/ 1637310 w 3194463"/>
                      <a:gd name="connsiteY13" fmla="*/ 98 h 3975365"/>
                      <a:gd name="connsiteX14" fmla="*/ 2398815 w 3194463"/>
                      <a:gd name="connsiteY14" fmla="*/ 638396 h 3975365"/>
                      <a:gd name="connsiteX15" fmla="*/ 1983179 w 3194463"/>
                      <a:gd name="connsiteY15" fmla="*/ 2015934 h 3975365"/>
                      <a:gd name="connsiteX16" fmla="*/ 1960217 w 3194463"/>
                      <a:gd name="connsiteY16" fmla="*/ 2184253 h 3975365"/>
                      <a:gd name="connsiteX17" fmla="*/ 2113740 w 3194463"/>
                      <a:gd name="connsiteY17" fmla="*/ 2239573 h 3975365"/>
                      <a:gd name="connsiteX18" fmla="*/ 3075709 w 3194463"/>
                      <a:gd name="connsiteY18" fmla="*/ 2550326 h 3975365"/>
                      <a:gd name="connsiteX19" fmla="*/ 3182587 w 3194463"/>
                      <a:gd name="connsiteY19" fmla="*/ 2835333 h 3975365"/>
                      <a:gd name="connsiteX20" fmla="*/ 3194463 w 3194463"/>
                      <a:gd name="connsiteY20" fmla="*/ 3975365 h 3975365"/>
                      <a:gd name="connsiteX21" fmla="*/ 11876 w 3194463"/>
                      <a:gd name="connsiteY21" fmla="*/ 3975365 h 3975365"/>
                      <a:gd name="connsiteX22" fmla="*/ 0 w 3194463"/>
                      <a:gd name="connsiteY22" fmla="*/ 2728455 h 3975365"/>
                      <a:gd name="connsiteX23" fmla="*/ 190006 w 3194463"/>
                      <a:gd name="connsiteY23" fmla="*/ 2514699 h 3975365"/>
                      <a:gd name="connsiteX24" fmla="*/ 1200846 w 3194463"/>
                      <a:gd name="connsiteY24" fmla="*/ 2231872 h 3975365"/>
                      <a:gd name="connsiteX25" fmla="*/ 1259809 w 3194463"/>
                      <a:gd name="connsiteY25" fmla="*/ 2221034 h 3975365"/>
                      <a:gd name="connsiteX26" fmla="*/ 1223158 w 3194463"/>
                      <a:gd name="connsiteY26" fmla="*/ 2004059 h 3975365"/>
                      <a:gd name="connsiteX27" fmla="*/ 866899 w 3194463"/>
                      <a:gd name="connsiteY27" fmla="*/ 484017 h 3975365"/>
                      <a:gd name="connsiteX28" fmla="*/ 1637310 w 3194463"/>
                      <a:gd name="connsiteY28" fmla="*/ 98 h 3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94463" h="3975365">
                        <a:moveTo>
                          <a:pt x="1441371" y="2645328"/>
                        </a:moveTo>
                        <a:lnTo>
                          <a:pt x="1405208" y="3627894"/>
                        </a:lnTo>
                        <a:lnTo>
                          <a:pt x="1591294" y="3714108"/>
                        </a:lnTo>
                        <a:cubicBezTo>
                          <a:pt x="1651601" y="3683111"/>
                          <a:pt x="1713450" y="3643392"/>
                          <a:pt x="1768591" y="3602063"/>
                        </a:cubicBezTo>
                        <a:cubicBezTo>
                          <a:pt x="1778923" y="3277985"/>
                          <a:pt x="1758259" y="2964240"/>
                          <a:pt x="1753093" y="2645328"/>
                        </a:cubicBezTo>
                        <a:close/>
                        <a:moveTo>
                          <a:pt x="1434186" y="2352936"/>
                        </a:moveTo>
                        <a:cubicBezTo>
                          <a:pt x="1419709" y="2352936"/>
                          <a:pt x="1407973" y="2364672"/>
                          <a:pt x="1407973" y="2379149"/>
                        </a:cubicBezTo>
                        <a:lnTo>
                          <a:pt x="1407973" y="2483998"/>
                        </a:lnTo>
                        <a:cubicBezTo>
                          <a:pt x="1407973" y="2498475"/>
                          <a:pt x="1419709" y="2510211"/>
                          <a:pt x="1434186" y="2510211"/>
                        </a:cubicBezTo>
                        <a:lnTo>
                          <a:pt x="1736528" y="2510211"/>
                        </a:lnTo>
                        <a:cubicBezTo>
                          <a:pt x="1751005" y="2510211"/>
                          <a:pt x="1762741" y="2498475"/>
                          <a:pt x="1762741" y="2483998"/>
                        </a:cubicBezTo>
                        <a:lnTo>
                          <a:pt x="1762741" y="2379149"/>
                        </a:lnTo>
                        <a:cubicBezTo>
                          <a:pt x="1762741" y="2364672"/>
                          <a:pt x="1751005" y="2352936"/>
                          <a:pt x="1736528" y="2352936"/>
                        </a:cubicBezTo>
                        <a:close/>
                        <a:moveTo>
                          <a:pt x="1637310" y="98"/>
                        </a:moveTo>
                        <a:cubicBezTo>
                          <a:pt x="1966355" y="5046"/>
                          <a:pt x="2293916" y="197030"/>
                          <a:pt x="2398815" y="638396"/>
                        </a:cubicBezTo>
                        <a:cubicBezTo>
                          <a:pt x="2509651" y="840278"/>
                          <a:pt x="2287978" y="1909056"/>
                          <a:pt x="1983179" y="2015934"/>
                        </a:cubicBezTo>
                        <a:cubicBezTo>
                          <a:pt x="1938647" y="2054529"/>
                          <a:pt x="1917865" y="2128750"/>
                          <a:pt x="1960217" y="2184253"/>
                        </a:cubicBezTo>
                        <a:lnTo>
                          <a:pt x="2113740" y="2239573"/>
                        </a:lnTo>
                        <a:cubicBezTo>
                          <a:pt x="2509406" y="2347703"/>
                          <a:pt x="2774372" y="2467200"/>
                          <a:pt x="3075709" y="2550326"/>
                        </a:cubicBezTo>
                        <a:cubicBezTo>
                          <a:pt x="3166753" y="2617620"/>
                          <a:pt x="3198420" y="2708663"/>
                          <a:pt x="3182587" y="2835333"/>
                        </a:cubicBezTo>
                        <a:lnTo>
                          <a:pt x="3194463" y="3975365"/>
                        </a:lnTo>
                        <a:lnTo>
                          <a:pt x="11876" y="3975365"/>
                        </a:lnTo>
                        <a:lnTo>
                          <a:pt x="0" y="2728455"/>
                        </a:lnTo>
                        <a:cubicBezTo>
                          <a:pt x="51460" y="2609702"/>
                          <a:pt x="91045" y="2574076"/>
                          <a:pt x="190006" y="2514699"/>
                        </a:cubicBezTo>
                        <a:cubicBezTo>
                          <a:pt x="612569" y="2372690"/>
                          <a:pt x="880568" y="2294326"/>
                          <a:pt x="1200846" y="2231872"/>
                        </a:cubicBezTo>
                        <a:lnTo>
                          <a:pt x="1259809" y="2221034"/>
                        </a:lnTo>
                        <a:cubicBezTo>
                          <a:pt x="1306968" y="2148709"/>
                          <a:pt x="1282876" y="2076383"/>
                          <a:pt x="1223158" y="2004059"/>
                        </a:cubicBezTo>
                        <a:cubicBezTo>
                          <a:pt x="736269" y="1635924"/>
                          <a:pt x="748146" y="816527"/>
                          <a:pt x="866899" y="484017"/>
                        </a:cubicBezTo>
                        <a:cubicBezTo>
                          <a:pt x="977736" y="177239"/>
                          <a:pt x="1308265" y="-4850"/>
                          <a:pt x="1637310" y="98"/>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grpSp>
              <p:nvGrpSpPr>
                <p:cNvPr id="347" name="Group 346"/>
                <p:cNvGrpSpPr/>
                <p:nvPr/>
              </p:nvGrpSpPr>
              <p:grpSpPr>
                <a:xfrm>
                  <a:off x="3553445" y="1263228"/>
                  <a:ext cx="321499" cy="475283"/>
                  <a:chOff x="2542740" y="3311491"/>
                  <a:chExt cx="321499" cy="475283"/>
                </a:xfrm>
              </p:grpSpPr>
              <p:sp>
                <p:nvSpPr>
                  <p:cNvPr id="354" name="Oval 353"/>
                  <p:cNvSpPr/>
                  <p:nvPr/>
                </p:nvSpPr>
                <p:spPr>
                  <a:xfrm>
                    <a:off x="2542740" y="3359185"/>
                    <a:ext cx="229274" cy="229274"/>
                  </a:xfrm>
                  <a:prstGeom prst="ellipse">
                    <a:avLst/>
                  </a:prstGeom>
                  <a:solidFill>
                    <a:srgbClr val="72CE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5" name="Freeform 354"/>
                  <p:cNvSpPr/>
                  <p:nvPr/>
                </p:nvSpPr>
                <p:spPr>
                  <a:xfrm rot="19013049">
                    <a:off x="2593695" y="3311491"/>
                    <a:ext cx="270544" cy="475283"/>
                  </a:xfrm>
                  <a:custGeom>
                    <a:avLst/>
                    <a:gdLst>
                      <a:gd name="connsiteX0" fmla="*/ 1669743 w 3378202"/>
                      <a:gd name="connsiteY0" fmla="*/ 358129 h 5934751"/>
                      <a:gd name="connsiteX1" fmla="*/ 734274 w 3378202"/>
                      <a:gd name="connsiteY1" fmla="*/ 761650 h 5934751"/>
                      <a:gd name="connsiteX2" fmla="*/ 761651 w 3378202"/>
                      <a:gd name="connsiteY2" fmla="*/ 2643927 h 5934751"/>
                      <a:gd name="connsiteX3" fmla="*/ 2643928 w 3378202"/>
                      <a:gd name="connsiteY3" fmla="*/ 2616550 h 5934751"/>
                      <a:gd name="connsiteX4" fmla="*/ 2616552 w 3378202"/>
                      <a:gd name="connsiteY4" fmla="*/ 734273 h 5934751"/>
                      <a:gd name="connsiteX5" fmla="*/ 1669743 w 3378202"/>
                      <a:gd name="connsiteY5" fmla="*/ 358129 h 5934751"/>
                      <a:gd name="connsiteX6" fmla="*/ 1664536 w 3378202"/>
                      <a:gd name="connsiteY6" fmla="*/ 179 h 5934751"/>
                      <a:gd name="connsiteX7" fmla="*/ 2865979 w 3378202"/>
                      <a:gd name="connsiteY7" fmla="*/ 477482 h 5934751"/>
                      <a:gd name="connsiteX8" fmla="*/ 2900719 w 3378202"/>
                      <a:gd name="connsiteY8" fmla="*/ 2865978 h 5934751"/>
                      <a:gd name="connsiteX9" fmla="*/ 1875441 w 3378202"/>
                      <a:gd name="connsiteY9" fmla="*/ 3367937 h 5934751"/>
                      <a:gd name="connsiteX10" fmla="*/ 1860551 w 3378202"/>
                      <a:gd name="connsiteY10" fmla="*/ 3368866 h 5934751"/>
                      <a:gd name="connsiteX11" fmla="*/ 1860551 w 3378202"/>
                      <a:gd name="connsiteY11" fmla="*/ 3966251 h 5934751"/>
                      <a:gd name="connsiteX12" fmla="*/ 1888063 w 3378202"/>
                      <a:gd name="connsiteY12" fmla="*/ 3966251 h 5934751"/>
                      <a:gd name="connsiteX13" fmla="*/ 2063751 w 3378202"/>
                      <a:gd name="connsiteY13" fmla="*/ 4141939 h 5934751"/>
                      <a:gd name="connsiteX14" fmla="*/ 2063751 w 3378202"/>
                      <a:gd name="connsiteY14" fmla="*/ 5759063 h 5934751"/>
                      <a:gd name="connsiteX15" fmla="*/ 1888063 w 3378202"/>
                      <a:gd name="connsiteY15" fmla="*/ 5934751 h 5934751"/>
                      <a:gd name="connsiteX16" fmla="*/ 1490139 w 3378202"/>
                      <a:gd name="connsiteY16" fmla="*/ 5934751 h 5934751"/>
                      <a:gd name="connsiteX17" fmla="*/ 1314451 w 3378202"/>
                      <a:gd name="connsiteY17" fmla="*/ 5759063 h 5934751"/>
                      <a:gd name="connsiteX18" fmla="*/ 1314451 w 3378202"/>
                      <a:gd name="connsiteY18" fmla="*/ 4141939 h 5934751"/>
                      <a:gd name="connsiteX19" fmla="*/ 1490139 w 3378202"/>
                      <a:gd name="connsiteY19" fmla="*/ 3966251 h 5934751"/>
                      <a:gd name="connsiteX20" fmla="*/ 1517651 w 3378202"/>
                      <a:gd name="connsiteY20" fmla="*/ 3966251 h 5934751"/>
                      <a:gd name="connsiteX21" fmla="*/ 1517651 w 3378202"/>
                      <a:gd name="connsiteY21" fmla="*/ 3368242 h 5934751"/>
                      <a:gd name="connsiteX22" fmla="*/ 1390642 w 3378202"/>
                      <a:gd name="connsiteY22" fmla="*/ 3351796 h 5934751"/>
                      <a:gd name="connsiteX23" fmla="*/ 512223 w 3378202"/>
                      <a:gd name="connsiteY23" fmla="*/ 2900717 h 5934751"/>
                      <a:gd name="connsiteX24" fmla="*/ 477483 w 3378202"/>
                      <a:gd name="connsiteY24" fmla="*/ 512222 h 5934751"/>
                      <a:gd name="connsiteX25" fmla="*/ 1664536 w 3378202"/>
                      <a:gd name="connsiteY25" fmla="*/ 179 h 593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378202" h="5934751">
                        <a:moveTo>
                          <a:pt x="1669743" y="358129"/>
                        </a:moveTo>
                        <a:cubicBezTo>
                          <a:pt x="1329117" y="363083"/>
                          <a:pt x="990382" y="497981"/>
                          <a:pt x="734274" y="761650"/>
                        </a:cubicBezTo>
                        <a:cubicBezTo>
                          <a:pt x="222057" y="1288986"/>
                          <a:pt x="234314" y="2131710"/>
                          <a:pt x="761651" y="2643927"/>
                        </a:cubicBezTo>
                        <a:cubicBezTo>
                          <a:pt x="1288987" y="3156144"/>
                          <a:pt x="2131712" y="3143887"/>
                          <a:pt x="2643928" y="2616550"/>
                        </a:cubicBezTo>
                        <a:cubicBezTo>
                          <a:pt x="3156145" y="2089214"/>
                          <a:pt x="3143888" y="1246490"/>
                          <a:pt x="2616552" y="734273"/>
                        </a:cubicBezTo>
                        <a:cubicBezTo>
                          <a:pt x="2352883" y="478164"/>
                          <a:pt x="2010368" y="353174"/>
                          <a:pt x="1669743" y="358129"/>
                        </a:cubicBezTo>
                        <a:close/>
                        <a:moveTo>
                          <a:pt x="1664536" y="179"/>
                        </a:moveTo>
                        <a:cubicBezTo>
                          <a:pt x="2096769" y="-6108"/>
                          <a:pt x="2531400" y="152497"/>
                          <a:pt x="2865979" y="477482"/>
                        </a:cubicBezTo>
                        <a:cubicBezTo>
                          <a:pt x="3535137" y="1127454"/>
                          <a:pt x="3550690" y="2196820"/>
                          <a:pt x="2900719" y="2865978"/>
                        </a:cubicBezTo>
                        <a:cubicBezTo>
                          <a:pt x="2616356" y="3158734"/>
                          <a:pt x="2251719" y="3326387"/>
                          <a:pt x="1875441" y="3367937"/>
                        </a:cubicBezTo>
                        <a:lnTo>
                          <a:pt x="1860551" y="3368866"/>
                        </a:lnTo>
                        <a:lnTo>
                          <a:pt x="1860551" y="3966251"/>
                        </a:lnTo>
                        <a:lnTo>
                          <a:pt x="1888063" y="3966251"/>
                        </a:lnTo>
                        <a:cubicBezTo>
                          <a:pt x="1985093" y="3966251"/>
                          <a:pt x="2063751" y="4044909"/>
                          <a:pt x="2063751" y="4141939"/>
                        </a:cubicBezTo>
                        <a:lnTo>
                          <a:pt x="2063751" y="5759063"/>
                        </a:lnTo>
                        <a:cubicBezTo>
                          <a:pt x="2063751" y="5856093"/>
                          <a:pt x="1985093" y="5934751"/>
                          <a:pt x="1888063" y="5934751"/>
                        </a:cubicBezTo>
                        <a:lnTo>
                          <a:pt x="1490139" y="5934751"/>
                        </a:lnTo>
                        <a:cubicBezTo>
                          <a:pt x="1393109" y="5934751"/>
                          <a:pt x="1314451" y="5856093"/>
                          <a:pt x="1314451" y="5759063"/>
                        </a:cubicBezTo>
                        <a:lnTo>
                          <a:pt x="1314451" y="4141939"/>
                        </a:lnTo>
                        <a:cubicBezTo>
                          <a:pt x="1314451" y="4044909"/>
                          <a:pt x="1393109" y="3966251"/>
                          <a:pt x="1490139" y="3966251"/>
                        </a:cubicBezTo>
                        <a:lnTo>
                          <a:pt x="1517651" y="3966251"/>
                        </a:lnTo>
                        <a:lnTo>
                          <a:pt x="1517651" y="3368242"/>
                        </a:lnTo>
                        <a:lnTo>
                          <a:pt x="1390642" y="3351796"/>
                        </a:lnTo>
                        <a:cubicBezTo>
                          <a:pt x="1070371" y="3294607"/>
                          <a:pt x="763157" y="3144457"/>
                          <a:pt x="512223" y="2900717"/>
                        </a:cubicBezTo>
                        <a:cubicBezTo>
                          <a:pt x="-156935" y="2250746"/>
                          <a:pt x="-172488" y="1181380"/>
                          <a:pt x="477483" y="512222"/>
                        </a:cubicBezTo>
                        <a:cubicBezTo>
                          <a:pt x="802469" y="177643"/>
                          <a:pt x="1232304" y="6465"/>
                          <a:pt x="1664536" y="1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8" name="Group 347"/>
                <p:cNvGrpSpPr/>
                <p:nvPr/>
              </p:nvGrpSpPr>
              <p:grpSpPr>
                <a:xfrm>
                  <a:off x="3371435" y="3170069"/>
                  <a:ext cx="433974" cy="433974"/>
                  <a:chOff x="2438636" y="1648888"/>
                  <a:chExt cx="276805" cy="276805"/>
                </a:xfrm>
              </p:grpSpPr>
              <p:sp>
                <p:nvSpPr>
                  <p:cNvPr id="352" name="Oval 351"/>
                  <p:cNvSpPr/>
                  <p:nvPr/>
                </p:nvSpPr>
                <p:spPr>
                  <a:xfrm>
                    <a:off x="2438636" y="1648888"/>
                    <a:ext cx="276805" cy="2768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3" name="Freeform 352"/>
                  <p:cNvSpPr/>
                  <p:nvPr/>
                </p:nvSpPr>
                <p:spPr>
                  <a:xfrm>
                    <a:off x="2476043" y="1718291"/>
                    <a:ext cx="211688" cy="124488"/>
                  </a:xfrm>
                  <a:custGeom>
                    <a:avLst/>
                    <a:gdLst>
                      <a:gd name="connsiteX0" fmla="*/ 1504501 w 2987790"/>
                      <a:gd name="connsiteY0" fmla="*/ 0 h 1771474"/>
                      <a:gd name="connsiteX1" fmla="*/ 2144879 w 2987790"/>
                      <a:gd name="connsiteY1" fmla="*/ 521923 h 1771474"/>
                      <a:gd name="connsiteX2" fmla="*/ 2156890 w 2987790"/>
                      <a:gd name="connsiteY2" fmla="*/ 641073 h 1771474"/>
                      <a:gd name="connsiteX3" fmla="*/ 2215942 w 2987790"/>
                      <a:gd name="connsiteY3" fmla="*/ 635120 h 1771474"/>
                      <a:gd name="connsiteX4" fmla="*/ 2622102 w 2987790"/>
                      <a:gd name="connsiteY4" fmla="*/ 966150 h 1771474"/>
                      <a:gd name="connsiteX5" fmla="*/ 2625396 w 2987790"/>
                      <a:gd name="connsiteY5" fmla="*/ 998819 h 1771474"/>
                      <a:gd name="connsiteX6" fmla="*/ 2678307 w 2987790"/>
                      <a:gd name="connsiteY6" fmla="*/ 1004153 h 1771474"/>
                      <a:gd name="connsiteX7" fmla="*/ 2987790 w 2987790"/>
                      <a:gd name="connsiteY7" fmla="*/ 1383876 h 1771474"/>
                      <a:gd name="connsiteX8" fmla="*/ 2600192 w 2987790"/>
                      <a:gd name="connsiteY8" fmla="*/ 1771474 h 1771474"/>
                      <a:gd name="connsiteX9" fmla="*/ 2547200 w 2987790"/>
                      <a:gd name="connsiteY9" fmla="*/ 1767465 h 1771474"/>
                      <a:gd name="connsiteX10" fmla="*/ 755376 w 2987790"/>
                      <a:gd name="connsiteY10" fmla="*/ 1752382 h 1771474"/>
                      <a:gd name="connsiteX11" fmla="*/ 706385 w 2987790"/>
                      <a:gd name="connsiteY11" fmla="*/ 1756088 h 1771474"/>
                      <a:gd name="connsiteX12" fmla="*/ 0 w 2987790"/>
                      <a:gd name="connsiteY12" fmla="*/ 1049703 h 1771474"/>
                      <a:gd name="connsiteX13" fmla="*/ 706385 w 2987790"/>
                      <a:gd name="connsiteY13" fmla="*/ 343318 h 1771474"/>
                      <a:gd name="connsiteX14" fmla="*/ 848746 w 2987790"/>
                      <a:gd name="connsiteY14" fmla="*/ 357669 h 1771474"/>
                      <a:gd name="connsiteX15" fmla="*/ 913805 w 2987790"/>
                      <a:gd name="connsiteY15" fmla="*/ 377864 h 1771474"/>
                      <a:gd name="connsiteX16" fmla="*/ 962478 w 2987790"/>
                      <a:gd name="connsiteY16" fmla="*/ 288192 h 1771474"/>
                      <a:gd name="connsiteX17" fmla="*/ 1504501 w 2987790"/>
                      <a:gd name="connsiteY17" fmla="*/ 0 h 1771474"/>
                      <a:gd name="connsiteX0-1" fmla="*/ 1504501 w 2987790"/>
                      <a:gd name="connsiteY0-2" fmla="*/ 0 h 1771474"/>
                      <a:gd name="connsiteX1-3" fmla="*/ 2144879 w 2987790"/>
                      <a:gd name="connsiteY1-4" fmla="*/ 521923 h 1771474"/>
                      <a:gd name="connsiteX2-5" fmla="*/ 2156890 w 2987790"/>
                      <a:gd name="connsiteY2-6" fmla="*/ 641073 h 1771474"/>
                      <a:gd name="connsiteX3-7" fmla="*/ 2215942 w 2987790"/>
                      <a:gd name="connsiteY3-8" fmla="*/ 635120 h 1771474"/>
                      <a:gd name="connsiteX4-9" fmla="*/ 2622102 w 2987790"/>
                      <a:gd name="connsiteY4-10" fmla="*/ 966150 h 1771474"/>
                      <a:gd name="connsiteX5-11" fmla="*/ 2625396 w 2987790"/>
                      <a:gd name="connsiteY5-12" fmla="*/ 998819 h 1771474"/>
                      <a:gd name="connsiteX6-13" fmla="*/ 2678307 w 2987790"/>
                      <a:gd name="connsiteY6-14" fmla="*/ 1004153 h 1771474"/>
                      <a:gd name="connsiteX7-15" fmla="*/ 2987790 w 2987790"/>
                      <a:gd name="connsiteY7-16" fmla="*/ 1383876 h 1771474"/>
                      <a:gd name="connsiteX8-17" fmla="*/ 2600192 w 2987790"/>
                      <a:gd name="connsiteY8-18" fmla="*/ 1771474 h 1771474"/>
                      <a:gd name="connsiteX9-19" fmla="*/ 2547200 w 2987790"/>
                      <a:gd name="connsiteY9-20" fmla="*/ 1767465 h 1771474"/>
                      <a:gd name="connsiteX10-21" fmla="*/ 706385 w 2987790"/>
                      <a:gd name="connsiteY10-22" fmla="*/ 1756088 h 1771474"/>
                      <a:gd name="connsiteX11-23" fmla="*/ 0 w 2987790"/>
                      <a:gd name="connsiteY11-24" fmla="*/ 1049703 h 1771474"/>
                      <a:gd name="connsiteX12-25" fmla="*/ 706385 w 2987790"/>
                      <a:gd name="connsiteY12-26" fmla="*/ 343318 h 1771474"/>
                      <a:gd name="connsiteX13-27" fmla="*/ 848746 w 2987790"/>
                      <a:gd name="connsiteY13-28" fmla="*/ 357669 h 1771474"/>
                      <a:gd name="connsiteX14-29" fmla="*/ 913805 w 2987790"/>
                      <a:gd name="connsiteY14-30" fmla="*/ 377864 h 1771474"/>
                      <a:gd name="connsiteX15-31" fmla="*/ 962478 w 2987790"/>
                      <a:gd name="connsiteY15-32" fmla="*/ 288192 h 1771474"/>
                      <a:gd name="connsiteX16-33" fmla="*/ 1504501 w 2987790"/>
                      <a:gd name="connsiteY16-34" fmla="*/ 0 h 1771474"/>
                      <a:gd name="connsiteX0-35" fmla="*/ 1504501 w 2987790"/>
                      <a:gd name="connsiteY0-36" fmla="*/ 0 h 1771474"/>
                      <a:gd name="connsiteX1-37" fmla="*/ 2144879 w 2987790"/>
                      <a:gd name="connsiteY1-38" fmla="*/ 521923 h 1771474"/>
                      <a:gd name="connsiteX2-39" fmla="*/ 2156890 w 2987790"/>
                      <a:gd name="connsiteY2-40" fmla="*/ 641073 h 1771474"/>
                      <a:gd name="connsiteX3-41" fmla="*/ 2215942 w 2987790"/>
                      <a:gd name="connsiteY3-42" fmla="*/ 635120 h 1771474"/>
                      <a:gd name="connsiteX4-43" fmla="*/ 2622102 w 2987790"/>
                      <a:gd name="connsiteY4-44" fmla="*/ 966150 h 1771474"/>
                      <a:gd name="connsiteX5-45" fmla="*/ 2625396 w 2987790"/>
                      <a:gd name="connsiteY5-46" fmla="*/ 998819 h 1771474"/>
                      <a:gd name="connsiteX6-47" fmla="*/ 2678307 w 2987790"/>
                      <a:gd name="connsiteY6-48" fmla="*/ 1004153 h 1771474"/>
                      <a:gd name="connsiteX7-49" fmla="*/ 2987790 w 2987790"/>
                      <a:gd name="connsiteY7-50" fmla="*/ 1383876 h 1771474"/>
                      <a:gd name="connsiteX8-51" fmla="*/ 2600192 w 2987790"/>
                      <a:gd name="connsiteY8-52" fmla="*/ 1771474 h 1771474"/>
                      <a:gd name="connsiteX9-53" fmla="*/ 706385 w 2987790"/>
                      <a:gd name="connsiteY9-54" fmla="*/ 1756088 h 1771474"/>
                      <a:gd name="connsiteX10-55" fmla="*/ 0 w 2987790"/>
                      <a:gd name="connsiteY10-56" fmla="*/ 1049703 h 1771474"/>
                      <a:gd name="connsiteX11-57" fmla="*/ 706385 w 2987790"/>
                      <a:gd name="connsiteY11-58" fmla="*/ 343318 h 1771474"/>
                      <a:gd name="connsiteX12-59" fmla="*/ 848746 w 2987790"/>
                      <a:gd name="connsiteY12-60" fmla="*/ 357669 h 1771474"/>
                      <a:gd name="connsiteX13-61" fmla="*/ 913805 w 2987790"/>
                      <a:gd name="connsiteY13-62" fmla="*/ 377864 h 1771474"/>
                      <a:gd name="connsiteX14-63" fmla="*/ 962478 w 2987790"/>
                      <a:gd name="connsiteY14-64" fmla="*/ 288192 h 1771474"/>
                      <a:gd name="connsiteX15-65" fmla="*/ 1504501 w 2987790"/>
                      <a:gd name="connsiteY15-66" fmla="*/ 0 h 1771474"/>
                      <a:gd name="connsiteX0-67" fmla="*/ 1504501 w 2988645"/>
                      <a:gd name="connsiteY0-68" fmla="*/ 0 h 1769080"/>
                      <a:gd name="connsiteX1-69" fmla="*/ 2144879 w 2988645"/>
                      <a:gd name="connsiteY1-70" fmla="*/ 521923 h 1769080"/>
                      <a:gd name="connsiteX2-71" fmla="*/ 2156890 w 2988645"/>
                      <a:gd name="connsiteY2-72" fmla="*/ 641073 h 1769080"/>
                      <a:gd name="connsiteX3-73" fmla="*/ 2215942 w 2988645"/>
                      <a:gd name="connsiteY3-74" fmla="*/ 635120 h 1769080"/>
                      <a:gd name="connsiteX4-75" fmla="*/ 2622102 w 2988645"/>
                      <a:gd name="connsiteY4-76" fmla="*/ 966150 h 1769080"/>
                      <a:gd name="connsiteX5-77" fmla="*/ 2625396 w 2988645"/>
                      <a:gd name="connsiteY5-78" fmla="*/ 998819 h 1769080"/>
                      <a:gd name="connsiteX6-79" fmla="*/ 2678307 w 2988645"/>
                      <a:gd name="connsiteY6-80" fmla="*/ 1004153 h 1769080"/>
                      <a:gd name="connsiteX7-81" fmla="*/ 2987790 w 2988645"/>
                      <a:gd name="connsiteY7-82" fmla="*/ 1383876 h 1769080"/>
                      <a:gd name="connsiteX8-83" fmla="*/ 2597799 w 2988645"/>
                      <a:gd name="connsiteY8-84" fmla="*/ 1769080 h 1769080"/>
                      <a:gd name="connsiteX9-85" fmla="*/ 706385 w 2988645"/>
                      <a:gd name="connsiteY9-86" fmla="*/ 1756088 h 1769080"/>
                      <a:gd name="connsiteX10-87" fmla="*/ 0 w 2988645"/>
                      <a:gd name="connsiteY10-88" fmla="*/ 1049703 h 1769080"/>
                      <a:gd name="connsiteX11-89" fmla="*/ 706385 w 2988645"/>
                      <a:gd name="connsiteY11-90" fmla="*/ 343318 h 1769080"/>
                      <a:gd name="connsiteX12-91" fmla="*/ 848746 w 2988645"/>
                      <a:gd name="connsiteY12-92" fmla="*/ 357669 h 1769080"/>
                      <a:gd name="connsiteX13-93" fmla="*/ 913805 w 2988645"/>
                      <a:gd name="connsiteY13-94" fmla="*/ 377864 h 1769080"/>
                      <a:gd name="connsiteX14-95" fmla="*/ 962478 w 2988645"/>
                      <a:gd name="connsiteY14-96" fmla="*/ 288192 h 1769080"/>
                      <a:gd name="connsiteX15-97" fmla="*/ 1504501 w 2988645"/>
                      <a:gd name="connsiteY15-98" fmla="*/ 0 h 1769080"/>
                      <a:gd name="connsiteX0-99" fmla="*/ 1504501 w 2988645"/>
                      <a:gd name="connsiteY0-100" fmla="*/ 0 h 1764293"/>
                      <a:gd name="connsiteX1-101" fmla="*/ 2144879 w 2988645"/>
                      <a:gd name="connsiteY1-102" fmla="*/ 521923 h 1764293"/>
                      <a:gd name="connsiteX2-103" fmla="*/ 2156890 w 2988645"/>
                      <a:gd name="connsiteY2-104" fmla="*/ 641073 h 1764293"/>
                      <a:gd name="connsiteX3-105" fmla="*/ 2215942 w 2988645"/>
                      <a:gd name="connsiteY3-106" fmla="*/ 635120 h 1764293"/>
                      <a:gd name="connsiteX4-107" fmla="*/ 2622102 w 2988645"/>
                      <a:gd name="connsiteY4-108" fmla="*/ 966150 h 1764293"/>
                      <a:gd name="connsiteX5-109" fmla="*/ 2625396 w 2988645"/>
                      <a:gd name="connsiteY5-110" fmla="*/ 998819 h 1764293"/>
                      <a:gd name="connsiteX6-111" fmla="*/ 2678307 w 2988645"/>
                      <a:gd name="connsiteY6-112" fmla="*/ 1004153 h 1764293"/>
                      <a:gd name="connsiteX7-113" fmla="*/ 2987790 w 2988645"/>
                      <a:gd name="connsiteY7-114" fmla="*/ 1383876 h 1764293"/>
                      <a:gd name="connsiteX8-115" fmla="*/ 2597799 w 2988645"/>
                      <a:gd name="connsiteY8-116" fmla="*/ 1764293 h 1764293"/>
                      <a:gd name="connsiteX9-117" fmla="*/ 706385 w 2988645"/>
                      <a:gd name="connsiteY9-118" fmla="*/ 1756088 h 1764293"/>
                      <a:gd name="connsiteX10-119" fmla="*/ 0 w 2988645"/>
                      <a:gd name="connsiteY10-120" fmla="*/ 1049703 h 1764293"/>
                      <a:gd name="connsiteX11-121" fmla="*/ 706385 w 2988645"/>
                      <a:gd name="connsiteY11-122" fmla="*/ 343318 h 1764293"/>
                      <a:gd name="connsiteX12-123" fmla="*/ 848746 w 2988645"/>
                      <a:gd name="connsiteY12-124" fmla="*/ 357669 h 1764293"/>
                      <a:gd name="connsiteX13-125" fmla="*/ 913805 w 2988645"/>
                      <a:gd name="connsiteY13-126" fmla="*/ 377864 h 1764293"/>
                      <a:gd name="connsiteX14-127" fmla="*/ 962478 w 2988645"/>
                      <a:gd name="connsiteY14-128" fmla="*/ 288192 h 1764293"/>
                      <a:gd name="connsiteX15-129" fmla="*/ 1504501 w 2988645"/>
                      <a:gd name="connsiteY15-130" fmla="*/ 0 h 1764293"/>
                      <a:gd name="connsiteX0-131" fmla="*/ 1504501 w 2988645"/>
                      <a:gd name="connsiteY0-132" fmla="*/ 0 h 1764293"/>
                      <a:gd name="connsiteX1-133" fmla="*/ 2144879 w 2988645"/>
                      <a:gd name="connsiteY1-134" fmla="*/ 521923 h 1764293"/>
                      <a:gd name="connsiteX2-135" fmla="*/ 2156890 w 2988645"/>
                      <a:gd name="connsiteY2-136" fmla="*/ 641073 h 1764293"/>
                      <a:gd name="connsiteX3-137" fmla="*/ 2215942 w 2988645"/>
                      <a:gd name="connsiteY3-138" fmla="*/ 635120 h 1764293"/>
                      <a:gd name="connsiteX4-139" fmla="*/ 2622102 w 2988645"/>
                      <a:gd name="connsiteY4-140" fmla="*/ 966150 h 1764293"/>
                      <a:gd name="connsiteX5-141" fmla="*/ 2625396 w 2988645"/>
                      <a:gd name="connsiteY5-142" fmla="*/ 998819 h 1764293"/>
                      <a:gd name="connsiteX6-143" fmla="*/ 2678307 w 2988645"/>
                      <a:gd name="connsiteY6-144" fmla="*/ 1004153 h 1764293"/>
                      <a:gd name="connsiteX7-145" fmla="*/ 2987790 w 2988645"/>
                      <a:gd name="connsiteY7-146" fmla="*/ 1383876 h 1764293"/>
                      <a:gd name="connsiteX8-147" fmla="*/ 2597799 w 2988645"/>
                      <a:gd name="connsiteY8-148" fmla="*/ 1764293 h 1764293"/>
                      <a:gd name="connsiteX9-149" fmla="*/ 706385 w 2988645"/>
                      <a:gd name="connsiteY9-150" fmla="*/ 1756088 h 1764293"/>
                      <a:gd name="connsiteX10-151" fmla="*/ 0 w 2988645"/>
                      <a:gd name="connsiteY10-152" fmla="*/ 1049703 h 1764293"/>
                      <a:gd name="connsiteX11-153" fmla="*/ 706385 w 2988645"/>
                      <a:gd name="connsiteY11-154" fmla="*/ 343318 h 1764293"/>
                      <a:gd name="connsiteX12-155" fmla="*/ 848746 w 2988645"/>
                      <a:gd name="connsiteY12-156" fmla="*/ 357669 h 1764293"/>
                      <a:gd name="connsiteX13-157" fmla="*/ 913805 w 2988645"/>
                      <a:gd name="connsiteY13-158" fmla="*/ 377864 h 1764293"/>
                      <a:gd name="connsiteX14-159" fmla="*/ 962478 w 2988645"/>
                      <a:gd name="connsiteY14-160" fmla="*/ 288192 h 1764293"/>
                      <a:gd name="connsiteX15-161" fmla="*/ 1504501 w 2988645"/>
                      <a:gd name="connsiteY15-162" fmla="*/ 0 h 1764293"/>
                      <a:gd name="connsiteX0-163" fmla="*/ 1504501 w 2988599"/>
                      <a:gd name="connsiteY0-164" fmla="*/ 0 h 1761900"/>
                      <a:gd name="connsiteX1-165" fmla="*/ 2144879 w 2988599"/>
                      <a:gd name="connsiteY1-166" fmla="*/ 521923 h 1761900"/>
                      <a:gd name="connsiteX2-167" fmla="*/ 2156890 w 2988599"/>
                      <a:gd name="connsiteY2-168" fmla="*/ 641073 h 1761900"/>
                      <a:gd name="connsiteX3-169" fmla="*/ 2215942 w 2988599"/>
                      <a:gd name="connsiteY3-170" fmla="*/ 635120 h 1761900"/>
                      <a:gd name="connsiteX4-171" fmla="*/ 2622102 w 2988599"/>
                      <a:gd name="connsiteY4-172" fmla="*/ 966150 h 1761900"/>
                      <a:gd name="connsiteX5-173" fmla="*/ 2625396 w 2988599"/>
                      <a:gd name="connsiteY5-174" fmla="*/ 998819 h 1761900"/>
                      <a:gd name="connsiteX6-175" fmla="*/ 2678307 w 2988599"/>
                      <a:gd name="connsiteY6-176" fmla="*/ 1004153 h 1761900"/>
                      <a:gd name="connsiteX7-177" fmla="*/ 2987790 w 2988599"/>
                      <a:gd name="connsiteY7-178" fmla="*/ 1383876 h 1761900"/>
                      <a:gd name="connsiteX8-179" fmla="*/ 2600193 w 2988599"/>
                      <a:gd name="connsiteY8-180" fmla="*/ 1761900 h 1761900"/>
                      <a:gd name="connsiteX9-181" fmla="*/ 706385 w 2988599"/>
                      <a:gd name="connsiteY9-182" fmla="*/ 1756088 h 1761900"/>
                      <a:gd name="connsiteX10-183" fmla="*/ 0 w 2988599"/>
                      <a:gd name="connsiteY10-184" fmla="*/ 1049703 h 1761900"/>
                      <a:gd name="connsiteX11-185" fmla="*/ 706385 w 2988599"/>
                      <a:gd name="connsiteY11-186" fmla="*/ 343318 h 1761900"/>
                      <a:gd name="connsiteX12-187" fmla="*/ 848746 w 2988599"/>
                      <a:gd name="connsiteY12-188" fmla="*/ 357669 h 1761900"/>
                      <a:gd name="connsiteX13-189" fmla="*/ 913805 w 2988599"/>
                      <a:gd name="connsiteY13-190" fmla="*/ 377864 h 1761900"/>
                      <a:gd name="connsiteX14-191" fmla="*/ 962478 w 2988599"/>
                      <a:gd name="connsiteY14-192" fmla="*/ 288192 h 1761900"/>
                      <a:gd name="connsiteX15-193" fmla="*/ 1504501 w 2988599"/>
                      <a:gd name="connsiteY15-194" fmla="*/ 0 h 1761900"/>
                      <a:gd name="connsiteX0-195" fmla="*/ 1504501 w 2988553"/>
                      <a:gd name="connsiteY0-196" fmla="*/ 0 h 1757113"/>
                      <a:gd name="connsiteX1-197" fmla="*/ 2144879 w 2988553"/>
                      <a:gd name="connsiteY1-198" fmla="*/ 521923 h 1757113"/>
                      <a:gd name="connsiteX2-199" fmla="*/ 2156890 w 2988553"/>
                      <a:gd name="connsiteY2-200" fmla="*/ 641073 h 1757113"/>
                      <a:gd name="connsiteX3-201" fmla="*/ 2215942 w 2988553"/>
                      <a:gd name="connsiteY3-202" fmla="*/ 635120 h 1757113"/>
                      <a:gd name="connsiteX4-203" fmla="*/ 2622102 w 2988553"/>
                      <a:gd name="connsiteY4-204" fmla="*/ 966150 h 1757113"/>
                      <a:gd name="connsiteX5-205" fmla="*/ 2625396 w 2988553"/>
                      <a:gd name="connsiteY5-206" fmla="*/ 998819 h 1757113"/>
                      <a:gd name="connsiteX6-207" fmla="*/ 2678307 w 2988553"/>
                      <a:gd name="connsiteY6-208" fmla="*/ 1004153 h 1757113"/>
                      <a:gd name="connsiteX7-209" fmla="*/ 2987790 w 2988553"/>
                      <a:gd name="connsiteY7-210" fmla="*/ 1383876 h 1757113"/>
                      <a:gd name="connsiteX8-211" fmla="*/ 2602586 w 2988553"/>
                      <a:gd name="connsiteY8-212" fmla="*/ 1757113 h 1757113"/>
                      <a:gd name="connsiteX9-213" fmla="*/ 706385 w 2988553"/>
                      <a:gd name="connsiteY9-214" fmla="*/ 1756088 h 1757113"/>
                      <a:gd name="connsiteX10-215" fmla="*/ 0 w 2988553"/>
                      <a:gd name="connsiteY10-216" fmla="*/ 1049703 h 1757113"/>
                      <a:gd name="connsiteX11-217" fmla="*/ 706385 w 2988553"/>
                      <a:gd name="connsiteY11-218" fmla="*/ 343318 h 1757113"/>
                      <a:gd name="connsiteX12-219" fmla="*/ 848746 w 2988553"/>
                      <a:gd name="connsiteY12-220" fmla="*/ 357669 h 1757113"/>
                      <a:gd name="connsiteX13-221" fmla="*/ 913805 w 2988553"/>
                      <a:gd name="connsiteY13-222" fmla="*/ 377864 h 1757113"/>
                      <a:gd name="connsiteX14-223" fmla="*/ 962478 w 2988553"/>
                      <a:gd name="connsiteY14-224" fmla="*/ 288192 h 1757113"/>
                      <a:gd name="connsiteX15-225" fmla="*/ 1504501 w 2988553"/>
                      <a:gd name="connsiteY15-226" fmla="*/ 0 h 1757113"/>
                      <a:gd name="connsiteX0-227" fmla="*/ 1504501 w 2987795"/>
                      <a:gd name="connsiteY0-228" fmla="*/ 0 h 1757113"/>
                      <a:gd name="connsiteX1-229" fmla="*/ 2144879 w 2987795"/>
                      <a:gd name="connsiteY1-230" fmla="*/ 521923 h 1757113"/>
                      <a:gd name="connsiteX2-231" fmla="*/ 2156890 w 2987795"/>
                      <a:gd name="connsiteY2-232" fmla="*/ 641073 h 1757113"/>
                      <a:gd name="connsiteX3-233" fmla="*/ 2215942 w 2987795"/>
                      <a:gd name="connsiteY3-234" fmla="*/ 635120 h 1757113"/>
                      <a:gd name="connsiteX4-235" fmla="*/ 2622102 w 2987795"/>
                      <a:gd name="connsiteY4-236" fmla="*/ 966150 h 1757113"/>
                      <a:gd name="connsiteX5-237" fmla="*/ 2625396 w 2987795"/>
                      <a:gd name="connsiteY5-238" fmla="*/ 998819 h 1757113"/>
                      <a:gd name="connsiteX6-239" fmla="*/ 2678307 w 2987795"/>
                      <a:gd name="connsiteY6-240" fmla="*/ 1004153 h 1757113"/>
                      <a:gd name="connsiteX7-241" fmla="*/ 2987790 w 2987795"/>
                      <a:gd name="connsiteY7-242" fmla="*/ 1383876 h 1757113"/>
                      <a:gd name="connsiteX8-243" fmla="*/ 2602586 w 2987795"/>
                      <a:gd name="connsiteY8-244" fmla="*/ 1757113 h 1757113"/>
                      <a:gd name="connsiteX9-245" fmla="*/ 706385 w 2987795"/>
                      <a:gd name="connsiteY9-246" fmla="*/ 1756088 h 1757113"/>
                      <a:gd name="connsiteX10-247" fmla="*/ 0 w 2987795"/>
                      <a:gd name="connsiteY10-248" fmla="*/ 1049703 h 1757113"/>
                      <a:gd name="connsiteX11-249" fmla="*/ 706385 w 2987795"/>
                      <a:gd name="connsiteY11-250" fmla="*/ 343318 h 1757113"/>
                      <a:gd name="connsiteX12-251" fmla="*/ 848746 w 2987795"/>
                      <a:gd name="connsiteY12-252" fmla="*/ 357669 h 1757113"/>
                      <a:gd name="connsiteX13-253" fmla="*/ 913805 w 2987795"/>
                      <a:gd name="connsiteY13-254" fmla="*/ 377864 h 1757113"/>
                      <a:gd name="connsiteX14-255" fmla="*/ 962478 w 2987795"/>
                      <a:gd name="connsiteY14-256" fmla="*/ 288192 h 1757113"/>
                      <a:gd name="connsiteX15-257" fmla="*/ 1504501 w 2987795"/>
                      <a:gd name="connsiteY15-258" fmla="*/ 0 h 1757113"/>
                      <a:gd name="connsiteX0-259" fmla="*/ 1504501 w 2988365"/>
                      <a:gd name="connsiteY0-260" fmla="*/ 0 h 1757113"/>
                      <a:gd name="connsiteX1-261" fmla="*/ 2144879 w 2988365"/>
                      <a:gd name="connsiteY1-262" fmla="*/ 521923 h 1757113"/>
                      <a:gd name="connsiteX2-263" fmla="*/ 2156890 w 2988365"/>
                      <a:gd name="connsiteY2-264" fmla="*/ 641073 h 1757113"/>
                      <a:gd name="connsiteX3-265" fmla="*/ 2215942 w 2988365"/>
                      <a:gd name="connsiteY3-266" fmla="*/ 635120 h 1757113"/>
                      <a:gd name="connsiteX4-267" fmla="*/ 2622102 w 2988365"/>
                      <a:gd name="connsiteY4-268" fmla="*/ 966150 h 1757113"/>
                      <a:gd name="connsiteX5-269" fmla="*/ 2625396 w 2988365"/>
                      <a:gd name="connsiteY5-270" fmla="*/ 998819 h 1757113"/>
                      <a:gd name="connsiteX6-271" fmla="*/ 2678307 w 2988365"/>
                      <a:gd name="connsiteY6-272" fmla="*/ 1004153 h 1757113"/>
                      <a:gd name="connsiteX7-273" fmla="*/ 2987790 w 2988365"/>
                      <a:gd name="connsiteY7-274" fmla="*/ 1383876 h 1757113"/>
                      <a:gd name="connsiteX8-275" fmla="*/ 2602586 w 2988365"/>
                      <a:gd name="connsiteY8-276" fmla="*/ 1757113 h 1757113"/>
                      <a:gd name="connsiteX9-277" fmla="*/ 706385 w 2988365"/>
                      <a:gd name="connsiteY9-278" fmla="*/ 1756088 h 1757113"/>
                      <a:gd name="connsiteX10-279" fmla="*/ 0 w 2988365"/>
                      <a:gd name="connsiteY10-280" fmla="*/ 1049703 h 1757113"/>
                      <a:gd name="connsiteX11-281" fmla="*/ 706385 w 2988365"/>
                      <a:gd name="connsiteY11-282" fmla="*/ 343318 h 1757113"/>
                      <a:gd name="connsiteX12-283" fmla="*/ 848746 w 2988365"/>
                      <a:gd name="connsiteY12-284" fmla="*/ 357669 h 1757113"/>
                      <a:gd name="connsiteX13-285" fmla="*/ 913805 w 2988365"/>
                      <a:gd name="connsiteY13-286" fmla="*/ 377864 h 1757113"/>
                      <a:gd name="connsiteX14-287" fmla="*/ 962478 w 2988365"/>
                      <a:gd name="connsiteY14-288" fmla="*/ 288192 h 1757113"/>
                      <a:gd name="connsiteX15-289" fmla="*/ 1504501 w 2988365"/>
                      <a:gd name="connsiteY15-290" fmla="*/ 0 h 1757113"/>
                      <a:gd name="connsiteX0-291" fmla="*/ 1504501 w 2987914"/>
                      <a:gd name="connsiteY0-292" fmla="*/ 0 h 1757113"/>
                      <a:gd name="connsiteX1-293" fmla="*/ 2144879 w 2987914"/>
                      <a:gd name="connsiteY1-294" fmla="*/ 521923 h 1757113"/>
                      <a:gd name="connsiteX2-295" fmla="*/ 2156890 w 2987914"/>
                      <a:gd name="connsiteY2-296" fmla="*/ 641073 h 1757113"/>
                      <a:gd name="connsiteX3-297" fmla="*/ 2215942 w 2987914"/>
                      <a:gd name="connsiteY3-298" fmla="*/ 635120 h 1757113"/>
                      <a:gd name="connsiteX4-299" fmla="*/ 2622102 w 2987914"/>
                      <a:gd name="connsiteY4-300" fmla="*/ 966150 h 1757113"/>
                      <a:gd name="connsiteX5-301" fmla="*/ 2625396 w 2987914"/>
                      <a:gd name="connsiteY5-302" fmla="*/ 998819 h 1757113"/>
                      <a:gd name="connsiteX6-303" fmla="*/ 2678307 w 2987914"/>
                      <a:gd name="connsiteY6-304" fmla="*/ 1004153 h 1757113"/>
                      <a:gd name="connsiteX7-305" fmla="*/ 2987790 w 2987914"/>
                      <a:gd name="connsiteY7-306" fmla="*/ 1383876 h 1757113"/>
                      <a:gd name="connsiteX8-307" fmla="*/ 2602586 w 2987914"/>
                      <a:gd name="connsiteY8-308" fmla="*/ 1757113 h 1757113"/>
                      <a:gd name="connsiteX9-309" fmla="*/ 706385 w 2987914"/>
                      <a:gd name="connsiteY9-310" fmla="*/ 1756088 h 1757113"/>
                      <a:gd name="connsiteX10-311" fmla="*/ 0 w 2987914"/>
                      <a:gd name="connsiteY10-312" fmla="*/ 1049703 h 1757113"/>
                      <a:gd name="connsiteX11-313" fmla="*/ 706385 w 2987914"/>
                      <a:gd name="connsiteY11-314" fmla="*/ 343318 h 1757113"/>
                      <a:gd name="connsiteX12-315" fmla="*/ 848746 w 2987914"/>
                      <a:gd name="connsiteY12-316" fmla="*/ 357669 h 1757113"/>
                      <a:gd name="connsiteX13-317" fmla="*/ 913805 w 2987914"/>
                      <a:gd name="connsiteY13-318" fmla="*/ 377864 h 1757113"/>
                      <a:gd name="connsiteX14-319" fmla="*/ 962478 w 2987914"/>
                      <a:gd name="connsiteY14-320" fmla="*/ 288192 h 1757113"/>
                      <a:gd name="connsiteX15-321" fmla="*/ 1504501 w 2987914"/>
                      <a:gd name="connsiteY15-322" fmla="*/ 0 h 1757113"/>
                      <a:gd name="connsiteX0-323" fmla="*/ 1504501 w 2987914"/>
                      <a:gd name="connsiteY0-324" fmla="*/ 0 h 1757113"/>
                      <a:gd name="connsiteX1-325" fmla="*/ 2144879 w 2987914"/>
                      <a:gd name="connsiteY1-326" fmla="*/ 521923 h 1757113"/>
                      <a:gd name="connsiteX2-327" fmla="*/ 2156890 w 2987914"/>
                      <a:gd name="connsiteY2-328" fmla="*/ 641073 h 1757113"/>
                      <a:gd name="connsiteX3-329" fmla="*/ 2215942 w 2987914"/>
                      <a:gd name="connsiteY3-330" fmla="*/ 635120 h 1757113"/>
                      <a:gd name="connsiteX4-331" fmla="*/ 2622102 w 2987914"/>
                      <a:gd name="connsiteY4-332" fmla="*/ 966150 h 1757113"/>
                      <a:gd name="connsiteX5-333" fmla="*/ 2625396 w 2987914"/>
                      <a:gd name="connsiteY5-334" fmla="*/ 998819 h 1757113"/>
                      <a:gd name="connsiteX6-335" fmla="*/ 2678307 w 2987914"/>
                      <a:gd name="connsiteY6-336" fmla="*/ 1004153 h 1757113"/>
                      <a:gd name="connsiteX7-337" fmla="*/ 2987790 w 2987914"/>
                      <a:gd name="connsiteY7-338" fmla="*/ 1383876 h 1757113"/>
                      <a:gd name="connsiteX8-339" fmla="*/ 2602586 w 2987914"/>
                      <a:gd name="connsiteY8-340" fmla="*/ 1757113 h 1757113"/>
                      <a:gd name="connsiteX9-341" fmla="*/ 706385 w 2987914"/>
                      <a:gd name="connsiteY9-342" fmla="*/ 1756088 h 1757113"/>
                      <a:gd name="connsiteX10-343" fmla="*/ 0 w 2987914"/>
                      <a:gd name="connsiteY10-344" fmla="*/ 1049703 h 1757113"/>
                      <a:gd name="connsiteX11-345" fmla="*/ 706385 w 2987914"/>
                      <a:gd name="connsiteY11-346" fmla="*/ 343318 h 1757113"/>
                      <a:gd name="connsiteX12-347" fmla="*/ 848746 w 2987914"/>
                      <a:gd name="connsiteY12-348" fmla="*/ 357669 h 1757113"/>
                      <a:gd name="connsiteX13-349" fmla="*/ 913805 w 2987914"/>
                      <a:gd name="connsiteY13-350" fmla="*/ 377864 h 1757113"/>
                      <a:gd name="connsiteX14-351" fmla="*/ 962478 w 2987914"/>
                      <a:gd name="connsiteY14-352" fmla="*/ 288192 h 1757113"/>
                      <a:gd name="connsiteX15-353" fmla="*/ 1504501 w 2987914"/>
                      <a:gd name="connsiteY15-354" fmla="*/ 0 h 17571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2987914" h="1757113">
                        <a:moveTo>
                          <a:pt x="1504501" y="0"/>
                        </a:moveTo>
                        <a:cubicBezTo>
                          <a:pt x="1820380" y="0"/>
                          <a:pt x="2083928" y="224062"/>
                          <a:pt x="2144879" y="521923"/>
                        </a:cubicBezTo>
                        <a:lnTo>
                          <a:pt x="2156890" y="641073"/>
                        </a:lnTo>
                        <a:lnTo>
                          <a:pt x="2215942" y="635120"/>
                        </a:lnTo>
                        <a:cubicBezTo>
                          <a:pt x="2416289" y="635120"/>
                          <a:pt x="2583444" y="777231"/>
                          <a:pt x="2622102" y="966150"/>
                        </a:cubicBezTo>
                        <a:lnTo>
                          <a:pt x="2625396" y="998819"/>
                        </a:lnTo>
                        <a:lnTo>
                          <a:pt x="2678307" y="1004153"/>
                        </a:lnTo>
                        <a:cubicBezTo>
                          <a:pt x="2854928" y="1040295"/>
                          <a:pt x="2992649" y="1192873"/>
                          <a:pt x="2987790" y="1383876"/>
                        </a:cubicBezTo>
                        <a:cubicBezTo>
                          <a:pt x="2981498" y="1631199"/>
                          <a:pt x="2816650" y="1757113"/>
                          <a:pt x="2602586" y="1757113"/>
                        </a:cubicBezTo>
                        <a:lnTo>
                          <a:pt x="706385" y="1756088"/>
                        </a:lnTo>
                        <a:cubicBezTo>
                          <a:pt x="316259" y="1756088"/>
                          <a:pt x="0" y="1439829"/>
                          <a:pt x="0" y="1049703"/>
                        </a:cubicBezTo>
                        <a:cubicBezTo>
                          <a:pt x="0" y="659577"/>
                          <a:pt x="316259" y="343318"/>
                          <a:pt x="706385" y="343318"/>
                        </a:cubicBezTo>
                        <a:cubicBezTo>
                          <a:pt x="755151" y="343318"/>
                          <a:pt x="802762" y="348259"/>
                          <a:pt x="848746" y="357669"/>
                        </a:cubicBezTo>
                        <a:lnTo>
                          <a:pt x="913805" y="377864"/>
                        </a:lnTo>
                        <a:lnTo>
                          <a:pt x="962478" y="288192"/>
                        </a:lnTo>
                        <a:cubicBezTo>
                          <a:pt x="1079945" y="114317"/>
                          <a:pt x="1278873" y="0"/>
                          <a:pt x="1504501" y="0"/>
                        </a:cubicBezTo>
                        <a:close/>
                      </a:path>
                    </a:pathLst>
                  </a:custGeom>
                  <a:solidFill>
                    <a:srgbClr val="75D5C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grpSp>
              <p:nvGrpSpPr>
                <p:cNvPr id="349" name="Group 348"/>
                <p:cNvGrpSpPr/>
                <p:nvPr/>
              </p:nvGrpSpPr>
              <p:grpSpPr>
                <a:xfrm>
                  <a:off x="3206787" y="1308616"/>
                  <a:ext cx="183834" cy="324003"/>
                  <a:chOff x="4524765" y="2714356"/>
                  <a:chExt cx="183834" cy="324003"/>
                </a:xfrm>
              </p:grpSpPr>
              <p:sp>
                <p:nvSpPr>
                  <p:cNvPr id="350" name="Rectangle 349"/>
                  <p:cNvSpPr/>
                  <p:nvPr/>
                </p:nvSpPr>
                <p:spPr>
                  <a:xfrm>
                    <a:off x="4533970" y="2726529"/>
                    <a:ext cx="161675" cy="291798"/>
                  </a:xfrm>
                  <a:prstGeom prst="rect">
                    <a:avLst/>
                  </a:prstGeom>
                  <a:solidFill>
                    <a:srgbClr val="EF8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1" name="Freeform 350"/>
                  <p:cNvSpPr/>
                  <p:nvPr/>
                </p:nvSpPr>
                <p:spPr>
                  <a:xfrm>
                    <a:off x="4524765" y="2714356"/>
                    <a:ext cx="183834" cy="324003"/>
                  </a:xfrm>
                  <a:custGeom>
                    <a:avLst/>
                    <a:gdLst>
                      <a:gd name="connsiteX0" fmla="*/ 230002 w 1979359"/>
                      <a:gd name="connsiteY0" fmla="*/ 0 h 3488551"/>
                      <a:gd name="connsiteX1" fmla="*/ 1749357 w 1979359"/>
                      <a:gd name="connsiteY1" fmla="*/ 0 h 3488551"/>
                      <a:gd name="connsiteX2" fmla="*/ 1979359 w 1979359"/>
                      <a:gd name="connsiteY2" fmla="*/ 230002 h 3488551"/>
                      <a:gd name="connsiteX3" fmla="*/ 1979359 w 1979359"/>
                      <a:gd name="connsiteY3" fmla="*/ 3258549 h 3488551"/>
                      <a:gd name="connsiteX4" fmla="*/ 1749357 w 1979359"/>
                      <a:gd name="connsiteY4" fmla="*/ 3488551 h 3488551"/>
                      <a:gd name="connsiteX5" fmla="*/ 230002 w 1979359"/>
                      <a:gd name="connsiteY5" fmla="*/ 3488551 h 3488551"/>
                      <a:gd name="connsiteX6" fmla="*/ 0 w 1979359"/>
                      <a:gd name="connsiteY6" fmla="*/ 3258549 h 3488551"/>
                      <a:gd name="connsiteX7" fmla="*/ 0 w 1979359"/>
                      <a:gd name="connsiteY7" fmla="*/ 230002 h 3488551"/>
                      <a:gd name="connsiteX8" fmla="*/ 230002 w 1979359"/>
                      <a:gd name="connsiteY8" fmla="*/ 0 h 3488551"/>
                      <a:gd name="connsiteX9" fmla="*/ 574082 w 1979359"/>
                      <a:gd name="connsiteY9" fmla="*/ 200665 h 3488551"/>
                      <a:gd name="connsiteX10" fmla="*/ 505366 w 1979359"/>
                      <a:gd name="connsiteY10" fmla="*/ 269381 h 3488551"/>
                      <a:gd name="connsiteX11" fmla="*/ 574082 w 1979359"/>
                      <a:gd name="connsiteY11" fmla="*/ 338097 h 3488551"/>
                      <a:gd name="connsiteX12" fmla="*/ 1412963 w 1979359"/>
                      <a:gd name="connsiteY12" fmla="*/ 338097 h 3488551"/>
                      <a:gd name="connsiteX13" fmla="*/ 1481679 w 1979359"/>
                      <a:gd name="connsiteY13" fmla="*/ 269381 h 3488551"/>
                      <a:gd name="connsiteX14" fmla="*/ 1412963 w 1979359"/>
                      <a:gd name="connsiteY14" fmla="*/ 200665 h 3488551"/>
                      <a:gd name="connsiteX15" fmla="*/ 574082 w 1979359"/>
                      <a:gd name="connsiteY15" fmla="*/ 200665 h 3488551"/>
                      <a:gd name="connsiteX16" fmla="*/ 115261 w 1979359"/>
                      <a:gd name="connsiteY16" fmla="*/ 537882 h 3488551"/>
                      <a:gd name="connsiteX17" fmla="*/ 115261 w 1979359"/>
                      <a:gd name="connsiteY17" fmla="*/ 2973721 h 3488551"/>
                      <a:gd name="connsiteX18" fmla="*/ 1859537 w 1979359"/>
                      <a:gd name="connsiteY18" fmla="*/ 2973721 h 3488551"/>
                      <a:gd name="connsiteX19" fmla="*/ 1859537 w 1979359"/>
                      <a:gd name="connsiteY19" fmla="*/ 537882 h 3488551"/>
                      <a:gd name="connsiteX20" fmla="*/ 115261 w 1979359"/>
                      <a:gd name="connsiteY20" fmla="*/ 537882 h 3488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79359" h="3488551">
                        <a:moveTo>
                          <a:pt x="230002" y="0"/>
                        </a:moveTo>
                        <a:lnTo>
                          <a:pt x="1749357" y="0"/>
                        </a:lnTo>
                        <a:cubicBezTo>
                          <a:pt x="1876384" y="0"/>
                          <a:pt x="1979359" y="102975"/>
                          <a:pt x="1979359" y="230002"/>
                        </a:cubicBezTo>
                        <a:lnTo>
                          <a:pt x="1979359" y="3258549"/>
                        </a:lnTo>
                        <a:cubicBezTo>
                          <a:pt x="1979359" y="3385576"/>
                          <a:pt x="1876384" y="3488551"/>
                          <a:pt x="1749357" y="3488551"/>
                        </a:cubicBezTo>
                        <a:lnTo>
                          <a:pt x="230002" y="3488551"/>
                        </a:lnTo>
                        <a:cubicBezTo>
                          <a:pt x="102975" y="3488551"/>
                          <a:pt x="0" y="3385576"/>
                          <a:pt x="0" y="3258549"/>
                        </a:cubicBezTo>
                        <a:lnTo>
                          <a:pt x="0" y="230002"/>
                        </a:lnTo>
                        <a:cubicBezTo>
                          <a:pt x="0" y="102975"/>
                          <a:pt x="102975" y="0"/>
                          <a:pt x="230002" y="0"/>
                        </a:cubicBezTo>
                        <a:close/>
                        <a:moveTo>
                          <a:pt x="574082" y="200665"/>
                        </a:moveTo>
                        <a:cubicBezTo>
                          <a:pt x="536131" y="200665"/>
                          <a:pt x="505366" y="231430"/>
                          <a:pt x="505366" y="269381"/>
                        </a:cubicBezTo>
                        <a:cubicBezTo>
                          <a:pt x="505366" y="307332"/>
                          <a:pt x="536131" y="338097"/>
                          <a:pt x="574082" y="338097"/>
                        </a:cubicBezTo>
                        <a:lnTo>
                          <a:pt x="1412963" y="338097"/>
                        </a:lnTo>
                        <a:cubicBezTo>
                          <a:pt x="1450914" y="338097"/>
                          <a:pt x="1481679" y="307332"/>
                          <a:pt x="1481679" y="269381"/>
                        </a:cubicBezTo>
                        <a:cubicBezTo>
                          <a:pt x="1481679" y="231430"/>
                          <a:pt x="1450914" y="200665"/>
                          <a:pt x="1412963" y="200665"/>
                        </a:cubicBezTo>
                        <a:lnTo>
                          <a:pt x="574082" y="200665"/>
                        </a:lnTo>
                        <a:close/>
                        <a:moveTo>
                          <a:pt x="115261" y="537882"/>
                        </a:moveTo>
                        <a:lnTo>
                          <a:pt x="115261" y="2973721"/>
                        </a:lnTo>
                        <a:lnTo>
                          <a:pt x="1859537" y="2973721"/>
                        </a:lnTo>
                        <a:lnTo>
                          <a:pt x="1859537" y="537882"/>
                        </a:lnTo>
                        <a:lnTo>
                          <a:pt x="115261" y="53788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282" name="Group 281"/>
            <p:cNvGrpSpPr/>
            <p:nvPr/>
          </p:nvGrpSpPr>
          <p:grpSpPr>
            <a:xfrm>
              <a:off x="1" y="2468269"/>
              <a:ext cx="2317738" cy="2405644"/>
              <a:chOff x="1" y="3188522"/>
              <a:chExt cx="2977482" cy="3090407"/>
            </a:xfrm>
          </p:grpSpPr>
          <p:sp>
            <p:nvSpPr>
              <p:cNvPr id="283" name="Flowchart: Process 282"/>
              <p:cNvSpPr/>
              <p:nvPr/>
            </p:nvSpPr>
            <p:spPr>
              <a:xfrm rot="20052697">
                <a:off x="831089" y="5131987"/>
                <a:ext cx="91648" cy="597797"/>
              </a:xfrm>
              <a:prstGeom prst="flowChartProcess">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4" name="Rounded Rectangle 3"/>
              <p:cNvSpPr/>
              <p:nvPr/>
            </p:nvSpPr>
            <p:spPr>
              <a:xfrm rot="20705088">
                <a:off x="1014072" y="4698850"/>
                <a:ext cx="598764" cy="1085392"/>
              </a:xfrm>
              <a:custGeom>
                <a:avLst/>
                <a:gdLst>
                  <a:gd name="connsiteX0" fmla="*/ 0 w 696499"/>
                  <a:gd name="connsiteY0" fmla="*/ 117075 h 1086582"/>
                  <a:gd name="connsiteX1" fmla="*/ 117075 w 696499"/>
                  <a:gd name="connsiteY1" fmla="*/ 0 h 1086582"/>
                  <a:gd name="connsiteX2" fmla="*/ 579424 w 696499"/>
                  <a:gd name="connsiteY2" fmla="*/ 0 h 1086582"/>
                  <a:gd name="connsiteX3" fmla="*/ 696499 w 696499"/>
                  <a:gd name="connsiteY3" fmla="*/ 117075 h 1086582"/>
                  <a:gd name="connsiteX4" fmla="*/ 696499 w 696499"/>
                  <a:gd name="connsiteY4" fmla="*/ 969507 h 1086582"/>
                  <a:gd name="connsiteX5" fmla="*/ 579424 w 696499"/>
                  <a:gd name="connsiteY5" fmla="*/ 1086582 h 1086582"/>
                  <a:gd name="connsiteX6" fmla="*/ 117075 w 696499"/>
                  <a:gd name="connsiteY6" fmla="*/ 1086582 h 1086582"/>
                  <a:gd name="connsiteX7" fmla="*/ 0 w 696499"/>
                  <a:gd name="connsiteY7" fmla="*/ 969507 h 1086582"/>
                  <a:gd name="connsiteX8" fmla="*/ 0 w 696499"/>
                  <a:gd name="connsiteY8" fmla="*/ 117075 h 1086582"/>
                  <a:gd name="connsiteX0-1" fmla="*/ 0 w 696499"/>
                  <a:gd name="connsiteY0-2" fmla="*/ 117075 h 1086582"/>
                  <a:gd name="connsiteX1-3" fmla="*/ 117075 w 696499"/>
                  <a:gd name="connsiteY1-4" fmla="*/ 0 h 1086582"/>
                  <a:gd name="connsiteX2-5" fmla="*/ 579424 w 696499"/>
                  <a:gd name="connsiteY2-6" fmla="*/ 0 h 1086582"/>
                  <a:gd name="connsiteX3-7" fmla="*/ 593426 w 696499"/>
                  <a:gd name="connsiteY3-8" fmla="*/ 133977 h 1086582"/>
                  <a:gd name="connsiteX4-9" fmla="*/ 696499 w 696499"/>
                  <a:gd name="connsiteY4-10" fmla="*/ 969507 h 1086582"/>
                  <a:gd name="connsiteX5-11" fmla="*/ 579424 w 696499"/>
                  <a:gd name="connsiteY5-12" fmla="*/ 1086582 h 1086582"/>
                  <a:gd name="connsiteX6-13" fmla="*/ 117075 w 696499"/>
                  <a:gd name="connsiteY6-14" fmla="*/ 1086582 h 1086582"/>
                  <a:gd name="connsiteX7-15" fmla="*/ 0 w 696499"/>
                  <a:gd name="connsiteY7-16" fmla="*/ 969507 h 1086582"/>
                  <a:gd name="connsiteX8-17" fmla="*/ 0 w 696499"/>
                  <a:gd name="connsiteY8-18" fmla="*/ 117075 h 1086582"/>
                  <a:gd name="connsiteX0-19" fmla="*/ 0 w 696499"/>
                  <a:gd name="connsiteY0-20" fmla="*/ 117075 h 1086582"/>
                  <a:gd name="connsiteX1-21" fmla="*/ 117075 w 696499"/>
                  <a:gd name="connsiteY1-22" fmla="*/ 0 h 1086582"/>
                  <a:gd name="connsiteX2-23" fmla="*/ 579424 w 696499"/>
                  <a:gd name="connsiteY2-24" fmla="*/ 0 h 1086582"/>
                  <a:gd name="connsiteX3-25" fmla="*/ 593426 w 696499"/>
                  <a:gd name="connsiteY3-26" fmla="*/ 133977 h 1086582"/>
                  <a:gd name="connsiteX4-27" fmla="*/ 696499 w 696499"/>
                  <a:gd name="connsiteY4-28" fmla="*/ 969507 h 1086582"/>
                  <a:gd name="connsiteX5-29" fmla="*/ 579424 w 696499"/>
                  <a:gd name="connsiteY5-30" fmla="*/ 1086582 h 1086582"/>
                  <a:gd name="connsiteX6-31" fmla="*/ 117075 w 696499"/>
                  <a:gd name="connsiteY6-32" fmla="*/ 1086582 h 1086582"/>
                  <a:gd name="connsiteX7-33" fmla="*/ 0 w 696499"/>
                  <a:gd name="connsiteY7-34" fmla="*/ 969507 h 1086582"/>
                  <a:gd name="connsiteX8-35" fmla="*/ 0 w 696499"/>
                  <a:gd name="connsiteY8-36" fmla="*/ 117075 h 1086582"/>
                  <a:gd name="connsiteX0-37" fmla="*/ 0 w 625586"/>
                  <a:gd name="connsiteY0-38" fmla="*/ 117075 h 1086582"/>
                  <a:gd name="connsiteX1-39" fmla="*/ 117075 w 625586"/>
                  <a:gd name="connsiteY1-40" fmla="*/ 0 h 1086582"/>
                  <a:gd name="connsiteX2-41" fmla="*/ 579424 w 625586"/>
                  <a:gd name="connsiteY2-42" fmla="*/ 0 h 1086582"/>
                  <a:gd name="connsiteX3-43" fmla="*/ 593426 w 625586"/>
                  <a:gd name="connsiteY3-44" fmla="*/ 133977 h 1086582"/>
                  <a:gd name="connsiteX4-45" fmla="*/ 621921 w 625586"/>
                  <a:gd name="connsiteY4-46" fmla="*/ 860928 h 1086582"/>
                  <a:gd name="connsiteX5-47" fmla="*/ 579424 w 625586"/>
                  <a:gd name="connsiteY5-48" fmla="*/ 1086582 h 1086582"/>
                  <a:gd name="connsiteX6-49" fmla="*/ 117075 w 625586"/>
                  <a:gd name="connsiteY6-50" fmla="*/ 1086582 h 1086582"/>
                  <a:gd name="connsiteX7-51" fmla="*/ 0 w 625586"/>
                  <a:gd name="connsiteY7-52" fmla="*/ 969507 h 1086582"/>
                  <a:gd name="connsiteX8-53" fmla="*/ 0 w 625586"/>
                  <a:gd name="connsiteY8-54" fmla="*/ 117075 h 1086582"/>
                  <a:gd name="connsiteX0-55" fmla="*/ 0 w 621938"/>
                  <a:gd name="connsiteY0-56" fmla="*/ 117075 h 1086582"/>
                  <a:gd name="connsiteX1-57" fmla="*/ 117075 w 621938"/>
                  <a:gd name="connsiteY1-58" fmla="*/ 0 h 1086582"/>
                  <a:gd name="connsiteX2-59" fmla="*/ 579424 w 621938"/>
                  <a:gd name="connsiteY2-60" fmla="*/ 0 h 1086582"/>
                  <a:gd name="connsiteX3-61" fmla="*/ 593426 w 621938"/>
                  <a:gd name="connsiteY3-62" fmla="*/ 133977 h 1086582"/>
                  <a:gd name="connsiteX4-63" fmla="*/ 621921 w 621938"/>
                  <a:gd name="connsiteY4-64" fmla="*/ 860928 h 1086582"/>
                  <a:gd name="connsiteX5-65" fmla="*/ 560070 w 621938"/>
                  <a:gd name="connsiteY5-66" fmla="*/ 992713 h 1086582"/>
                  <a:gd name="connsiteX6-67" fmla="*/ 117075 w 621938"/>
                  <a:gd name="connsiteY6-68" fmla="*/ 1086582 h 1086582"/>
                  <a:gd name="connsiteX7-69" fmla="*/ 0 w 621938"/>
                  <a:gd name="connsiteY7-70" fmla="*/ 969507 h 1086582"/>
                  <a:gd name="connsiteX8-71" fmla="*/ 0 w 621938"/>
                  <a:gd name="connsiteY8-72" fmla="*/ 117075 h 1086582"/>
                  <a:gd name="connsiteX0-73" fmla="*/ 0 w 612301"/>
                  <a:gd name="connsiteY0-74" fmla="*/ 117075 h 1086582"/>
                  <a:gd name="connsiteX1-75" fmla="*/ 117075 w 612301"/>
                  <a:gd name="connsiteY1-76" fmla="*/ 0 h 1086582"/>
                  <a:gd name="connsiteX2-77" fmla="*/ 579424 w 612301"/>
                  <a:gd name="connsiteY2-78" fmla="*/ 0 h 1086582"/>
                  <a:gd name="connsiteX3-79" fmla="*/ 593426 w 612301"/>
                  <a:gd name="connsiteY3-80" fmla="*/ 133977 h 1086582"/>
                  <a:gd name="connsiteX4-81" fmla="*/ 580804 w 612301"/>
                  <a:gd name="connsiteY4-82" fmla="*/ 830262 h 1086582"/>
                  <a:gd name="connsiteX5-83" fmla="*/ 560070 w 612301"/>
                  <a:gd name="connsiteY5-84" fmla="*/ 992713 h 1086582"/>
                  <a:gd name="connsiteX6-85" fmla="*/ 117075 w 612301"/>
                  <a:gd name="connsiteY6-86" fmla="*/ 1086582 h 1086582"/>
                  <a:gd name="connsiteX7-87" fmla="*/ 0 w 612301"/>
                  <a:gd name="connsiteY7-88" fmla="*/ 969507 h 1086582"/>
                  <a:gd name="connsiteX8-89" fmla="*/ 0 w 612301"/>
                  <a:gd name="connsiteY8-90" fmla="*/ 117075 h 1086582"/>
                  <a:gd name="connsiteX0-91" fmla="*/ 0 w 612301"/>
                  <a:gd name="connsiteY0-92" fmla="*/ 117075 h 1086582"/>
                  <a:gd name="connsiteX1-93" fmla="*/ 117075 w 612301"/>
                  <a:gd name="connsiteY1-94" fmla="*/ 0 h 1086582"/>
                  <a:gd name="connsiteX2-95" fmla="*/ 579424 w 612301"/>
                  <a:gd name="connsiteY2-96" fmla="*/ 0 h 1086582"/>
                  <a:gd name="connsiteX3-97" fmla="*/ 593426 w 612301"/>
                  <a:gd name="connsiteY3-98" fmla="*/ 133977 h 1086582"/>
                  <a:gd name="connsiteX4-99" fmla="*/ 580804 w 612301"/>
                  <a:gd name="connsiteY4-100" fmla="*/ 830262 h 1086582"/>
                  <a:gd name="connsiteX5-101" fmla="*/ 560070 w 612301"/>
                  <a:gd name="connsiteY5-102" fmla="*/ 992713 h 1086582"/>
                  <a:gd name="connsiteX6-103" fmla="*/ 117075 w 612301"/>
                  <a:gd name="connsiteY6-104" fmla="*/ 1086582 h 1086582"/>
                  <a:gd name="connsiteX7-105" fmla="*/ 0 w 612301"/>
                  <a:gd name="connsiteY7-106" fmla="*/ 969507 h 1086582"/>
                  <a:gd name="connsiteX8-107" fmla="*/ 0 w 612301"/>
                  <a:gd name="connsiteY8-108" fmla="*/ 117075 h 1086582"/>
                  <a:gd name="connsiteX0-109" fmla="*/ 0 w 612301"/>
                  <a:gd name="connsiteY0-110" fmla="*/ 117075 h 1086582"/>
                  <a:gd name="connsiteX1-111" fmla="*/ 117075 w 612301"/>
                  <a:gd name="connsiteY1-112" fmla="*/ 0 h 1086582"/>
                  <a:gd name="connsiteX2-113" fmla="*/ 579424 w 612301"/>
                  <a:gd name="connsiteY2-114" fmla="*/ 0 h 1086582"/>
                  <a:gd name="connsiteX3-115" fmla="*/ 593426 w 612301"/>
                  <a:gd name="connsiteY3-116" fmla="*/ 133977 h 1086582"/>
                  <a:gd name="connsiteX4-117" fmla="*/ 580804 w 612301"/>
                  <a:gd name="connsiteY4-118" fmla="*/ 830262 h 1086582"/>
                  <a:gd name="connsiteX5-119" fmla="*/ 560070 w 612301"/>
                  <a:gd name="connsiteY5-120" fmla="*/ 992713 h 1086582"/>
                  <a:gd name="connsiteX6-121" fmla="*/ 117075 w 612301"/>
                  <a:gd name="connsiteY6-122" fmla="*/ 1086582 h 1086582"/>
                  <a:gd name="connsiteX7-123" fmla="*/ 0 w 612301"/>
                  <a:gd name="connsiteY7-124" fmla="*/ 969507 h 1086582"/>
                  <a:gd name="connsiteX8-125" fmla="*/ 0 w 612301"/>
                  <a:gd name="connsiteY8-126" fmla="*/ 117075 h 1086582"/>
                  <a:gd name="connsiteX0-127" fmla="*/ 0 w 612301"/>
                  <a:gd name="connsiteY0-128" fmla="*/ 117075 h 1086582"/>
                  <a:gd name="connsiteX1-129" fmla="*/ 117075 w 612301"/>
                  <a:gd name="connsiteY1-130" fmla="*/ 0 h 1086582"/>
                  <a:gd name="connsiteX2-131" fmla="*/ 579424 w 612301"/>
                  <a:gd name="connsiteY2-132" fmla="*/ 0 h 1086582"/>
                  <a:gd name="connsiteX3-133" fmla="*/ 593426 w 612301"/>
                  <a:gd name="connsiteY3-134" fmla="*/ 133977 h 1086582"/>
                  <a:gd name="connsiteX4-135" fmla="*/ 580804 w 612301"/>
                  <a:gd name="connsiteY4-136" fmla="*/ 830262 h 1086582"/>
                  <a:gd name="connsiteX5-137" fmla="*/ 560070 w 612301"/>
                  <a:gd name="connsiteY5-138" fmla="*/ 992713 h 1086582"/>
                  <a:gd name="connsiteX6-139" fmla="*/ 117075 w 612301"/>
                  <a:gd name="connsiteY6-140" fmla="*/ 1086582 h 1086582"/>
                  <a:gd name="connsiteX7-141" fmla="*/ 0 w 612301"/>
                  <a:gd name="connsiteY7-142" fmla="*/ 969507 h 1086582"/>
                  <a:gd name="connsiteX8-143" fmla="*/ 0 w 612301"/>
                  <a:gd name="connsiteY8-144" fmla="*/ 117075 h 1086582"/>
                  <a:gd name="connsiteX0-145" fmla="*/ 0 w 612301"/>
                  <a:gd name="connsiteY0-146" fmla="*/ 117075 h 1086582"/>
                  <a:gd name="connsiteX1-147" fmla="*/ 117075 w 612301"/>
                  <a:gd name="connsiteY1-148" fmla="*/ 0 h 1086582"/>
                  <a:gd name="connsiteX2-149" fmla="*/ 579424 w 612301"/>
                  <a:gd name="connsiteY2-150" fmla="*/ 0 h 1086582"/>
                  <a:gd name="connsiteX3-151" fmla="*/ 593426 w 612301"/>
                  <a:gd name="connsiteY3-152" fmla="*/ 133977 h 1086582"/>
                  <a:gd name="connsiteX4-153" fmla="*/ 580804 w 612301"/>
                  <a:gd name="connsiteY4-154" fmla="*/ 830262 h 1086582"/>
                  <a:gd name="connsiteX5-155" fmla="*/ 560070 w 612301"/>
                  <a:gd name="connsiteY5-156" fmla="*/ 992713 h 1086582"/>
                  <a:gd name="connsiteX6-157" fmla="*/ 117075 w 612301"/>
                  <a:gd name="connsiteY6-158" fmla="*/ 1086582 h 1086582"/>
                  <a:gd name="connsiteX7-159" fmla="*/ 0 w 612301"/>
                  <a:gd name="connsiteY7-160" fmla="*/ 969507 h 1086582"/>
                  <a:gd name="connsiteX8-161" fmla="*/ 0 w 612301"/>
                  <a:gd name="connsiteY8-162" fmla="*/ 117075 h 1086582"/>
                  <a:gd name="connsiteX0-163" fmla="*/ 0 w 604830"/>
                  <a:gd name="connsiteY0-164" fmla="*/ 126882 h 1096389"/>
                  <a:gd name="connsiteX1-165" fmla="*/ 117075 w 604830"/>
                  <a:gd name="connsiteY1-166" fmla="*/ 9807 h 1096389"/>
                  <a:gd name="connsiteX2-167" fmla="*/ 542607 w 604830"/>
                  <a:gd name="connsiteY2-168" fmla="*/ 0 h 1096389"/>
                  <a:gd name="connsiteX3-169" fmla="*/ 593426 w 604830"/>
                  <a:gd name="connsiteY3-170" fmla="*/ 143784 h 1096389"/>
                  <a:gd name="connsiteX4-171" fmla="*/ 580804 w 604830"/>
                  <a:gd name="connsiteY4-172" fmla="*/ 840069 h 1096389"/>
                  <a:gd name="connsiteX5-173" fmla="*/ 560070 w 604830"/>
                  <a:gd name="connsiteY5-174" fmla="*/ 1002520 h 1096389"/>
                  <a:gd name="connsiteX6-175" fmla="*/ 117075 w 604830"/>
                  <a:gd name="connsiteY6-176" fmla="*/ 1096389 h 1096389"/>
                  <a:gd name="connsiteX7-177" fmla="*/ 0 w 604830"/>
                  <a:gd name="connsiteY7-178" fmla="*/ 979314 h 1096389"/>
                  <a:gd name="connsiteX8-179" fmla="*/ 0 w 604830"/>
                  <a:gd name="connsiteY8-180" fmla="*/ 126882 h 1096389"/>
                  <a:gd name="connsiteX0-181" fmla="*/ 0 w 604830"/>
                  <a:gd name="connsiteY0-182" fmla="*/ 126882 h 1096389"/>
                  <a:gd name="connsiteX1-183" fmla="*/ 117075 w 604830"/>
                  <a:gd name="connsiteY1-184" fmla="*/ 9807 h 1096389"/>
                  <a:gd name="connsiteX2-185" fmla="*/ 542607 w 604830"/>
                  <a:gd name="connsiteY2-186" fmla="*/ 0 h 1096389"/>
                  <a:gd name="connsiteX3-187" fmla="*/ 593426 w 604830"/>
                  <a:gd name="connsiteY3-188" fmla="*/ 143784 h 1096389"/>
                  <a:gd name="connsiteX4-189" fmla="*/ 580804 w 604830"/>
                  <a:gd name="connsiteY4-190" fmla="*/ 840069 h 1096389"/>
                  <a:gd name="connsiteX5-191" fmla="*/ 560070 w 604830"/>
                  <a:gd name="connsiteY5-192" fmla="*/ 1002520 h 1096389"/>
                  <a:gd name="connsiteX6-193" fmla="*/ 117075 w 604830"/>
                  <a:gd name="connsiteY6-194" fmla="*/ 1096389 h 1096389"/>
                  <a:gd name="connsiteX7-195" fmla="*/ 0 w 604830"/>
                  <a:gd name="connsiteY7-196" fmla="*/ 979314 h 1096389"/>
                  <a:gd name="connsiteX8-197" fmla="*/ 0 w 604830"/>
                  <a:gd name="connsiteY8-198" fmla="*/ 126882 h 1096389"/>
                  <a:gd name="connsiteX0-199" fmla="*/ 0 w 604830"/>
                  <a:gd name="connsiteY0-200" fmla="*/ 126882 h 1096389"/>
                  <a:gd name="connsiteX1-201" fmla="*/ 117075 w 604830"/>
                  <a:gd name="connsiteY1-202" fmla="*/ 9807 h 1096389"/>
                  <a:gd name="connsiteX2-203" fmla="*/ 542607 w 604830"/>
                  <a:gd name="connsiteY2-204" fmla="*/ 0 h 1096389"/>
                  <a:gd name="connsiteX3-205" fmla="*/ 593426 w 604830"/>
                  <a:gd name="connsiteY3-206" fmla="*/ 143784 h 1096389"/>
                  <a:gd name="connsiteX4-207" fmla="*/ 580804 w 604830"/>
                  <a:gd name="connsiteY4-208" fmla="*/ 840069 h 1096389"/>
                  <a:gd name="connsiteX5-209" fmla="*/ 560070 w 604830"/>
                  <a:gd name="connsiteY5-210" fmla="*/ 1002520 h 1096389"/>
                  <a:gd name="connsiteX6-211" fmla="*/ 117075 w 604830"/>
                  <a:gd name="connsiteY6-212" fmla="*/ 1096389 h 1096389"/>
                  <a:gd name="connsiteX7-213" fmla="*/ 0 w 604830"/>
                  <a:gd name="connsiteY7-214" fmla="*/ 979314 h 1096389"/>
                  <a:gd name="connsiteX8-215" fmla="*/ 0 w 604830"/>
                  <a:gd name="connsiteY8-216" fmla="*/ 126882 h 109638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04830" h="1096389">
                    <a:moveTo>
                      <a:pt x="0" y="126882"/>
                    </a:moveTo>
                    <a:cubicBezTo>
                      <a:pt x="0" y="62223"/>
                      <a:pt x="52416" y="9807"/>
                      <a:pt x="117075" y="9807"/>
                    </a:cubicBezTo>
                    <a:lnTo>
                      <a:pt x="542607" y="0"/>
                    </a:lnTo>
                    <a:cubicBezTo>
                      <a:pt x="607266" y="0"/>
                      <a:pt x="603775" y="79959"/>
                      <a:pt x="593426" y="143784"/>
                    </a:cubicBezTo>
                    <a:cubicBezTo>
                      <a:pt x="529341" y="539000"/>
                      <a:pt x="527730" y="551645"/>
                      <a:pt x="580804" y="840069"/>
                    </a:cubicBezTo>
                    <a:cubicBezTo>
                      <a:pt x="608416" y="912083"/>
                      <a:pt x="624105" y="967854"/>
                      <a:pt x="560070" y="1002520"/>
                    </a:cubicBezTo>
                    <a:lnTo>
                      <a:pt x="117075" y="1096389"/>
                    </a:lnTo>
                    <a:cubicBezTo>
                      <a:pt x="52416" y="1096389"/>
                      <a:pt x="0" y="1043973"/>
                      <a:pt x="0" y="979314"/>
                    </a:cubicBezTo>
                    <a:lnTo>
                      <a:pt x="0" y="126882"/>
                    </a:lnTo>
                    <a:close/>
                  </a:path>
                </a:pathLst>
              </a:custGeom>
              <a:solidFill>
                <a:srgbClr val="40404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5" name="Group 284"/>
              <p:cNvGrpSpPr/>
              <p:nvPr/>
            </p:nvGrpSpPr>
            <p:grpSpPr>
              <a:xfrm rot="21185821" flipH="1">
                <a:off x="1270035" y="4891922"/>
                <a:ext cx="361917" cy="547342"/>
                <a:chOff x="6680267" y="4601344"/>
                <a:chExt cx="654477" cy="989794"/>
              </a:xfrm>
            </p:grpSpPr>
            <p:sp>
              <p:nvSpPr>
                <p:cNvPr id="302" name="Rectangle 5"/>
                <p:cNvSpPr/>
                <p:nvPr/>
              </p:nvSpPr>
              <p:spPr>
                <a:xfrm rot="20893944" flipH="1">
                  <a:off x="6766811" y="4601344"/>
                  <a:ext cx="567933" cy="393494"/>
                </a:xfrm>
                <a:custGeom>
                  <a:avLst/>
                  <a:gdLst>
                    <a:gd name="connsiteX0" fmla="*/ 0 w 784860"/>
                    <a:gd name="connsiteY0" fmla="*/ 0 h 640080"/>
                    <a:gd name="connsiteX1" fmla="*/ 784860 w 784860"/>
                    <a:gd name="connsiteY1" fmla="*/ 0 h 640080"/>
                    <a:gd name="connsiteX2" fmla="*/ 784860 w 784860"/>
                    <a:gd name="connsiteY2" fmla="*/ 640080 h 640080"/>
                    <a:gd name="connsiteX3" fmla="*/ 0 w 784860"/>
                    <a:gd name="connsiteY3" fmla="*/ 640080 h 640080"/>
                    <a:gd name="connsiteX4" fmla="*/ 0 w 784860"/>
                    <a:gd name="connsiteY4" fmla="*/ 0 h 640080"/>
                    <a:gd name="connsiteX0-1" fmla="*/ 0 w 784860"/>
                    <a:gd name="connsiteY0-2" fmla="*/ 23447 h 663527"/>
                    <a:gd name="connsiteX1-3" fmla="*/ 612921 w 784860"/>
                    <a:gd name="connsiteY1-4" fmla="*/ 0 h 663527"/>
                    <a:gd name="connsiteX2-5" fmla="*/ 784860 w 784860"/>
                    <a:gd name="connsiteY2-6" fmla="*/ 663527 h 663527"/>
                    <a:gd name="connsiteX3-7" fmla="*/ 0 w 784860"/>
                    <a:gd name="connsiteY3-8" fmla="*/ 663527 h 663527"/>
                    <a:gd name="connsiteX4-9" fmla="*/ 0 w 784860"/>
                    <a:gd name="connsiteY4-10" fmla="*/ 23447 h 663527"/>
                    <a:gd name="connsiteX0-11" fmla="*/ 0 w 612921"/>
                    <a:gd name="connsiteY0-12" fmla="*/ 23447 h 663527"/>
                    <a:gd name="connsiteX1-13" fmla="*/ 612921 w 612921"/>
                    <a:gd name="connsiteY1-14" fmla="*/ 0 h 663527"/>
                    <a:gd name="connsiteX2-15" fmla="*/ 569937 w 612921"/>
                    <a:gd name="connsiteY2-16" fmla="*/ 452511 h 663527"/>
                    <a:gd name="connsiteX3-17" fmla="*/ 0 w 612921"/>
                    <a:gd name="connsiteY3-18" fmla="*/ 663527 h 663527"/>
                    <a:gd name="connsiteX4-19" fmla="*/ 0 w 612921"/>
                    <a:gd name="connsiteY4-20" fmla="*/ 23447 h 663527"/>
                    <a:gd name="connsiteX0-21" fmla="*/ 0 w 674154"/>
                    <a:gd name="connsiteY0-22" fmla="*/ 23447 h 663527"/>
                    <a:gd name="connsiteX1-23" fmla="*/ 612921 w 674154"/>
                    <a:gd name="connsiteY1-24" fmla="*/ 0 h 663527"/>
                    <a:gd name="connsiteX2-25" fmla="*/ 569937 w 674154"/>
                    <a:gd name="connsiteY2-26" fmla="*/ 452511 h 663527"/>
                    <a:gd name="connsiteX3-27" fmla="*/ 0 w 674154"/>
                    <a:gd name="connsiteY3-28" fmla="*/ 663527 h 663527"/>
                    <a:gd name="connsiteX4-29" fmla="*/ 0 w 674154"/>
                    <a:gd name="connsiteY4-30" fmla="*/ 23447 h 663527"/>
                    <a:gd name="connsiteX0-31" fmla="*/ 0 w 686421"/>
                    <a:gd name="connsiteY0-32" fmla="*/ 23447 h 663527"/>
                    <a:gd name="connsiteX1-33" fmla="*/ 612921 w 686421"/>
                    <a:gd name="connsiteY1-34" fmla="*/ 0 h 663527"/>
                    <a:gd name="connsiteX2-35" fmla="*/ 569937 w 686421"/>
                    <a:gd name="connsiteY2-36" fmla="*/ 452511 h 663527"/>
                    <a:gd name="connsiteX3-37" fmla="*/ 0 w 686421"/>
                    <a:gd name="connsiteY3-38" fmla="*/ 663527 h 663527"/>
                    <a:gd name="connsiteX4-39" fmla="*/ 0 w 686421"/>
                    <a:gd name="connsiteY4-40" fmla="*/ 23447 h 663527"/>
                    <a:gd name="connsiteX0-41" fmla="*/ 0 w 691266"/>
                    <a:gd name="connsiteY0-42" fmla="*/ 23447 h 663527"/>
                    <a:gd name="connsiteX1-43" fmla="*/ 612921 w 691266"/>
                    <a:gd name="connsiteY1-44" fmla="*/ 0 h 663527"/>
                    <a:gd name="connsiteX2-45" fmla="*/ 569937 w 691266"/>
                    <a:gd name="connsiteY2-46" fmla="*/ 452511 h 663527"/>
                    <a:gd name="connsiteX3-47" fmla="*/ 0 w 691266"/>
                    <a:gd name="connsiteY3-48" fmla="*/ 663527 h 663527"/>
                    <a:gd name="connsiteX4-49" fmla="*/ 0 w 691266"/>
                    <a:gd name="connsiteY4-50" fmla="*/ 23447 h 663527"/>
                    <a:gd name="connsiteX0-51" fmla="*/ 74246 w 691266"/>
                    <a:gd name="connsiteY0-52" fmla="*/ 468924 h 663527"/>
                    <a:gd name="connsiteX1-53" fmla="*/ 612921 w 691266"/>
                    <a:gd name="connsiteY1-54" fmla="*/ 0 h 663527"/>
                    <a:gd name="connsiteX2-55" fmla="*/ 569937 w 691266"/>
                    <a:gd name="connsiteY2-56" fmla="*/ 452511 h 663527"/>
                    <a:gd name="connsiteX3-57" fmla="*/ 0 w 691266"/>
                    <a:gd name="connsiteY3-58" fmla="*/ 663527 h 663527"/>
                    <a:gd name="connsiteX4-59" fmla="*/ 74246 w 691266"/>
                    <a:gd name="connsiteY4-60" fmla="*/ 468924 h 663527"/>
                    <a:gd name="connsiteX0-61" fmla="*/ 39076 w 691266"/>
                    <a:gd name="connsiteY0-62" fmla="*/ 425940 h 663527"/>
                    <a:gd name="connsiteX1-63" fmla="*/ 612921 w 691266"/>
                    <a:gd name="connsiteY1-64" fmla="*/ 0 h 663527"/>
                    <a:gd name="connsiteX2-65" fmla="*/ 569937 w 691266"/>
                    <a:gd name="connsiteY2-66" fmla="*/ 452511 h 663527"/>
                    <a:gd name="connsiteX3-67" fmla="*/ 0 w 691266"/>
                    <a:gd name="connsiteY3-68" fmla="*/ 663527 h 663527"/>
                    <a:gd name="connsiteX4-69" fmla="*/ 39076 w 691266"/>
                    <a:gd name="connsiteY4-70" fmla="*/ 425940 h 663527"/>
                    <a:gd name="connsiteX0-71" fmla="*/ 39076 w 691266"/>
                    <a:gd name="connsiteY0-72" fmla="*/ 425940 h 663527"/>
                    <a:gd name="connsiteX1-73" fmla="*/ 474784 w 691266"/>
                    <a:gd name="connsiteY1-74" fmla="*/ 210626 h 663527"/>
                    <a:gd name="connsiteX2-75" fmla="*/ 612921 w 691266"/>
                    <a:gd name="connsiteY2-76" fmla="*/ 0 h 663527"/>
                    <a:gd name="connsiteX3-77" fmla="*/ 569937 w 691266"/>
                    <a:gd name="connsiteY3-78" fmla="*/ 452511 h 663527"/>
                    <a:gd name="connsiteX4-79" fmla="*/ 0 w 691266"/>
                    <a:gd name="connsiteY4-80" fmla="*/ 663527 h 663527"/>
                    <a:gd name="connsiteX5" fmla="*/ 39076 w 691266"/>
                    <a:gd name="connsiteY5" fmla="*/ 425940 h 663527"/>
                    <a:gd name="connsiteX0-81" fmla="*/ 85969 w 691266"/>
                    <a:gd name="connsiteY0-82" fmla="*/ 414217 h 663527"/>
                    <a:gd name="connsiteX1-83" fmla="*/ 474784 w 691266"/>
                    <a:gd name="connsiteY1-84" fmla="*/ 210626 h 663527"/>
                    <a:gd name="connsiteX2-85" fmla="*/ 612921 w 691266"/>
                    <a:gd name="connsiteY2-86" fmla="*/ 0 h 663527"/>
                    <a:gd name="connsiteX3-87" fmla="*/ 569937 w 691266"/>
                    <a:gd name="connsiteY3-88" fmla="*/ 452511 h 663527"/>
                    <a:gd name="connsiteX4-89" fmla="*/ 0 w 691266"/>
                    <a:gd name="connsiteY4-90" fmla="*/ 663527 h 663527"/>
                    <a:gd name="connsiteX5-91" fmla="*/ 85969 w 691266"/>
                    <a:gd name="connsiteY5-92" fmla="*/ 414217 h 663527"/>
                    <a:gd name="connsiteX0-93" fmla="*/ 46892 w 691266"/>
                    <a:gd name="connsiteY0-94" fmla="*/ 394679 h 663527"/>
                    <a:gd name="connsiteX1-95" fmla="*/ 474784 w 691266"/>
                    <a:gd name="connsiteY1-96" fmla="*/ 210626 h 663527"/>
                    <a:gd name="connsiteX2-97" fmla="*/ 612921 w 691266"/>
                    <a:gd name="connsiteY2-98" fmla="*/ 0 h 663527"/>
                    <a:gd name="connsiteX3-99" fmla="*/ 569937 w 691266"/>
                    <a:gd name="connsiteY3-100" fmla="*/ 452511 h 663527"/>
                    <a:gd name="connsiteX4-101" fmla="*/ 0 w 691266"/>
                    <a:gd name="connsiteY4-102" fmla="*/ 663527 h 663527"/>
                    <a:gd name="connsiteX5-103" fmla="*/ 46892 w 691266"/>
                    <a:gd name="connsiteY5-104" fmla="*/ 394679 h 663527"/>
                    <a:gd name="connsiteX0-105" fmla="*/ 46892 w 691266"/>
                    <a:gd name="connsiteY0-106" fmla="*/ 394679 h 663527"/>
                    <a:gd name="connsiteX1-107" fmla="*/ 474784 w 691266"/>
                    <a:gd name="connsiteY1-108" fmla="*/ 210626 h 663527"/>
                    <a:gd name="connsiteX2-109" fmla="*/ 612921 w 691266"/>
                    <a:gd name="connsiteY2-110" fmla="*/ 0 h 663527"/>
                    <a:gd name="connsiteX3-111" fmla="*/ 569937 w 691266"/>
                    <a:gd name="connsiteY3-112" fmla="*/ 452511 h 663527"/>
                    <a:gd name="connsiteX4-113" fmla="*/ 0 w 691266"/>
                    <a:gd name="connsiteY4-114" fmla="*/ 663527 h 663527"/>
                    <a:gd name="connsiteX5-115" fmla="*/ 46892 w 691266"/>
                    <a:gd name="connsiteY5-116" fmla="*/ 394679 h 663527"/>
                    <a:gd name="connsiteX0-117" fmla="*/ 46892 w 691266"/>
                    <a:gd name="connsiteY0-118" fmla="*/ 394679 h 663527"/>
                    <a:gd name="connsiteX1-119" fmla="*/ 474784 w 691266"/>
                    <a:gd name="connsiteY1-120" fmla="*/ 210626 h 663527"/>
                    <a:gd name="connsiteX2-121" fmla="*/ 612921 w 691266"/>
                    <a:gd name="connsiteY2-122" fmla="*/ 0 h 663527"/>
                    <a:gd name="connsiteX3-123" fmla="*/ 569937 w 691266"/>
                    <a:gd name="connsiteY3-124" fmla="*/ 452511 h 663527"/>
                    <a:gd name="connsiteX4-125" fmla="*/ 0 w 691266"/>
                    <a:gd name="connsiteY4-126" fmla="*/ 663527 h 663527"/>
                    <a:gd name="connsiteX5-127" fmla="*/ 46892 w 691266"/>
                    <a:gd name="connsiteY5-128" fmla="*/ 394679 h 663527"/>
                    <a:gd name="connsiteX0-129" fmla="*/ 46892 w 691266"/>
                    <a:gd name="connsiteY0-130" fmla="*/ 394679 h 663527"/>
                    <a:gd name="connsiteX1-131" fmla="*/ 474784 w 691266"/>
                    <a:gd name="connsiteY1-132" fmla="*/ 210626 h 663527"/>
                    <a:gd name="connsiteX2-133" fmla="*/ 612921 w 691266"/>
                    <a:gd name="connsiteY2-134" fmla="*/ 0 h 663527"/>
                    <a:gd name="connsiteX3-135" fmla="*/ 569937 w 691266"/>
                    <a:gd name="connsiteY3-136" fmla="*/ 452511 h 663527"/>
                    <a:gd name="connsiteX4-137" fmla="*/ 0 w 691266"/>
                    <a:gd name="connsiteY4-138" fmla="*/ 663527 h 663527"/>
                    <a:gd name="connsiteX5-139" fmla="*/ 46892 w 691266"/>
                    <a:gd name="connsiteY5-140" fmla="*/ 394679 h 663527"/>
                    <a:gd name="connsiteX0-141" fmla="*/ 46892 w 691266"/>
                    <a:gd name="connsiteY0-142" fmla="*/ 394679 h 663527"/>
                    <a:gd name="connsiteX1-143" fmla="*/ 474784 w 691266"/>
                    <a:gd name="connsiteY1-144" fmla="*/ 210626 h 663527"/>
                    <a:gd name="connsiteX2-145" fmla="*/ 612921 w 691266"/>
                    <a:gd name="connsiteY2-146" fmla="*/ 0 h 663527"/>
                    <a:gd name="connsiteX3-147" fmla="*/ 569937 w 691266"/>
                    <a:gd name="connsiteY3-148" fmla="*/ 452511 h 663527"/>
                    <a:gd name="connsiteX4-149" fmla="*/ 0 w 691266"/>
                    <a:gd name="connsiteY4-150" fmla="*/ 663527 h 663527"/>
                    <a:gd name="connsiteX5-151" fmla="*/ 46892 w 691266"/>
                    <a:gd name="connsiteY5-152" fmla="*/ 394679 h 663527"/>
                    <a:gd name="connsiteX0-153" fmla="*/ 0 w 644374"/>
                    <a:gd name="connsiteY0-154" fmla="*/ 394679 h 601004"/>
                    <a:gd name="connsiteX1-155" fmla="*/ 427892 w 644374"/>
                    <a:gd name="connsiteY1-156" fmla="*/ 210626 h 601004"/>
                    <a:gd name="connsiteX2-157" fmla="*/ 566029 w 644374"/>
                    <a:gd name="connsiteY2-158" fmla="*/ 0 h 601004"/>
                    <a:gd name="connsiteX3-159" fmla="*/ 523045 w 644374"/>
                    <a:gd name="connsiteY3-160" fmla="*/ 452511 h 601004"/>
                    <a:gd name="connsiteX4-161" fmla="*/ 85970 w 644374"/>
                    <a:gd name="connsiteY4-162" fmla="*/ 601004 h 601004"/>
                    <a:gd name="connsiteX5-163" fmla="*/ 0 w 644374"/>
                    <a:gd name="connsiteY5-164" fmla="*/ 394679 h 601004"/>
                    <a:gd name="connsiteX0-165" fmla="*/ 0 w 644374"/>
                    <a:gd name="connsiteY0-166" fmla="*/ 394679 h 628358"/>
                    <a:gd name="connsiteX1-167" fmla="*/ 427892 w 644374"/>
                    <a:gd name="connsiteY1-168" fmla="*/ 210626 h 628358"/>
                    <a:gd name="connsiteX2-169" fmla="*/ 566029 w 644374"/>
                    <a:gd name="connsiteY2-170" fmla="*/ 0 h 628358"/>
                    <a:gd name="connsiteX3-171" fmla="*/ 523045 w 644374"/>
                    <a:gd name="connsiteY3-172" fmla="*/ 452511 h 628358"/>
                    <a:gd name="connsiteX4-173" fmla="*/ 58616 w 644374"/>
                    <a:gd name="connsiteY4-174" fmla="*/ 628358 h 628358"/>
                    <a:gd name="connsiteX5-175" fmla="*/ 0 w 644374"/>
                    <a:gd name="connsiteY5-176" fmla="*/ 394679 h 628358"/>
                    <a:gd name="connsiteX0-177" fmla="*/ 0 w 624836"/>
                    <a:gd name="connsiteY0-178" fmla="*/ 382956 h 628358"/>
                    <a:gd name="connsiteX1-179" fmla="*/ 408354 w 624836"/>
                    <a:gd name="connsiteY1-180" fmla="*/ 210626 h 628358"/>
                    <a:gd name="connsiteX2-181" fmla="*/ 546491 w 624836"/>
                    <a:gd name="connsiteY2-182" fmla="*/ 0 h 628358"/>
                    <a:gd name="connsiteX3-183" fmla="*/ 503507 w 624836"/>
                    <a:gd name="connsiteY3-184" fmla="*/ 452511 h 628358"/>
                    <a:gd name="connsiteX4-185" fmla="*/ 39078 w 624836"/>
                    <a:gd name="connsiteY4-186" fmla="*/ 628358 h 628358"/>
                    <a:gd name="connsiteX5-187" fmla="*/ 0 w 624836"/>
                    <a:gd name="connsiteY5-188" fmla="*/ 382956 h 628358"/>
                    <a:gd name="connsiteX0-189" fmla="*/ 43520 w 668356"/>
                    <a:gd name="connsiteY0-190" fmla="*/ 382956 h 628358"/>
                    <a:gd name="connsiteX1-191" fmla="*/ 451874 w 668356"/>
                    <a:gd name="connsiteY1-192" fmla="*/ 210626 h 628358"/>
                    <a:gd name="connsiteX2-193" fmla="*/ 590011 w 668356"/>
                    <a:gd name="connsiteY2-194" fmla="*/ 0 h 628358"/>
                    <a:gd name="connsiteX3-195" fmla="*/ 547027 w 668356"/>
                    <a:gd name="connsiteY3-196" fmla="*/ 452511 h 628358"/>
                    <a:gd name="connsiteX4-197" fmla="*/ 82598 w 668356"/>
                    <a:gd name="connsiteY4-198" fmla="*/ 628358 h 628358"/>
                    <a:gd name="connsiteX5-199" fmla="*/ 43520 w 668356"/>
                    <a:gd name="connsiteY5-200" fmla="*/ 382956 h 628358"/>
                    <a:gd name="connsiteX0-201" fmla="*/ 63149 w 687985"/>
                    <a:gd name="connsiteY0-202" fmla="*/ 382956 h 628929"/>
                    <a:gd name="connsiteX1-203" fmla="*/ 471503 w 687985"/>
                    <a:gd name="connsiteY1-204" fmla="*/ 210626 h 628929"/>
                    <a:gd name="connsiteX2-205" fmla="*/ 609640 w 687985"/>
                    <a:gd name="connsiteY2-206" fmla="*/ 0 h 628929"/>
                    <a:gd name="connsiteX3-207" fmla="*/ 566656 w 687985"/>
                    <a:gd name="connsiteY3-208" fmla="*/ 452511 h 628929"/>
                    <a:gd name="connsiteX4-209" fmla="*/ 102227 w 687985"/>
                    <a:gd name="connsiteY4-210" fmla="*/ 628358 h 628929"/>
                    <a:gd name="connsiteX5-211" fmla="*/ 63149 w 687985"/>
                    <a:gd name="connsiteY5-212" fmla="*/ 382956 h 628929"/>
                    <a:gd name="connsiteX0-213" fmla="*/ 71634 w 696470"/>
                    <a:gd name="connsiteY0-214" fmla="*/ 382956 h 628980"/>
                    <a:gd name="connsiteX1-215" fmla="*/ 479988 w 696470"/>
                    <a:gd name="connsiteY1-216" fmla="*/ 210626 h 628980"/>
                    <a:gd name="connsiteX2-217" fmla="*/ 618125 w 696470"/>
                    <a:gd name="connsiteY2-218" fmla="*/ 0 h 628980"/>
                    <a:gd name="connsiteX3-219" fmla="*/ 575141 w 696470"/>
                    <a:gd name="connsiteY3-220" fmla="*/ 452511 h 628980"/>
                    <a:gd name="connsiteX4-221" fmla="*/ 110712 w 696470"/>
                    <a:gd name="connsiteY4-222" fmla="*/ 628358 h 628980"/>
                    <a:gd name="connsiteX5-223" fmla="*/ 71634 w 696470"/>
                    <a:gd name="connsiteY5-224" fmla="*/ 382956 h 628980"/>
                    <a:gd name="connsiteX0-225" fmla="*/ 77278 w 702114"/>
                    <a:gd name="connsiteY0-226" fmla="*/ 382956 h 630536"/>
                    <a:gd name="connsiteX1-227" fmla="*/ 485632 w 702114"/>
                    <a:gd name="connsiteY1-228" fmla="*/ 210626 h 630536"/>
                    <a:gd name="connsiteX2-229" fmla="*/ 623769 w 702114"/>
                    <a:gd name="connsiteY2-230" fmla="*/ 0 h 630536"/>
                    <a:gd name="connsiteX3-231" fmla="*/ 580785 w 702114"/>
                    <a:gd name="connsiteY3-232" fmla="*/ 452511 h 630536"/>
                    <a:gd name="connsiteX4-233" fmla="*/ 116356 w 702114"/>
                    <a:gd name="connsiteY4-234" fmla="*/ 628358 h 630536"/>
                    <a:gd name="connsiteX5-235" fmla="*/ 77278 w 702114"/>
                    <a:gd name="connsiteY5-236" fmla="*/ 382956 h 630536"/>
                    <a:gd name="connsiteX0-237" fmla="*/ 83979 w 708815"/>
                    <a:gd name="connsiteY0-238" fmla="*/ 382956 h 630624"/>
                    <a:gd name="connsiteX1-239" fmla="*/ 492333 w 708815"/>
                    <a:gd name="connsiteY1-240" fmla="*/ 210626 h 630624"/>
                    <a:gd name="connsiteX2-241" fmla="*/ 630470 w 708815"/>
                    <a:gd name="connsiteY2-242" fmla="*/ 0 h 630624"/>
                    <a:gd name="connsiteX3-243" fmla="*/ 587486 w 708815"/>
                    <a:gd name="connsiteY3-244" fmla="*/ 452511 h 630624"/>
                    <a:gd name="connsiteX4-245" fmla="*/ 123057 w 708815"/>
                    <a:gd name="connsiteY4-246" fmla="*/ 628358 h 630624"/>
                    <a:gd name="connsiteX5-247" fmla="*/ 83979 w 708815"/>
                    <a:gd name="connsiteY5-248" fmla="*/ 382956 h 630624"/>
                    <a:gd name="connsiteX0-249" fmla="*/ 83979 w 705861"/>
                    <a:gd name="connsiteY0-250" fmla="*/ 382956 h 630624"/>
                    <a:gd name="connsiteX1-251" fmla="*/ 492333 w 705861"/>
                    <a:gd name="connsiteY1-252" fmla="*/ 210626 h 630624"/>
                    <a:gd name="connsiteX2-253" fmla="*/ 630470 w 705861"/>
                    <a:gd name="connsiteY2-254" fmla="*/ 0 h 630624"/>
                    <a:gd name="connsiteX3-255" fmla="*/ 587486 w 705861"/>
                    <a:gd name="connsiteY3-256" fmla="*/ 452511 h 630624"/>
                    <a:gd name="connsiteX4-257" fmla="*/ 123057 w 705861"/>
                    <a:gd name="connsiteY4-258" fmla="*/ 628358 h 630624"/>
                    <a:gd name="connsiteX5-259" fmla="*/ 83979 w 705861"/>
                    <a:gd name="connsiteY5-260" fmla="*/ 382956 h 630624"/>
                    <a:gd name="connsiteX0-261" fmla="*/ 83979 w 688578"/>
                    <a:gd name="connsiteY0-262" fmla="*/ 382956 h 630624"/>
                    <a:gd name="connsiteX1-263" fmla="*/ 492333 w 688578"/>
                    <a:gd name="connsiteY1-264" fmla="*/ 210626 h 630624"/>
                    <a:gd name="connsiteX2-265" fmla="*/ 630470 w 688578"/>
                    <a:gd name="connsiteY2-266" fmla="*/ 0 h 630624"/>
                    <a:gd name="connsiteX3-267" fmla="*/ 587486 w 688578"/>
                    <a:gd name="connsiteY3-268" fmla="*/ 452511 h 630624"/>
                    <a:gd name="connsiteX4-269" fmla="*/ 123057 w 688578"/>
                    <a:gd name="connsiteY4-270" fmla="*/ 628358 h 630624"/>
                    <a:gd name="connsiteX5-271" fmla="*/ 83979 w 688578"/>
                    <a:gd name="connsiteY5-272" fmla="*/ 382956 h 630624"/>
                    <a:gd name="connsiteX0-273" fmla="*/ 83979 w 693758"/>
                    <a:gd name="connsiteY0-274" fmla="*/ 382956 h 630624"/>
                    <a:gd name="connsiteX1-275" fmla="*/ 492333 w 693758"/>
                    <a:gd name="connsiteY1-276" fmla="*/ 210626 h 630624"/>
                    <a:gd name="connsiteX2-277" fmla="*/ 630470 w 693758"/>
                    <a:gd name="connsiteY2-278" fmla="*/ 0 h 630624"/>
                    <a:gd name="connsiteX3-279" fmla="*/ 587486 w 693758"/>
                    <a:gd name="connsiteY3-280" fmla="*/ 452511 h 630624"/>
                    <a:gd name="connsiteX4-281" fmla="*/ 123057 w 693758"/>
                    <a:gd name="connsiteY4-282" fmla="*/ 628358 h 630624"/>
                    <a:gd name="connsiteX5-283" fmla="*/ 83979 w 693758"/>
                    <a:gd name="connsiteY5-284" fmla="*/ 382956 h 630624"/>
                    <a:gd name="connsiteX0-285" fmla="*/ 83979 w 693758"/>
                    <a:gd name="connsiteY0-286" fmla="*/ 382956 h 630624"/>
                    <a:gd name="connsiteX1-287" fmla="*/ 492333 w 693758"/>
                    <a:gd name="connsiteY1-288" fmla="*/ 210626 h 630624"/>
                    <a:gd name="connsiteX2-289" fmla="*/ 630470 w 693758"/>
                    <a:gd name="connsiteY2-290" fmla="*/ 0 h 630624"/>
                    <a:gd name="connsiteX3-291" fmla="*/ 587486 w 693758"/>
                    <a:gd name="connsiteY3-292" fmla="*/ 452511 h 630624"/>
                    <a:gd name="connsiteX4-293" fmla="*/ 123057 w 693758"/>
                    <a:gd name="connsiteY4-294" fmla="*/ 628358 h 630624"/>
                    <a:gd name="connsiteX5-295" fmla="*/ 83979 w 693758"/>
                    <a:gd name="connsiteY5-296" fmla="*/ 382956 h 630624"/>
                    <a:gd name="connsiteX0-297" fmla="*/ 83979 w 693758"/>
                    <a:gd name="connsiteY0-298" fmla="*/ 382956 h 630624"/>
                    <a:gd name="connsiteX1-299" fmla="*/ 492333 w 693758"/>
                    <a:gd name="connsiteY1-300" fmla="*/ 210626 h 630624"/>
                    <a:gd name="connsiteX2-301" fmla="*/ 630470 w 693758"/>
                    <a:gd name="connsiteY2-302" fmla="*/ 0 h 630624"/>
                    <a:gd name="connsiteX3-303" fmla="*/ 587486 w 693758"/>
                    <a:gd name="connsiteY3-304" fmla="*/ 452511 h 630624"/>
                    <a:gd name="connsiteX4-305" fmla="*/ 123057 w 693758"/>
                    <a:gd name="connsiteY4-306" fmla="*/ 628358 h 630624"/>
                    <a:gd name="connsiteX5-307" fmla="*/ 83979 w 693758"/>
                    <a:gd name="connsiteY5-308" fmla="*/ 382956 h 630624"/>
                    <a:gd name="connsiteX0-309" fmla="*/ 83979 w 693758"/>
                    <a:gd name="connsiteY0-310" fmla="*/ 382956 h 630624"/>
                    <a:gd name="connsiteX1-311" fmla="*/ 492333 w 693758"/>
                    <a:gd name="connsiteY1-312" fmla="*/ 210626 h 630624"/>
                    <a:gd name="connsiteX2-313" fmla="*/ 630470 w 693758"/>
                    <a:gd name="connsiteY2-314" fmla="*/ 0 h 630624"/>
                    <a:gd name="connsiteX3-315" fmla="*/ 587486 w 693758"/>
                    <a:gd name="connsiteY3-316" fmla="*/ 452511 h 630624"/>
                    <a:gd name="connsiteX4-317" fmla="*/ 123057 w 693758"/>
                    <a:gd name="connsiteY4-318" fmla="*/ 628358 h 630624"/>
                    <a:gd name="connsiteX5-319" fmla="*/ 83979 w 693758"/>
                    <a:gd name="connsiteY5-320" fmla="*/ 382956 h 630624"/>
                    <a:gd name="connsiteX0-321" fmla="*/ 83979 w 693758"/>
                    <a:gd name="connsiteY0-322" fmla="*/ 382956 h 630624"/>
                    <a:gd name="connsiteX1-323" fmla="*/ 492333 w 693758"/>
                    <a:gd name="connsiteY1-324" fmla="*/ 210626 h 630624"/>
                    <a:gd name="connsiteX2-325" fmla="*/ 630470 w 693758"/>
                    <a:gd name="connsiteY2-326" fmla="*/ 0 h 630624"/>
                    <a:gd name="connsiteX3-327" fmla="*/ 587486 w 693758"/>
                    <a:gd name="connsiteY3-328" fmla="*/ 452511 h 630624"/>
                    <a:gd name="connsiteX4-329" fmla="*/ 123057 w 693758"/>
                    <a:gd name="connsiteY4-330" fmla="*/ 628358 h 630624"/>
                    <a:gd name="connsiteX5-331" fmla="*/ 83979 w 693758"/>
                    <a:gd name="connsiteY5-332" fmla="*/ 382956 h 630624"/>
                    <a:gd name="connsiteX0-333" fmla="*/ 83979 w 693758"/>
                    <a:gd name="connsiteY0-334" fmla="*/ 382956 h 630624"/>
                    <a:gd name="connsiteX1-335" fmla="*/ 492333 w 693758"/>
                    <a:gd name="connsiteY1-336" fmla="*/ 210626 h 630624"/>
                    <a:gd name="connsiteX2-337" fmla="*/ 630470 w 693758"/>
                    <a:gd name="connsiteY2-338" fmla="*/ 0 h 630624"/>
                    <a:gd name="connsiteX3-339" fmla="*/ 587486 w 693758"/>
                    <a:gd name="connsiteY3-340" fmla="*/ 452511 h 630624"/>
                    <a:gd name="connsiteX4-341" fmla="*/ 123057 w 693758"/>
                    <a:gd name="connsiteY4-342" fmla="*/ 628358 h 630624"/>
                    <a:gd name="connsiteX5-343" fmla="*/ 83979 w 693758"/>
                    <a:gd name="connsiteY5-344" fmla="*/ 382956 h 630624"/>
                    <a:gd name="connsiteX0-345" fmla="*/ 83979 w 693758"/>
                    <a:gd name="connsiteY0-346" fmla="*/ 382956 h 630624"/>
                    <a:gd name="connsiteX1-347" fmla="*/ 488426 w 693758"/>
                    <a:gd name="connsiteY1-348" fmla="*/ 206718 h 630624"/>
                    <a:gd name="connsiteX2-349" fmla="*/ 630470 w 693758"/>
                    <a:gd name="connsiteY2-350" fmla="*/ 0 h 630624"/>
                    <a:gd name="connsiteX3-351" fmla="*/ 587486 w 693758"/>
                    <a:gd name="connsiteY3-352" fmla="*/ 452511 h 630624"/>
                    <a:gd name="connsiteX4-353" fmla="*/ 123057 w 693758"/>
                    <a:gd name="connsiteY4-354" fmla="*/ 628358 h 630624"/>
                    <a:gd name="connsiteX5-355" fmla="*/ 83979 w 693758"/>
                    <a:gd name="connsiteY5-356" fmla="*/ 382956 h 630624"/>
                    <a:gd name="connsiteX0-357" fmla="*/ 83979 w 693758"/>
                    <a:gd name="connsiteY0-358" fmla="*/ 382956 h 630624"/>
                    <a:gd name="connsiteX1-359" fmla="*/ 488426 w 693758"/>
                    <a:gd name="connsiteY1-360" fmla="*/ 206718 h 630624"/>
                    <a:gd name="connsiteX2-361" fmla="*/ 630470 w 693758"/>
                    <a:gd name="connsiteY2-362" fmla="*/ 0 h 630624"/>
                    <a:gd name="connsiteX3-363" fmla="*/ 587486 w 693758"/>
                    <a:gd name="connsiteY3-364" fmla="*/ 452511 h 630624"/>
                    <a:gd name="connsiteX4-365" fmla="*/ 123057 w 693758"/>
                    <a:gd name="connsiteY4-366" fmla="*/ 628358 h 630624"/>
                    <a:gd name="connsiteX5-367" fmla="*/ 83979 w 693758"/>
                    <a:gd name="connsiteY5-368" fmla="*/ 382956 h 630624"/>
                    <a:gd name="connsiteX0-369" fmla="*/ 83979 w 695486"/>
                    <a:gd name="connsiteY0-370" fmla="*/ 382956 h 630624"/>
                    <a:gd name="connsiteX1-371" fmla="*/ 488426 w 695486"/>
                    <a:gd name="connsiteY1-372" fmla="*/ 206718 h 630624"/>
                    <a:gd name="connsiteX2-373" fmla="*/ 630470 w 695486"/>
                    <a:gd name="connsiteY2-374" fmla="*/ 0 h 630624"/>
                    <a:gd name="connsiteX3-375" fmla="*/ 587486 w 695486"/>
                    <a:gd name="connsiteY3-376" fmla="*/ 452511 h 630624"/>
                    <a:gd name="connsiteX4-377" fmla="*/ 123057 w 695486"/>
                    <a:gd name="connsiteY4-378" fmla="*/ 628358 h 630624"/>
                    <a:gd name="connsiteX5-379" fmla="*/ 83979 w 695486"/>
                    <a:gd name="connsiteY5-380" fmla="*/ 382956 h 630624"/>
                    <a:gd name="connsiteX0-381" fmla="*/ 83979 w 699536"/>
                    <a:gd name="connsiteY0-382" fmla="*/ 382956 h 630624"/>
                    <a:gd name="connsiteX1-383" fmla="*/ 488426 w 699536"/>
                    <a:gd name="connsiteY1-384" fmla="*/ 206718 h 630624"/>
                    <a:gd name="connsiteX2-385" fmla="*/ 630470 w 699536"/>
                    <a:gd name="connsiteY2-386" fmla="*/ 0 h 630624"/>
                    <a:gd name="connsiteX3-387" fmla="*/ 587486 w 699536"/>
                    <a:gd name="connsiteY3-388" fmla="*/ 452511 h 630624"/>
                    <a:gd name="connsiteX4-389" fmla="*/ 123057 w 699536"/>
                    <a:gd name="connsiteY4-390" fmla="*/ 628358 h 630624"/>
                    <a:gd name="connsiteX5-391" fmla="*/ 83979 w 699536"/>
                    <a:gd name="connsiteY5-392" fmla="*/ 382956 h 630624"/>
                    <a:gd name="connsiteX0-393" fmla="*/ 85403 w 697052"/>
                    <a:gd name="connsiteY0-394" fmla="*/ 382956 h 630624"/>
                    <a:gd name="connsiteX1-395" fmla="*/ 485942 w 697052"/>
                    <a:gd name="connsiteY1-396" fmla="*/ 206718 h 630624"/>
                    <a:gd name="connsiteX2-397" fmla="*/ 627986 w 697052"/>
                    <a:gd name="connsiteY2-398" fmla="*/ 0 h 630624"/>
                    <a:gd name="connsiteX3-399" fmla="*/ 585002 w 697052"/>
                    <a:gd name="connsiteY3-400" fmla="*/ 452511 h 630624"/>
                    <a:gd name="connsiteX4-401" fmla="*/ 120573 w 697052"/>
                    <a:gd name="connsiteY4-402" fmla="*/ 628358 h 630624"/>
                    <a:gd name="connsiteX5-403" fmla="*/ 85403 w 697052"/>
                    <a:gd name="connsiteY5-404" fmla="*/ 382956 h 630624"/>
                    <a:gd name="connsiteX0-405" fmla="*/ 79926 w 691575"/>
                    <a:gd name="connsiteY0-406" fmla="*/ 382956 h 626764"/>
                    <a:gd name="connsiteX1-407" fmla="*/ 480465 w 691575"/>
                    <a:gd name="connsiteY1-408" fmla="*/ 206718 h 626764"/>
                    <a:gd name="connsiteX2-409" fmla="*/ 622509 w 691575"/>
                    <a:gd name="connsiteY2-410" fmla="*/ 0 h 626764"/>
                    <a:gd name="connsiteX3-411" fmla="*/ 579525 w 691575"/>
                    <a:gd name="connsiteY3-412" fmla="*/ 452511 h 626764"/>
                    <a:gd name="connsiteX4-413" fmla="*/ 130726 w 691575"/>
                    <a:gd name="connsiteY4-414" fmla="*/ 624450 h 626764"/>
                    <a:gd name="connsiteX5-415" fmla="*/ 79926 w 691575"/>
                    <a:gd name="connsiteY5-416" fmla="*/ 382956 h 626764"/>
                    <a:gd name="connsiteX0-417" fmla="*/ 77809 w 689458"/>
                    <a:gd name="connsiteY0-418" fmla="*/ 382956 h 626127"/>
                    <a:gd name="connsiteX1-419" fmla="*/ 478348 w 689458"/>
                    <a:gd name="connsiteY1-420" fmla="*/ 206718 h 626127"/>
                    <a:gd name="connsiteX2-421" fmla="*/ 620392 w 689458"/>
                    <a:gd name="connsiteY2-422" fmla="*/ 0 h 626127"/>
                    <a:gd name="connsiteX3-423" fmla="*/ 577408 w 689458"/>
                    <a:gd name="connsiteY3-424" fmla="*/ 452511 h 626127"/>
                    <a:gd name="connsiteX4-425" fmla="*/ 128609 w 689458"/>
                    <a:gd name="connsiteY4-426" fmla="*/ 624450 h 626127"/>
                    <a:gd name="connsiteX5-427" fmla="*/ 77809 w 689458"/>
                    <a:gd name="connsiteY5-428" fmla="*/ 382956 h 626127"/>
                    <a:gd name="connsiteX0-429" fmla="*/ 77809 w 689458"/>
                    <a:gd name="connsiteY0-430" fmla="*/ 382956 h 626127"/>
                    <a:gd name="connsiteX1-431" fmla="*/ 478348 w 689458"/>
                    <a:gd name="connsiteY1-432" fmla="*/ 206718 h 626127"/>
                    <a:gd name="connsiteX2-433" fmla="*/ 620392 w 689458"/>
                    <a:gd name="connsiteY2-434" fmla="*/ 0 h 626127"/>
                    <a:gd name="connsiteX3-435" fmla="*/ 577408 w 689458"/>
                    <a:gd name="connsiteY3-436" fmla="*/ 452511 h 626127"/>
                    <a:gd name="connsiteX4-437" fmla="*/ 128609 w 689458"/>
                    <a:gd name="connsiteY4-438" fmla="*/ 624450 h 626127"/>
                    <a:gd name="connsiteX5-439" fmla="*/ 77809 w 689458"/>
                    <a:gd name="connsiteY5-440" fmla="*/ 382956 h 626127"/>
                    <a:gd name="connsiteX0-441" fmla="*/ 77809 w 684326"/>
                    <a:gd name="connsiteY0-442" fmla="*/ 382956 h 626127"/>
                    <a:gd name="connsiteX1-443" fmla="*/ 478348 w 684326"/>
                    <a:gd name="connsiteY1-444" fmla="*/ 206718 h 626127"/>
                    <a:gd name="connsiteX2-445" fmla="*/ 620392 w 684326"/>
                    <a:gd name="connsiteY2-446" fmla="*/ 0 h 626127"/>
                    <a:gd name="connsiteX3-447" fmla="*/ 577408 w 684326"/>
                    <a:gd name="connsiteY3-448" fmla="*/ 452511 h 626127"/>
                    <a:gd name="connsiteX4-449" fmla="*/ 128609 w 684326"/>
                    <a:gd name="connsiteY4-450" fmla="*/ 624450 h 626127"/>
                    <a:gd name="connsiteX5-451" fmla="*/ 77809 w 684326"/>
                    <a:gd name="connsiteY5-452" fmla="*/ 382956 h 626127"/>
                    <a:gd name="connsiteX0-453" fmla="*/ 77809 w 674110"/>
                    <a:gd name="connsiteY0-454" fmla="*/ 382956 h 626127"/>
                    <a:gd name="connsiteX1-455" fmla="*/ 478348 w 674110"/>
                    <a:gd name="connsiteY1-456" fmla="*/ 206718 h 626127"/>
                    <a:gd name="connsiteX2-457" fmla="*/ 620392 w 674110"/>
                    <a:gd name="connsiteY2-458" fmla="*/ 0 h 626127"/>
                    <a:gd name="connsiteX3-459" fmla="*/ 577408 w 674110"/>
                    <a:gd name="connsiteY3-460" fmla="*/ 452511 h 626127"/>
                    <a:gd name="connsiteX4-461" fmla="*/ 128609 w 674110"/>
                    <a:gd name="connsiteY4-462" fmla="*/ 624450 h 626127"/>
                    <a:gd name="connsiteX5-463" fmla="*/ 77809 w 674110"/>
                    <a:gd name="connsiteY5-464" fmla="*/ 382956 h 626127"/>
                    <a:gd name="connsiteX0-465" fmla="*/ 77809 w 686035"/>
                    <a:gd name="connsiteY0-466" fmla="*/ 382956 h 626127"/>
                    <a:gd name="connsiteX1-467" fmla="*/ 478348 w 686035"/>
                    <a:gd name="connsiteY1-468" fmla="*/ 206718 h 626127"/>
                    <a:gd name="connsiteX2-469" fmla="*/ 620392 w 686035"/>
                    <a:gd name="connsiteY2-470" fmla="*/ 0 h 626127"/>
                    <a:gd name="connsiteX3-471" fmla="*/ 577408 w 686035"/>
                    <a:gd name="connsiteY3-472" fmla="*/ 452511 h 626127"/>
                    <a:gd name="connsiteX4-473" fmla="*/ 128609 w 686035"/>
                    <a:gd name="connsiteY4-474" fmla="*/ 624450 h 626127"/>
                    <a:gd name="connsiteX5-475" fmla="*/ 77809 w 686035"/>
                    <a:gd name="connsiteY5-476" fmla="*/ 382956 h 626127"/>
                    <a:gd name="connsiteX0-477" fmla="*/ 77809 w 686035"/>
                    <a:gd name="connsiteY0-478" fmla="*/ 382956 h 626127"/>
                    <a:gd name="connsiteX1-479" fmla="*/ 478348 w 686035"/>
                    <a:gd name="connsiteY1-480" fmla="*/ 206718 h 626127"/>
                    <a:gd name="connsiteX2-481" fmla="*/ 620392 w 686035"/>
                    <a:gd name="connsiteY2-482" fmla="*/ 0 h 626127"/>
                    <a:gd name="connsiteX3-483" fmla="*/ 577408 w 686035"/>
                    <a:gd name="connsiteY3-484" fmla="*/ 452511 h 626127"/>
                    <a:gd name="connsiteX4-485" fmla="*/ 128609 w 686035"/>
                    <a:gd name="connsiteY4-486" fmla="*/ 624450 h 626127"/>
                    <a:gd name="connsiteX5-487" fmla="*/ 77809 w 686035"/>
                    <a:gd name="connsiteY5-488" fmla="*/ 382956 h 626127"/>
                    <a:gd name="connsiteX0-489" fmla="*/ 77809 w 686035"/>
                    <a:gd name="connsiteY0-490" fmla="*/ 382956 h 626127"/>
                    <a:gd name="connsiteX1-491" fmla="*/ 478348 w 686035"/>
                    <a:gd name="connsiteY1-492" fmla="*/ 206718 h 626127"/>
                    <a:gd name="connsiteX2-493" fmla="*/ 620392 w 686035"/>
                    <a:gd name="connsiteY2-494" fmla="*/ 0 h 626127"/>
                    <a:gd name="connsiteX3-495" fmla="*/ 577408 w 686035"/>
                    <a:gd name="connsiteY3-496" fmla="*/ 452511 h 626127"/>
                    <a:gd name="connsiteX4-497" fmla="*/ 128609 w 686035"/>
                    <a:gd name="connsiteY4-498" fmla="*/ 624450 h 626127"/>
                    <a:gd name="connsiteX5-499" fmla="*/ 77809 w 686035"/>
                    <a:gd name="connsiteY5-500" fmla="*/ 382956 h 626127"/>
                    <a:gd name="connsiteX0-501" fmla="*/ 77809 w 686035"/>
                    <a:gd name="connsiteY0-502" fmla="*/ 382956 h 626127"/>
                    <a:gd name="connsiteX1-503" fmla="*/ 478348 w 686035"/>
                    <a:gd name="connsiteY1-504" fmla="*/ 206718 h 626127"/>
                    <a:gd name="connsiteX2-505" fmla="*/ 620392 w 686035"/>
                    <a:gd name="connsiteY2-506" fmla="*/ 0 h 626127"/>
                    <a:gd name="connsiteX3-507" fmla="*/ 577408 w 686035"/>
                    <a:gd name="connsiteY3-508" fmla="*/ 452511 h 626127"/>
                    <a:gd name="connsiteX4-509" fmla="*/ 128609 w 686035"/>
                    <a:gd name="connsiteY4-510" fmla="*/ 624450 h 626127"/>
                    <a:gd name="connsiteX5-511" fmla="*/ 77809 w 686035"/>
                    <a:gd name="connsiteY5-512" fmla="*/ 382956 h 626127"/>
                    <a:gd name="connsiteX0-513" fmla="*/ 86649 w 694875"/>
                    <a:gd name="connsiteY0-514" fmla="*/ 382956 h 635133"/>
                    <a:gd name="connsiteX1-515" fmla="*/ 487188 w 694875"/>
                    <a:gd name="connsiteY1-516" fmla="*/ 206718 h 635133"/>
                    <a:gd name="connsiteX2-517" fmla="*/ 629232 w 694875"/>
                    <a:gd name="connsiteY2-518" fmla="*/ 0 h 635133"/>
                    <a:gd name="connsiteX3-519" fmla="*/ 586248 w 694875"/>
                    <a:gd name="connsiteY3-520" fmla="*/ 452511 h 635133"/>
                    <a:gd name="connsiteX4-521" fmla="*/ 137449 w 694875"/>
                    <a:gd name="connsiteY4-522" fmla="*/ 624450 h 635133"/>
                    <a:gd name="connsiteX5-523" fmla="*/ 86649 w 694875"/>
                    <a:gd name="connsiteY5-524" fmla="*/ 382956 h 635133"/>
                    <a:gd name="connsiteX0-525" fmla="*/ 86649 w 694875"/>
                    <a:gd name="connsiteY0-526" fmla="*/ 382956 h 629991"/>
                    <a:gd name="connsiteX1-527" fmla="*/ 487188 w 694875"/>
                    <a:gd name="connsiteY1-528" fmla="*/ 206718 h 629991"/>
                    <a:gd name="connsiteX2-529" fmla="*/ 629232 w 694875"/>
                    <a:gd name="connsiteY2-530" fmla="*/ 0 h 629991"/>
                    <a:gd name="connsiteX3-531" fmla="*/ 586248 w 694875"/>
                    <a:gd name="connsiteY3-532" fmla="*/ 452511 h 629991"/>
                    <a:gd name="connsiteX4-533" fmla="*/ 137449 w 694875"/>
                    <a:gd name="connsiteY4-534" fmla="*/ 624450 h 629991"/>
                    <a:gd name="connsiteX5-535" fmla="*/ 86649 w 694875"/>
                    <a:gd name="connsiteY5-536" fmla="*/ 382956 h 629991"/>
                    <a:gd name="connsiteX0-537" fmla="*/ 89998 w 698224"/>
                    <a:gd name="connsiteY0-538" fmla="*/ 382956 h 629991"/>
                    <a:gd name="connsiteX1-539" fmla="*/ 490537 w 698224"/>
                    <a:gd name="connsiteY1-540" fmla="*/ 206718 h 629991"/>
                    <a:gd name="connsiteX2-541" fmla="*/ 632581 w 698224"/>
                    <a:gd name="connsiteY2-542" fmla="*/ 0 h 629991"/>
                    <a:gd name="connsiteX3-543" fmla="*/ 589597 w 698224"/>
                    <a:gd name="connsiteY3-544" fmla="*/ 452511 h 629991"/>
                    <a:gd name="connsiteX4-545" fmla="*/ 140798 w 698224"/>
                    <a:gd name="connsiteY4-546" fmla="*/ 624450 h 629991"/>
                    <a:gd name="connsiteX5-547" fmla="*/ 89998 w 698224"/>
                    <a:gd name="connsiteY5-548" fmla="*/ 382956 h 629991"/>
                    <a:gd name="connsiteX0-549" fmla="*/ 89998 w 709688"/>
                    <a:gd name="connsiteY0-550" fmla="*/ 377447 h 624482"/>
                    <a:gd name="connsiteX1-551" fmla="*/ 490537 w 709688"/>
                    <a:gd name="connsiteY1-552" fmla="*/ 201209 h 624482"/>
                    <a:gd name="connsiteX2-553" fmla="*/ 649107 w 709688"/>
                    <a:gd name="connsiteY2-554" fmla="*/ 0 h 624482"/>
                    <a:gd name="connsiteX3-555" fmla="*/ 589597 w 709688"/>
                    <a:gd name="connsiteY3-556" fmla="*/ 447002 h 624482"/>
                    <a:gd name="connsiteX4-557" fmla="*/ 140798 w 709688"/>
                    <a:gd name="connsiteY4-558" fmla="*/ 618941 h 624482"/>
                    <a:gd name="connsiteX5-559" fmla="*/ 89998 w 709688"/>
                    <a:gd name="connsiteY5-560" fmla="*/ 377447 h 624482"/>
                    <a:gd name="connsiteX0-561" fmla="*/ 89998 w 717681"/>
                    <a:gd name="connsiteY0-562" fmla="*/ 371939 h 618974"/>
                    <a:gd name="connsiteX1-563" fmla="*/ 490537 w 717681"/>
                    <a:gd name="connsiteY1-564" fmla="*/ 195701 h 618974"/>
                    <a:gd name="connsiteX2-565" fmla="*/ 660124 w 717681"/>
                    <a:gd name="connsiteY2-566" fmla="*/ 0 h 618974"/>
                    <a:gd name="connsiteX3-567" fmla="*/ 589597 w 717681"/>
                    <a:gd name="connsiteY3-568" fmla="*/ 441494 h 618974"/>
                    <a:gd name="connsiteX4-569" fmla="*/ 140798 w 717681"/>
                    <a:gd name="connsiteY4-570" fmla="*/ 613433 h 618974"/>
                    <a:gd name="connsiteX5-571" fmla="*/ 89998 w 717681"/>
                    <a:gd name="connsiteY5-572" fmla="*/ 371939 h 618974"/>
                    <a:gd name="connsiteX0-573" fmla="*/ 89998 w 711661"/>
                    <a:gd name="connsiteY0-574" fmla="*/ 377447 h 624482"/>
                    <a:gd name="connsiteX1-575" fmla="*/ 490537 w 711661"/>
                    <a:gd name="connsiteY1-576" fmla="*/ 201209 h 624482"/>
                    <a:gd name="connsiteX2-577" fmla="*/ 651861 w 711661"/>
                    <a:gd name="connsiteY2-578" fmla="*/ 0 h 624482"/>
                    <a:gd name="connsiteX3-579" fmla="*/ 589597 w 711661"/>
                    <a:gd name="connsiteY3-580" fmla="*/ 447002 h 624482"/>
                    <a:gd name="connsiteX4-581" fmla="*/ 140798 w 711661"/>
                    <a:gd name="connsiteY4-582" fmla="*/ 618941 h 624482"/>
                    <a:gd name="connsiteX5-583" fmla="*/ 89998 w 711661"/>
                    <a:gd name="connsiteY5-584" fmla="*/ 377447 h 624482"/>
                    <a:gd name="connsiteX0-585" fmla="*/ 89998 w 711661"/>
                    <a:gd name="connsiteY0-586" fmla="*/ 377447 h 624482"/>
                    <a:gd name="connsiteX1-587" fmla="*/ 490537 w 711661"/>
                    <a:gd name="connsiteY1-588" fmla="*/ 201209 h 624482"/>
                    <a:gd name="connsiteX2-589" fmla="*/ 651861 w 711661"/>
                    <a:gd name="connsiteY2-590" fmla="*/ 0 h 624482"/>
                    <a:gd name="connsiteX3-591" fmla="*/ 589597 w 711661"/>
                    <a:gd name="connsiteY3-592" fmla="*/ 447002 h 624482"/>
                    <a:gd name="connsiteX4-593" fmla="*/ 140798 w 711661"/>
                    <a:gd name="connsiteY4-594" fmla="*/ 618941 h 624482"/>
                    <a:gd name="connsiteX5-595" fmla="*/ 89998 w 711661"/>
                    <a:gd name="connsiteY5-596" fmla="*/ 377447 h 624482"/>
                    <a:gd name="connsiteX0-597" fmla="*/ 89998 w 711661"/>
                    <a:gd name="connsiteY0-598" fmla="*/ 377447 h 624482"/>
                    <a:gd name="connsiteX1-599" fmla="*/ 490537 w 711661"/>
                    <a:gd name="connsiteY1-600" fmla="*/ 201209 h 624482"/>
                    <a:gd name="connsiteX2-601" fmla="*/ 651861 w 711661"/>
                    <a:gd name="connsiteY2-602" fmla="*/ 0 h 624482"/>
                    <a:gd name="connsiteX3-603" fmla="*/ 589597 w 711661"/>
                    <a:gd name="connsiteY3-604" fmla="*/ 447002 h 624482"/>
                    <a:gd name="connsiteX4-605" fmla="*/ 140798 w 711661"/>
                    <a:gd name="connsiteY4-606" fmla="*/ 618941 h 624482"/>
                    <a:gd name="connsiteX5-607" fmla="*/ 89998 w 711661"/>
                    <a:gd name="connsiteY5-608" fmla="*/ 377447 h 624482"/>
                    <a:gd name="connsiteX0-609" fmla="*/ 89998 w 711661"/>
                    <a:gd name="connsiteY0-610" fmla="*/ 377447 h 624482"/>
                    <a:gd name="connsiteX1-611" fmla="*/ 490537 w 711661"/>
                    <a:gd name="connsiteY1-612" fmla="*/ 201209 h 624482"/>
                    <a:gd name="connsiteX2-613" fmla="*/ 651861 w 711661"/>
                    <a:gd name="connsiteY2-614" fmla="*/ 0 h 624482"/>
                    <a:gd name="connsiteX3-615" fmla="*/ 589597 w 711661"/>
                    <a:gd name="connsiteY3-616" fmla="*/ 447002 h 624482"/>
                    <a:gd name="connsiteX4-617" fmla="*/ 140798 w 711661"/>
                    <a:gd name="connsiteY4-618" fmla="*/ 618941 h 624482"/>
                    <a:gd name="connsiteX5-619" fmla="*/ 89998 w 711661"/>
                    <a:gd name="connsiteY5-620" fmla="*/ 377447 h 624482"/>
                    <a:gd name="connsiteX0-621" fmla="*/ 89998 w 711661"/>
                    <a:gd name="connsiteY0-622" fmla="*/ 377447 h 624482"/>
                    <a:gd name="connsiteX1-623" fmla="*/ 490537 w 711661"/>
                    <a:gd name="connsiteY1-624" fmla="*/ 201209 h 624482"/>
                    <a:gd name="connsiteX2-625" fmla="*/ 651861 w 711661"/>
                    <a:gd name="connsiteY2-626" fmla="*/ 0 h 624482"/>
                    <a:gd name="connsiteX3-627" fmla="*/ 589597 w 711661"/>
                    <a:gd name="connsiteY3-628" fmla="*/ 447002 h 624482"/>
                    <a:gd name="connsiteX4-629" fmla="*/ 140798 w 711661"/>
                    <a:gd name="connsiteY4-630" fmla="*/ 618941 h 624482"/>
                    <a:gd name="connsiteX5-631" fmla="*/ 89998 w 711661"/>
                    <a:gd name="connsiteY5-632" fmla="*/ 377447 h 624482"/>
                    <a:gd name="connsiteX0-633" fmla="*/ 89998 w 711661"/>
                    <a:gd name="connsiteY0-634" fmla="*/ 377447 h 624482"/>
                    <a:gd name="connsiteX1-635" fmla="*/ 490537 w 711661"/>
                    <a:gd name="connsiteY1-636" fmla="*/ 201209 h 624482"/>
                    <a:gd name="connsiteX2-637" fmla="*/ 651861 w 711661"/>
                    <a:gd name="connsiteY2-638" fmla="*/ 0 h 624482"/>
                    <a:gd name="connsiteX3-639" fmla="*/ 589597 w 711661"/>
                    <a:gd name="connsiteY3-640" fmla="*/ 447002 h 624482"/>
                    <a:gd name="connsiteX4-641" fmla="*/ 140798 w 711661"/>
                    <a:gd name="connsiteY4-642" fmla="*/ 618941 h 624482"/>
                    <a:gd name="connsiteX5-643" fmla="*/ 89998 w 711661"/>
                    <a:gd name="connsiteY5-644" fmla="*/ 377447 h 624482"/>
                    <a:gd name="connsiteX0-645" fmla="*/ 89998 w 711661"/>
                    <a:gd name="connsiteY0-646" fmla="*/ 377447 h 624482"/>
                    <a:gd name="connsiteX1-647" fmla="*/ 490537 w 711661"/>
                    <a:gd name="connsiteY1-648" fmla="*/ 201209 h 624482"/>
                    <a:gd name="connsiteX2-649" fmla="*/ 651861 w 711661"/>
                    <a:gd name="connsiteY2-650" fmla="*/ 0 h 624482"/>
                    <a:gd name="connsiteX3-651" fmla="*/ 589597 w 711661"/>
                    <a:gd name="connsiteY3-652" fmla="*/ 447002 h 624482"/>
                    <a:gd name="connsiteX4-653" fmla="*/ 140798 w 711661"/>
                    <a:gd name="connsiteY4-654" fmla="*/ 618941 h 624482"/>
                    <a:gd name="connsiteX5-655" fmla="*/ 89998 w 711661"/>
                    <a:gd name="connsiteY5-656" fmla="*/ 377447 h 624482"/>
                    <a:gd name="connsiteX0-657" fmla="*/ 89998 w 711661"/>
                    <a:gd name="connsiteY0-658" fmla="*/ 377447 h 624482"/>
                    <a:gd name="connsiteX1-659" fmla="*/ 490537 w 711661"/>
                    <a:gd name="connsiteY1-660" fmla="*/ 201209 h 624482"/>
                    <a:gd name="connsiteX2-661" fmla="*/ 651861 w 711661"/>
                    <a:gd name="connsiteY2-662" fmla="*/ 0 h 624482"/>
                    <a:gd name="connsiteX3-663" fmla="*/ 589597 w 711661"/>
                    <a:gd name="connsiteY3-664" fmla="*/ 447002 h 624482"/>
                    <a:gd name="connsiteX4-665" fmla="*/ 140798 w 711661"/>
                    <a:gd name="connsiteY4-666" fmla="*/ 618941 h 624482"/>
                    <a:gd name="connsiteX5-667" fmla="*/ 89998 w 711661"/>
                    <a:gd name="connsiteY5-668" fmla="*/ 377447 h 624482"/>
                    <a:gd name="connsiteX0-669" fmla="*/ 89998 w 711661"/>
                    <a:gd name="connsiteY0-670" fmla="*/ 377447 h 624482"/>
                    <a:gd name="connsiteX1-671" fmla="*/ 490537 w 711661"/>
                    <a:gd name="connsiteY1-672" fmla="*/ 201209 h 624482"/>
                    <a:gd name="connsiteX2-673" fmla="*/ 651861 w 711661"/>
                    <a:gd name="connsiteY2-674" fmla="*/ 0 h 624482"/>
                    <a:gd name="connsiteX3-675" fmla="*/ 589597 w 711661"/>
                    <a:gd name="connsiteY3-676" fmla="*/ 447002 h 624482"/>
                    <a:gd name="connsiteX4-677" fmla="*/ 140798 w 711661"/>
                    <a:gd name="connsiteY4-678" fmla="*/ 618941 h 624482"/>
                    <a:gd name="connsiteX5-679" fmla="*/ 89998 w 711661"/>
                    <a:gd name="connsiteY5-680" fmla="*/ 377447 h 624482"/>
                    <a:gd name="connsiteX0-681" fmla="*/ 89998 w 711661"/>
                    <a:gd name="connsiteY0-682" fmla="*/ 377447 h 624482"/>
                    <a:gd name="connsiteX1-683" fmla="*/ 490537 w 711661"/>
                    <a:gd name="connsiteY1-684" fmla="*/ 201209 h 624482"/>
                    <a:gd name="connsiteX2-685" fmla="*/ 651861 w 711661"/>
                    <a:gd name="connsiteY2-686" fmla="*/ 0 h 624482"/>
                    <a:gd name="connsiteX3-687" fmla="*/ 589597 w 711661"/>
                    <a:gd name="connsiteY3-688" fmla="*/ 447002 h 624482"/>
                    <a:gd name="connsiteX4-689" fmla="*/ 140798 w 711661"/>
                    <a:gd name="connsiteY4-690" fmla="*/ 618941 h 624482"/>
                    <a:gd name="connsiteX5-691" fmla="*/ 89998 w 711661"/>
                    <a:gd name="connsiteY5-692" fmla="*/ 377447 h 624482"/>
                    <a:gd name="connsiteX0-693" fmla="*/ 89998 w 610418"/>
                    <a:gd name="connsiteY0-694" fmla="*/ 176238 h 423273"/>
                    <a:gd name="connsiteX1-695" fmla="*/ 490537 w 610418"/>
                    <a:gd name="connsiteY1-696" fmla="*/ 0 h 423273"/>
                    <a:gd name="connsiteX2-697" fmla="*/ 589597 w 610418"/>
                    <a:gd name="connsiteY2-698" fmla="*/ 245793 h 423273"/>
                    <a:gd name="connsiteX3-699" fmla="*/ 140798 w 610418"/>
                    <a:gd name="connsiteY3-700" fmla="*/ 417732 h 423273"/>
                    <a:gd name="connsiteX4-701" fmla="*/ 89998 w 610418"/>
                    <a:gd name="connsiteY4-702" fmla="*/ 176238 h 423273"/>
                    <a:gd name="connsiteX0-703" fmla="*/ 89998 w 611411"/>
                    <a:gd name="connsiteY0-704" fmla="*/ 176584 h 423619"/>
                    <a:gd name="connsiteX1-705" fmla="*/ 490537 w 611411"/>
                    <a:gd name="connsiteY1-706" fmla="*/ 346 h 423619"/>
                    <a:gd name="connsiteX2-707" fmla="*/ 589597 w 611411"/>
                    <a:gd name="connsiteY2-708" fmla="*/ 246139 h 423619"/>
                    <a:gd name="connsiteX3-709" fmla="*/ 140798 w 611411"/>
                    <a:gd name="connsiteY3-710" fmla="*/ 418078 h 423619"/>
                    <a:gd name="connsiteX4-711" fmla="*/ 89998 w 611411"/>
                    <a:gd name="connsiteY4-712" fmla="*/ 176584 h 42361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11411" h="423619">
                      <a:moveTo>
                        <a:pt x="89998" y="176584"/>
                      </a:moveTo>
                      <a:cubicBezTo>
                        <a:pt x="237839" y="115234"/>
                        <a:pt x="389589" y="30435"/>
                        <a:pt x="490537" y="346"/>
                      </a:cubicBezTo>
                      <a:cubicBezTo>
                        <a:pt x="580658" y="-9074"/>
                        <a:pt x="647887" y="176517"/>
                        <a:pt x="589597" y="246139"/>
                      </a:cubicBezTo>
                      <a:lnTo>
                        <a:pt x="140798" y="418078"/>
                      </a:lnTo>
                      <a:cubicBezTo>
                        <a:pt x="-1182" y="457414"/>
                        <a:pt x="-65007" y="277923"/>
                        <a:pt x="89998" y="176584"/>
                      </a:cubicBezTo>
                      <a:close/>
                    </a:path>
                  </a:pathLst>
                </a:custGeom>
                <a:solidFill>
                  <a:srgbClr val="FFCDA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03" name="Rectangle 5"/>
                <p:cNvSpPr/>
                <p:nvPr/>
              </p:nvSpPr>
              <p:spPr>
                <a:xfrm rot="20893944" flipH="1">
                  <a:off x="6680267" y="5186247"/>
                  <a:ext cx="459651" cy="404891"/>
                </a:xfrm>
                <a:custGeom>
                  <a:avLst/>
                  <a:gdLst>
                    <a:gd name="connsiteX0" fmla="*/ 0 w 784860"/>
                    <a:gd name="connsiteY0" fmla="*/ 0 h 640080"/>
                    <a:gd name="connsiteX1" fmla="*/ 784860 w 784860"/>
                    <a:gd name="connsiteY1" fmla="*/ 0 h 640080"/>
                    <a:gd name="connsiteX2" fmla="*/ 784860 w 784860"/>
                    <a:gd name="connsiteY2" fmla="*/ 640080 h 640080"/>
                    <a:gd name="connsiteX3" fmla="*/ 0 w 784860"/>
                    <a:gd name="connsiteY3" fmla="*/ 640080 h 640080"/>
                    <a:gd name="connsiteX4" fmla="*/ 0 w 784860"/>
                    <a:gd name="connsiteY4" fmla="*/ 0 h 640080"/>
                    <a:gd name="connsiteX0-1" fmla="*/ 0 w 784860"/>
                    <a:gd name="connsiteY0-2" fmla="*/ 23447 h 663527"/>
                    <a:gd name="connsiteX1-3" fmla="*/ 612921 w 784860"/>
                    <a:gd name="connsiteY1-4" fmla="*/ 0 h 663527"/>
                    <a:gd name="connsiteX2-5" fmla="*/ 784860 w 784860"/>
                    <a:gd name="connsiteY2-6" fmla="*/ 663527 h 663527"/>
                    <a:gd name="connsiteX3-7" fmla="*/ 0 w 784860"/>
                    <a:gd name="connsiteY3-8" fmla="*/ 663527 h 663527"/>
                    <a:gd name="connsiteX4-9" fmla="*/ 0 w 784860"/>
                    <a:gd name="connsiteY4-10" fmla="*/ 23447 h 663527"/>
                    <a:gd name="connsiteX0-11" fmla="*/ 0 w 612921"/>
                    <a:gd name="connsiteY0-12" fmla="*/ 23447 h 663527"/>
                    <a:gd name="connsiteX1-13" fmla="*/ 612921 w 612921"/>
                    <a:gd name="connsiteY1-14" fmla="*/ 0 h 663527"/>
                    <a:gd name="connsiteX2-15" fmla="*/ 569937 w 612921"/>
                    <a:gd name="connsiteY2-16" fmla="*/ 452511 h 663527"/>
                    <a:gd name="connsiteX3-17" fmla="*/ 0 w 612921"/>
                    <a:gd name="connsiteY3-18" fmla="*/ 663527 h 663527"/>
                    <a:gd name="connsiteX4-19" fmla="*/ 0 w 612921"/>
                    <a:gd name="connsiteY4-20" fmla="*/ 23447 h 663527"/>
                    <a:gd name="connsiteX0-21" fmla="*/ 0 w 674154"/>
                    <a:gd name="connsiteY0-22" fmla="*/ 23447 h 663527"/>
                    <a:gd name="connsiteX1-23" fmla="*/ 612921 w 674154"/>
                    <a:gd name="connsiteY1-24" fmla="*/ 0 h 663527"/>
                    <a:gd name="connsiteX2-25" fmla="*/ 569937 w 674154"/>
                    <a:gd name="connsiteY2-26" fmla="*/ 452511 h 663527"/>
                    <a:gd name="connsiteX3-27" fmla="*/ 0 w 674154"/>
                    <a:gd name="connsiteY3-28" fmla="*/ 663527 h 663527"/>
                    <a:gd name="connsiteX4-29" fmla="*/ 0 w 674154"/>
                    <a:gd name="connsiteY4-30" fmla="*/ 23447 h 663527"/>
                    <a:gd name="connsiteX0-31" fmla="*/ 0 w 686421"/>
                    <a:gd name="connsiteY0-32" fmla="*/ 23447 h 663527"/>
                    <a:gd name="connsiteX1-33" fmla="*/ 612921 w 686421"/>
                    <a:gd name="connsiteY1-34" fmla="*/ 0 h 663527"/>
                    <a:gd name="connsiteX2-35" fmla="*/ 569937 w 686421"/>
                    <a:gd name="connsiteY2-36" fmla="*/ 452511 h 663527"/>
                    <a:gd name="connsiteX3-37" fmla="*/ 0 w 686421"/>
                    <a:gd name="connsiteY3-38" fmla="*/ 663527 h 663527"/>
                    <a:gd name="connsiteX4-39" fmla="*/ 0 w 686421"/>
                    <a:gd name="connsiteY4-40" fmla="*/ 23447 h 663527"/>
                    <a:gd name="connsiteX0-41" fmla="*/ 0 w 691266"/>
                    <a:gd name="connsiteY0-42" fmla="*/ 23447 h 663527"/>
                    <a:gd name="connsiteX1-43" fmla="*/ 612921 w 691266"/>
                    <a:gd name="connsiteY1-44" fmla="*/ 0 h 663527"/>
                    <a:gd name="connsiteX2-45" fmla="*/ 569937 w 691266"/>
                    <a:gd name="connsiteY2-46" fmla="*/ 452511 h 663527"/>
                    <a:gd name="connsiteX3-47" fmla="*/ 0 w 691266"/>
                    <a:gd name="connsiteY3-48" fmla="*/ 663527 h 663527"/>
                    <a:gd name="connsiteX4-49" fmla="*/ 0 w 691266"/>
                    <a:gd name="connsiteY4-50" fmla="*/ 23447 h 663527"/>
                    <a:gd name="connsiteX0-51" fmla="*/ 74246 w 691266"/>
                    <a:gd name="connsiteY0-52" fmla="*/ 468924 h 663527"/>
                    <a:gd name="connsiteX1-53" fmla="*/ 612921 w 691266"/>
                    <a:gd name="connsiteY1-54" fmla="*/ 0 h 663527"/>
                    <a:gd name="connsiteX2-55" fmla="*/ 569937 w 691266"/>
                    <a:gd name="connsiteY2-56" fmla="*/ 452511 h 663527"/>
                    <a:gd name="connsiteX3-57" fmla="*/ 0 w 691266"/>
                    <a:gd name="connsiteY3-58" fmla="*/ 663527 h 663527"/>
                    <a:gd name="connsiteX4-59" fmla="*/ 74246 w 691266"/>
                    <a:gd name="connsiteY4-60" fmla="*/ 468924 h 663527"/>
                    <a:gd name="connsiteX0-61" fmla="*/ 39076 w 691266"/>
                    <a:gd name="connsiteY0-62" fmla="*/ 425940 h 663527"/>
                    <a:gd name="connsiteX1-63" fmla="*/ 612921 w 691266"/>
                    <a:gd name="connsiteY1-64" fmla="*/ 0 h 663527"/>
                    <a:gd name="connsiteX2-65" fmla="*/ 569937 w 691266"/>
                    <a:gd name="connsiteY2-66" fmla="*/ 452511 h 663527"/>
                    <a:gd name="connsiteX3-67" fmla="*/ 0 w 691266"/>
                    <a:gd name="connsiteY3-68" fmla="*/ 663527 h 663527"/>
                    <a:gd name="connsiteX4-69" fmla="*/ 39076 w 691266"/>
                    <a:gd name="connsiteY4-70" fmla="*/ 425940 h 663527"/>
                    <a:gd name="connsiteX0-71" fmla="*/ 39076 w 691266"/>
                    <a:gd name="connsiteY0-72" fmla="*/ 425940 h 663527"/>
                    <a:gd name="connsiteX1-73" fmla="*/ 474784 w 691266"/>
                    <a:gd name="connsiteY1-74" fmla="*/ 210626 h 663527"/>
                    <a:gd name="connsiteX2-75" fmla="*/ 612921 w 691266"/>
                    <a:gd name="connsiteY2-76" fmla="*/ 0 h 663527"/>
                    <a:gd name="connsiteX3-77" fmla="*/ 569937 w 691266"/>
                    <a:gd name="connsiteY3-78" fmla="*/ 452511 h 663527"/>
                    <a:gd name="connsiteX4-79" fmla="*/ 0 w 691266"/>
                    <a:gd name="connsiteY4-80" fmla="*/ 663527 h 663527"/>
                    <a:gd name="connsiteX5" fmla="*/ 39076 w 691266"/>
                    <a:gd name="connsiteY5" fmla="*/ 425940 h 663527"/>
                    <a:gd name="connsiteX0-81" fmla="*/ 85969 w 691266"/>
                    <a:gd name="connsiteY0-82" fmla="*/ 414217 h 663527"/>
                    <a:gd name="connsiteX1-83" fmla="*/ 474784 w 691266"/>
                    <a:gd name="connsiteY1-84" fmla="*/ 210626 h 663527"/>
                    <a:gd name="connsiteX2-85" fmla="*/ 612921 w 691266"/>
                    <a:gd name="connsiteY2-86" fmla="*/ 0 h 663527"/>
                    <a:gd name="connsiteX3-87" fmla="*/ 569937 w 691266"/>
                    <a:gd name="connsiteY3-88" fmla="*/ 452511 h 663527"/>
                    <a:gd name="connsiteX4-89" fmla="*/ 0 w 691266"/>
                    <a:gd name="connsiteY4-90" fmla="*/ 663527 h 663527"/>
                    <a:gd name="connsiteX5-91" fmla="*/ 85969 w 691266"/>
                    <a:gd name="connsiteY5-92" fmla="*/ 414217 h 663527"/>
                    <a:gd name="connsiteX0-93" fmla="*/ 46892 w 691266"/>
                    <a:gd name="connsiteY0-94" fmla="*/ 394679 h 663527"/>
                    <a:gd name="connsiteX1-95" fmla="*/ 474784 w 691266"/>
                    <a:gd name="connsiteY1-96" fmla="*/ 210626 h 663527"/>
                    <a:gd name="connsiteX2-97" fmla="*/ 612921 w 691266"/>
                    <a:gd name="connsiteY2-98" fmla="*/ 0 h 663527"/>
                    <a:gd name="connsiteX3-99" fmla="*/ 569937 w 691266"/>
                    <a:gd name="connsiteY3-100" fmla="*/ 452511 h 663527"/>
                    <a:gd name="connsiteX4-101" fmla="*/ 0 w 691266"/>
                    <a:gd name="connsiteY4-102" fmla="*/ 663527 h 663527"/>
                    <a:gd name="connsiteX5-103" fmla="*/ 46892 w 691266"/>
                    <a:gd name="connsiteY5-104" fmla="*/ 394679 h 663527"/>
                    <a:gd name="connsiteX0-105" fmla="*/ 46892 w 691266"/>
                    <a:gd name="connsiteY0-106" fmla="*/ 394679 h 663527"/>
                    <a:gd name="connsiteX1-107" fmla="*/ 474784 w 691266"/>
                    <a:gd name="connsiteY1-108" fmla="*/ 210626 h 663527"/>
                    <a:gd name="connsiteX2-109" fmla="*/ 612921 w 691266"/>
                    <a:gd name="connsiteY2-110" fmla="*/ 0 h 663527"/>
                    <a:gd name="connsiteX3-111" fmla="*/ 569937 w 691266"/>
                    <a:gd name="connsiteY3-112" fmla="*/ 452511 h 663527"/>
                    <a:gd name="connsiteX4-113" fmla="*/ 0 w 691266"/>
                    <a:gd name="connsiteY4-114" fmla="*/ 663527 h 663527"/>
                    <a:gd name="connsiteX5-115" fmla="*/ 46892 w 691266"/>
                    <a:gd name="connsiteY5-116" fmla="*/ 394679 h 663527"/>
                    <a:gd name="connsiteX0-117" fmla="*/ 46892 w 691266"/>
                    <a:gd name="connsiteY0-118" fmla="*/ 394679 h 663527"/>
                    <a:gd name="connsiteX1-119" fmla="*/ 474784 w 691266"/>
                    <a:gd name="connsiteY1-120" fmla="*/ 210626 h 663527"/>
                    <a:gd name="connsiteX2-121" fmla="*/ 612921 w 691266"/>
                    <a:gd name="connsiteY2-122" fmla="*/ 0 h 663527"/>
                    <a:gd name="connsiteX3-123" fmla="*/ 569937 w 691266"/>
                    <a:gd name="connsiteY3-124" fmla="*/ 452511 h 663527"/>
                    <a:gd name="connsiteX4-125" fmla="*/ 0 w 691266"/>
                    <a:gd name="connsiteY4-126" fmla="*/ 663527 h 663527"/>
                    <a:gd name="connsiteX5-127" fmla="*/ 46892 w 691266"/>
                    <a:gd name="connsiteY5-128" fmla="*/ 394679 h 663527"/>
                    <a:gd name="connsiteX0-129" fmla="*/ 46892 w 691266"/>
                    <a:gd name="connsiteY0-130" fmla="*/ 394679 h 663527"/>
                    <a:gd name="connsiteX1-131" fmla="*/ 474784 w 691266"/>
                    <a:gd name="connsiteY1-132" fmla="*/ 210626 h 663527"/>
                    <a:gd name="connsiteX2-133" fmla="*/ 612921 w 691266"/>
                    <a:gd name="connsiteY2-134" fmla="*/ 0 h 663527"/>
                    <a:gd name="connsiteX3-135" fmla="*/ 569937 w 691266"/>
                    <a:gd name="connsiteY3-136" fmla="*/ 452511 h 663527"/>
                    <a:gd name="connsiteX4-137" fmla="*/ 0 w 691266"/>
                    <a:gd name="connsiteY4-138" fmla="*/ 663527 h 663527"/>
                    <a:gd name="connsiteX5-139" fmla="*/ 46892 w 691266"/>
                    <a:gd name="connsiteY5-140" fmla="*/ 394679 h 663527"/>
                    <a:gd name="connsiteX0-141" fmla="*/ 46892 w 691266"/>
                    <a:gd name="connsiteY0-142" fmla="*/ 394679 h 663527"/>
                    <a:gd name="connsiteX1-143" fmla="*/ 474784 w 691266"/>
                    <a:gd name="connsiteY1-144" fmla="*/ 210626 h 663527"/>
                    <a:gd name="connsiteX2-145" fmla="*/ 612921 w 691266"/>
                    <a:gd name="connsiteY2-146" fmla="*/ 0 h 663527"/>
                    <a:gd name="connsiteX3-147" fmla="*/ 569937 w 691266"/>
                    <a:gd name="connsiteY3-148" fmla="*/ 452511 h 663527"/>
                    <a:gd name="connsiteX4-149" fmla="*/ 0 w 691266"/>
                    <a:gd name="connsiteY4-150" fmla="*/ 663527 h 663527"/>
                    <a:gd name="connsiteX5-151" fmla="*/ 46892 w 691266"/>
                    <a:gd name="connsiteY5-152" fmla="*/ 394679 h 663527"/>
                    <a:gd name="connsiteX0-153" fmla="*/ 0 w 644374"/>
                    <a:gd name="connsiteY0-154" fmla="*/ 394679 h 601004"/>
                    <a:gd name="connsiteX1-155" fmla="*/ 427892 w 644374"/>
                    <a:gd name="connsiteY1-156" fmla="*/ 210626 h 601004"/>
                    <a:gd name="connsiteX2-157" fmla="*/ 566029 w 644374"/>
                    <a:gd name="connsiteY2-158" fmla="*/ 0 h 601004"/>
                    <a:gd name="connsiteX3-159" fmla="*/ 523045 w 644374"/>
                    <a:gd name="connsiteY3-160" fmla="*/ 452511 h 601004"/>
                    <a:gd name="connsiteX4-161" fmla="*/ 85970 w 644374"/>
                    <a:gd name="connsiteY4-162" fmla="*/ 601004 h 601004"/>
                    <a:gd name="connsiteX5-163" fmla="*/ 0 w 644374"/>
                    <a:gd name="connsiteY5-164" fmla="*/ 394679 h 601004"/>
                    <a:gd name="connsiteX0-165" fmla="*/ 0 w 644374"/>
                    <a:gd name="connsiteY0-166" fmla="*/ 394679 h 628358"/>
                    <a:gd name="connsiteX1-167" fmla="*/ 427892 w 644374"/>
                    <a:gd name="connsiteY1-168" fmla="*/ 210626 h 628358"/>
                    <a:gd name="connsiteX2-169" fmla="*/ 566029 w 644374"/>
                    <a:gd name="connsiteY2-170" fmla="*/ 0 h 628358"/>
                    <a:gd name="connsiteX3-171" fmla="*/ 523045 w 644374"/>
                    <a:gd name="connsiteY3-172" fmla="*/ 452511 h 628358"/>
                    <a:gd name="connsiteX4-173" fmla="*/ 58616 w 644374"/>
                    <a:gd name="connsiteY4-174" fmla="*/ 628358 h 628358"/>
                    <a:gd name="connsiteX5-175" fmla="*/ 0 w 644374"/>
                    <a:gd name="connsiteY5-176" fmla="*/ 394679 h 628358"/>
                    <a:gd name="connsiteX0-177" fmla="*/ 0 w 624836"/>
                    <a:gd name="connsiteY0-178" fmla="*/ 382956 h 628358"/>
                    <a:gd name="connsiteX1-179" fmla="*/ 408354 w 624836"/>
                    <a:gd name="connsiteY1-180" fmla="*/ 210626 h 628358"/>
                    <a:gd name="connsiteX2-181" fmla="*/ 546491 w 624836"/>
                    <a:gd name="connsiteY2-182" fmla="*/ 0 h 628358"/>
                    <a:gd name="connsiteX3-183" fmla="*/ 503507 w 624836"/>
                    <a:gd name="connsiteY3-184" fmla="*/ 452511 h 628358"/>
                    <a:gd name="connsiteX4-185" fmla="*/ 39078 w 624836"/>
                    <a:gd name="connsiteY4-186" fmla="*/ 628358 h 628358"/>
                    <a:gd name="connsiteX5-187" fmla="*/ 0 w 624836"/>
                    <a:gd name="connsiteY5-188" fmla="*/ 382956 h 628358"/>
                    <a:gd name="connsiteX0-189" fmla="*/ 43520 w 668356"/>
                    <a:gd name="connsiteY0-190" fmla="*/ 382956 h 628358"/>
                    <a:gd name="connsiteX1-191" fmla="*/ 451874 w 668356"/>
                    <a:gd name="connsiteY1-192" fmla="*/ 210626 h 628358"/>
                    <a:gd name="connsiteX2-193" fmla="*/ 590011 w 668356"/>
                    <a:gd name="connsiteY2-194" fmla="*/ 0 h 628358"/>
                    <a:gd name="connsiteX3-195" fmla="*/ 547027 w 668356"/>
                    <a:gd name="connsiteY3-196" fmla="*/ 452511 h 628358"/>
                    <a:gd name="connsiteX4-197" fmla="*/ 82598 w 668356"/>
                    <a:gd name="connsiteY4-198" fmla="*/ 628358 h 628358"/>
                    <a:gd name="connsiteX5-199" fmla="*/ 43520 w 668356"/>
                    <a:gd name="connsiteY5-200" fmla="*/ 382956 h 628358"/>
                    <a:gd name="connsiteX0-201" fmla="*/ 63149 w 687985"/>
                    <a:gd name="connsiteY0-202" fmla="*/ 382956 h 628929"/>
                    <a:gd name="connsiteX1-203" fmla="*/ 471503 w 687985"/>
                    <a:gd name="connsiteY1-204" fmla="*/ 210626 h 628929"/>
                    <a:gd name="connsiteX2-205" fmla="*/ 609640 w 687985"/>
                    <a:gd name="connsiteY2-206" fmla="*/ 0 h 628929"/>
                    <a:gd name="connsiteX3-207" fmla="*/ 566656 w 687985"/>
                    <a:gd name="connsiteY3-208" fmla="*/ 452511 h 628929"/>
                    <a:gd name="connsiteX4-209" fmla="*/ 102227 w 687985"/>
                    <a:gd name="connsiteY4-210" fmla="*/ 628358 h 628929"/>
                    <a:gd name="connsiteX5-211" fmla="*/ 63149 w 687985"/>
                    <a:gd name="connsiteY5-212" fmla="*/ 382956 h 628929"/>
                    <a:gd name="connsiteX0-213" fmla="*/ 71634 w 696470"/>
                    <a:gd name="connsiteY0-214" fmla="*/ 382956 h 628980"/>
                    <a:gd name="connsiteX1-215" fmla="*/ 479988 w 696470"/>
                    <a:gd name="connsiteY1-216" fmla="*/ 210626 h 628980"/>
                    <a:gd name="connsiteX2-217" fmla="*/ 618125 w 696470"/>
                    <a:gd name="connsiteY2-218" fmla="*/ 0 h 628980"/>
                    <a:gd name="connsiteX3-219" fmla="*/ 575141 w 696470"/>
                    <a:gd name="connsiteY3-220" fmla="*/ 452511 h 628980"/>
                    <a:gd name="connsiteX4-221" fmla="*/ 110712 w 696470"/>
                    <a:gd name="connsiteY4-222" fmla="*/ 628358 h 628980"/>
                    <a:gd name="connsiteX5-223" fmla="*/ 71634 w 696470"/>
                    <a:gd name="connsiteY5-224" fmla="*/ 382956 h 628980"/>
                    <a:gd name="connsiteX0-225" fmla="*/ 77278 w 702114"/>
                    <a:gd name="connsiteY0-226" fmla="*/ 382956 h 630536"/>
                    <a:gd name="connsiteX1-227" fmla="*/ 485632 w 702114"/>
                    <a:gd name="connsiteY1-228" fmla="*/ 210626 h 630536"/>
                    <a:gd name="connsiteX2-229" fmla="*/ 623769 w 702114"/>
                    <a:gd name="connsiteY2-230" fmla="*/ 0 h 630536"/>
                    <a:gd name="connsiteX3-231" fmla="*/ 580785 w 702114"/>
                    <a:gd name="connsiteY3-232" fmla="*/ 452511 h 630536"/>
                    <a:gd name="connsiteX4-233" fmla="*/ 116356 w 702114"/>
                    <a:gd name="connsiteY4-234" fmla="*/ 628358 h 630536"/>
                    <a:gd name="connsiteX5-235" fmla="*/ 77278 w 702114"/>
                    <a:gd name="connsiteY5-236" fmla="*/ 382956 h 630536"/>
                    <a:gd name="connsiteX0-237" fmla="*/ 83979 w 708815"/>
                    <a:gd name="connsiteY0-238" fmla="*/ 382956 h 630624"/>
                    <a:gd name="connsiteX1-239" fmla="*/ 492333 w 708815"/>
                    <a:gd name="connsiteY1-240" fmla="*/ 210626 h 630624"/>
                    <a:gd name="connsiteX2-241" fmla="*/ 630470 w 708815"/>
                    <a:gd name="connsiteY2-242" fmla="*/ 0 h 630624"/>
                    <a:gd name="connsiteX3-243" fmla="*/ 587486 w 708815"/>
                    <a:gd name="connsiteY3-244" fmla="*/ 452511 h 630624"/>
                    <a:gd name="connsiteX4-245" fmla="*/ 123057 w 708815"/>
                    <a:gd name="connsiteY4-246" fmla="*/ 628358 h 630624"/>
                    <a:gd name="connsiteX5-247" fmla="*/ 83979 w 708815"/>
                    <a:gd name="connsiteY5-248" fmla="*/ 382956 h 630624"/>
                    <a:gd name="connsiteX0-249" fmla="*/ 83979 w 705861"/>
                    <a:gd name="connsiteY0-250" fmla="*/ 382956 h 630624"/>
                    <a:gd name="connsiteX1-251" fmla="*/ 492333 w 705861"/>
                    <a:gd name="connsiteY1-252" fmla="*/ 210626 h 630624"/>
                    <a:gd name="connsiteX2-253" fmla="*/ 630470 w 705861"/>
                    <a:gd name="connsiteY2-254" fmla="*/ 0 h 630624"/>
                    <a:gd name="connsiteX3-255" fmla="*/ 587486 w 705861"/>
                    <a:gd name="connsiteY3-256" fmla="*/ 452511 h 630624"/>
                    <a:gd name="connsiteX4-257" fmla="*/ 123057 w 705861"/>
                    <a:gd name="connsiteY4-258" fmla="*/ 628358 h 630624"/>
                    <a:gd name="connsiteX5-259" fmla="*/ 83979 w 705861"/>
                    <a:gd name="connsiteY5-260" fmla="*/ 382956 h 630624"/>
                    <a:gd name="connsiteX0-261" fmla="*/ 83979 w 688578"/>
                    <a:gd name="connsiteY0-262" fmla="*/ 382956 h 630624"/>
                    <a:gd name="connsiteX1-263" fmla="*/ 492333 w 688578"/>
                    <a:gd name="connsiteY1-264" fmla="*/ 210626 h 630624"/>
                    <a:gd name="connsiteX2-265" fmla="*/ 630470 w 688578"/>
                    <a:gd name="connsiteY2-266" fmla="*/ 0 h 630624"/>
                    <a:gd name="connsiteX3-267" fmla="*/ 587486 w 688578"/>
                    <a:gd name="connsiteY3-268" fmla="*/ 452511 h 630624"/>
                    <a:gd name="connsiteX4-269" fmla="*/ 123057 w 688578"/>
                    <a:gd name="connsiteY4-270" fmla="*/ 628358 h 630624"/>
                    <a:gd name="connsiteX5-271" fmla="*/ 83979 w 688578"/>
                    <a:gd name="connsiteY5-272" fmla="*/ 382956 h 630624"/>
                    <a:gd name="connsiteX0-273" fmla="*/ 83979 w 693758"/>
                    <a:gd name="connsiteY0-274" fmla="*/ 382956 h 630624"/>
                    <a:gd name="connsiteX1-275" fmla="*/ 492333 w 693758"/>
                    <a:gd name="connsiteY1-276" fmla="*/ 210626 h 630624"/>
                    <a:gd name="connsiteX2-277" fmla="*/ 630470 w 693758"/>
                    <a:gd name="connsiteY2-278" fmla="*/ 0 h 630624"/>
                    <a:gd name="connsiteX3-279" fmla="*/ 587486 w 693758"/>
                    <a:gd name="connsiteY3-280" fmla="*/ 452511 h 630624"/>
                    <a:gd name="connsiteX4-281" fmla="*/ 123057 w 693758"/>
                    <a:gd name="connsiteY4-282" fmla="*/ 628358 h 630624"/>
                    <a:gd name="connsiteX5-283" fmla="*/ 83979 w 693758"/>
                    <a:gd name="connsiteY5-284" fmla="*/ 382956 h 630624"/>
                    <a:gd name="connsiteX0-285" fmla="*/ 83979 w 693758"/>
                    <a:gd name="connsiteY0-286" fmla="*/ 382956 h 630624"/>
                    <a:gd name="connsiteX1-287" fmla="*/ 492333 w 693758"/>
                    <a:gd name="connsiteY1-288" fmla="*/ 210626 h 630624"/>
                    <a:gd name="connsiteX2-289" fmla="*/ 630470 w 693758"/>
                    <a:gd name="connsiteY2-290" fmla="*/ 0 h 630624"/>
                    <a:gd name="connsiteX3-291" fmla="*/ 587486 w 693758"/>
                    <a:gd name="connsiteY3-292" fmla="*/ 452511 h 630624"/>
                    <a:gd name="connsiteX4-293" fmla="*/ 123057 w 693758"/>
                    <a:gd name="connsiteY4-294" fmla="*/ 628358 h 630624"/>
                    <a:gd name="connsiteX5-295" fmla="*/ 83979 w 693758"/>
                    <a:gd name="connsiteY5-296" fmla="*/ 382956 h 630624"/>
                    <a:gd name="connsiteX0-297" fmla="*/ 83979 w 693758"/>
                    <a:gd name="connsiteY0-298" fmla="*/ 382956 h 630624"/>
                    <a:gd name="connsiteX1-299" fmla="*/ 492333 w 693758"/>
                    <a:gd name="connsiteY1-300" fmla="*/ 210626 h 630624"/>
                    <a:gd name="connsiteX2-301" fmla="*/ 630470 w 693758"/>
                    <a:gd name="connsiteY2-302" fmla="*/ 0 h 630624"/>
                    <a:gd name="connsiteX3-303" fmla="*/ 587486 w 693758"/>
                    <a:gd name="connsiteY3-304" fmla="*/ 452511 h 630624"/>
                    <a:gd name="connsiteX4-305" fmla="*/ 123057 w 693758"/>
                    <a:gd name="connsiteY4-306" fmla="*/ 628358 h 630624"/>
                    <a:gd name="connsiteX5-307" fmla="*/ 83979 w 693758"/>
                    <a:gd name="connsiteY5-308" fmla="*/ 382956 h 630624"/>
                    <a:gd name="connsiteX0-309" fmla="*/ 83979 w 693758"/>
                    <a:gd name="connsiteY0-310" fmla="*/ 382956 h 630624"/>
                    <a:gd name="connsiteX1-311" fmla="*/ 492333 w 693758"/>
                    <a:gd name="connsiteY1-312" fmla="*/ 210626 h 630624"/>
                    <a:gd name="connsiteX2-313" fmla="*/ 630470 w 693758"/>
                    <a:gd name="connsiteY2-314" fmla="*/ 0 h 630624"/>
                    <a:gd name="connsiteX3-315" fmla="*/ 587486 w 693758"/>
                    <a:gd name="connsiteY3-316" fmla="*/ 452511 h 630624"/>
                    <a:gd name="connsiteX4-317" fmla="*/ 123057 w 693758"/>
                    <a:gd name="connsiteY4-318" fmla="*/ 628358 h 630624"/>
                    <a:gd name="connsiteX5-319" fmla="*/ 83979 w 693758"/>
                    <a:gd name="connsiteY5-320" fmla="*/ 382956 h 630624"/>
                    <a:gd name="connsiteX0-321" fmla="*/ 83979 w 693758"/>
                    <a:gd name="connsiteY0-322" fmla="*/ 382956 h 630624"/>
                    <a:gd name="connsiteX1-323" fmla="*/ 492333 w 693758"/>
                    <a:gd name="connsiteY1-324" fmla="*/ 210626 h 630624"/>
                    <a:gd name="connsiteX2-325" fmla="*/ 630470 w 693758"/>
                    <a:gd name="connsiteY2-326" fmla="*/ 0 h 630624"/>
                    <a:gd name="connsiteX3-327" fmla="*/ 587486 w 693758"/>
                    <a:gd name="connsiteY3-328" fmla="*/ 452511 h 630624"/>
                    <a:gd name="connsiteX4-329" fmla="*/ 123057 w 693758"/>
                    <a:gd name="connsiteY4-330" fmla="*/ 628358 h 630624"/>
                    <a:gd name="connsiteX5-331" fmla="*/ 83979 w 693758"/>
                    <a:gd name="connsiteY5-332" fmla="*/ 382956 h 630624"/>
                    <a:gd name="connsiteX0-333" fmla="*/ 83979 w 693758"/>
                    <a:gd name="connsiteY0-334" fmla="*/ 382956 h 630624"/>
                    <a:gd name="connsiteX1-335" fmla="*/ 492333 w 693758"/>
                    <a:gd name="connsiteY1-336" fmla="*/ 210626 h 630624"/>
                    <a:gd name="connsiteX2-337" fmla="*/ 630470 w 693758"/>
                    <a:gd name="connsiteY2-338" fmla="*/ 0 h 630624"/>
                    <a:gd name="connsiteX3-339" fmla="*/ 587486 w 693758"/>
                    <a:gd name="connsiteY3-340" fmla="*/ 452511 h 630624"/>
                    <a:gd name="connsiteX4-341" fmla="*/ 123057 w 693758"/>
                    <a:gd name="connsiteY4-342" fmla="*/ 628358 h 630624"/>
                    <a:gd name="connsiteX5-343" fmla="*/ 83979 w 693758"/>
                    <a:gd name="connsiteY5-344" fmla="*/ 382956 h 630624"/>
                    <a:gd name="connsiteX0-345" fmla="*/ 83979 w 693758"/>
                    <a:gd name="connsiteY0-346" fmla="*/ 382956 h 630624"/>
                    <a:gd name="connsiteX1-347" fmla="*/ 488426 w 693758"/>
                    <a:gd name="connsiteY1-348" fmla="*/ 206718 h 630624"/>
                    <a:gd name="connsiteX2-349" fmla="*/ 630470 w 693758"/>
                    <a:gd name="connsiteY2-350" fmla="*/ 0 h 630624"/>
                    <a:gd name="connsiteX3-351" fmla="*/ 587486 w 693758"/>
                    <a:gd name="connsiteY3-352" fmla="*/ 452511 h 630624"/>
                    <a:gd name="connsiteX4-353" fmla="*/ 123057 w 693758"/>
                    <a:gd name="connsiteY4-354" fmla="*/ 628358 h 630624"/>
                    <a:gd name="connsiteX5-355" fmla="*/ 83979 w 693758"/>
                    <a:gd name="connsiteY5-356" fmla="*/ 382956 h 630624"/>
                    <a:gd name="connsiteX0-357" fmla="*/ 83979 w 693758"/>
                    <a:gd name="connsiteY0-358" fmla="*/ 382956 h 630624"/>
                    <a:gd name="connsiteX1-359" fmla="*/ 488426 w 693758"/>
                    <a:gd name="connsiteY1-360" fmla="*/ 206718 h 630624"/>
                    <a:gd name="connsiteX2-361" fmla="*/ 630470 w 693758"/>
                    <a:gd name="connsiteY2-362" fmla="*/ 0 h 630624"/>
                    <a:gd name="connsiteX3-363" fmla="*/ 587486 w 693758"/>
                    <a:gd name="connsiteY3-364" fmla="*/ 452511 h 630624"/>
                    <a:gd name="connsiteX4-365" fmla="*/ 123057 w 693758"/>
                    <a:gd name="connsiteY4-366" fmla="*/ 628358 h 630624"/>
                    <a:gd name="connsiteX5-367" fmla="*/ 83979 w 693758"/>
                    <a:gd name="connsiteY5-368" fmla="*/ 382956 h 630624"/>
                    <a:gd name="connsiteX0-369" fmla="*/ 83979 w 695486"/>
                    <a:gd name="connsiteY0-370" fmla="*/ 382956 h 630624"/>
                    <a:gd name="connsiteX1-371" fmla="*/ 488426 w 695486"/>
                    <a:gd name="connsiteY1-372" fmla="*/ 206718 h 630624"/>
                    <a:gd name="connsiteX2-373" fmla="*/ 630470 w 695486"/>
                    <a:gd name="connsiteY2-374" fmla="*/ 0 h 630624"/>
                    <a:gd name="connsiteX3-375" fmla="*/ 587486 w 695486"/>
                    <a:gd name="connsiteY3-376" fmla="*/ 452511 h 630624"/>
                    <a:gd name="connsiteX4-377" fmla="*/ 123057 w 695486"/>
                    <a:gd name="connsiteY4-378" fmla="*/ 628358 h 630624"/>
                    <a:gd name="connsiteX5-379" fmla="*/ 83979 w 695486"/>
                    <a:gd name="connsiteY5-380" fmla="*/ 382956 h 630624"/>
                    <a:gd name="connsiteX0-381" fmla="*/ 83979 w 699536"/>
                    <a:gd name="connsiteY0-382" fmla="*/ 382956 h 630624"/>
                    <a:gd name="connsiteX1-383" fmla="*/ 488426 w 699536"/>
                    <a:gd name="connsiteY1-384" fmla="*/ 206718 h 630624"/>
                    <a:gd name="connsiteX2-385" fmla="*/ 630470 w 699536"/>
                    <a:gd name="connsiteY2-386" fmla="*/ 0 h 630624"/>
                    <a:gd name="connsiteX3-387" fmla="*/ 587486 w 699536"/>
                    <a:gd name="connsiteY3-388" fmla="*/ 452511 h 630624"/>
                    <a:gd name="connsiteX4-389" fmla="*/ 123057 w 699536"/>
                    <a:gd name="connsiteY4-390" fmla="*/ 628358 h 630624"/>
                    <a:gd name="connsiteX5-391" fmla="*/ 83979 w 699536"/>
                    <a:gd name="connsiteY5-392" fmla="*/ 382956 h 630624"/>
                    <a:gd name="connsiteX0-393" fmla="*/ 85403 w 697052"/>
                    <a:gd name="connsiteY0-394" fmla="*/ 382956 h 630624"/>
                    <a:gd name="connsiteX1-395" fmla="*/ 485942 w 697052"/>
                    <a:gd name="connsiteY1-396" fmla="*/ 206718 h 630624"/>
                    <a:gd name="connsiteX2-397" fmla="*/ 627986 w 697052"/>
                    <a:gd name="connsiteY2-398" fmla="*/ 0 h 630624"/>
                    <a:gd name="connsiteX3-399" fmla="*/ 585002 w 697052"/>
                    <a:gd name="connsiteY3-400" fmla="*/ 452511 h 630624"/>
                    <a:gd name="connsiteX4-401" fmla="*/ 120573 w 697052"/>
                    <a:gd name="connsiteY4-402" fmla="*/ 628358 h 630624"/>
                    <a:gd name="connsiteX5-403" fmla="*/ 85403 w 697052"/>
                    <a:gd name="connsiteY5-404" fmla="*/ 382956 h 630624"/>
                    <a:gd name="connsiteX0-405" fmla="*/ 79926 w 691575"/>
                    <a:gd name="connsiteY0-406" fmla="*/ 382956 h 626764"/>
                    <a:gd name="connsiteX1-407" fmla="*/ 480465 w 691575"/>
                    <a:gd name="connsiteY1-408" fmla="*/ 206718 h 626764"/>
                    <a:gd name="connsiteX2-409" fmla="*/ 622509 w 691575"/>
                    <a:gd name="connsiteY2-410" fmla="*/ 0 h 626764"/>
                    <a:gd name="connsiteX3-411" fmla="*/ 579525 w 691575"/>
                    <a:gd name="connsiteY3-412" fmla="*/ 452511 h 626764"/>
                    <a:gd name="connsiteX4-413" fmla="*/ 130726 w 691575"/>
                    <a:gd name="connsiteY4-414" fmla="*/ 624450 h 626764"/>
                    <a:gd name="connsiteX5-415" fmla="*/ 79926 w 691575"/>
                    <a:gd name="connsiteY5-416" fmla="*/ 382956 h 626764"/>
                    <a:gd name="connsiteX0-417" fmla="*/ 77809 w 689458"/>
                    <a:gd name="connsiteY0-418" fmla="*/ 382956 h 626127"/>
                    <a:gd name="connsiteX1-419" fmla="*/ 478348 w 689458"/>
                    <a:gd name="connsiteY1-420" fmla="*/ 206718 h 626127"/>
                    <a:gd name="connsiteX2-421" fmla="*/ 620392 w 689458"/>
                    <a:gd name="connsiteY2-422" fmla="*/ 0 h 626127"/>
                    <a:gd name="connsiteX3-423" fmla="*/ 577408 w 689458"/>
                    <a:gd name="connsiteY3-424" fmla="*/ 452511 h 626127"/>
                    <a:gd name="connsiteX4-425" fmla="*/ 128609 w 689458"/>
                    <a:gd name="connsiteY4-426" fmla="*/ 624450 h 626127"/>
                    <a:gd name="connsiteX5-427" fmla="*/ 77809 w 689458"/>
                    <a:gd name="connsiteY5-428" fmla="*/ 382956 h 626127"/>
                    <a:gd name="connsiteX0-429" fmla="*/ 77809 w 689458"/>
                    <a:gd name="connsiteY0-430" fmla="*/ 382956 h 626127"/>
                    <a:gd name="connsiteX1-431" fmla="*/ 478348 w 689458"/>
                    <a:gd name="connsiteY1-432" fmla="*/ 206718 h 626127"/>
                    <a:gd name="connsiteX2-433" fmla="*/ 620392 w 689458"/>
                    <a:gd name="connsiteY2-434" fmla="*/ 0 h 626127"/>
                    <a:gd name="connsiteX3-435" fmla="*/ 577408 w 689458"/>
                    <a:gd name="connsiteY3-436" fmla="*/ 452511 h 626127"/>
                    <a:gd name="connsiteX4-437" fmla="*/ 128609 w 689458"/>
                    <a:gd name="connsiteY4-438" fmla="*/ 624450 h 626127"/>
                    <a:gd name="connsiteX5-439" fmla="*/ 77809 w 689458"/>
                    <a:gd name="connsiteY5-440" fmla="*/ 382956 h 626127"/>
                    <a:gd name="connsiteX0-441" fmla="*/ 77809 w 684326"/>
                    <a:gd name="connsiteY0-442" fmla="*/ 382956 h 626127"/>
                    <a:gd name="connsiteX1-443" fmla="*/ 478348 w 684326"/>
                    <a:gd name="connsiteY1-444" fmla="*/ 206718 h 626127"/>
                    <a:gd name="connsiteX2-445" fmla="*/ 620392 w 684326"/>
                    <a:gd name="connsiteY2-446" fmla="*/ 0 h 626127"/>
                    <a:gd name="connsiteX3-447" fmla="*/ 577408 w 684326"/>
                    <a:gd name="connsiteY3-448" fmla="*/ 452511 h 626127"/>
                    <a:gd name="connsiteX4-449" fmla="*/ 128609 w 684326"/>
                    <a:gd name="connsiteY4-450" fmla="*/ 624450 h 626127"/>
                    <a:gd name="connsiteX5-451" fmla="*/ 77809 w 684326"/>
                    <a:gd name="connsiteY5-452" fmla="*/ 382956 h 626127"/>
                    <a:gd name="connsiteX0-453" fmla="*/ 77809 w 674110"/>
                    <a:gd name="connsiteY0-454" fmla="*/ 382956 h 626127"/>
                    <a:gd name="connsiteX1-455" fmla="*/ 478348 w 674110"/>
                    <a:gd name="connsiteY1-456" fmla="*/ 206718 h 626127"/>
                    <a:gd name="connsiteX2-457" fmla="*/ 620392 w 674110"/>
                    <a:gd name="connsiteY2-458" fmla="*/ 0 h 626127"/>
                    <a:gd name="connsiteX3-459" fmla="*/ 577408 w 674110"/>
                    <a:gd name="connsiteY3-460" fmla="*/ 452511 h 626127"/>
                    <a:gd name="connsiteX4-461" fmla="*/ 128609 w 674110"/>
                    <a:gd name="connsiteY4-462" fmla="*/ 624450 h 626127"/>
                    <a:gd name="connsiteX5-463" fmla="*/ 77809 w 674110"/>
                    <a:gd name="connsiteY5-464" fmla="*/ 382956 h 626127"/>
                    <a:gd name="connsiteX0-465" fmla="*/ 77809 w 686035"/>
                    <a:gd name="connsiteY0-466" fmla="*/ 382956 h 626127"/>
                    <a:gd name="connsiteX1-467" fmla="*/ 478348 w 686035"/>
                    <a:gd name="connsiteY1-468" fmla="*/ 206718 h 626127"/>
                    <a:gd name="connsiteX2-469" fmla="*/ 620392 w 686035"/>
                    <a:gd name="connsiteY2-470" fmla="*/ 0 h 626127"/>
                    <a:gd name="connsiteX3-471" fmla="*/ 577408 w 686035"/>
                    <a:gd name="connsiteY3-472" fmla="*/ 452511 h 626127"/>
                    <a:gd name="connsiteX4-473" fmla="*/ 128609 w 686035"/>
                    <a:gd name="connsiteY4-474" fmla="*/ 624450 h 626127"/>
                    <a:gd name="connsiteX5-475" fmla="*/ 77809 w 686035"/>
                    <a:gd name="connsiteY5-476" fmla="*/ 382956 h 626127"/>
                    <a:gd name="connsiteX0-477" fmla="*/ 77809 w 686035"/>
                    <a:gd name="connsiteY0-478" fmla="*/ 382956 h 626127"/>
                    <a:gd name="connsiteX1-479" fmla="*/ 478348 w 686035"/>
                    <a:gd name="connsiteY1-480" fmla="*/ 206718 h 626127"/>
                    <a:gd name="connsiteX2-481" fmla="*/ 620392 w 686035"/>
                    <a:gd name="connsiteY2-482" fmla="*/ 0 h 626127"/>
                    <a:gd name="connsiteX3-483" fmla="*/ 577408 w 686035"/>
                    <a:gd name="connsiteY3-484" fmla="*/ 452511 h 626127"/>
                    <a:gd name="connsiteX4-485" fmla="*/ 128609 w 686035"/>
                    <a:gd name="connsiteY4-486" fmla="*/ 624450 h 626127"/>
                    <a:gd name="connsiteX5-487" fmla="*/ 77809 w 686035"/>
                    <a:gd name="connsiteY5-488" fmla="*/ 382956 h 626127"/>
                    <a:gd name="connsiteX0-489" fmla="*/ 77809 w 686035"/>
                    <a:gd name="connsiteY0-490" fmla="*/ 382956 h 626127"/>
                    <a:gd name="connsiteX1-491" fmla="*/ 478348 w 686035"/>
                    <a:gd name="connsiteY1-492" fmla="*/ 206718 h 626127"/>
                    <a:gd name="connsiteX2-493" fmla="*/ 620392 w 686035"/>
                    <a:gd name="connsiteY2-494" fmla="*/ 0 h 626127"/>
                    <a:gd name="connsiteX3-495" fmla="*/ 577408 w 686035"/>
                    <a:gd name="connsiteY3-496" fmla="*/ 452511 h 626127"/>
                    <a:gd name="connsiteX4-497" fmla="*/ 128609 w 686035"/>
                    <a:gd name="connsiteY4-498" fmla="*/ 624450 h 626127"/>
                    <a:gd name="connsiteX5-499" fmla="*/ 77809 w 686035"/>
                    <a:gd name="connsiteY5-500" fmla="*/ 382956 h 626127"/>
                    <a:gd name="connsiteX0-501" fmla="*/ 77809 w 686035"/>
                    <a:gd name="connsiteY0-502" fmla="*/ 382956 h 626127"/>
                    <a:gd name="connsiteX1-503" fmla="*/ 478348 w 686035"/>
                    <a:gd name="connsiteY1-504" fmla="*/ 206718 h 626127"/>
                    <a:gd name="connsiteX2-505" fmla="*/ 620392 w 686035"/>
                    <a:gd name="connsiteY2-506" fmla="*/ 0 h 626127"/>
                    <a:gd name="connsiteX3-507" fmla="*/ 577408 w 686035"/>
                    <a:gd name="connsiteY3-508" fmla="*/ 452511 h 626127"/>
                    <a:gd name="connsiteX4-509" fmla="*/ 128609 w 686035"/>
                    <a:gd name="connsiteY4-510" fmla="*/ 624450 h 626127"/>
                    <a:gd name="connsiteX5-511" fmla="*/ 77809 w 686035"/>
                    <a:gd name="connsiteY5-512" fmla="*/ 382956 h 626127"/>
                    <a:gd name="connsiteX0-513" fmla="*/ 86649 w 694875"/>
                    <a:gd name="connsiteY0-514" fmla="*/ 382956 h 635133"/>
                    <a:gd name="connsiteX1-515" fmla="*/ 487188 w 694875"/>
                    <a:gd name="connsiteY1-516" fmla="*/ 206718 h 635133"/>
                    <a:gd name="connsiteX2-517" fmla="*/ 629232 w 694875"/>
                    <a:gd name="connsiteY2-518" fmla="*/ 0 h 635133"/>
                    <a:gd name="connsiteX3-519" fmla="*/ 586248 w 694875"/>
                    <a:gd name="connsiteY3-520" fmla="*/ 452511 h 635133"/>
                    <a:gd name="connsiteX4-521" fmla="*/ 137449 w 694875"/>
                    <a:gd name="connsiteY4-522" fmla="*/ 624450 h 635133"/>
                    <a:gd name="connsiteX5-523" fmla="*/ 86649 w 694875"/>
                    <a:gd name="connsiteY5-524" fmla="*/ 382956 h 635133"/>
                    <a:gd name="connsiteX0-525" fmla="*/ 86649 w 694875"/>
                    <a:gd name="connsiteY0-526" fmla="*/ 382956 h 629991"/>
                    <a:gd name="connsiteX1-527" fmla="*/ 487188 w 694875"/>
                    <a:gd name="connsiteY1-528" fmla="*/ 206718 h 629991"/>
                    <a:gd name="connsiteX2-529" fmla="*/ 629232 w 694875"/>
                    <a:gd name="connsiteY2-530" fmla="*/ 0 h 629991"/>
                    <a:gd name="connsiteX3-531" fmla="*/ 586248 w 694875"/>
                    <a:gd name="connsiteY3-532" fmla="*/ 452511 h 629991"/>
                    <a:gd name="connsiteX4-533" fmla="*/ 137449 w 694875"/>
                    <a:gd name="connsiteY4-534" fmla="*/ 624450 h 629991"/>
                    <a:gd name="connsiteX5-535" fmla="*/ 86649 w 694875"/>
                    <a:gd name="connsiteY5-536" fmla="*/ 382956 h 629991"/>
                    <a:gd name="connsiteX0-537" fmla="*/ 89998 w 698224"/>
                    <a:gd name="connsiteY0-538" fmla="*/ 382956 h 629991"/>
                    <a:gd name="connsiteX1-539" fmla="*/ 490537 w 698224"/>
                    <a:gd name="connsiteY1-540" fmla="*/ 206718 h 629991"/>
                    <a:gd name="connsiteX2-541" fmla="*/ 632581 w 698224"/>
                    <a:gd name="connsiteY2-542" fmla="*/ 0 h 629991"/>
                    <a:gd name="connsiteX3-543" fmla="*/ 589597 w 698224"/>
                    <a:gd name="connsiteY3-544" fmla="*/ 452511 h 629991"/>
                    <a:gd name="connsiteX4-545" fmla="*/ 140798 w 698224"/>
                    <a:gd name="connsiteY4-546" fmla="*/ 624450 h 629991"/>
                    <a:gd name="connsiteX5-547" fmla="*/ 89998 w 698224"/>
                    <a:gd name="connsiteY5-548" fmla="*/ 382956 h 629991"/>
                    <a:gd name="connsiteX0-549" fmla="*/ 87227 w 703269"/>
                    <a:gd name="connsiteY0-550" fmla="*/ 363418 h 629526"/>
                    <a:gd name="connsiteX1-551" fmla="*/ 495582 w 703269"/>
                    <a:gd name="connsiteY1-552" fmla="*/ 206718 h 629526"/>
                    <a:gd name="connsiteX2-553" fmla="*/ 637626 w 703269"/>
                    <a:gd name="connsiteY2-554" fmla="*/ 0 h 629526"/>
                    <a:gd name="connsiteX3-555" fmla="*/ 594642 w 703269"/>
                    <a:gd name="connsiteY3-556" fmla="*/ 452511 h 629526"/>
                    <a:gd name="connsiteX4-557" fmla="*/ 145843 w 703269"/>
                    <a:gd name="connsiteY4-558" fmla="*/ 624450 h 629526"/>
                    <a:gd name="connsiteX5-559" fmla="*/ 87227 w 703269"/>
                    <a:gd name="connsiteY5-560" fmla="*/ 363418 h 629526"/>
                    <a:gd name="connsiteX0-561" fmla="*/ 83308 w 699350"/>
                    <a:gd name="connsiteY0-562" fmla="*/ 363418 h 621887"/>
                    <a:gd name="connsiteX1-563" fmla="*/ 491663 w 699350"/>
                    <a:gd name="connsiteY1-564" fmla="*/ 206718 h 621887"/>
                    <a:gd name="connsiteX2-565" fmla="*/ 633707 w 699350"/>
                    <a:gd name="connsiteY2-566" fmla="*/ 0 h 621887"/>
                    <a:gd name="connsiteX3-567" fmla="*/ 590723 w 699350"/>
                    <a:gd name="connsiteY3-568" fmla="*/ 452511 h 621887"/>
                    <a:gd name="connsiteX4-569" fmla="*/ 153647 w 699350"/>
                    <a:gd name="connsiteY4-570" fmla="*/ 616635 h 621887"/>
                    <a:gd name="connsiteX5-571" fmla="*/ 83308 w 699350"/>
                    <a:gd name="connsiteY5-572" fmla="*/ 363418 h 621887"/>
                    <a:gd name="connsiteX0-573" fmla="*/ 78496 w 710169"/>
                    <a:gd name="connsiteY0-574" fmla="*/ 363418 h 621887"/>
                    <a:gd name="connsiteX1-575" fmla="*/ 502482 w 710169"/>
                    <a:gd name="connsiteY1-576" fmla="*/ 206718 h 621887"/>
                    <a:gd name="connsiteX2-577" fmla="*/ 644526 w 710169"/>
                    <a:gd name="connsiteY2-578" fmla="*/ 0 h 621887"/>
                    <a:gd name="connsiteX3-579" fmla="*/ 601542 w 710169"/>
                    <a:gd name="connsiteY3-580" fmla="*/ 452511 h 621887"/>
                    <a:gd name="connsiteX4-581" fmla="*/ 164466 w 710169"/>
                    <a:gd name="connsiteY4-582" fmla="*/ 616635 h 621887"/>
                    <a:gd name="connsiteX5-583" fmla="*/ 78496 w 710169"/>
                    <a:gd name="connsiteY5-584" fmla="*/ 363418 h 621887"/>
                    <a:gd name="connsiteX0-585" fmla="*/ 86677 w 718350"/>
                    <a:gd name="connsiteY0-586" fmla="*/ 363418 h 626837"/>
                    <a:gd name="connsiteX1-587" fmla="*/ 510663 w 718350"/>
                    <a:gd name="connsiteY1-588" fmla="*/ 206718 h 626837"/>
                    <a:gd name="connsiteX2-589" fmla="*/ 652707 w 718350"/>
                    <a:gd name="connsiteY2-590" fmla="*/ 0 h 626837"/>
                    <a:gd name="connsiteX3-591" fmla="*/ 609723 w 718350"/>
                    <a:gd name="connsiteY3-592" fmla="*/ 452511 h 626837"/>
                    <a:gd name="connsiteX4-593" fmla="*/ 172647 w 718350"/>
                    <a:gd name="connsiteY4-594" fmla="*/ 616635 h 626837"/>
                    <a:gd name="connsiteX5-595" fmla="*/ 86677 w 718350"/>
                    <a:gd name="connsiteY5-596" fmla="*/ 363418 h 626837"/>
                    <a:gd name="connsiteX0-597" fmla="*/ 82890 w 726286"/>
                    <a:gd name="connsiteY0-598" fmla="*/ 379049 h 627488"/>
                    <a:gd name="connsiteX1-599" fmla="*/ 518599 w 726286"/>
                    <a:gd name="connsiteY1-600" fmla="*/ 206718 h 627488"/>
                    <a:gd name="connsiteX2-601" fmla="*/ 660643 w 726286"/>
                    <a:gd name="connsiteY2-602" fmla="*/ 0 h 627488"/>
                    <a:gd name="connsiteX3-603" fmla="*/ 617659 w 726286"/>
                    <a:gd name="connsiteY3-604" fmla="*/ 452511 h 627488"/>
                    <a:gd name="connsiteX4-605" fmla="*/ 180583 w 726286"/>
                    <a:gd name="connsiteY4-606" fmla="*/ 616635 h 627488"/>
                    <a:gd name="connsiteX5-607" fmla="*/ 82890 w 726286"/>
                    <a:gd name="connsiteY5-608" fmla="*/ 379049 h 627488"/>
                    <a:gd name="connsiteX0-609" fmla="*/ 84124 w 727520"/>
                    <a:gd name="connsiteY0-610" fmla="*/ 379049 h 627488"/>
                    <a:gd name="connsiteX1-611" fmla="*/ 519833 w 727520"/>
                    <a:gd name="connsiteY1-612" fmla="*/ 206718 h 627488"/>
                    <a:gd name="connsiteX2-613" fmla="*/ 661877 w 727520"/>
                    <a:gd name="connsiteY2-614" fmla="*/ 0 h 627488"/>
                    <a:gd name="connsiteX3-615" fmla="*/ 618893 w 727520"/>
                    <a:gd name="connsiteY3-616" fmla="*/ 452511 h 627488"/>
                    <a:gd name="connsiteX4-617" fmla="*/ 177909 w 727520"/>
                    <a:gd name="connsiteY4-618" fmla="*/ 616635 h 627488"/>
                    <a:gd name="connsiteX5-619" fmla="*/ 84124 w 727520"/>
                    <a:gd name="connsiteY5-620" fmla="*/ 379049 h 627488"/>
                    <a:gd name="connsiteX0-621" fmla="*/ 84124 w 708836"/>
                    <a:gd name="connsiteY0-622" fmla="*/ 379049 h 627488"/>
                    <a:gd name="connsiteX1-623" fmla="*/ 519833 w 708836"/>
                    <a:gd name="connsiteY1-624" fmla="*/ 206718 h 627488"/>
                    <a:gd name="connsiteX2-625" fmla="*/ 661877 w 708836"/>
                    <a:gd name="connsiteY2-626" fmla="*/ 0 h 627488"/>
                    <a:gd name="connsiteX3-627" fmla="*/ 618893 w 708836"/>
                    <a:gd name="connsiteY3-628" fmla="*/ 452511 h 627488"/>
                    <a:gd name="connsiteX4-629" fmla="*/ 177909 w 708836"/>
                    <a:gd name="connsiteY4-630" fmla="*/ 616635 h 627488"/>
                    <a:gd name="connsiteX5-631" fmla="*/ 84124 w 708836"/>
                    <a:gd name="connsiteY5-632" fmla="*/ 379049 h 627488"/>
                    <a:gd name="connsiteX0-633" fmla="*/ 84124 w 729231"/>
                    <a:gd name="connsiteY0-634" fmla="*/ 379049 h 627488"/>
                    <a:gd name="connsiteX1-635" fmla="*/ 519833 w 729231"/>
                    <a:gd name="connsiteY1-636" fmla="*/ 206718 h 627488"/>
                    <a:gd name="connsiteX2-637" fmla="*/ 661877 w 729231"/>
                    <a:gd name="connsiteY2-638" fmla="*/ 0 h 627488"/>
                    <a:gd name="connsiteX3-639" fmla="*/ 618893 w 729231"/>
                    <a:gd name="connsiteY3-640" fmla="*/ 452511 h 627488"/>
                    <a:gd name="connsiteX4-641" fmla="*/ 177909 w 729231"/>
                    <a:gd name="connsiteY4-642" fmla="*/ 616635 h 627488"/>
                    <a:gd name="connsiteX5-643" fmla="*/ 84124 w 729231"/>
                    <a:gd name="connsiteY5-644" fmla="*/ 379049 h 627488"/>
                    <a:gd name="connsiteX0-645" fmla="*/ 84124 w 729231"/>
                    <a:gd name="connsiteY0-646" fmla="*/ 379049 h 627488"/>
                    <a:gd name="connsiteX1-647" fmla="*/ 519833 w 729231"/>
                    <a:gd name="connsiteY1-648" fmla="*/ 206718 h 627488"/>
                    <a:gd name="connsiteX2-649" fmla="*/ 661877 w 729231"/>
                    <a:gd name="connsiteY2-650" fmla="*/ 0 h 627488"/>
                    <a:gd name="connsiteX3-651" fmla="*/ 618893 w 729231"/>
                    <a:gd name="connsiteY3-652" fmla="*/ 452511 h 627488"/>
                    <a:gd name="connsiteX4-653" fmla="*/ 177909 w 729231"/>
                    <a:gd name="connsiteY4-654" fmla="*/ 616635 h 627488"/>
                    <a:gd name="connsiteX5-655" fmla="*/ 84124 w 729231"/>
                    <a:gd name="connsiteY5-656" fmla="*/ 379049 h 627488"/>
                    <a:gd name="connsiteX0-657" fmla="*/ 84124 w 725165"/>
                    <a:gd name="connsiteY0-658" fmla="*/ 379049 h 627488"/>
                    <a:gd name="connsiteX1-659" fmla="*/ 519833 w 725165"/>
                    <a:gd name="connsiteY1-660" fmla="*/ 206718 h 627488"/>
                    <a:gd name="connsiteX2-661" fmla="*/ 661877 w 725165"/>
                    <a:gd name="connsiteY2-662" fmla="*/ 0 h 627488"/>
                    <a:gd name="connsiteX3-663" fmla="*/ 618893 w 725165"/>
                    <a:gd name="connsiteY3-664" fmla="*/ 452511 h 627488"/>
                    <a:gd name="connsiteX4-665" fmla="*/ 177909 w 725165"/>
                    <a:gd name="connsiteY4-666" fmla="*/ 616635 h 627488"/>
                    <a:gd name="connsiteX5-667" fmla="*/ 84124 w 725165"/>
                    <a:gd name="connsiteY5-668" fmla="*/ 379049 h 627488"/>
                    <a:gd name="connsiteX0-669" fmla="*/ 84124 w 695238"/>
                    <a:gd name="connsiteY0-670" fmla="*/ 375141 h 623580"/>
                    <a:gd name="connsiteX1-671" fmla="*/ 519833 w 695238"/>
                    <a:gd name="connsiteY1-672" fmla="*/ 202810 h 623580"/>
                    <a:gd name="connsiteX2-673" fmla="*/ 614984 w 695238"/>
                    <a:gd name="connsiteY2-674" fmla="*/ 0 h 623580"/>
                    <a:gd name="connsiteX3-675" fmla="*/ 618893 w 695238"/>
                    <a:gd name="connsiteY3-676" fmla="*/ 448603 h 623580"/>
                    <a:gd name="connsiteX4-677" fmla="*/ 177909 w 695238"/>
                    <a:gd name="connsiteY4-678" fmla="*/ 612727 h 623580"/>
                    <a:gd name="connsiteX5-679" fmla="*/ 84124 w 695238"/>
                    <a:gd name="connsiteY5-680" fmla="*/ 375141 h 623580"/>
                    <a:gd name="connsiteX0-681" fmla="*/ 84124 w 703479"/>
                    <a:gd name="connsiteY0-682" fmla="*/ 375141 h 623580"/>
                    <a:gd name="connsiteX1-683" fmla="*/ 519833 w 703479"/>
                    <a:gd name="connsiteY1-684" fmla="*/ 202810 h 623580"/>
                    <a:gd name="connsiteX2-685" fmla="*/ 614984 w 703479"/>
                    <a:gd name="connsiteY2-686" fmla="*/ 0 h 623580"/>
                    <a:gd name="connsiteX3-687" fmla="*/ 618893 w 703479"/>
                    <a:gd name="connsiteY3-688" fmla="*/ 448603 h 623580"/>
                    <a:gd name="connsiteX4-689" fmla="*/ 177909 w 703479"/>
                    <a:gd name="connsiteY4-690" fmla="*/ 612727 h 623580"/>
                    <a:gd name="connsiteX5-691" fmla="*/ 84124 w 703479"/>
                    <a:gd name="connsiteY5-692" fmla="*/ 375141 h 623580"/>
                    <a:gd name="connsiteX0-693" fmla="*/ 84124 w 718262"/>
                    <a:gd name="connsiteY0-694" fmla="*/ 375141 h 623580"/>
                    <a:gd name="connsiteX1-695" fmla="*/ 519833 w 718262"/>
                    <a:gd name="connsiteY1-696" fmla="*/ 202810 h 623580"/>
                    <a:gd name="connsiteX2-697" fmla="*/ 614984 w 718262"/>
                    <a:gd name="connsiteY2-698" fmla="*/ 0 h 623580"/>
                    <a:gd name="connsiteX3-699" fmla="*/ 618893 w 718262"/>
                    <a:gd name="connsiteY3-700" fmla="*/ 448603 h 623580"/>
                    <a:gd name="connsiteX4-701" fmla="*/ 177909 w 718262"/>
                    <a:gd name="connsiteY4-702" fmla="*/ 612727 h 623580"/>
                    <a:gd name="connsiteX5-703" fmla="*/ 84124 w 718262"/>
                    <a:gd name="connsiteY5-704" fmla="*/ 375141 h 623580"/>
                    <a:gd name="connsiteX0-705" fmla="*/ 84124 w 706344"/>
                    <a:gd name="connsiteY0-706" fmla="*/ 375141 h 623580"/>
                    <a:gd name="connsiteX1-707" fmla="*/ 519833 w 706344"/>
                    <a:gd name="connsiteY1-708" fmla="*/ 202810 h 623580"/>
                    <a:gd name="connsiteX2-709" fmla="*/ 614984 w 706344"/>
                    <a:gd name="connsiteY2-710" fmla="*/ 0 h 623580"/>
                    <a:gd name="connsiteX3-711" fmla="*/ 618893 w 706344"/>
                    <a:gd name="connsiteY3-712" fmla="*/ 448603 h 623580"/>
                    <a:gd name="connsiteX4-713" fmla="*/ 177909 w 706344"/>
                    <a:gd name="connsiteY4-714" fmla="*/ 612727 h 623580"/>
                    <a:gd name="connsiteX5-715" fmla="*/ 84124 w 706344"/>
                    <a:gd name="connsiteY5-716" fmla="*/ 375141 h 623580"/>
                    <a:gd name="connsiteX0-717" fmla="*/ 84124 w 710733"/>
                    <a:gd name="connsiteY0-718" fmla="*/ 375141 h 623580"/>
                    <a:gd name="connsiteX1-719" fmla="*/ 519833 w 710733"/>
                    <a:gd name="connsiteY1-720" fmla="*/ 202810 h 623580"/>
                    <a:gd name="connsiteX2-721" fmla="*/ 614984 w 710733"/>
                    <a:gd name="connsiteY2-722" fmla="*/ 0 h 623580"/>
                    <a:gd name="connsiteX3-723" fmla="*/ 618893 w 710733"/>
                    <a:gd name="connsiteY3-724" fmla="*/ 448603 h 623580"/>
                    <a:gd name="connsiteX4-725" fmla="*/ 177909 w 710733"/>
                    <a:gd name="connsiteY4-726" fmla="*/ 612727 h 623580"/>
                    <a:gd name="connsiteX5-727" fmla="*/ 84124 w 710733"/>
                    <a:gd name="connsiteY5-728" fmla="*/ 375141 h 623580"/>
                    <a:gd name="connsiteX0-729" fmla="*/ 84124 w 693922"/>
                    <a:gd name="connsiteY0-730" fmla="*/ 375141 h 623580"/>
                    <a:gd name="connsiteX1-731" fmla="*/ 519833 w 693922"/>
                    <a:gd name="connsiteY1-732" fmla="*/ 202810 h 623580"/>
                    <a:gd name="connsiteX2-733" fmla="*/ 614984 w 693922"/>
                    <a:gd name="connsiteY2-734" fmla="*/ 0 h 623580"/>
                    <a:gd name="connsiteX3-735" fmla="*/ 618893 w 693922"/>
                    <a:gd name="connsiteY3-736" fmla="*/ 448603 h 623580"/>
                    <a:gd name="connsiteX4-737" fmla="*/ 177909 w 693922"/>
                    <a:gd name="connsiteY4-738" fmla="*/ 612727 h 623580"/>
                    <a:gd name="connsiteX5-739" fmla="*/ 84124 w 693922"/>
                    <a:gd name="connsiteY5-740" fmla="*/ 375141 h 623580"/>
                    <a:gd name="connsiteX0-741" fmla="*/ 84124 w 700671"/>
                    <a:gd name="connsiteY0-742" fmla="*/ 375141 h 623580"/>
                    <a:gd name="connsiteX1-743" fmla="*/ 519833 w 700671"/>
                    <a:gd name="connsiteY1-744" fmla="*/ 202810 h 623580"/>
                    <a:gd name="connsiteX2-745" fmla="*/ 614984 w 700671"/>
                    <a:gd name="connsiteY2-746" fmla="*/ 0 h 623580"/>
                    <a:gd name="connsiteX3-747" fmla="*/ 618893 w 700671"/>
                    <a:gd name="connsiteY3-748" fmla="*/ 448603 h 623580"/>
                    <a:gd name="connsiteX4-749" fmla="*/ 177909 w 700671"/>
                    <a:gd name="connsiteY4-750" fmla="*/ 612727 h 623580"/>
                    <a:gd name="connsiteX5-751" fmla="*/ 84124 w 700671"/>
                    <a:gd name="connsiteY5-752" fmla="*/ 375141 h 623580"/>
                    <a:gd name="connsiteX0-753" fmla="*/ 84124 w 700671"/>
                    <a:gd name="connsiteY0-754" fmla="*/ 375141 h 623580"/>
                    <a:gd name="connsiteX1-755" fmla="*/ 519833 w 700671"/>
                    <a:gd name="connsiteY1-756" fmla="*/ 202810 h 623580"/>
                    <a:gd name="connsiteX2-757" fmla="*/ 614984 w 700671"/>
                    <a:gd name="connsiteY2-758" fmla="*/ 0 h 623580"/>
                    <a:gd name="connsiteX3-759" fmla="*/ 618893 w 700671"/>
                    <a:gd name="connsiteY3-760" fmla="*/ 448603 h 623580"/>
                    <a:gd name="connsiteX4-761" fmla="*/ 177909 w 700671"/>
                    <a:gd name="connsiteY4-762" fmla="*/ 612727 h 623580"/>
                    <a:gd name="connsiteX5-763" fmla="*/ 84124 w 700671"/>
                    <a:gd name="connsiteY5-764" fmla="*/ 375141 h 623580"/>
                    <a:gd name="connsiteX0-765" fmla="*/ 84124 w 693147"/>
                    <a:gd name="connsiteY0-766" fmla="*/ 375141 h 623580"/>
                    <a:gd name="connsiteX1-767" fmla="*/ 519833 w 693147"/>
                    <a:gd name="connsiteY1-768" fmla="*/ 202810 h 623580"/>
                    <a:gd name="connsiteX2-769" fmla="*/ 614984 w 693147"/>
                    <a:gd name="connsiteY2-770" fmla="*/ 0 h 623580"/>
                    <a:gd name="connsiteX3-771" fmla="*/ 601606 w 693147"/>
                    <a:gd name="connsiteY3-772" fmla="*/ 448603 h 623580"/>
                    <a:gd name="connsiteX4-773" fmla="*/ 177909 w 693147"/>
                    <a:gd name="connsiteY4-774" fmla="*/ 612727 h 623580"/>
                    <a:gd name="connsiteX5-775" fmla="*/ 84124 w 693147"/>
                    <a:gd name="connsiteY5-776" fmla="*/ 375141 h 623580"/>
                    <a:gd name="connsiteX0-777" fmla="*/ 84124 w 693147"/>
                    <a:gd name="connsiteY0-778" fmla="*/ 375141 h 623580"/>
                    <a:gd name="connsiteX1-779" fmla="*/ 519833 w 693147"/>
                    <a:gd name="connsiteY1-780" fmla="*/ 202810 h 623580"/>
                    <a:gd name="connsiteX2-781" fmla="*/ 614984 w 693147"/>
                    <a:gd name="connsiteY2-782" fmla="*/ 0 h 623580"/>
                    <a:gd name="connsiteX3-783" fmla="*/ 601606 w 693147"/>
                    <a:gd name="connsiteY3-784" fmla="*/ 448603 h 623580"/>
                    <a:gd name="connsiteX4-785" fmla="*/ 177909 w 693147"/>
                    <a:gd name="connsiteY4-786" fmla="*/ 612727 h 623580"/>
                    <a:gd name="connsiteX5-787" fmla="*/ 84124 w 693147"/>
                    <a:gd name="connsiteY5-788" fmla="*/ 375141 h 623580"/>
                    <a:gd name="connsiteX0-789" fmla="*/ 84124 w 693147"/>
                    <a:gd name="connsiteY0-790" fmla="*/ 375141 h 623580"/>
                    <a:gd name="connsiteX1-791" fmla="*/ 519833 w 693147"/>
                    <a:gd name="connsiteY1-792" fmla="*/ 202810 h 623580"/>
                    <a:gd name="connsiteX2-793" fmla="*/ 614984 w 693147"/>
                    <a:gd name="connsiteY2-794" fmla="*/ 0 h 623580"/>
                    <a:gd name="connsiteX3-795" fmla="*/ 601606 w 693147"/>
                    <a:gd name="connsiteY3-796" fmla="*/ 448603 h 623580"/>
                    <a:gd name="connsiteX4-797" fmla="*/ 177909 w 693147"/>
                    <a:gd name="connsiteY4-798" fmla="*/ 612727 h 623580"/>
                    <a:gd name="connsiteX5-799" fmla="*/ 84124 w 693147"/>
                    <a:gd name="connsiteY5-800" fmla="*/ 375141 h 623580"/>
                    <a:gd name="connsiteX0-801" fmla="*/ 84124 w 693147"/>
                    <a:gd name="connsiteY0-802" fmla="*/ 375141 h 623580"/>
                    <a:gd name="connsiteX1-803" fmla="*/ 519833 w 693147"/>
                    <a:gd name="connsiteY1-804" fmla="*/ 202810 h 623580"/>
                    <a:gd name="connsiteX2-805" fmla="*/ 614984 w 693147"/>
                    <a:gd name="connsiteY2-806" fmla="*/ 0 h 623580"/>
                    <a:gd name="connsiteX3-807" fmla="*/ 601606 w 693147"/>
                    <a:gd name="connsiteY3-808" fmla="*/ 448603 h 623580"/>
                    <a:gd name="connsiteX4-809" fmla="*/ 177909 w 693147"/>
                    <a:gd name="connsiteY4-810" fmla="*/ 612727 h 623580"/>
                    <a:gd name="connsiteX5-811" fmla="*/ 84124 w 693147"/>
                    <a:gd name="connsiteY5-812" fmla="*/ 375141 h 623580"/>
                    <a:gd name="connsiteX0-813" fmla="*/ 84124 w 693147"/>
                    <a:gd name="connsiteY0-814" fmla="*/ 375141 h 623580"/>
                    <a:gd name="connsiteX1-815" fmla="*/ 519833 w 693147"/>
                    <a:gd name="connsiteY1-816" fmla="*/ 202810 h 623580"/>
                    <a:gd name="connsiteX2-817" fmla="*/ 614984 w 693147"/>
                    <a:gd name="connsiteY2-818" fmla="*/ 0 h 623580"/>
                    <a:gd name="connsiteX3-819" fmla="*/ 601606 w 693147"/>
                    <a:gd name="connsiteY3-820" fmla="*/ 448603 h 623580"/>
                    <a:gd name="connsiteX4-821" fmla="*/ 177909 w 693147"/>
                    <a:gd name="connsiteY4-822" fmla="*/ 612727 h 623580"/>
                    <a:gd name="connsiteX5-823" fmla="*/ 84124 w 693147"/>
                    <a:gd name="connsiteY5-824" fmla="*/ 375141 h 623580"/>
                    <a:gd name="connsiteX0-825" fmla="*/ 93834 w 702857"/>
                    <a:gd name="connsiteY0-826" fmla="*/ 375141 h 617554"/>
                    <a:gd name="connsiteX1-827" fmla="*/ 529543 w 702857"/>
                    <a:gd name="connsiteY1-828" fmla="*/ 202810 h 617554"/>
                    <a:gd name="connsiteX2-829" fmla="*/ 624694 w 702857"/>
                    <a:gd name="connsiteY2-830" fmla="*/ 0 h 617554"/>
                    <a:gd name="connsiteX3-831" fmla="*/ 611316 w 702857"/>
                    <a:gd name="connsiteY3-832" fmla="*/ 448603 h 617554"/>
                    <a:gd name="connsiteX4-833" fmla="*/ 187619 w 702857"/>
                    <a:gd name="connsiteY4-834" fmla="*/ 612727 h 617554"/>
                    <a:gd name="connsiteX5-835" fmla="*/ 93834 w 702857"/>
                    <a:gd name="connsiteY5-836" fmla="*/ 375141 h 617554"/>
                    <a:gd name="connsiteX0-837" fmla="*/ 93834 w 702857"/>
                    <a:gd name="connsiteY0-838" fmla="*/ 375141 h 617553"/>
                    <a:gd name="connsiteX1-839" fmla="*/ 529543 w 702857"/>
                    <a:gd name="connsiteY1-840" fmla="*/ 202810 h 617553"/>
                    <a:gd name="connsiteX2-841" fmla="*/ 624694 w 702857"/>
                    <a:gd name="connsiteY2-842" fmla="*/ 0 h 617553"/>
                    <a:gd name="connsiteX3-843" fmla="*/ 611316 w 702857"/>
                    <a:gd name="connsiteY3-844" fmla="*/ 448603 h 617553"/>
                    <a:gd name="connsiteX4-845" fmla="*/ 187619 w 702857"/>
                    <a:gd name="connsiteY4-846" fmla="*/ 612727 h 617553"/>
                    <a:gd name="connsiteX5-847" fmla="*/ 93834 w 702857"/>
                    <a:gd name="connsiteY5-848" fmla="*/ 375141 h 617553"/>
                    <a:gd name="connsiteX0-849" fmla="*/ 93834 w 702857"/>
                    <a:gd name="connsiteY0-850" fmla="*/ 375141 h 617553"/>
                    <a:gd name="connsiteX1-851" fmla="*/ 529543 w 702857"/>
                    <a:gd name="connsiteY1-852" fmla="*/ 202810 h 617553"/>
                    <a:gd name="connsiteX2-853" fmla="*/ 624694 w 702857"/>
                    <a:gd name="connsiteY2-854" fmla="*/ 0 h 617553"/>
                    <a:gd name="connsiteX3-855" fmla="*/ 611316 w 702857"/>
                    <a:gd name="connsiteY3-856" fmla="*/ 448603 h 617553"/>
                    <a:gd name="connsiteX4-857" fmla="*/ 187619 w 702857"/>
                    <a:gd name="connsiteY4-858" fmla="*/ 612727 h 617553"/>
                    <a:gd name="connsiteX5-859" fmla="*/ 93834 w 702857"/>
                    <a:gd name="connsiteY5-860" fmla="*/ 375141 h 617553"/>
                    <a:gd name="connsiteX0-861" fmla="*/ 93834 w 702857"/>
                    <a:gd name="connsiteY0-862" fmla="*/ 375141 h 617553"/>
                    <a:gd name="connsiteX1-863" fmla="*/ 529543 w 702857"/>
                    <a:gd name="connsiteY1-864" fmla="*/ 202810 h 617553"/>
                    <a:gd name="connsiteX2-865" fmla="*/ 624694 w 702857"/>
                    <a:gd name="connsiteY2-866" fmla="*/ 0 h 617553"/>
                    <a:gd name="connsiteX3-867" fmla="*/ 611316 w 702857"/>
                    <a:gd name="connsiteY3-868" fmla="*/ 448603 h 617553"/>
                    <a:gd name="connsiteX4-869" fmla="*/ 187619 w 702857"/>
                    <a:gd name="connsiteY4-870" fmla="*/ 612727 h 617553"/>
                    <a:gd name="connsiteX5-871" fmla="*/ 93834 w 702857"/>
                    <a:gd name="connsiteY5-872" fmla="*/ 375141 h 617553"/>
                    <a:gd name="connsiteX0-873" fmla="*/ 82364 w 691387"/>
                    <a:gd name="connsiteY0-874" fmla="*/ 375141 h 623183"/>
                    <a:gd name="connsiteX1-875" fmla="*/ 518073 w 691387"/>
                    <a:gd name="connsiteY1-876" fmla="*/ 202810 h 623183"/>
                    <a:gd name="connsiteX2-877" fmla="*/ 613224 w 691387"/>
                    <a:gd name="connsiteY2-878" fmla="*/ 0 h 623183"/>
                    <a:gd name="connsiteX3-879" fmla="*/ 599846 w 691387"/>
                    <a:gd name="connsiteY3-880" fmla="*/ 448603 h 623183"/>
                    <a:gd name="connsiteX4-881" fmla="*/ 210720 w 691387"/>
                    <a:gd name="connsiteY4-882" fmla="*/ 618489 h 623183"/>
                    <a:gd name="connsiteX5-883" fmla="*/ 82364 w 691387"/>
                    <a:gd name="connsiteY5-884" fmla="*/ 375141 h 623183"/>
                    <a:gd name="connsiteX0-885" fmla="*/ 82364 w 698911"/>
                    <a:gd name="connsiteY0-886" fmla="*/ 375141 h 623182"/>
                    <a:gd name="connsiteX1-887" fmla="*/ 518073 w 698911"/>
                    <a:gd name="connsiteY1-888" fmla="*/ 202810 h 623182"/>
                    <a:gd name="connsiteX2-889" fmla="*/ 613224 w 698911"/>
                    <a:gd name="connsiteY2-890" fmla="*/ 0 h 623182"/>
                    <a:gd name="connsiteX3-891" fmla="*/ 617133 w 698911"/>
                    <a:gd name="connsiteY3-892" fmla="*/ 460127 h 623182"/>
                    <a:gd name="connsiteX4-893" fmla="*/ 210720 w 698911"/>
                    <a:gd name="connsiteY4-894" fmla="*/ 618489 h 623182"/>
                    <a:gd name="connsiteX5-895" fmla="*/ 82364 w 698911"/>
                    <a:gd name="connsiteY5-896" fmla="*/ 375141 h 623182"/>
                    <a:gd name="connsiteX0-897" fmla="*/ 82364 w 690127"/>
                    <a:gd name="connsiteY0-898" fmla="*/ 375141 h 623182"/>
                    <a:gd name="connsiteX1-899" fmla="*/ 518073 w 690127"/>
                    <a:gd name="connsiteY1-900" fmla="*/ 202810 h 623182"/>
                    <a:gd name="connsiteX2-901" fmla="*/ 595938 w 690127"/>
                    <a:gd name="connsiteY2-902" fmla="*/ 0 h 623182"/>
                    <a:gd name="connsiteX3-903" fmla="*/ 617133 w 690127"/>
                    <a:gd name="connsiteY3-904" fmla="*/ 460127 h 623182"/>
                    <a:gd name="connsiteX4-905" fmla="*/ 210720 w 690127"/>
                    <a:gd name="connsiteY4-906" fmla="*/ 618489 h 623182"/>
                    <a:gd name="connsiteX5-907" fmla="*/ 82364 w 690127"/>
                    <a:gd name="connsiteY5-908" fmla="*/ 375141 h 623182"/>
                    <a:gd name="connsiteX0-909" fmla="*/ 82364 w 693187"/>
                    <a:gd name="connsiteY0-910" fmla="*/ 375141 h 623182"/>
                    <a:gd name="connsiteX1-911" fmla="*/ 518073 w 693187"/>
                    <a:gd name="connsiteY1-912" fmla="*/ 202810 h 623182"/>
                    <a:gd name="connsiteX2-913" fmla="*/ 595938 w 693187"/>
                    <a:gd name="connsiteY2-914" fmla="*/ 0 h 623182"/>
                    <a:gd name="connsiteX3-915" fmla="*/ 622895 w 693187"/>
                    <a:gd name="connsiteY3-916" fmla="*/ 442841 h 623182"/>
                    <a:gd name="connsiteX4-917" fmla="*/ 210720 w 693187"/>
                    <a:gd name="connsiteY4-918" fmla="*/ 618489 h 623182"/>
                    <a:gd name="connsiteX5-919" fmla="*/ 82364 w 693187"/>
                    <a:gd name="connsiteY5-920" fmla="*/ 375141 h 623182"/>
                    <a:gd name="connsiteX0-921" fmla="*/ 84129 w 694951"/>
                    <a:gd name="connsiteY0-922" fmla="*/ 375141 h 623182"/>
                    <a:gd name="connsiteX1-923" fmla="*/ 519838 w 694951"/>
                    <a:gd name="connsiteY1-924" fmla="*/ 202810 h 623182"/>
                    <a:gd name="connsiteX2-925" fmla="*/ 597703 w 694951"/>
                    <a:gd name="connsiteY2-926" fmla="*/ 0 h 623182"/>
                    <a:gd name="connsiteX3-927" fmla="*/ 624660 w 694951"/>
                    <a:gd name="connsiteY3-928" fmla="*/ 442841 h 623182"/>
                    <a:gd name="connsiteX4-929" fmla="*/ 206723 w 694951"/>
                    <a:gd name="connsiteY4-930" fmla="*/ 618489 h 623182"/>
                    <a:gd name="connsiteX5-931" fmla="*/ 84129 w 694951"/>
                    <a:gd name="connsiteY5-932" fmla="*/ 375141 h 623182"/>
                    <a:gd name="connsiteX0-933" fmla="*/ 85642 w 696464"/>
                    <a:gd name="connsiteY0-934" fmla="*/ 375141 h 624518"/>
                    <a:gd name="connsiteX1-935" fmla="*/ 521351 w 696464"/>
                    <a:gd name="connsiteY1-936" fmla="*/ 202810 h 624518"/>
                    <a:gd name="connsiteX2-937" fmla="*/ 599216 w 696464"/>
                    <a:gd name="connsiteY2-938" fmla="*/ 0 h 624518"/>
                    <a:gd name="connsiteX3-939" fmla="*/ 626173 w 696464"/>
                    <a:gd name="connsiteY3-940" fmla="*/ 442841 h 624518"/>
                    <a:gd name="connsiteX4-941" fmla="*/ 208236 w 696464"/>
                    <a:gd name="connsiteY4-942" fmla="*/ 618489 h 624518"/>
                    <a:gd name="connsiteX5-943" fmla="*/ 85642 w 696464"/>
                    <a:gd name="connsiteY5-944" fmla="*/ 375141 h 624518"/>
                    <a:gd name="connsiteX0-945" fmla="*/ 85642 w 696464"/>
                    <a:gd name="connsiteY0-946" fmla="*/ 375141 h 624518"/>
                    <a:gd name="connsiteX1-947" fmla="*/ 521351 w 696464"/>
                    <a:gd name="connsiteY1-948" fmla="*/ 202810 h 624518"/>
                    <a:gd name="connsiteX2-949" fmla="*/ 599216 w 696464"/>
                    <a:gd name="connsiteY2-950" fmla="*/ 0 h 624518"/>
                    <a:gd name="connsiteX3-951" fmla="*/ 626173 w 696464"/>
                    <a:gd name="connsiteY3-952" fmla="*/ 442841 h 624518"/>
                    <a:gd name="connsiteX4-953" fmla="*/ 208236 w 696464"/>
                    <a:gd name="connsiteY4-954" fmla="*/ 618489 h 624518"/>
                    <a:gd name="connsiteX5-955" fmla="*/ 85642 w 696464"/>
                    <a:gd name="connsiteY5-956" fmla="*/ 375141 h 624518"/>
                    <a:gd name="connsiteX0-957" fmla="*/ 85642 w 696464"/>
                    <a:gd name="connsiteY0-958" fmla="*/ 375141 h 624518"/>
                    <a:gd name="connsiteX1-959" fmla="*/ 521351 w 696464"/>
                    <a:gd name="connsiteY1-960" fmla="*/ 202810 h 624518"/>
                    <a:gd name="connsiteX2-961" fmla="*/ 599216 w 696464"/>
                    <a:gd name="connsiteY2-962" fmla="*/ 0 h 624518"/>
                    <a:gd name="connsiteX3-963" fmla="*/ 626173 w 696464"/>
                    <a:gd name="connsiteY3-964" fmla="*/ 442841 h 624518"/>
                    <a:gd name="connsiteX4-965" fmla="*/ 208236 w 696464"/>
                    <a:gd name="connsiteY4-966" fmla="*/ 618489 h 624518"/>
                    <a:gd name="connsiteX5-967" fmla="*/ 85642 w 696464"/>
                    <a:gd name="connsiteY5-968" fmla="*/ 375141 h 624518"/>
                    <a:gd name="connsiteX0-969" fmla="*/ 85642 w 696464"/>
                    <a:gd name="connsiteY0-970" fmla="*/ 375141 h 624518"/>
                    <a:gd name="connsiteX1-971" fmla="*/ 521351 w 696464"/>
                    <a:gd name="connsiteY1-972" fmla="*/ 202810 h 624518"/>
                    <a:gd name="connsiteX2-973" fmla="*/ 599216 w 696464"/>
                    <a:gd name="connsiteY2-974" fmla="*/ 0 h 624518"/>
                    <a:gd name="connsiteX3-975" fmla="*/ 626173 w 696464"/>
                    <a:gd name="connsiteY3-976" fmla="*/ 442841 h 624518"/>
                    <a:gd name="connsiteX4-977" fmla="*/ 208236 w 696464"/>
                    <a:gd name="connsiteY4-978" fmla="*/ 618489 h 624518"/>
                    <a:gd name="connsiteX5-979" fmla="*/ 85642 w 696464"/>
                    <a:gd name="connsiteY5-980" fmla="*/ 375141 h 624518"/>
                    <a:gd name="connsiteX0-981" fmla="*/ 88750 w 699572"/>
                    <a:gd name="connsiteY0-982" fmla="*/ 375141 h 619963"/>
                    <a:gd name="connsiteX1-983" fmla="*/ 524459 w 699572"/>
                    <a:gd name="connsiteY1-984" fmla="*/ 202810 h 619963"/>
                    <a:gd name="connsiteX2-985" fmla="*/ 602324 w 699572"/>
                    <a:gd name="connsiteY2-986" fmla="*/ 0 h 619963"/>
                    <a:gd name="connsiteX3-987" fmla="*/ 629281 w 699572"/>
                    <a:gd name="connsiteY3-988" fmla="*/ 442841 h 619963"/>
                    <a:gd name="connsiteX4-989" fmla="*/ 211344 w 699572"/>
                    <a:gd name="connsiteY4-990" fmla="*/ 618489 h 619963"/>
                    <a:gd name="connsiteX5-991" fmla="*/ 88750 w 699572"/>
                    <a:gd name="connsiteY5-992" fmla="*/ 375141 h 619963"/>
                    <a:gd name="connsiteX0-993" fmla="*/ 88751 w 699573"/>
                    <a:gd name="connsiteY0-994" fmla="*/ 375141 h 631396"/>
                    <a:gd name="connsiteX1-995" fmla="*/ 524460 w 699573"/>
                    <a:gd name="connsiteY1-996" fmla="*/ 202810 h 631396"/>
                    <a:gd name="connsiteX2-997" fmla="*/ 602325 w 699573"/>
                    <a:gd name="connsiteY2-998" fmla="*/ 0 h 631396"/>
                    <a:gd name="connsiteX3-999" fmla="*/ 629282 w 699573"/>
                    <a:gd name="connsiteY3-1000" fmla="*/ 442841 h 631396"/>
                    <a:gd name="connsiteX4-1001" fmla="*/ 211345 w 699573"/>
                    <a:gd name="connsiteY4-1002" fmla="*/ 630012 h 631396"/>
                    <a:gd name="connsiteX5-1003" fmla="*/ 88751 w 699573"/>
                    <a:gd name="connsiteY5-1004" fmla="*/ 375141 h 631396"/>
                    <a:gd name="connsiteX0-1005" fmla="*/ 91967 w 702789"/>
                    <a:gd name="connsiteY0-1006" fmla="*/ 375141 h 633297"/>
                    <a:gd name="connsiteX1-1007" fmla="*/ 527676 w 702789"/>
                    <a:gd name="connsiteY1-1008" fmla="*/ 202810 h 633297"/>
                    <a:gd name="connsiteX2-1009" fmla="*/ 605541 w 702789"/>
                    <a:gd name="connsiteY2-1010" fmla="*/ 0 h 633297"/>
                    <a:gd name="connsiteX3-1011" fmla="*/ 632498 w 702789"/>
                    <a:gd name="connsiteY3-1012" fmla="*/ 442841 h 633297"/>
                    <a:gd name="connsiteX4-1013" fmla="*/ 214561 w 702789"/>
                    <a:gd name="connsiteY4-1014" fmla="*/ 630012 h 633297"/>
                    <a:gd name="connsiteX5-1015" fmla="*/ 91967 w 702789"/>
                    <a:gd name="connsiteY5-1016" fmla="*/ 375141 h 633297"/>
                    <a:gd name="connsiteX0-1017" fmla="*/ 91967 w 702789"/>
                    <a:gd name="connsiteY0-1018" fmla="*/ 375141 h 633296"/>
                    <a:gd name="connsiteX1-1019" fmla="*/ 527676 w 702789"/>
                    <a:gd name="connsiteY1-1020" fmla="*/ 202810 h 633296"/>
                    <a:gd name="connsiteX2-1021" fmla="*/ 605541 w 702789"/>
                    <a:gd name="connsiteY2-1022" fmla="*/ 0 h 633296"/>
                    <a:gd name="connsiteX3-1023" fmla="*/ 632498 w 702789"/>
                    <a:gd name="connsiteY3-1024" fmla="*/ 442841 h 633296"/>
                    <a:gd name="connsiteX4-1025" fmla="*/ 214561 w 702789"/>
                    <a:gd name="connsiteY4-1026" fmla="*/ 630012 h 633296"/>
                    <a:gd name="connsiteX5-1027" fmla="*/ 91967 w 702789"/>
                    <a:gd name="connsiteY5-1028" fmla="*/ 375141 h 633296"/>
                    <a:gd name="connsiteX0-1029" fmla="*/ 91967 w 702789"/>
                    <a:gd name="connsiteY0-1030" fmla="*/ 375141 h 633296"/>
                    <a:gd name="connsiteX1-1031" fmla="*/ 527676 w 702789"/>
                    <a:gd name="connsiteY1-1032" fmla="*/ 202810 h 633296"/>
                    <a:gd name="connsiteX2-1033" fmla="*/ 605541 w 702789"/>
                    <a:gd name="connsiteY2-1034" fmla="*/ 0 h 633296"/>
                    <a:gd name="connsiteX3-1035" fmla="*/ 632498 w 702789"/>
                    <a:gd name="connsiteY3-1036" fmla="*/ 442841 h 633296"/>
                    <a:gd name="connsiteX4-1037" fmla="*/ 214561 w 702789"/>
                    <a:gd name="connsiteY4-1038" fmla="*/ 630012 h 633296"/>
                    <a:gd name="connsiteX5-1039" fmla="*/ 91967 w 702789"/>
                    <a:gd name="connsiteY5-1040" fmla="*/ 375141 h 633296"/>
                    <a:gd name="connsiteX0-1041" fmla="*/ 91967 w 702789"/>
                    <a:gd name="connsiteY0-1042" fmla="*/ 375141 h 633296"/>
                    <a:gd name="connsiteX1-1043" fmla="*/ 527676 w 702789"/>
                    <a:gd name="connsiteY1-1044" fmla="*/ 202810 h 633296"/>
                    <a:gd name="connsiteX2-1045" fmla="*/ 605541 w 702789"/>
                    <a:gd name="connsiteY2-1046" fmla="*/ 0 h 633296"/>
                    <a:gd name="connsiteX3-1047" fmla="*/ 632498 w 702789"/>
                    <a:gd name="connsiteY3-1048" fmla="*/ 442841 h 633296"/>
                    <a:gd name="connsiteX4-1049" fmla="*/ 214561 w 702789"/>
                    <a:gd name="connsiteY4-1050" fmla="*/ 630012 h 633296"/>
                    <a:gd name="connsiteX5-1051" fmla="*/ 91967 w 702789"/>
                    <a:gd name="connsiteY5-1052" fmla="*/ 375141 h 633296"/>
                    <a:gd name="connsiteX0-1053" fmla="*/ 91967 w 696084"/>
                    <a:gd name="connsiteY0-1054" fmla="*/ 375141 h 633296"/>
                    <a:gd name="connsiteX1-1055" fmla="*/ 527676 w 696084"/>
                    <a:gd name="connsiteY1-1056" fmla="*/ 202810 h 633296"/>
                    <a:gd name="connsiteX2-1057" fmla="*/ 605541 w 696084"/>
                    <a:gd name="connsiteY2-1058" fmla="*/ 0 h 633296"/>
                    <a:gd name="connsiteX3-1059" fmla="*/ 632498 w 696084"/>
                    <a:gd name="connsiteY3-1060" fmla="*/ 442841 h 633296"/>
                    <a:gd name="connsiteX4-1061" fmla="*/ 214561 w 696084"/>
                    <a:gd name="connsiteY4-1062" fmla="*/ 630012 h 633296"/>
                    <a:gd name="connsiteX5-1063" fmla="*/ 91967 w 696084"/>
                    <a:gd name="connsiteY5-1064" fmla="*/ 375141 h 633296"/>
                    <a:gd name="connsiteX0-1065" fmla="*/ 91967 w 708284"/>
                    <a:gd name="connsiteY0-1066" fmla="*/ 380903 h 639058"/>
                    <a:gd name="connsiteX1-1067" fmla="*/ 527676 w 708284"/>
                    <a:gd name="connsiteY1-1068" fmla="*/ 208572 h 639058"/>
                    <a:gd name="connsiteX2-1069" fmla="*/ 628590 w 708284"/>
                    <a:gd name="connsiteY2-1070" fmla="*/ 0 h 639058"/>
                    <a:gd name="connsiteX3-1071" fmla="*/ 632498 w 708284"/>
                    <a:gd name="connsiteY3-1072" fmla="*/ 448603 h 639058"/>
                    <a:gd name="connsiteX4-1073" fmla="*/ 214561 w 708284"/>
                    <a:gd name="connsiteY4-1074" fmla="*/ 635774 h 639058"/>
                    <a:gd name="connsiteX5-1075" fmla="*/ 91967 w 708284"/>
                    <a:gd name="connsiteY5-1076" fmla="*/ 380903 h 639058"/>
                    <a:gd name="connsiteX0-1077" fmla="*/ 91967 w 708284"/>
                    <a:gd name="connsiteY0-1078" fmla="*/ 380903 h 639058"/>
                    <a:gd name="connsiteX1-1079" fmla="*/ 527676 w 708284"/>
                    <a:gd name="connsiteY1-1080" fmla="*/ 208572 h 639058"/>
                    <a:gd name="connsiteX2-1081" fmla="*/ 628590 w 708284"/>
                    <a:gd name="connsiteY2-1082" fmla="*/ 0 h 639058"/>
                    <a:gd name="connsiteX3-1083" fmla="*/ 632498 w 708284"/>
                    <a:gd name="connsiteY3-1084" fmla="*/ 448603 h 639058"/>
                    <a:gd name="connsiteX4-1085" fmla="*/ 214561 w 708284"/>
                    <a:gd name="connsiteY4-1086" fmla="*/ 635774 h 639058"/>
                    <a:gd name="connsiteX5-1087" fmla="*/ 91967 w 708284"/>
                    <a:gd name="connsiteY5-1088" fmla="*/ 380903 h 639058"/>
                    <a:gd name="connsiteX0-1089" fmla="*/ 91967 w 708284"/>
                    <a:gd name="connsiteY0-1090" fmla="*/ 380903 h 644357"/>
                    <a:gd name="connsiteX1-1091" fmla="*/ 527676 w 708284"/>
                    <a:gd name="connsiteY1-1092" fmla="*/ 208572 h 644357"/>
                    <a:gd name="connsiteX2-1093" fmla="*/ 628590 w 708284"/>
                    <a:gd name="connsiteY2-1094" fmla="*/ 0 h 644357"/>
                    <a:gd name="connsiteX3-1095" fmla="*/ 632498 w 708284"/>
                    <a:gd name="connsiteY3-1096" fmla="*/ 448603 h 644357"/>
                    <a:gd name="connsiteX4-1097" fmla="*/ 214561 w 708284"/>
                    <a:gd name="connsiteY4-1098" fmla="*/ 635774 h 644357"/>
                    <a:gd name="connsiteX5-1099" fmla="*/ 91967 w 708284"/>
                    <a:gd name="connsiteY5-1100" fmla="*/ 380903 h 644357"/>
                    <a:gd name="connsiteX0-1101" fmla="*/ 90347 w 706664"/>
                    <a:gd name="connsiteY0-1102" fmla="*/ 380903 h 642884"/>
                    <a:gd name="connsiteX1-1103" fmla="*/ 526056 w 706664"/>
                    <a:gd name="connsiteY1-1104" fmla="*/ 208572 h 642884"/>
                    <a:gd name="connsiteX2-1105" fmla="*/ 626970 w 706664"/>
                    <a:gd name="connsiteY2-1106" fmla="*/ 0 h 642884"/>
                    <a:gd name="connsiteX3-1107" fmla="*/ 630878 w 706664"/>
                    <a:gd name="connsiteY3-1108" fmla="*/ 448603 h 642884"/>
                    <a:gd name="connsiteX4-1109" fmla="*/ 212941 w 706664"/>
                    <a:gd name="connsiteY4-1110" fmla="*/ 635774 h 642884"/>
                    <a:gd name="connsiteX5-1111" fmla="*/ 90347 w 706664"/>
                    <a:gd name="connsiteY5-1112" fmla="*/ 380903 h 642884"/>
                    <a:gd name="connsiteX0-1113" fmla="*/ 87840 w 704157"/>
                    <a:gd name="connsiteY0-1114" fmla="*/ 380903 h 642723"/>
                    <a:gd name="connsiteX1-1115" fmla="*/ 523549 w 704157"/>
                    <a:gd name="connsiteY1-1116" fmla="*/ 208572 h 642723"/>
                    <a:gd name="connsiteX2-1117" fmla="*/ 624463 w 704157"/>
                    <a:gd name="connsiteY2-1118" fmla="*/ 0 h 642723"/>
                    <a:gd name="connsiteX3-1119" fmla="*/ 628371 w 704157"/>
                    <a:gd name="connsiteY3-1120" fmla="*/ 448603 h 642723"/>
                    <a:gd name="connsiteX4-1121" fmla="*/ 210434 w 704157"/>
                    <a:gd name="connsiteY4-1122" fmla="*/ 635774 h 642723"/>
                    <a:gd name="connsiteX5-1123" fmla="*/ 87840 w 704157"/>
                    <a:gd name="connsiteY5-1124" fmla="*/ 380903 h 642723"/>
                    <a:gd name="connsiteX0-1125" fmla="*/ 87840 w 710538"/>
                    <a:gd name="connsiteY0-1126" fmla="*/ 380903 h 642723"/>
                    <a:gd name="connsiteX1-1127" fmla="*/ 523549 w 710538"/>
                    <a:gd name="connsiteY1-1128" fmla="*/ 208572 h 642723"/>
                    <a:gd name="connsiteX2-1129" fmla="*/ 624463 w 710538"/>
                    <a:gd name="connsiteY2-1130" fmla="*/ 0 h 642723"/>
                    <a:gd name="connsiteX3-1131" fmla="*/ 628371 w 710538"/>
                    <a:gd name="connsiteY3-1132" fmla="*/ 448603 h 642723"/>
                    <a:gd name="connsiteX4-1133" fmla="*/ 210434 w 710538"/>
                    <a:gd name="connsiteY4-1134" fmla="*/ 635774 h 642723"/>
                    <a:gd name="connsiteX5-1135" fmla="*/ 87840 w 710538"/>
                    <a:gd name="connsiteY5-1136" fmla="*/ 380903 h 642723"/>
                    <a:gd name="connsiteX0-1137" fmla="*/ 87840 w 729642"/>
                    <a:gd name="connsiteY0-1138" fmla="*/ 380903 h 642723"/>
                    <a:gd name="connsiteX1-1139" fmla="*/ 523549 w 729642"/>
                    <a:gd name="connsiteY1-1140" fmla="*/ 208572 h 642723"/>
                    <a:gd name="connsiteX2-1141" fmla="*/ 624463 w 729642"/>
                    <a:gd name="connsiteY2-1142" fmla="*/ 0 h 642723"/>
                    <a:gd name="connsiteX3-1143" fmla="*/ 628371 w 729642"/>
                    <a:gd name="connsiteY3-1144" fmla="*/ 448603 h 642723"/>
                    <a:gd name="connsiteX4-1145" fmla="*/ 210434 w 729642"/>
                    <a:gd name="connsiteY4-1146" fmla="*/ 635774 h 642723"/>
                    <a:gd name="connsiteX5-1147" fmla="*/ 87840 w 729642"/>
                    <a:gd name="connsiteY5-1148" fmla="*/ 380903 h 6427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729642" h="642723">
                      <a:moveTo>
                        <a:pt x="87840" y="380903"/>
                      </a:moveTo>
                      <a:cubicBezTo>
                        <a:pt x="235681" y="319553"/>
                        <a:pt x="422601" y="238661"/>
                        <a:pt x="523549" y="208572"/>
                      </a:cubicBezTo>
                      <a:cubicBezTo>
                        <a:pt x="616488" y="107101"/>
                        <a:pt x="586233" y="70209"/>
                        <a:pt x="624463" y="0"/>
                      </a:cubicBezTo>
                      <a:cubicBezTo>
                        <a:pt x="766374" y="228317"/>
                        <a:pt x="761725" y="389279"/>
                        <a:pt x="628371" y="448603"/>
                      </a:cubicBezTo>
                      <a:cubicBezTo>
                        <a:pt x="464093" y="560934"/>
                        <a:pt x="438096" y="575302"/>
                        <a:pt x="210434" y="635774"/>
                      </a:cubicBezTo>
                      <a:cubicBezTo>
                        <a:pt x="-20426" y="683125"/>
                        <a:pt x="-61404" y="476481"/>
                        <a:pt x="87840" y="380903"/>
                      </a:cubicBezTo>
                      <a:close/>
                    </a:path>
                  </a:pathLst>
                </a:custGeom>
                <a:solidFill>
                  <a:srgbClr val="FFCDA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04" name="Round Same Side Corner Rectangle 303"/>
                <p:cNvSpPr/>
                <p:nvPr/>
              </p:nvSpPr>
              <p:spPr>
                <a:xfrm rot="6056284" flipH="1">
                  <a:off x="7007811" y="5413220"/>
                  <a:ext cx="115868" cy="142260"/>
                </a:xfrm>
                <a:prstGeom prst="round2SameRect">
                  <a:avLst>
                    <a:gd name="adj1" fmla="val 50000"/>
                    <a:gd name="adj2" fmla="val 0"/>
                  </a:avLst>
                </a:prstGeom>
                <a:solidFill>
                  <a:srgbClr val="FBE0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05" name="Rectangle 5"/>
                <p:cNvSpPr/>
                <p:nvPr/>
              </p:nvSpPr>
              <p:spPr>
                <a:xfrm rot="20893944" flipH="1">
                  <a:off x="6689485" y="5052933"/>
                  <a:ext cx="594496" cy="390848"/>
                </a:xfrm>
                <a:custGeom>
                  <a:avLst/>
                  <a:gdLst>
                    <a:gd name="connsiteX0" fmla="*/ 0 w 784860"/>
                    <a:gd name="connsiteY0" fmla="*/ 0 h 640080"/>
                    <a:gd name="connsiteX1" fmla="*/ 784860 w 784860"/>
                    <a:gd name="connsiteY1" fmla="*/ 0 h 640080"/>
                    <a:gd name="connsiteX2" fmla="*/ 784860 w 784860"/>
                    <a:gd name="connsiteY2" fmla="*/ 640080 h 640080"/>
                    <a:gd name="connsiteX3" fmla="*/ 0 w 784860"/>
                    <a:gd name="connsiteY3" fmla="*/ 640080 h 640080"/>
                    <a:gd name="connsiteX4" fmla="*/ 0 w 784860"/>
                    <a:gd name="connsiteY4" fmla="*/ 0 h 640080"/>
                    <a:gd name="connsiteX0-1" fmla="*/ 0 w 784860"/>
                    <a:gd name="connsiteY0-2" fmla="*/ 23447 h 663527"/>
                    <a:gd name="connsiteX1-3" fmla="*/ 612921 w 784860"/>
                    <a:gd name="connsiteY1-4" fmla="*/ 0 h 663527"/>
                    <a:gd name="connsiteX2-5" fmla="*/ 784860 w 784860"/>
                    <a:gd name="connsiteY2-6" fmla="*/ 663527 h 663527"/>
                    <a:gd name="connsiteX3-7" fmla="*/ 0 w 784860"/>
                    <a:gd name="connsiteY3-8" fmla="*/ 663527 h 663527"/>
                    <a:gd name="connsiteX4-9" fmla="*/ 0 w 784860"/>
                    <a:gd name="connsiteY4-10" fmla="*/ 23447 h 663527"/>
                    <a:gd name="connsiteX0-11" fmla="*/ 0 w 612921"/>
                    <a:gd name="connsiteY0-12" fmla="*/ 23447 h 663527"/>
                    <a:gd name="connsiteX1-13" fmla="*/ 612921 w 612921"/>
                    <a:gd name="connsiteY1-14" fmla="*/ 0 h 663527"/>
                    <a:gd name="connsiteX2-15" fmla="*/ 569937 w 612921"/>
                    <a:gd name="connsiteY2-16" fmla="*/ 452511 h 663527"/>
                    <a:gd name="connsiteX3-17" fmla="*/ 0 w 612921"/>
                    <a:gd name="connsiteY3-18" fmla="*/ 663527 h 663527"/>
                    <a:gd name="connsiteX4-19" fmla="*/ 0 w 612921"/>
                    <a:gd name="connsiteY4-20" fmla="*/ 23447 h 663527"/>
                    <a:gd name="connsiteX0-21" fmla="*/ 0 w 674154"/>
                    <a:gd name="connsiteY0-22" fmla="*/ 23447 h 663527"/>
                    <a:gd name="connsiteX1-23" fmla="*/ 612921 w 674154"/>
                    <a:gd name="connsiteY1-24" fmla="*/ 0 h 663527"/>
                    <a:gd name="connsiteX2-25" fmla="*/ 569937 w 674154"/>
                    <a:gd name="connsiteY2-26" fmla="*/ 452511 h 663527"/>
                    <a:gd name="connsiteX3-27" fmla="*/ 0 w 674154"/>
                    <a:gd name="connsiteY3-28" fmla="*/ 663527 h 663527"/>
                    <a:gd name="connsiteX4-29" fmla="*/ 0 w 674154"/>
                    <a:gd name="connsiteY4-30" fmla="*/ 23447 h 663527"/>
                    <a:gd name="connsiteX0-31" fmla="*/ 0 w 686421"/>
                    <a:gd name="connsiteY0-32" fmla="*/ 23447 h 663527"/>
                    <a:gd name="connsiteX1-33" fmla="*/ 612921 w 686421"/>
                    <a:gd name="connsiteY1-34" fmla="*/ 0 h 663527"/>
                    <a:gd name="connsiteX2-35" fmla="*/ 569937 w 686421"/>
                    <a:gd name="connsiteY2-36" fmla="*/ 452511 h 663527"/>
                    <a:gd name="connsiteX3-37" fmla="*/ 0 w 686421"/>
                    <a:gd name="connsiteY3-38" fmla="*/ 663527 h 663527"/>
                    <a:gd name="connsiteX4-39" fmla="*/ 0 w 686421"/>
                    <a:gd name="connsiteY4-40" fmla="*/ 23447 h 663527"/>
                    <a:gd name="connsiteX0-41" fmla="*/ 0 w 691266"/>
                    <a:gd name="connsiteY0-42" fmla="*/ 23447 h 663527"/>
                    <a:gd name="connsiteX1-43" fmla="*/ 612921 w 691266"/>
                    <a:gd name="connsiteY1-44" fmla="*/ 0 h 663527"/>
                    <a:gd name="connsiteX2-45" fmla="*/ 569937 w 691266"/>
                    <a:gd name="connsiteY2-46" fmla="*/ 452511 h 663527"/>
                    <a:gd name="connsiteX3-47" fmla="*/ 0 w 691266"/>
                    <a:gd name="connsiteY3-48" fmla="*/ 663527 h 663527"/>
                    <a:gd name="connsiteX4-49" fmla="*/ 0 w 691266"/>
                    <a:gd name="connsiteY4-50" fmla="*/ 23447 h 663527"/>
                    <a:gd name="connsiteX0-51" fmla="*/ 74246 w 691266"/>
                    <a:gd name="connsiteY0-52" fmla="*/ 468924 h 663527"/>
                    <a:gd name="connsiteX1-53" fmla="*/ 612921 w 691266"/>
                    <a:gd name="connsiteY1-54" fmla="*/ 0 h 663527"/>
                    <a:gd name="connsiteX2-55" fmla="*/ 569937 w 691266"/>
                    <a:gd name="connsiteY2-56" fmla="*/ 452511 h 663527"/>
                    <a:gd name="connsiteX3-57" fmla="*/ 0 w 691266"/>
                    <a:gd name="connsiteY3-58" fmla="*/ 663527 h 663527"/>
                    <a:gd name="connsiteX4-59" fmla="*/ 74246 w 691266"/>
                    <a:gd name="connsiteY4-60" fmla="*/ 468924 h 663527"/>
                    <a:gd name="connsiteX0-61" fmla="*/ 39076 w 691266"/>
                    <a:gd name="connsiteY0-62" fmla="*/ 425940 h 663527"/>
                    <a:gd name="connsiteX1-63" fmla="*/ 612921 w 691266"/>
                    <a:gd name="connsiteY1-64" fmla="*/ 0 h 663527"/>
                    <a:gd name="connsiteX2-65" fmla="*/ 569937 w 691266"/>
                    <a:gd name="connsiteY2-66" fmla="*/ 452511 h 663527"/>
                    <a:gd name="connsiteX3-67" fmla="*/ 0 w 691266"/>
                    <a:gd name="connsiteY3-68" fmla="*/ 663527 h 663527"/>
                    <a:gd name="connsiteX4-69" fmla="*/ 39076 w 691266"/>
                    <a:gd name="connsiteY4-70" fmla="*/ 425940 h 663527"/>
                    <a:gd name="connsiteX0-71" fmla="*/ 39076 w 691266"/>
                    <a:gd name="connsiteY0-72" fmla="*/ 425940 h 663527"/>
                    <a:gd name="connsiteX1-73" fmla="*/ 474784 w 691266"/>
                    <a:gd name="connsiteY1-74" fmla="*/ 210626 h 663527"/>
                    <a:gd name="connsiteX2-75" fmla="*/ 612921 w 691266"/>
                    <a:gd name="connsiteY2-76" fmla="*/ 0 h 663527"/>
                    <a:gd name="connsiteX3-77" fmla="*/ 569937 w 691266"/>
                    <a:gd name="connsiteY3-78" fmla="*/ 452511 h 663527"/>
                    <a:gd name="connsiteX4-79" fmla="*/ 0 w 691266"/>
                    <a:gd name="connsiteY4-80" fmla="*/ 663527 h 663527"/>
                    <a:gd name="connsiteX5" fmla="*/ 39076 w 691266"/>
                    <a:gd name="connsiteY5" fmla="*/ 425940 h 663527"/>
                    <a:gd name="connsiteX0-81" fmla="*/ 85969 w 691266"/>
                    <a:gd name="connsiteY0-82" fmla="*/ 414217 h 663527"/>
                    <a:gd name="connsiteX1-83" fmla="*/ 474784 w 691266"/>
                    <a:gd name="connsiteY1-84" fmla="*/ 210626 h 663527"/>
                    <a:gd name="connsiteX2-85" fmla="*/ 612921 w 691266"/>
                    <a:gd name="connsiteY2-86" fmla="*/ 0 h 663527"/>
                    <a:gd name="connsiteX3-87" fmla="*/ 569937 w 691266"/>
                    <a:gd name="connsiteY3-88" fmla="*/ 452511 h 663527"/>
                    <a:gd name="connsiteX4-89" fmla="*/ 0 w 691266"/>
                    <a:gd name="connsiteY4-90" fmla="*/ 663527 h 663527"/>
                    <a:gd name="connsiteX5-91" fmla="*/ 85969 w 691266"/>
                    <a:gd name="connsiteY5-92" fmla="*/ 414217 h 663527"/>
                    <a:gd name="connsiteX0-93" fmla="*/ 46892 w 691266"/>
                    <a:gd name="connsiteY0-94" fmla="*/ 394679 h 663527"/>
                    <a:gd name="connsiteX1-95" fmla="*/ 474784 w 691266"/>
                    <a:gd name="connsiteY1-96" fmla="*/ 210626 h 663527"/>
                    <a:gd name="connsiteX2-97" fmla="*/ 612921 w 691266"/>
                    <a:gd name="connsiteY2-98" fmla="*/ 0 h 663527"/>
                    <a:gd name="connsiteX3-99" fmla="*/ 569937 w 691266"/>
                    <a:gd name="connsiteY3-100" fmla="*/ 452511 h 663527"/>
                    <a:gd name="connsiteX4-101" fmla="*/ 0 w 691266"/>
                    <a:gd name="connsiteY4-102" fmla="*/ 663527 h 663527"/>
                    <a:gd name="connsiteX5-103" fmla="*/ 46892 w 691266"/>
                    <a:gd name="connsiteY5-104" fmla="*/ 394679 h 663527"/>
                    <a:gd name="connsiteX0-105" fmla="*/ 46892 w 691266"/>
                    <a:gd name="connsiteY0-106" fmla="*/ 394679 h 663527"/>
                    <a:gd name="connsiteX1-107" fmla="*/ 474784 w 691266"/>
                    <a:gd name="connsiteY1-108" fmla="*/ 210626 h 663527"/>
                    <a:gd name="connsiteX2-109" fmla="*/ 612921 w 691266"/>
                    <a:gd name="connsiteY2-110" fmla="*/ 0 h 663527"/>
                    <a:gd name="connsiteX3-111" fmla="*/ 569937 w 691266"/>
                    <a:gd name="connsiteY3-112" fmla="*/ 452511 h 663527"/>
                    <a:gd name="connsiteX4-113" fmla="*/ 0 w 691266"/>
                    <a:gd name="connsiteY4-114" fmla="*/ 663527 h 663527"/>
                    <a:gd name="connsiteX5-115" fmla="*/ 46892 w 691266"/>
                    <a:gd name="connsiteY5-116" fmla="*/ 394679 h 663527"/>
                    <a:gd name="connsiteX0-117" fmla="*/ 46892 w 691266"/>
                    <a:gd name="connsiteY0-118" fmla="*/ 394679 h 663527"/>
                    <a:gd name="connsiteX1-119" fmla="*/ 474784 w 691266"/>
                    <a:gd name="connsiteY1-120" fmla="*/ 210626 h 663527"/>
                    <a:gd name="connsiteX2-121" fmla="*/ 612921 w 691266"/>
                    <a:gd name="connsiteY2-122" fmla="*/ 0 h 663527"/>
                    <a:gd name="connsiteX3-123" fmla="*/ 569937 w 691266"/>
                    <a:gd name="connsiteY3-124" fmla="*/ 452511 h 663527"/>
                    <a:gd name="connsiteX4-125" fmla="*/ 0 w 691266"/>
                    <a:gd name="connsiteY4-126" fmla="*/ 663527 h 663527"/>
                    <a:gd name="connsiteX5-127" fmla="*/ 46892 w 691266"/>
                    <a:gd name="connsiteY5-128" fmla="*/ 394679 h 663527"/>
                    <a:gd name="connsiteX0-129" fmla="*/ 46892 w 691266"/>
                    <a:gd name="connsiteY0-130" fmla="*/ 394679 h 663527"/>
                    <a:gd name="connsiteX1-131" fmla="*/ 474784 w 691266"/>
                    <a:gd name="connsiteY1-132" fmla="*/ 210626 h 663527"/>
                    <a:gd name="connsiteX2-133" fmla="*/ 612921 w 691266"/>
                    <a:gd name="connsiteY2-134" fmla="*/ 0 h 663527"/>
                    <a:gd name="connsiteX3-135" fmla="*/ 569937 w 691266"/>
                    <a:gd name="connsiteY3-136" fmla="*/ 452511 h 663527"/>
                    <a:gd name="connsiteX4-137" fmla="*/ 0 w 691266"/>
                    <a:gd name="connsiteY4-138" fmla="*/ 663527 h 663527"/>
                    <a:gd name="connsiteX5-139" fmla="*/ 46892 w 691266"/>
                    <a:gd name="connsiteY5-140" fmla="*/ 394679 h 663527"/>
                    <a:gd name="connsiteX0-141" fmla="*/ 46892 w 691266"/>
                    <a:gd name="connsiteY0-142" fmla="*/ 394679 h 663527"/>
                    <a:gd name="connsiteX1-143" fmla="*/ 474784 w 691266"/>
                    <a:gd name="connsiteY1-144" fmla="*/ 210626 h 663527"/>
                    <a:gd name="connsiteX2-145" fmla="*/ 612921 w 691266"/>
                    <a:gd name="connsiteY2-146" fmla="*/ 0 h 663527"/>
                    <a:gd name="connsiteX3-147" fmla="*/ 569937 w 691266"/>
                    <a:gd name="connsiteY3-148" fmla="*/ 452511 h 663527"/>
                    <a:gd name="connsiteX4-149" fmla="*/ 0 w 691266"/>
                    <a:gd name="connsiteY4-150" fmla="*/ 663527 h 663527"/>
                    <a:gd name="connsiteX5-151" fmla="*/ 46892 w 691266"/>
                    <a:gd name="connsiteY5-152" fmla="*/ 394679 h 663527"/>
                    <a:gd name="connsiteX0-153" fmla="*/ 0 w 644374"/>
                    <a:gd name="connsiteY0-154" fmla="*/ 394679 h 601004"/>
                    <a:gd name="connsiteX1-155" fmla="*/ 427892 w 644374"/>
                    <a:gd name="connsiteY1-156" fmla="*/ 210626 h 601004"/>
                    <a:gd name="connsiteX2-157" fmla="*/ 566029 w 644374"/>
                    <a:gd name="connsiteY2-158" fmla="*/ 0 h 601004"/>
                    <a:gd name="connsiteX3-159" fmla="*/ 523045 w 644374"/>
                    <a:gd name="connsiteY3-160" fmla="*/ 452511 h 601004"/>
                    <a:gd name="connsiteX4-161" fmla="*/ 85970 w 644374"/>
                    <a:gd name="connsiteY4-162" fmla="*/ 601004 h 601004"/>
                    <a:gd name="connsiteX5-163" fmla="*/ 0 w 644374"/>
                    <a:gd name="connsiteY5-164" fmla="*/ 394679 h 601004"/>
                    <a:gd name="connsiteX0-165" fmla="*/ 0 w 644374"/>
                    <a:gd name="connsiteY0-166" fmla="*/ 394679 h 628358"/>
                    <a:gd name="connsiteX1-167" fmla="*/ 427892 w 644374"/>
                    <a:gd name="connsiteY1-168" fmla="*/ 210626 h 628358"/>
                    <a:gd name="connsiteX2-169" fmla="*/ 566029 w 644374"/>
                    <a:gd name="connsiteY2-170" fmla="*/ 0 h 628358"/>
                    <a:gd name="connsiteX3-171" fmla="*/ 523045 w 644374"/>
                    <a:gd name="connsiteY3-172" fmla="*/ 452511 h 628358"/>
                    <a:gd name="connsiteX4-173" fmla="*/ 58616 w 644374"/>
                    <a:gd name="connsiteY4-174" fmla="*/ 628358 h 628358"/>
                    <a:gd name="connsiteX5-175" fmla="*/ 0 w 644374"/>
                    <a:gd name="connsiteY5-176" fmla="*/ 394679 h 628358"/>
                    <a:gd name="connsiteX0-177" fmla="*/ 0 w 624836"/>
                    <a:gd name="connsiteY0-178" fmla="*/ 382956 h 628358"/>
                    <a:gd name="connsiteX1-179" fmla="*/ 408354 w 624836"/>
                    <a:gd name="connsiteY1-180" fmla="*/ 210626 h 628358"/>
                    <a:gd name="connsiteX2-181" fmla="*/ 546491 w 624836"/>
                    <a:gd name="connsiteY2-182" fmla="*/ 0 h 628358"/>
                    <a:gd name="connsiteX3-183" fmla="*/ 503507 w 624836"/>
                    <a:gd name="connsiteY3-184" fmla="*/ 452511 h 628358"/>
                    <a:gd name="connsiteX4-185" fmla="*/ 39078 w 624836"/>
                    <a:gd name="connsiteY4-186" fmla="*/ 628358 h 628358"/>
                    <a:gd name="connsiteX5-187" fmla="*/ 0 w 624836"/>
                    <a:gd name="connsiteY5-188" fmla="*/ 382956 h 628358"/>
                    <a:gd name="connsiteX0-189" fmla="*/ 43520 w 668356"/>
                    <a:gd name="connsiteY0-190" fmla="*/ 382956 h 628358"/>
                    <a:gd name="connsiteX1-191" fmla="*/ 451874 w 668356"/>
                    <a:gd name="connsiteY1-192" fmla="*/ 210626 h 628358"/>
                    <a:gd name="connsiteX2-193" fmla="*/ 590011 w 668356"/>
                    <a:gd name="connsiteY2-194" fmla="*/ 0 h 628358"/>
                    <a:gd name="connsiteX3-195" fmla="*/ 547027 w 668356"/>
                    <a:gd name="connsiteY3-196" fmla="*/ 452511 h 628358"/>
                    <a:gd name="connsiteX4-197" fmla="*/ 82598 w 668356"/>
                    <a:gd name="connsiteY4-198" fmla="*/ 628358 h 628358"/>
                    <a:gd name="connsiteX5-199" fmla="*/ 43520 w 668356"/>
                    <a:gd name="connsiteY5-200" fmla="*/ 382956 h 628358"/>
                    <a:gd name="connsiteX0-201" fmla="*/ 63149 w 687985"/>
                    <a:gd name="connsiteY0-202" fmla="*/ 382956 h 628929"/>
                    <a:gd name="connsiteX1-203" fmla="*/ 471503 w 687985"/>
                    <a:gd name="connsiteY1-204" fmla="*/ 210626 h 628929"/>
                    <a:gd name="connsiteX2-205" fmla="*/ 609640 w 687985"/>
                    <a:gd name="connsiteY2-206" fmla="*/ 0 h 628929"/>
                    <a:gd name="connsiteX3-207" fmla="*/ 566656 w 687985"/>
                    <a:gd name="connsiteY3-208" fmla="*/ 452511 h 628929"/>
                    <a:gd name="connsiteX4-209" fmla="*/ 102227 w 687985"/>
                    <a:gd name="connsiteY4-210" fmla="*/ 628358 h 628929"/>
                    <a:gd name="connsiteX5-211" fmla="*/ 63149 w 687985"/>
                    <a:gd name="connsiteY5-212" fmla="*/ 382956 h 628929"/>
                    <a:gd name="connsiteX0-213" fmla="*/ 71634 w 696470"/>
                    <a:gd name="connsiteY0-214" fmla="*/ 382956 h 628980"/>
                    <a:gd name="connsiteX1-215" fmla="*/ 479988 w 696470"/>
                    <a:gd name="connsiteY1-216" fmla="*/ 210626 h 628980"/>
                    <a:gd name="connsiteX2-217" fmla="*/ 618125 w 696470"/>
                    <a:gd name="connsiteY2-218" fmla="*/ 0 h 628980"/>
                    <a:gd name="connsiteX3-219" fmla="*/ 575141 w 696470"/>
                    <a:gd name="connsiteY3-220" fmla="*/ 452511 h 628980"/>
                    <a:gd name="connsiteX4-221" fmla="*/ 110712 w 696470"/>
                    <a:gd name="connsiteY4-222" fmla="*/ 628358 h 628980"/>
                    <a:gd name="connsiteX5-223" fmla="*/ 71634 w 696470"/>
                    <a:gd name="connsiteY5-224" fmla="*/ 382956 h 628980"/>
                    <a:gd name="connsiteX0-225" fmla="*/ 77278 w 702114"/>
                    <a:gd name="connsiteY0-226" fmla="*/ 382956 h 630536"/>
                    <a:gd name="connsiteX1-227" fmla="*/ 485632 w 702114"/>
                    <a:gd name="connsiteY1-228" fmla="*/ 210626 h 630536"/>
                    <a:gd name="connsiteX2-229" fmla="*/ 623769 w 702114"/>
                    <a:gd name="connsiteY2-230" fmla="*/ 0 h 630536"/>
                    <a:gd name="connsiteX3-231" fmla="*/ 580785 w 702114"/>
                    <a:gd name="connsiteY3-232" fmla="*/ 452511 h 630536"/>
                    <a:gd name="connsiteX4-233" fmla="*/ 116356 w 702114"/>
                    <a:gd name="connsiteY4-234" fmla="*/ 628358 h 630536"/>
                    <a:gd name="connsiteX5-235" fmla="*/ 77278 w 702114"/>
                    <a:gd name="connsiteY5-236" fmla="*/ 382956 h 630536"/>
                    <a:gd name="connsiteX0-237" fmla="*/ 83979 w 708815"/>
                    <a:gd name="connsiteY0-238" fmla="*/ 382956 h 630624"/>
                    <a:gd name="connsiteX1-239" fmla="*/ 492333 w 708815"/>
                    <a:gd name="connsiteY1-240" fmla="*/ 210626 h 630624"/>
                    <a:gd name="connsiteX2-241" fmla="*/ 630470 w 708815"/>
                    <a:gd name="connsiteY2-242" fmla="*/ 0 h 630624"/>
                    <a:gd name="connsiteX3-243" fmla="*/ 587486 w 708815"/>
                    <a:gd name="connsiteY3-244" fmla="*/ 452511 h 630624"/>
                    <a:gd name="connsiteX4-245" fmla="*/ 123057 w 708815"/>
                    <a:gd name="connsiteY4-246" fmla="*/ 628358 h 630624"/>
                    <a:gd name="connsiteX5-247" fmla="*/ 83979 w 708815"/>
                    <a:gd name="connsiteY5-248" fmla="*/ 382956 h 630624"/>
                    <a:gd name="connsiteX0-249" fmla="*/ 83979 w 705861"/>
                    <a:gd name="connsiteY0-250" fmla="*/ 382956 h 630624"/>
                    <a:gd name="connsiteX1-251" fmla="*/ 492333 w 705861"/>
                    <a:gd name="connsiteY1-252" fmla="*/ 210626 h 630624"/>
                    <a:gd name="connsiteX2-253" fmla="*/ 630470 w 705861"/>
                    <a:gd name="connsiteY2-254" fmla="*/ 0 h 630624"/>
                    <a:gd name="connsiteX3-255" fmla="*/ 587486 w 705861"/>
                    <a:gd name="connsiteY3-256" fmla="*/ 452511 h 630624"/>
                    <a:gd name="connsiteX4-257" fmla="*/ 123057 w 705861"/>
                    <a:gd name="connsiteY4-258" fmla="*/ 628358 h 630624"/>
                    <a:gd name="connsiteX5-259" fmla="*/ 83979 w 705861"/>
                    <a:gd name="connsiteY5-260" fmla="*/ 382956 h 630624"/>
                    <a:gd name="connsiteX0-261" fmla="*/ 83979 w 688578"/>
                    <a:gd name="connsiteY0-262" fmla="*/ 382956 h 630624"/>
                    <a:gd name="connsiteX1-263" fmla="*/ 492333 w 688578"/>
                    <a:gd name="connsiteY1-264" fmla="*/ 210626 h 630624"/>
                    <a:gd name="connsiteX2-265" fmla="*/ 630470 w 688578"/>
                    <a:gd name="connsiteY2-266" fmla="*/ 0 h 630624"/>
                    <a:gd name="connsiteX3-267" fmla="*/ 587486 w 688578"/>
                    <a:gd name="connsiteY3-268" fmla="*/ 452511 h 630624"/>
                    <a:gd name="connsiteX4-269" fmla="*/ 123057 w 688578"/>
                    <a:gd name="connsiteY4-270" fmla="*/ 628358 h 630624"/>
                    <a:gd name="connsiteX5-271" fmla="*/ 83979 w 688578"/>
                    <a:gd name="connsiteY5-272" fmla="*/ 382956 h 630624"/>
                    <a:gd name="connsiteX0-273" fmla="*/ 83979 w 693758"/>
                    <a:gd name="connsiteY0-274" fmla="*/ 382956 h 630624"/>
                    <a:gd name="connsiteX1-275" fmla="*/ 492333 w 693758"/>
                    <a:gd name="connsiteY1-276" fmla="*/ 210626 h 630624"/>
                    <a:gd name="connsiteX2-277" fmla="*/ 630470 w 693758"/>
                    <a:gd name="connsiteY2-278" fmla="*/ 0 h 630624"/>
                    <a:gd name="connsiteX3-279" fmla="*/ 587486 w 693758"/>
                    <a:gd name="connsiteY3-280" fmla="*/ 452511 h 630624"/>
                    <a:gd name="connsiteX4-281" fmla="*/ 123057 w 693758"/>
                    <a:gd name="connsiteY4-282" fmla="*/ 628358 h 630624"/>
                    <a:gd name="connsiteX5-283" fmla="*/ 83979 w 693758"/>
                    <a:gd name="connsiteY5-284" fmla="*/ 382956 h 630624"/>
                    <a:gd name="connsiteX0-285" fmla="*/ 83979 w 693758"/>
                    <a:gd name="connsiteY0-286" fmla="*/ 382956 h 630624"/>
                    <a:gd name="connsiteX1-287" fmla="*/ 492333 w 693758"/>
                    <a:gd name="connsiteY1-288" fmla="*/ 210626 h 630624"/>
                    <a:gd name="connsiteX2-289" fmla="*/ 630470 w 693758"/>
                    <a:gd name="connsiteY2-290" fmla="*/ 0 h 630624"/>
                    <a:gd name="connsiteX3-291" fmla="*/ 587486 w 693758"/>
                    <a:gd name="connsiteY3-292" fmla="*/ 452511 h 630624"/>
                    <a:gd name="connsiteX4-293" fmla="*/ 123057 w 693758"/>
                    <a:gd name="connsiteY4-294" fmla="*/ 628358 h 630624"/>
                    <a:gd name="connsiteX5-295" fmla="*/ 83979 w 693758"/>
                    <a:gd name="connsiteY5-296" fmla="*/ 382956 h 630624"/>
                    <a:gd name="connsiteX0-297" fmla="*/ 83979 w 693758"/>
                    <a:gd name="connsiteY0-298" fmla="*/ 382956 h 630624"/>
                    <a:gd name="connsiteX1-299" fmla="*/ 492333 w 693758"/>
                    <a:gd name="connsiteY1-300" fmla="*/ 210626 h 630624"/>
                    <a:gd name="connsiteX2-301" fmla="*/ 630470 w 693758"/>
                    <a:gd name="connsiteY2-302" fmla="*/ 0 h 630624"/>
                    <a:gd name="connsiteX3-303" fmla="*/ 587486 w 693758"/>
                    <a:gd name="connsiteY3-304" fmla="*/ 452511 h 630624"/>
                    <a:gd name="connsiteX4-305" fmla="*/ 123057 w 693758"/>
                    <a:gd name="connsiteY4-306" fmla="*/ 628358 h 630624"/>
                    <a:gd name="connsiteX5-307" fmla="*/ 83979 w 693758"/>
                    <a:gd name="connsiteY5-308" fmla="*/ 382956 h 630624"/>
                    <a:gd name="connsiteX0-309" fmla="*/ 83979 w 693758"/>
                    <a:gd name="connsiteY0-310" fmla="*/ 382956 h 630624"/>
                    <a:gd name="connsiteX1-311" fmla="*/ 492333 w 693758"/>
                    <a:gd name="connsiteY1-312" fmla="*/ 210626 h 630624"/>
                    <a:gd name="connsiteX2-313" fmla="*/ 630470 w 693758"/>
                    <a:gd name="connsiteY2-314" fmla="*/ 0 h 630624"/>
                    <a:gd name="connsiteX3-315" fmla="*/ 587486 w 693758"/>
                    <a:gd name="connsiteY3-316" fmla="*/ 452511 h 630624"/>
                    <a:gd name="connsiteX4-317" fmla="*/ 123057 w 693758"/>
                    <a:gd name="connsiteY4-318" fmla="*/ 628358 h 630624"/>
                    <a:gd name="connsiteX5-319" fmla="*/ 83979 w 693758"/>
                    <a:gd name="connsiteY5-320" fmla="*/ 382956 h 630624"/>
                    <a:gd name="connsiteX0-321" fmla="*/ 83979 w 693758"/>
                    <a:gd name="connsiteY0-322" fmla="*/ 382956 h 630624"/>
                    <a:gd name="connsiteX1-323" fmla="*/ 492333 w 693758"/>
                    <a:gd name="connsiteY1-324" fmla="*/ 210626 h 630624"/>
                    <a:gd name="connsiteX2-325" fmla="*/ 630470 w 693758"/>
                    <a:gd name="connsiteY2-326" fmla="*/ 0 h 630624"/>
                    <a:gd name="connsiteX3-327" fmla="*/ 587486 w 693758"/>
                    <a:gd name="connsiteY3-328" fmla="*/ 452511 h 630624"/>
                    <a:gd name="connsiteX4-329" fmla="*/ 123057 w 693758"/>
                    <a:gd name="connsiteY4-330" fmla="*/ 628358 h 630624"/>
                    <a:gd name="connsiteX5-331" fmla="*/ 83979 w 693758"/>
                    <a:gd name="connsiteY5-332" fmla="*/ 382956 h 630624"/>
                    <a:gd name="connsiteX0-333" fmla="*/ 83979 w 693758"/>
                    <a:gd name="connsiteY0-334" fmla="*/ 382956 h 630624"/>
                    <a:gd name="connsiteX1-335" fmla="*/ 492333 w 693758"/>
                    <a:gd name="connsiteY1-336" fmla="*/ 210626 h 630624"/>
                    <a:gd name="connsiteX2-337" fmla="*/ 630470 w 693758"/>
                    <a:gd name="connsiteY2-338" fmla="*/ 0 h 630624"/>
                    <a:gd name="connsiteX3-339" fmla="*/ 587486 w 693758"/>
                    <a:gd name="connsiteY3-340" fmla="*/ 452511 h 630624"/>
                    <a:gd name="connsiteX4-341" fmla="*/ 123057 w 693758"/>
                    <a:gd name="connsiteY4-342" fmla="*/ 628358 h 630624"/>
                    <a:gd name="connsiteX5-343" fmla="*/ 83979 w 693758"/>
                    <a:gd name="connsiteY5-344" fmla="*/ 382956 h 630624"/>
                    <a:gd name="connsiteX0-345" fmla="*/ 83979 w 693758"/>
                    <a:gd name="connsiteY0-346" fmla="*/ 382956 h 630624"/>
                    <a:gd name="connsiteX1-347" fmla="*/ 488426 w 693758"/>
                    <a:gd name="connsiteY1-348" fmla="*/ 206718 h 630624"/>
                    <a:gd name="connsiteX2-349" fmla="*/ 630470 w 693758"/>
                    <a:gd name="connsiteY2-350" fmla="*/ 0 h 630624"/>
                    <a:gd name="connsiteX3-351" fmla="*/ 587486 w 693758"/>
                    <a:gd name="connsiteY3-352" fmla="*/ 452511 h 630624"/>
                    <a:gd name="connsiteX4-353" fmla="*/ 123057 w 693758"/>
                    <a:gd name="connsiteY4-354" fmla="*/ 628358 h 630624"/>
                    <a:gd name="connsiteX5-355" fmla="*/ 83979 w 693758"/>
                    <a:gd name="connsiteY5-356" fmla="*/ 382956 h 630624"/>
                    <a:gd name="connsiteX0-357" fmla="*/ 83979 w 693758"/>
                    <a:gd name="connsiteY0-358" fmla="*/ 382956 h 630624"/>
                    <a:gd name="connsiteX1-359" fmla="*/ 488426 w 693758"/>
                    <a:gd name="connsiteY1-360" fmla="*/ 206718 h 630624"/>
                    <a:gd name="connsiteX2-361" fmla="*/ 630470 w 693758"/>
                    <a:gd name="connsiteY2-362" fmla="*/ 0 h 630624"/>
                    <a:gd name="connsiteX3-363" fmla="*/ 587486 w 693758"/>
                    <a:gd name="connsiteY3-364" fmla="*/ 452511 h 630624"/>
                    <a:gd name="connsiteX4-365" fmla="*/ 123057 w 693758"/>
                    <a:gd name="connsiteY4-366" fmla="*/ 628358 h 630624"/>
                    <a:gd name="connsiteX5-367" fmla="*/ 83979 w 693758"/>
                    <a:gd name="connsiteY5-368" fmla="*/ 382956 h 630624"/>
                    <a:gd name="connsiteX0-369" fmla="*/ 83979 w 695486"/>
                    <a:gd name="connsiteY0-370" fmla="*/ 382956 h 630624"/>
                    <a:gd name="connsiteX1-371" fmla="*/ 488426 w 695486"/>
                    <a:gd name="connsiteY1-372" fmla="*/ 206718 h 630624"/>
                    <a:gd name="connsiteX2-373" fmla="*/ 630470 w 695486"/>
                    <a:gd name="connsiteY2-374" fmla="*/ 0 h 630624"/>
                    <a:gd name="connsiteX3-375" fmla="*/ 587486 w 695486"/>
                    <a:gd name="connsiteY3-376" fmla="*/ 452511 h 630624"/>
                    <a:gd name="connsiteX4-377" fmla="*/ 123057 w 695486"/>
                    <a:gd name="connsiteY4-378" fmla="*/ 628358 h 630624"/>
                    <a:gd name="connsiteX5-379" fmla="*/ 83979 w 695486"/>
                    <a:gd name="connsiteY5-380" fmla="*/ 382956 h 630624"/>
                    <a:gd name="connsiteX0-381" fmla="*/ 83979 w 699536"/>
                    <a:gd name="connsiteY0-382" fmla="*/ 382956 h 630624"/>
                    <a:gd name="connsiteX1-383" fmla="*/ 488426 w 699536"/>
                    <a:gd name="connsiteY1-384" fmla="*/ 206718 h 630624"/>
                    <a:gd name="connsiteX2-385" fmla="*/ 630470 w 699536"/>
                    <a:gd name="connsiteY2-386" fmla="*/ 0 h 630624"/>
                    <a:gd name="connsiteX3-387" fmla="*/ 587486 w 699536"/>
                    <a:gd name="connsiteY3-388" fmla="*/ 452511 h 630624"/>
                    <a:gd name="connsiteX4-389" fmla="*/ 123057 w 699536"/>
                    <a:gd name="connsiteY4-390" fmla="*/ 628358 h 630624"/>
                    <a:gd name="connsiteX5-391" fmla="*/ 83979 w 699536"/>
                    <a:gd name="connsiteY5-392" fmla="*/ 382956 h 630624"/>
                    <a:gd name="connsiteX0-393" fmla="*/ 85403 w 697052"/>
                    <a:gd name="connsiteY0-394" fmla="*/ 382956 h 630624"/>
                    <a:gd name="connsiteX1-395" fmla="*/ 485942 w 697052"/>
                    <a:gd name="connsiteY1-396" fmla="*/ 206718 h 630624"/>
                    <a:gd name="connsiteX2-397" fmla="*/ 627986 w 697052"/>
                    <a:gd name="connsiteY2-398" fmla="*/ 0 h 630624"/>
                    <a:gd name="connsiteX3-399" fmla="*/ 585002 w 697052"/>
                    <a:gd name="connsiteY3-400" fmla="*/ 452511 h 630624"/>
                    <a:gd name="connsiteX4-401" fmla="*/ 120573 w 697052"/>
                    <a:gd name="connsiteY4-402" fmla="*/ 628358 h 630624"/>
                    <a:gd name="connsiteX5-403" fmla="*/ 85403 w 697052"/>
                    <a:gd name="connsiteY5-404" fmla="*/ 382956 h 630624"/>
                    <a:gd name="connsiteX0-405" fmla="*/ 79926 w 691575"/>
                    <a:gd name="connsiteY0-406" fmla="*/ 382956 h 626764"/>
                    <a:gd name="connsiteX1-407" fmla="*/ 480465 w 691575"/>
                    <a:gd name="connsiteY1-408" fmla="*/ 206718 h 626764"/>
                    <a:gd name="connsiteX2-409" fmla="*/ 622509 w 691575"/>
                    <a:gd name="connsiteY2-410" fmla="*/ 0 h 626764"/>
                    <a:gd name="connsiteX3-411" fmla="*/ 579525 w 691575"/>
                    <a:gd name="connsiteY3-412" fmla="*/ 452511 h 626764"/>
                    <a:gd name="connsiteX4-413" fmla="*/ 130726 w 691575"/>
                    <a:gd name="connsiteY4-414" fmla="*/ 624450 h 626764"/>
                    <a:gd name="connsiteX5-415" fmla="*/ 79926 w 691575"/>
                    <a:gd name="connsiteY5-416" fmla="*/ 382956 h 626764"/>
                    <a:gd name="connsiteX0-417" fmla="*/ 77809 w 689458"/>
                    <a:gd name="connsiteY0-418" fmla="*/ 382956 h 626127"/>
                    <a:gd name="connsiteX1-419" fmla="*/ 478348 w 689458"/>
                    <a:gd name="connsiteY1-420" fmla="*/ 206718 h 626127"/>
                    <a:gd name="connsiteX2-421" fmla="*/ 620392 w 689458"/>
                    <a:gd name="connsiteY2-422" fmla="*/ 0 h 626127"/>
                    <a:gd name="connsiteX3-423" fmla="*/ 577408 w 689458"/>
                    <a:gd name="connsiteY3-424" fmla="*/ 452511 h 626127"/>
                    <a:gd name="connsiteX4-425" fmla="*/ 128609 w 689458"/>
                    <a:gd name="connsiteY4-426" fmla="*/ 624450 h 626127"/>
                    <a:gd name="connsiteX5-427" fmla="*/ 77809 w 689458"/>
                    <a:gd name="connsiteY5-428" fmla="*/ 382956 h 626127"/>
                    <a:gd name="connsiteX0-429" fmla="*/ 77809 w 689458"/>
                    <a:gd name="connsiteY0-430" fmla="*/ 382956 h 626127"/>
                    <a:gd name="connsiteX1-431" fmla="*/ 478348 w 689458"/>
                    <a:gd name="connsiteY1-432" fmla="*/ 206718 h 626127"/>
                    <a:gd name="connsiteX2-433" fmla="*/ 620392 w 689458"/>
                    <a:gd name="connsiteY2-434" fmla="*/ 0 h 626127"/>
                    <a:gd name="connsiteX3-435" fmla="*/ 577408 w 689458"/>
                    <a:gd name="connsiteY3-436" fmla="*/ 452511 h 626127"/>
                    <a:gd name="connsiteX4-437" fmla="*/ 128609 w 689458"/>
                    <a:gd name="connsiteY4-438" fmla="*/ 624450 h 626127"/>
                    <a:gd name="connsiteX5-439" fmla="*/ 77809 w 689458"/>
                    <a:gd name="connsiteY5-440" fmla="*/ 382956 h 626127"/>
                    <a:gd name="connsiteX0-441" fmla="*/ 77809 w 684326"/>
                    <a:gd name="connsiteY0-442" fmla="*/ 382956 h 626127"/>
                    <a:gd name="connsiteX1-443" fmla="*/ 478348 w 684326"/>
                    <a:gd name="connsiteY1-444" fmla="*/ 206718 h 626127"/>
                    <a:gd name="connsiteX2-445" fmla="*/ 620392 w 684326"/>
                    <a:gd name="connsiteY2-446" fmla="*/ 0 h 626127"/>
                    <a:gd name="connsiteX3-447" fmla="*/ 577408 w 684326"/>
                    <a:gd name="connsiteY3-448" fmla="*/ 452511 h 626127"/>
                    <a:gd name="connsiteX4-449" fmla="*/ 128609 w 684326"/>
                    <a:gd name="connsiteY4-450" fmla="*/ 624450 h 626127"/>
                    <a:gd name="connsiteX5-451" fmla="*/ 77809 w 684326"/>
                    <a:gd name="connsiteY5-452" fmla="*/ 382956 h 626127"/>
                    <a:gd name="connsiteX0-453" fmla="*/ 77809 w 674110"/>
                    <a:gd name="connsiteY0-454" fmla="*/ 382956 h 626127"/>
                    <a:gd name="connsiteX1-455" fmla="*/ 478348 w 674110"/>
                    <a:gd name="connsiteY1-456" fmla="*/ 206718 h 626127"/>
                    <a:gd name="connsiteX2-457" fmla="*/ 620392 w 674110"/>
                    <a:gd name="connsiteY2-458" fmla="*/ 0 h 626127"/>
                    <a:gd name="connsiteX3-459" fmla="*/ 577408 w 674110"/>
                    <a:gd name="connsiteY3-460" fmla="*/ 452511 h 626127"/>
                    <a:gd name="connsiteX4-461" fmla="*/ 128609 w 674110"/>
                    <a:gd name="connsiteY4-462" fmla="*/ 624450 h 626127"/>
                    <a:gd name="connsiteX5-463" fmla="*/ 77809 w 674110"/>
                    <a:gd name="connsiteY5-464" fmla="*/ 382956 h 626127"/>
                    <a:gd name="connsiteX0-465" fmla="*/ 77809 w 686035"/>
                    <a:gd name="connsiteY0-466" fmla="*/ 382956 h 626127"/>
                    <a:gd name="connsiteX1-467" fmla="*/ 478348 w 686035"/>
                    <a:gd name="connsiteY1-468" fmla="*/ 206718 h 626127"/>
                    <a:gd name="connsiteX2-469" fmla="*/ 620392 w 686035"/>
                    <a:gd name="connsiteY2-470" fmla="*/ 0 h 626127"/>
                    <a:gd name="connsiteX3-471" fmla="*/ 577408 w 686035"/>
                    <a:gd name="connsiteY3-472" fmla="*/ 452511 h 626127"/>
                    <a:gd name="connsiteX4-473" fmla="*/ 128609 w 686035"/>
                    <a:gd name="connsiteY4-474" fmla="*/ 624450 h 626127"/>
                    <a:gd name="connsiteX5-475" fmla="*/ 77809 w 686035"/>
                    <a:gd name="connsiteY5-476" fmla="*/ 382956 h 626127"/>
                    <a:gd name="connsiteX0-477" fmla="*/ 77809 w 686035"/>
                    <a:gd name="connsiteY0-478" fmla="*/ 382956 h 626127"/>
                    <a:gd name="connsiteX1-479" fmla="*/ 478348 w 686035"/>
                    <a:gd name="connsiteY1-480" fmla="*/ 206718 h 626127"/>
                    <a:gd name="connsiteX2-481" fmla="*/ 620392 w 686035"/>
                    <a:gd name="connsiteY2-482" fmla="*/ 0 h 626127"/>
                    <a:gd name="connsiteX3-483" fmla="*/ 577408 w 686035"/>
                    <a:gd name="connsiteY3-484" fmla="*/ 452511 h 626127"/>
                    <a:gd name="connsiteX4-485" fmla="*/ 128609 w 686035"/>
                    <a:gd name="connsiteY4-486" fmla="*/ 624450 h 626127"/>
                    <a:gd name="connsiteX5-487" fmla="*/ 77809 w 686035"/>
                    <a:gd name="connsiteY5-488" fmla="*/ 382956 h 626127"/>
                    <a:gd name="connsiteX0-489" fmla="*/ 77809 w 686035"/>
                    <a:gd name="connsiteY0-490" fmla="*/ 382956 h 626127"/>
                    <a:gd name="connsiteX1-491" fmla="*/ 478348 w 686035"/>
                    <a:gd name="connsiteY1-492" fmla="*/ 206718 h 626127"/>
                    <a:gd name="connsiteX2-493" fmla="*/ 620392 w 686035"/>
                    <a:gd name="connsiteY2-494" fmla="*/ 0 h 626127"/>
                    <a:gd name="connsiteX3-495" fmla="*/ 577408 w 686035"/>
                    <a:gd name="connsiteY3-496" fmla="*/ 452511 h 626127"/>
                    <a:gd name="connsiteX4-497" fmla="*/ 128609 w 686035"/>
                    <a:gd name="connsiteY4-498" fmla="*/ 624450 h 626127"/>
                    <a:gd name="connsiteX5-499" fmla="*/ 77809 w 686035"/>
                    <a:gd name="connsiteY5-500" fmla="*/ 382956 h 626127"/>
                    <a:gd name="connsiteX0-501" fmla="*/ 77809 w 686035"/>
                    <a:gd name="connsiteY0-502" fmla="*/ 382956 h 626127"/>
                    <a:gd name="connsiteX1-503" fmla="*/ 478348 w 686035"/>
                    <a:gd name="connsiteY1-504" fmla="*/ 206718 h 626127"/>
                    <a:gd name="connsiteX2-505" fmla="*/ 620392 w 686035"/>
                    <a:gd name="connsiteY2-506" fmla="*/ 0 h 626127"/>
                    <a:gd name="connsiteX3-507" fmla="*/ 577408 w 686035"/>
                    <a:gd name="connsiteY3-508" fmla="*/ 452511 h 626127"/>
                    <a:gd name="connsiteX4-509" fmla="*/ 128609 w 686035"/>
                    <a:gd name="connsiteY4-510" fmla="*/ 624450 h 626127"/>
                    <a:gd name="connsiteX5-511" fmla="*/ 77809 w 686035"/>
                    <a:gd name="connsiteY5-512" fmla="*/ 382956 h 626127"/>
                    <a:gd name="connsiteX0-513" fmla="*/ 86649 w 694875"/>
                    <a:gd name="connsiteY0-514" fmla="*/ 382956 h 635133"/>
                    <a:gd name="connsiteX1-515" fmla="*/ 487188 w 694875"/>
                    <a:gd name="connsiteY1-516" fmla="*/ 206718 h 635133"/>
                    <a:gd name="connsiteX2-517" fmla="*/ 629232 w 694875"/>
                    <a:gd name="connsiteY2-518" fmla="*/ 0 h 635133"/>
                    <a:gd name="connsiteX3-519" fmla="*/ 586248 w 694875"/>
                    <a:gd name="connsiteY3-520" fmla="*/ 452511 h 635133"/>
                    <a:gd name="connsiteX4-521" fmla="*/ 137449 w 694875"/>
                    <a:gd name="connsiteY4-522" fmla="*/ 624450 h 635133"/>
                    <a:gd name="connsiteX5-523" fmla="*/ 86649 w 694875"/>
                    <a:gd name="connsiteY5-524" fmla="*/ 382956 h 635133"/>
                    <a:gd name="connsiteX0-525" fmla="*/ 86649 w 694875"/>
                    <a:gd name="connsiteY0-526" fmla="*/ 382956 h 629991"/>
                    <a:gd name="connsiteX1-527" fmla="*/ 487188 w 694875"/>
                    <a:gd name="connsiteY1-528" fmla="*/ 206718 h 629991"/>
                    <a:gd name="connsiteX2-529" fmla="*/ 629232 w 694875"/>
                    <a:gd name="connsiteY2-530" fmla="*/ 0 h 629991"/>
                    <a:gd name="connsiteX3-531" fmla="*/ 586248 w 694875"/>
                    <a:gd name="connsiteY3-532" fmla="*/ 452511 h 629991"/>
                    <a:gd name="connsiteX4-533" fmla="*/ 137449 w 694875"/>
                    <a:gd name="connsiteY4-534" fmla="*/ 624450 h 629991"/>
                    <a:gd name="connsiteX5-535" fmla="*/ 86649 w 694875"/>
                    <a:gd name="connsiteY5-536" fmla="*/ 382956 h 629991"/>
                    <a:gd name="connsiteX0-537" fmla="*/ 89998 w 698224"/>
                    <a:gd name="connsiteY0-538" fmla="*/ 382956 h 629991"/>
                    <a:gd name="connsiteX1-539" fmla="*/ 490537 w 698224"/>
                    <a:gd name="connsiteY1-540" fmla="*/ 206718 h 629991"/>
                    <a:gd name="connsiteX2-541" fmla="*/ 632581 w 698224"/>
                    <a:gd name="connsiteY2-542" fmla="*/ 0 h 629991"/>
                    <a:gd name="connsiteX3-543" fmla="*/ 589597 w 698224"/>
                    <a:gd name="connsiteY3-544" fmla="*/ 452511 h 629991"/>
                    <a:gd name="connsiteX4-545" fmla="*/ 140798 w 698224"/>
                    <a:gd name="connsiteY4-546" fmla="*/ 624450 h 629991"/>
                    <a:gd name="connsiteX5-547" fmla="*/ 89998 w 698224"/>
                    <a:gd name="connsiteY5-548" fmla="*/ 382956 h 629991"/>
                    <a:gd name="connsiteX0-549" fmla="*/ 87227 w 703269"/>
                    <a:gd name="connsiteY0-550" fmla="*/ 363418 h 629526"/>
                    <a:gd name="connsiteX1-551" fmla="*/ 495582 w 703269"/>
                    <a:gd name="connsiteY1-552" fmla="*/ 206718 h 629526"/>
                    <a:gd name="connsiteX2-553" fmla="*/ 637626 w 703269"/>
                    <a:gd name="connsiteY2-554" fmla="*/ 0 h 629526"/>
                    <a:gd name="connsiteX3-555" fmla="*/ 594642 w 703269"/>
                    <a:gd name="connsiteY3-556" fmla="*/ 452511 h 629526"/>
                    <a:gd name="connsiteX4-557" fmla="*/ 145843 w 703269"/>
                    <a:gd name="connsiteY4-558" fmla="*/ 624450 h 629526"/>
                    <a:gd name="connsiteX5-559" fmla="*/ 87227 w 703269"/>
                    <a:gd name="connsiteY5-560" fmla="*/ 363418 h 629526"/>
                    <a:gd name="connsiteX0-561" fmla="*/ 83308 w 699350"/>
                    <a:gd name="connsiteY0-562" fmla="*/ 363418 h 621887"/>
                    <a:gd name="connsiteX1-563" fmla="*/ 491663 w 699350"/>
                    <a:gd name="connsiteY1-564" fmla="*/ 206718 h 621887"/>
                    <a:gd name="connsiteX2-565" fmla="*/ 633707 w 699350"/>
                    <a:gd name="connsiteY2-566" fmla="*/ 0 h 621887"/>
                    <a:gd name="connsiteX3-567" fmla="*/ 590723 w 699350"/>
                    <a:gd name="connsiteY3-568" fmla="*/ 452511 h 621887"/>
                    <a:gd name="connsiteX4-569" fmla="*/ 153647 w 699350"/>
                    <a:gd name="connsiteY4-570" fmla="*/ 616635 h 621887"/>
                    <a:gd name="connsiteX5-571" fmla="*/ 83308 w 699350"/>
                    <a:gd name="connsiteY5-572" fmla="*/ 363418 h 621887"/>
                    <a:gd name="connsiteX0-573" fmla="*/ 78496 w 710169"/>
                    <a:gd name="connsiteY0-574" fmla="*/ 363418 h 621887"/>
                    <a:gd name="connsiteX1-575" fmla="*/ 502482 w 710169"/>
                    <a:gd name="connsiteY1-576" fmla="*/ 206718 h 621887"/>
                    <a:gd name="connsiteX2-577" fmla="*/ 644526 w 710169"/>
                    <a:gd name="connsiteY2-578" fmla="*/ 0 h 621887"/>
                    <a:gd name="connsiteX3-579" fmla="*/ 601542 w 710169"/>
                    <a:gd name="connsiteY3-580" fmla="*/ 452511 h 621887"/>
                    <a:gd name="connsiteX4-581" fmla="*/ 164466 w 710169"/>
                    <a:gd name="connsiteY4-582" fmla="*/ 616635 h 621887"/>
                    <a:gd name="connsiteX5-583" fmla="*/ 78496 w 710169"/>
                    <a:gd name="connsiteY5-584" fmla="*/ 363418 h 621887"/>
                    <a:gd name="connsiteX0-585" fmla="*/ 86677 w 718350"/>
                    <a:gd name="connsiteY0-586" fmla="*/ 363418 h 626837"/>
                    <a:gd name="connsiteX1-587" fmla="*/ 510663 w 718350"/>
                    <a:gd name="connsiteY1-588" fmla="*/ 206718 h 626837"/>
                    <a:gd name="connsiteX2-589" fmla="*/ 652707 w 718350"/>
                    <a:gd name="connsiteY2-590" fmla="*/ 0 h 626837"/>
                    <a:gd name="connsiteX3-591" fmla="*/ 609723 w 718350"/>
                    <a:gd name="connsiteY3-592" fmla="*/ 452511 h 626837"/>
                    <a:gd name="connsiteX4-593" fmla="*/ 172647 w 718350"/>
                    <a:gd name="connsiteY4-594" fmla="*/ 616635 h 626837"/>
                    <a:gd name="connsiteX5-595" fmla="*/ 86677 w 718350"/>
                    <a:gd name="connsiteY5-596" fmla="*/ 363418 h 626837"/>
                    <a:gd name="connsiteX0-597" fmla="*/ 82890 w 726286"/>
                    <a:gd name="connsiteY0-598" fmla="*/ 379049 h 627488"/>
                    <a:gd name="connsiteX1-599" fmla="*/ 518599 w 726286"/>
                    <a:gd name="connsiteY1-600" fmla="*/ 206718 h 627488"/>
                    <a:gd name="connsiteX2-601" fmla="*/ 660643 w 726286"/>
                    <a:gd name="connsiteY2-602" fmla="*/ 0 h 627488"/>
                    <a:gd name="connsiteX3-603" fmla="*/ 617659 w 726286"/>
                    <a:gd name="connsiteY3-604" fmla="*/ 452511 h 627488"/>
                    <a:gd name="connsiteX4-605" fmla="*/ 180583 w 726286"/>
                    <a:gd name="connsiteY4-606" fmla="*/ 616635 h 627488"/>
                    <a:gd name="connsiteX5-607" fmla="*/ 82890 w 726286"/>
                    <a:gd name="connsiteY5-608" fmla="*/ 379049 h 627488"/>
                    <a:gd name="connsiteX0-609" fmla="*/ 84124 w 727520"/>
                    <a:gd name="connsiteY0-610" fmla="*/ 379049 h 627488"/>
                    <a:gd name="connsiteX1-611" fmla="*/ 519833 w 727520"/>
                    <a:gd name="connsiteY1-612" fmla="*/ 206718 h 627488"/>
                    <a:gd name="connsiteX2-613" fmla="*/ 661877 w 727520"/>
                    <a:gd name="connsiteY2-614" fmla="*/ 0 h 627488"/>
                    <a:gd name="connsiteX3-615" fmla="*/ 618893 w 727520"/>
                    <a:gd name="connsiteY3-616" fmla="*/ 452511 h 627488"/>
                    <a:gd name="connsiteX4-617" fmla="*/ 177909 w 727520"/>
                    <a:gd name="connsiteY4-618" fmla="*/ 616635 h 627488"/>
                    <a:gd name="connsiteX5-619" fmla="*/ 84124 w 727520"/>
                    <a:gd name="connsiteY5-620" fmla="*/ 379049 h 627488"/>
                    <a:gd name="connsiteX0-621" fmla="*/ 84124 w 708836"/>
                    <a:gd name="connsiteY0-622" fmla="*/ 379049 h 627488"/>
                    <a:gd name="connsiteX1-623" fmla="*/ 519833 w 708836"/>
                    <a:gd name="connsiteY1-624" fmla="*/ 206718 h 627488"/>
                    <a:gd name="connsiteX2-625" fmla="*/ 661877 w 708836"/>
                    <a:gd name="connsiteY2-626" fmla="*/ 0 h 627488"/>
                    <a:gd name="connsiteX3-627" fmla="*/ 618893 w 708836"/>
                    <a:gd name="connsiteY3-628" fmla="*/ 452511 h 627488"/>
                    <a:gd name="connsiteX4-629" fmla="*/ 177909 w 708836"/>
                    <a:gd name="connsiteY4-630" fmla="*/ 616635 h 627488"/>
                    <a:gd name="connsiteX5-631" fmla="*/ 84124 w 708836"/>
                    <a:gd name="connsiteY5-632" fmla="*/ 379049 h 627488"/>
                    <a:gd name="connsiteX0-633" fmla="*/ 84124 w 729231"/>
                    <a:gd name="connsiteY0-634" fmla="*/ 379049 h 627488"/>
                    <a:gd name="connsiteX1-635" fmla="*/ 519833 w 729231"/>
                    <a:gd name="connsiteY1-636" fmla="*/ 206718 h 627488"/>
                    <a:gd name="connsiteX2-637" fmla="*/ 661877 w 729231"/>
                    <a:gd name="connsiteY2-638" fmla="*/ 0 h 627488"/>
                    <a:gd name="connsiteX3-639" fmla="*/ 618893 w 729231"/>
                    <a:gd name="connsiteY3-640" fmla="*/ 452511 h 627488"/>
                    <a:gd name="connsiteX4-641" fmla="*/ 177909 w 729231"/>
                    <a:gd name="connsiteY4-642" fmla="*/ 616635 h 627488"/>
                    <a:gd name="connsiteX5-643" fmla="*/ 84124 w 729231"/>
                    <a:gd name="connsiteY5-644" fmla="*/ 379049 h 627488"/>
                    <a:gd name="connsiteX0-645" fmla="*/ 84124 w 729231"/>
                    <a:gd name="connsiteY0-646" fmla="*/ 379049 h 627488"/>
                    <a:gd name="connsiteX1-647" fmla="*/ 519833 w 729231"/>
                    <a:gd name="connsiteY1-648" fmla="*/ 206718 h 627488"/>
                    <a:gd name="connsiteX2-649" fmla="*/ 661877 w 729231"/>
                    <a:gd name="connsiteY2-650" fmla="*/ 0 h 627488"/>
                    <a:gd name="connsiteX3-651" fmla="*/ 618893 w 729231"/>
                    <a:gd name="connsiteY3-652" fmla="*/ 452511 h 627488"/>
                    <a:gd name="connsiteX4-653" fmla="*/ 177909 w 729231"/>
                    <a:gd name="connsiteY4-654" fmla="*/ 616635 h 627488"/>
                    <a:gd name="connsiteX5-655" fmla="*/ 84124 w 729231"/>
                    <a:gd name="connsiteY5-656" fmla="*/ 379049 h 627488"/>
                    <a:gd name="connsiteX0-657" fmla="*/ 84124 w 725165"/>
                    <a:gd name="connsiteY0-658" fmla="*/ 379049 h 627488"/>
                    <a:gd name="connsiteX1-659" fmla="*/ 519833 w 725165"/>
                    <a:gd name="connsiteY1-660" fmla="*/ 206718 h 627488"/>
                    <a:gd name="connsiteX2-661" fmla="*/ 661877 w 725165"/>
                    <a:gd name="connsiteY2-662" fmla="*/ 0 h 627488"/>
                    <a:gd name="connsiteX3-663" fmla="*/ 618893 w 725165"/>
                    <a:gd name="connsiteY3-664" fmla="*/ 452511 h 627488"/>
                    <a:gd name="connsiteX4-665" fmla="*/ 177909 w 725165"/>
                    <a:gd name="connsiteY4-666" fmla="*/ 616635 h 627488"/>
                    <a:gd name="connsiteX5-667" fmla="*/ 84124 w 725165"/>
                    <a:gd name="connsiteY5-668" fmla="*/ 379049 h 627488"/>
                    <a:gd name="connsiteX0-669" fmla="*/ 84124 w 695238"/>
                    <a:gd name="connsiteY0-670" fmla="*/ 375141 h 623580"/>
                    <a:gd name="connsiteX1-671" fmla="*/ 519833 w 695238"/>
                    <a:gd name="connsiteY1-672" fmla="*/ 202810 h 623580"/>
                    <a:gd name="connsiteX2-673" fmla="*/ 614984 w 695238"/>
                    <a:gd name="connsiteY2-674" fmla="*/ 0 h 623580"/>
                    <a:gd name="connsiteX3-675" fmla="*/ 618893 w 695238"/>
                    <a:gd name="connsiteY3-676" fmla="*/ 448603 h 623580"/>
                    <a:gd name="connsiteX4-677" fmla="*/ 177909 w 695238"/>
                    <a:gd name="connsiteY4-678" fmla="*/ 612727 h 623580"/>
                    <a:gd name="connsiteX5-679" fmla="*/ 84124 w 695238"/>
                    <a:gd name="connsiteY5-680" fmla="*/ 375141 h 623580"/>
                    <a:gd name="connsiteX0-681" fmla="*/ 84124 w 703479"/>
                    <a:gd name="connsiteY0-682" fmla="*/ 375141 h 623580"/>
                    <a:gd name="connsiteX1-683" fmla="*/ 519833 w 703479"/>
                    <a:gd name="connsiteY1-684" fmla="*/ 202810 h 623580"/>
                    <a:gd name="connsiteX2-685" fmla="*/ 614984 w 703479"/>
                    <a:gd name="connsiteY2-686" fmla="*/ 0 h 623580"/>
                    <a:gd name="connsiteX3-687" fmla="*/ 618893 w 703479"/>
                    <a:gd name="connsiteY3-688" fmla="*/ 448603 h 623580"/>
                    <a:gd name="connsiteX4-689" fmla="*/ 177909 w 703479"/>
                    <a:gd name="connsiteY4-690" fmla="*/ 612727 h 623580"/>
                    <a:gd name="connsiteX5-691" fmla="*/ 84124 w 703479"/>
                    <a:gd name="connsiteY5-692" fmla="*/ 375141 h 623580"/>
                    <a:gd name="connsiteX0-693" fmla="*/ 84124 w 718262"/>
                    <a:gd name="connsiteY0-694" fmla="*/ 375141 h 623580"/>
                    <a:gd name="connsiteX1-695" fmla="*/ 519833 w 718262"/>
                    <a:gd name="connsiteY1-696" fmla="*/ 202810 h 623580"/>
                    <a:gd name="connsiteX2-697" fmla="*/ 614984 w 718262"/>
                    <a:gd name="connsiteY2-698" fmla="*/ 0 h 623580"/>
                    <a:gd name="connsiteX3-699" fmla="*/ 618893 w 718262"/>
                    <a:gd name="connsiteY3-700" fmla="*/ 448603 h 623580"/>
                    <a:gd name="connsiteX4-701" fmla="*/ 177909 w 718262"/>
                    <a:gd name="connsiteY4-702" fmla="*/ 612727 h 623580"/>
                    <a:gd name="connsiteX5-703" fmla="*/ 84124 w 718262"/>
                    <a:gd name="connsiteY5-704" fmla="*/ 375141 h 623580"/>
                    <a:gd name="connsiteX0-705" fmla="*/ 84124 w 706344"/>
                    <a:gd name="connsiteY0-706" fmla="*/ 375141 h 623580"/>
                    <a:gd name="connsiteX1-707" fmla="*/ 519833 w 706344"/>
                    <a:gd name="connsiteY1-708" fmla="*/ 202810 h 623580"/>
                    <a:gd name="connsiteX2-709" fmla="*/ 614984 w 706344"/>
                    <a:gd name="connsiteY2-710" fmla="*/ 0 h 623580"/>
                    <a:gd name="connsiteX3-711" fmla="*/ 618893 w 706344"/>
                    <a:gd name="connsiteY3-712" fmla="*/ 448603 h 623580"/>
                    <a:gd name="connsiteX4-713" fmla="*/ 177909 w 706344"/>
                    <a:gd name="connsiteY4-714" fmla="*/ 612727 h 623580"/>
                    <a:gd name="connsiteX5-715" fmla="*/ 84124 w 706344"/>
                    <a:gd name="connsiteY5-716" fmla="*/ 375141 h 623580"/>
                    <a:gd name="connsiteX0-717" fmla="*/ 84124 w 710733"/>
                    <a:gd name="connsiteY0-718" fmla="*/ 375141 h 623580"/>
                    <a:gd name="connsiteX1-719" fmla="*/ 519833 w 710733"/>
                    <a:gd name="connsiteY1-720" fmla="*/ 202810 h 623580"/>
                    <a:gd name="connsiteX2-721" fmla="*/ 614984 w 710733"/>
                    <a:gd name="connsiteY2-722" fmla="*/ 0 h 623580"/>
                    <a:gd name="connsiteX3-723" fmla="*/ 618893 w 710733"/>
                    <a:gd name="connsiteY3-724" fmla="*/ 448603 h 623580"/>
                    <a:gd name="connsiteX4-725" fmla="*/ 177909 w 710733"/>
                    <a:gd name="connsiteY4-726" fmla="*/ 612727 h 623580"/>
                    <a:gd name="connsiteX5-727" fmla="*/ 84124 w 710733"/>
                    <a:gd name="connsiteY5-728" fmla="*/ 375141 h 623580"/>
                    <a:gd name="connsiteX0-729" fmla="*/ 84124 w 693922"/>
                    <a:gd name="connsiteY0-730" fmla="*/ 375141 h 623580"/>
                    <a:gd name="connsiteX1-731" fmla="*/ 519833 w 693922"/>
                    <a:gd name="connsiteY1-732" fmla="*/ 202810 h 623580"/>
                    <a:gd name="connsiteX2-733" fmla="*/ 614984 w 693922"/>
                    <a:gd name="connsiteY2-734" fmla="*/ 0 h 623580"/>
                    <a:gd name="connsiteX3-735" fmla="*/ 618893 w 693922"/>
                    <a:gd name="connsiteY3-736" fmla="*/ 448603 h 623580"/>
                    <a:gd name="connsiteX4-737" fmla="*/ 177909 w 693922"/>
                    <a:gd name="connsiteY4-738" fmla="*/ 612727 h 623580"/>
                    <a:gd name="connsiteX5-739" fmla="*/ 84124 w 693922"/>
                    <a:gd name="connsiteY5-740" fmla="*/ 375141 h 623580"/>
                    <a:gd name="connsiteX0-741" fmla="*/ 84124 w 700671"/>
                    <a:gd name="connsiteY0-742" fmla="*/ 375141 h 623580"/>
                    <a:gd name="connsiteX1-743" fmla="*/ 519833 w 700671"/>
                    <a:gd name="connsiteY1-744" fmla="*/ 202810 h 623580"/>
                    <a:gd name="connsiteX2-745" fmla="*/ 614984 w 700671"/>
                    <a:gd name="connsiteY2-746" fmla="*/ 0 h 623580"/>
                    <a:gd name="connsiteX3-747" fmla="*/ 618893 w 700671"/>
                    <a:gd name="connsiteY3-748" fmla="*/ 448603 h 623580"/>
                    <a:gd name="connsiteX4-749" fmla="*/ 177909 w 700671"/>
                    <a:gd name="connsiteY4-750" fmla="*/ 612727 h 623580"/>
                    <a:gd name="connsiteX5-751" fmla="*/ 84124 w 700671"/>
                    <a:gd name="connsiteY5-752" fmla="*/ 375141 h 623580"/>
                    <a:gd name="connsiteX0-753" fmla="*/ 84124 w 700671"/>
                    <a:gd name="connsiteY0-754" fmla="*/ 375141 h 623580"/>
                    <a:gd name="connsiteX1-755" fmla="*/ 519833 w 700671"/>
                    <a:gd name="connsiteY1-756" fmla="*/ 202810 h 623580"/>
                    <a:gd name="connsiteX2-757" fmla="*/ 614984 w 700671"/>
                    <a:gd name="connsiteY2-758" fmla="*/ 0 h 623580"/>
                    <a:gd name="connsiteX3-759" fmla="*/ 618893 w 700671"/>
                    <a:gd name="connsiteY3-760" fmla="*/ 448603 h 623580"/>
                    <a:gd name="connsiteX4-761" fmla="*/ 177909 w 700671"/>
                    <a:gd name="connsiteY4-762" fmla="*/ 612727 h 623580"/>
                    <a:gd name="connsiteX5-763" fmla="*/ 84124 w 700671"/>
                    <a:gd name="connsiteY5-764" fmla="*/ 375141 h 623580"/>
                    <a:gd name="connsiteX0-765" fmla="*/ 84124 w 640003"/>
                    <a:gd name="connsiteY0-766" fmla="*/ 172331 h 420770"/>
                    <a:gd name="connsiteX1-767" fmla="*/ 519833 w 640003"/>
                    <a:gd name="connsiteY1-768" fmla="*/ 0 h 420770"/>
                    <a:gd name="connsiteX2-769" fmla="*/ 618893 w 640003"/>
                    <a:gd name="connsiteY2-770" fmla="*/ 245793 h 420770"/>
                    <a:gd name="connsiteX3-771" fmla="*/ 177909 w 640003"/>
                    <a:gd name="connsiteY3-772" fmla="*/ 409917 h 420770"/>
                    <a:gd name="connsiteX4-773" fmla="*/ 84124 w 640003"/>
                    <a:gd name="connsiteY4-774" fmla="*/ 172331 h 4207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0003" h="420770">
                      <a:moveTo>
                        <a:pt x="84124" y="172331"/>
                      </a:moveTo>
                      <a:cubicBezTo>
                        <a:pt x="231965" y="110981"/>
                        <a:pt x="418885" y="30089"/>
                        <a:pt x="519833" y="0"/>
                      </a:cubicBezTo>
                      <a:cubicBezTo>
                        <a:pt x="608961" y="12244"/>
                        <a:pt x="675880" y="177474"/>
                        <a:pt x="618893" y="245793"/>
                      </a:cubicBezTo>
                      <a:lnTo>
                        <a:pt x="177909" y="409917"/>
                      </a:lnTo>
                      <a:cubicBezTo>
                        <a:pt x="4668" y="468792"/>
                        <a:pt x="-70881" y="273670"/>
                        <a:pt x="84124" y="172331"/>
                      </a:cubicBezTo>
                      <a:close/>
                    </a:path>
                  </a:pathLst>
                </a:custGeom>
                <a:solidFill>
                  <a:srgbClr val="FFCDA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06" name="Round Same Side Corner Rectangle 305"/>
                <p:cNvSpPr/>
                <p:nvPr/>
              </p:nvSpPr>
              <p:spPr>
                <a:xfrm rot="6056284" flipH="1">
                  <a:off x="7102781" y="5208283"/>
                  <a:ext cx="143511" cy="178626"/>
                </a:xfrm>
                <a:prstGeom prst="round2SameRect">
                  <a:avLst>
                    <a:gd name="adj1" fmla="val 50000"/>
                    <a:gd name="adj2" fmla="val 0"/>
                  </a:avLst>
                </a:prstGeom>
                <a:solidFill>
                  <a:srgbClr val="FBE0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07" name="Rectangle 5"/>
                <p:cNvSpPr/>
                <p:nvPr/>
              </p:nvSpPr>
              <p:spPr>
                <a:xfrm rot="20893944" flipH="1">
                  <a:off x="6735006" y="4827673"/>
                  <a:ext cx="594496" cy="390848"/>
                </a:xfrm>
                <a:custGeom>
                  <a:avLst/>
                  <a:gdLst>
                    <a:gd name="connsiteX0" fmla="*/ 0 w 784860"/>
                    <a:gd name="connsiteY0" fmla="*/ 0 h 640080"/>
                    <a:gd name="connsiteX1" fmla="*/ 784860 w 784860"/>
                    <a:gd name="connsiteY1" fmla="*/ 0 h 640080"/>
                    <a:gd name="connsiteX2" fmla="*/ 784860 w 784860"/>
                    <a:gd name="connsiteY2" fmla="*/ 640080 h 640080"/>
                    <a:gd name="connsiteX3" fmla="*/ 0 w 784860"/>
                    <a:gd name="connsiteY3" fmla="*/ 640080 h 640080"/>
                    <a:gd name="connsiteX4" fmla="*/ 0 w 784860"/>
                    <a:gd name="connsiteY4" fmla="*/ 0 h 640080"/>
                    <a:gd name="connsiteX0-1" fmla="*/ 0 w 784860"/>
                    <a:gd name="connsiteY0-2" fmla="*/ 23447 h 663527"/>
                    <a:gd name="connsiteX1-3" fmla="*/ 612921 w 784860"/>
                    <a:gd name="connsiteY1-4" fmla="*/ 0 h 663527"/>
                    <a:gd name="connsiteX2-5" fmla="*/ 784860 w 784860"/>
                    <a:gd name="connsiteY2-6" fmla="*/ 663527 h 663527"/>
                    <a:gd name="connsiteX3-7" fmla="*/ 0 w 784860"/>
                    <a:gd name="connsiteY3-8" fmla="*/ 663527 h 663527"/>
                    <a:gd name="connsiteX4-9" fmla="*/ 0 w 784860"/>
                    <a:gd name="connsiteY4-10" fmla="*/ 23447 h 663527"/>
                    <a:gd name="connsiteX0-11" fmla="*/ 0 w 612921"/>
                    <a:gd name="connsiteY0-12" fmla="*/ 23447 h 663527"/>
                    <a:gd name="connsiteX1-13" fmla="*/ 612921 w 612921"/>
                    <a:gd name="connsiteY1-14" fmla="*/ 0 h 663527"/>
                    <a:gd name="connsiteX2-15" fmla="*/ 569937 w 612921"/>
                    <a:gd name="connsiteY2-16" fmla="*/ 452511 h 663527"/>
                    <a:gd name="connsiteX3-17" fmla="*/ 0 w 612921"/>
                    <a:gd name="connsiteY3-18" fmla="*/ 663527 h 663527"/>
                    <a:gd name="connsiteX4-19" fmla="*/ 0 w 612921"/>
                    <a:gd name="connsiteY4-20" fmla="*/ 23447 h 663527"/>
                    <a:gd name="connsiteX0-21" fmla="*/ 0 w 674154"/>
                    <a:gd name="connsiteY0-22" fmla="*/ 23447 h 663527"/>
                    <a:gd name="connsiteX1-23" fmla="*/ 612921 w 674154"/>
                    <a:gd name="connsiteY1-24" fmla="*/ 0 h 663527"/>
                    <a:gd name="connsiteX2-25" fmla="*/ 569937 w 674154"/>
                    <a:gd name="connsiteY2-26" fmla="*/ 452511 h 663527"/>
                    <a:gd name="connsiteX3-27" fmla="*/ 0 w 674154"/>
                    <a:gd name="connsiteY3-28" fmla="*/ 663527 h 663527"/>
                    <a:gd name="connsiteX4-29" fmla="*/ 0 w 674154"/>
                    <a:gd name="connsiteY4-30" fmla="*/ 23447 h 663527"/>
                    <a:gd name="connsiteX0-31" fmla="*/ 0 w 686421"/>
                    <a:gd name="connsiteY0-32" fmla="*/ 23447 h 663527"/>
                    <a:gd name="connsiteX1-33" fmla="*/ 612921 w 686421"/>
                    <a:gd name="connsiteY1-34" fmla="*/ 0 h 663527"/>
                    <a:gd name="connsiteX2-35" fmla="*/ 569937 w 686421"/>
                    <a:gd name="connsiteY2-36" fmla="*/ 452511 h 663527"/>
                    <a:gd name="connsiteX3-37" fmla="*/ 0 w 686421"/>
                    <a:gd name="connsiteY3-38" fmla="*/ 663527 h 663527"/>
                    <a:gd name="connsiteX4-39" fmla="*/ 0 w 686421"/>
                    <a:gd name="connsiteY4-40" fmla="*/ 23447 h 663527"/>
                    <a:gd name="connsiteX0-41" fmla="*/ 0 w 691266"/>
                    <a:gd name="connsiteY0-42" fmla="*/ 23447 h 663527"/>
                    <a:gd name="connsiteX1-43" fmla="*/ 612921 w 691266"/>
                    <a:gd name="connsiteY1-44" fmla="*/ 0 h 663527"/>
                    <a:gd name="connsiteX2-45" fmla="*/ 569937 w 691266"/>
                    <a:gd name="connsiteY2-46" fmla="*/ 452511 h 663527"/>
                    <a:gd name="connsiteX3-47" fmla="*/ 0 w 691266"/>
                    <a:gd name="connsiteY3-48" fmla="*/ 663527 h 663527"/>
                    <a:gd name="connsiteX4-49" fmla="*/ 0 w 691266"/>
                    <a:gd name="connsiteY4-50" fmla="*/ 23447 h 663527"/>
                    <a:gd name="connsiteX0-51" fmla="*/ 74246 w 691266"/>
                    <a:gd name="connsiteY0-52" fmla="*/ 468924 h 663527"/>
                    <a:gd name="connsiteX1-53" fmla="*/ 612921 w 691266"/>
                    <a:gd name="connsiteY1-54" fmla="*/ 0 h 663527"/>
                    <a:gd name="connsiteX2-55" fmla="*/ 569937 w 691266"/>
                    <a:gd name="connsiteY2-56" fmla="*/ 452511 h 663527"/>
                    <a:gd name="connsiteX3-57" fmla="*/ 0 w 691266"/>
                    <a:gd name="connsiteY3-58" fmla="*/ 663527 h 663527"/>
                    <a:gd name="connsiteX4-59" fmla="*/ 74246 w 691266"/>
                    <a:gd name="connsiteY4-60" fmla="*/ 468924 h 663527"/>
                    <a:gd name="connsiteX0-61" fmla="*/ 39076 w 691266"/>
                    <a:gd name="connsiteY0-62" fmla="*/ 425940 h 663527"/>
                    <a:gd name="connsiteX1-63" fmla="*/ 612921 w 691266"/>
                    <a:gd name="connsiteY1-64" fmla="*/ 0 h 663527"/>
                    <a:gd name="connsiteX2-65" fmla="*/ 569937 w 691266"/>
                    <a:gd name="connsiteY2-66" fmla="*/ 452511 h 663527"/>
                    <a:gd name="connsiteX3-67" fmla="*/ 0 w 691266"/>
                    <a:gd name="connsiteY3-68" fmla="*/ 663527 h 663527"/>
                    <a:gd name="connsiteX4-69" fmla="*/ 39076 w 691266"/>
                    <a:gd name="connsiteY4-70" fmla="*/ 425940 h 663527"/>
                    <a:gd name="connsiteX0-71" fmla="*/ 39076 w 691266"/>
                    <a:gd name="connsiteY0-72" fmla="*/ 425940 h 663527"/>
                    <a:gd name="connsiteX1-73" fmla="*/ 474784 w 691266"/>
                    <a:gd name="connsiteY1-74" fmla="*/ 210626 h 663527"/>
                    <a:gd name="connsiteX2-75" fmla="*/ 612921 w 691266"/>
                    <a:gd name="connsiteY2-76" fmla="*/ 0 h 663527"/>
                    <a:gd name="connsiteX3-77" fmla="*/ 569937 w 691266"/>
                    <a:gd name="connsiteY3-78" fmla="*/ 452511 h 663527"/>
                    <a:gd name="connsiteX4-79" fmla="*/ 0 w 691266"/>
                    <a:gd name="connsiteY4-80" fmla="*/ 663527 h 663527"/>
                    <a:gd name="connsiteX5" fmla="*/ 39076 w 691266"/>
                    <a:gd name="connsiteY5" fmla="*/ 425940 h 663527"/>
                    <a:gd name="connsiteX0-81" fmla="*/ 85969 w 691266"/>
                    <a:gd name="connsiteY0-82" fmla="*/ 414217 h 663527"/>
                    <a:gd name="connsiteX1-83" fmla="*/ 474784 w 691266"/>
                    <a:gd name="connsiteY1-84" fmla="*/ 210626 h 663527"/>
                    <a:gd name="connsiteX2-85" fmla="*/ 612921 w 691266"/>
                    <a:gd name="connsiteY2-86" fmla="*/ 0 h 663527"/>
                    <a:gd name="connsiteX3-87" fmla="*/ 569937 w 691266"/>
                    <a:gd name="connsiteY3-88" fmla="*/ 452511 h 663527"/>
                    <a:gd name="connsiteX4-89" fmla="*/ 0 w 691266"/>
                    <a:gd name="connsiteY4-90" fmla="*/ 663527 h 663527"/>
                    <a:gd name="connsiteX5-91" fmla="*/ 85969 w 691266"/>
                    <a:gd name="connsiteY5-92" fmla="*/ 414217 h 663527"/>
                    <a:gd name="connsiteX0-93" fmla="*/ 46892 w 691266"/>
                    <a:gd name="connsiteY0-94" fmla="*/ 394679 h 663527"/>
                    <a:gd name="connsiteX1-95" fmla="*/ 474784 w 691266"/>
                    <a:gd name="connsiteY1-96" fmla="*/ 210626 h 663527"/>
                    <a:gd name="connsiteX2-97" fmla="*/ 612921 w 691266"/>
                    <a:gd name="connsiteY2-98" fmla="*/ 0 h 663527"/>
                    <a:gd name="connsiteX3-99" fmla="*/ 569937 w 691266"/>
                    <a:gd name="connsiteY3-100" fmla="*/ 452511 h 663527"/>
                    <a:gd name="connsiteX4-101" fmla="*/ 0 w 691266"/>
                    <a:gd name="connsiteY4-102" fmla="*/ 663527 h 663527"/>
                    <a:gd name="connsiteX5-103" fmla="*/ 46892 w 691266"/>
                    <a:gd name="connsiteY5-104" fmla="*/ 394679 h 663527"/>
                    <a:gd name="connsiteX0-105" fmla="*/ 46892 w 691266"/>
                    <a:gd name="connsiteY0-106" fmla="*/ 394679 h 663527"/>
                    <a:gd name="connsiteX1-107" fmla="*/ 474784 w 691266"/>
                    <a:gd name="connsiteY1-108" fmla="*/ 210626 h 663527"/>
                    <a:gd name="connsiteX2-109" fmla="*/ 612921 w 691266"/>
                    <a:gd name="connsiteY2-110" fmla="*/ 0 h 663527"/>
                    <a:gd name="connsiteX3-111" fmla="*/ 569937 w 691266"/>
                    <a:gd name="connsiteY3-112" fmla="*/ 452511 h 663527"/>
                    <a:gd name="connsiteX4-113" fmla="*/ 0 w 691266"/>
                    <a:gd name="connsiteY4-114" fmla="*/ 663527 h 663527"/>
                    <a:gd name="connsiteX5-115" fmla="*/ 46892 w 691266"/>
                    <a:gd name="connsiteY5-116" fmla="*/ 394679 h 663527"/>
                    <a:gd name="connsiteX0-117" fmla="*/ 46892 w 691266"/>
                    <a:gd name="connsiteY0-118" fmla="*/ 394679 h 663527"/>
                    <a:gd name="connsiteX1-119" fmla="*/ 474784 w 691266"/>
                    <a:gd name="connsiteY1-120" fmla="*/ 210626 h 663527"/>
                    <a:gd name="connsiteX2-121" fmla="*/ 612921 w 691266"/>
                    <a:gd name="connsiteY2-122" fmla="*/ 0 h 663527"/>
                    <a:gd name="connsiteX3-123" fmla="*/ 569937 w 691266"/>
                    <a:gd name="connsiteY3-124" fmla="*/ 452511 h 663527"/>
                    <a:gd name="connsiteX4-125" fmla="*/ 0 w 691266"/>
                    <a:gd name="connsiteY4-126" fmla="*/ 663527 h 663527"/>
                    <a:gd name="connsiteX5-127" fmla="*/ 46892 w 691266"/>
                    <a:gd name="connsiteY5-128" fmla="*/ 394679 h 663527"/>
                    <a:gd name="connsiteX0-129" fmla="*/ 46892 w 691266"/>
                    <a:gd name="connsiteY0-130" fmla="*/ 394679 h 663527"/>
                    <a:gd name="connsiteX1-131" fmla="*/ 474784 w 691266"/>
                    <a:gd name="connsiteY1-132" fmla="*/ 210626 h 663527"/>
                    <a:gd name="connsiteX2-133" fmla="*/ 612921 w 691266"/>
                    <a:gd name="connsiteY2-134" fmla="*/ 0 h 663527"/>
                    <a:gd name="connsiteX3-135" fmla="*/ 569937 w 691266"/>
                    <a:gd name="connsiteY3-136" fmla="*/ 452511 h 663527"/>
                    <a:gd name="connsiteX4-137" fmla="*/ 0 w 691266"/>
                    <a:gd name="connsiteY4-138" fmla="*/ 663527 h 663527"/>
                    <a:gd name="connsiteX5-139" fmla="*/ 46892 w 691266"/>
                    <a:gd name="connsiteY5-140" fmla="*/ 394679 h 663527"/>
                    <a:gd name="connsiteX0-141" fmla="*/ 46892 w 691266"/>
                    <a:gd name="connsiteY0-142" fmla="*/ 394679 h 663527"/>
                    <a:gd name="connsiteX1-143" fmla="*/ 474784 w 691266"/>
                    <a:gd name="connsiteY1-144" fmla="*/ 210626 h 663527"/>
                    <a:gd name="connsiteX2-145" fmla="*/ 612921 w 691266"/>
                    <a:gd name="connsiteY2-146" fmla="*/ 0 h 663527"/>
                    <a:gd name="connsiteX3-147" fmla="*/ 569937 w 691266"/>
                    <a:gd name="connsiteY3-148" fmla="*/ 452511 h 663527"/>
                    <a:gd name="connsiteX4-149" fmla="*/ 0 w 691266"/>
                    <a:gd name="connsiteY4-150" fmla="*/ 663527 h 663527"/>
                    <a:gd name="connsiteX5-151" fmla="*/ 46892 w 691266"/>
                    <a:gd name="connsiteY5-152" fmla="*/ 394679 h 663527"/>
                    <a:gd name="connsiteX0-153" fmla="*/ 0 w 644374"/>
                    <a:gd name="connsiteY0-154" fmla="*/ 394679 h 601004"/>
                    <a:gd name="connsiteX1-155" fmla="*/ 427892 w 644374"/>
                    <a:gd name="connsiteY1-156" fmla="*/ 210626 h 601004"/>
                    <a:gd name="connsiteX2-157" fmla="*/ 566029 w 644374"/>
                    <a:gd name="connsiteY2-158" fmla="*/ 0 h 601004"/>
                    <a:gd name="connsiteX3-159" fmla="*/ 523045 w 644374"/>
                    <a:gd name="connsiteY3-160" fmla="*/ 452511 h 601004"/>
                    <a:gd name="connsiteX4-161" fmla="*/ 85970 w 644374"/>
                    <a:gd name="connsiteY4-162" fmla="*/ 601004 h 601004"/>
                    <a:gd name="connsiteX5-163" fmla="*/ 0 w 644374"/>
                    <a:gd name="connsiteY5-164" fmla="*/ 394679 h 601004"/>
                    <a:gd name="connsiteX0-165" fmla="*/ 0 w 644374"/>
                    <a:gd name="connsiteY0-166" fmla="*/ 394679 h 628358"/>
                    <a:gd name="connsiteX1-167" fmla="*/ 427892 w 644374"/>
                    <a:gd name="connsiteY1-168" fmla="*/ 210626 h 628358"/>
                    <a:gd name="connsiteX2-169" fmla="*/ 566029 w 644374"/>
                    <a:gd name="connsiteY2-170" fmla="*/ 0 h 628358"/>
                    <a:gd name="connsiteX3-171" fmla="*/ 523045 w 644374"/>
                    <a:gd name="connsiteY3-172" fmla="*/ 452511 h 628358"/>
                    <a:gd name="connsiteX4-173" fmla="*/ 58616 w 644374"/>
                    <a:gd name="connsiteY4-174" fmla="*/ 628358 h 628358"/>
                    <a:gd name="connsiteX5-175" fmla="*/ 0 w 644374"/>
                    <a:gd name="connsiteY5-176" fmla="*/ 394679 h 628358"/>
                    <a:gd name="connsiteX0-177" fmla="*/ 0 w 624836"/>
                    <a:gd name="connsiteY0-178" fmla="*/ 382956 h 628358"/>
                    <a:gd name="connsiteX1-179" fmla="*/ 408354 w 624836"/>
                    <a:gd name="connsiteY1-180" fmla="*/ 210626 h 628358"/>
                    <a:gd name="connsiteX2-181" fmla="*/ 546491 w 624836"/>
                    <a:gd name="connsiteY2-182" fmla="*/ 0 h 628358"/>
                    <a:gd name="connsiteX3-183" fmla="*/ 503507 w 624836"/>
                    <a:gd name="connsiteY3-184" fmla="*/ 452511 h 628358"/>
                    <a:gd name="connsiteX4-185" fmla="*/ 39078 w 624836"/>
                    <a:gd name="connsiteY4-186" fmla="*/ 628358 h 628358"/>
                    <a:gd name="connsiteX5-187" fmla="*/ 0 w 624836"/>
                    <a:gd name="connsiteY5-188" fmla="*/ 382956 h 628358"/>
                    <a:gd name="connsiteX0-189" fmla="*/ 43520 w 668356"/>
                    <a:gd name="connsiteY0-190" fmla="*/ 382956 h 628358"/>
                    <a:gd name="connsiteX1-191" fmla="*/ 451874 w 668356"/>
                    <a:gd name="connsiteY1-192" fmla="*/ 210626 h 628358"/>
                    <a:gd name="connsiteX2-193" fmla="*/ 590011 w 668356"/>
                    <a:gd name="connsiteY2-194" fmla="*/ 0 h 628358"/>
                    <a:gd name="connsiteX3-195" fmla="*/ 547027 w 668356"/>
                    <a:gd name="connsiteY3-196" fmla="*/ 452511 h 628358"/>
                    <a:gd name="connsiteX4-197" fmla="*/ 82598 w 668356"/>
                    <a:gd name="connsiteY4-198" fmla="*/ 628358 h 628358"/>
                    <a:gd name="connsiteX5-199" fmla="*/ 43520 w 668356"/>
                    <a:gd name="connsiteY5-200" fmla="*/ 382956 h 628358"/>
                    <a:gd name="connsiteX0-201" fmla="*/ 63149 w 687985"/>
                    <a:gd name="connsiteY0-202" fmla="*/ 382956 h 628929"/>
                    <a:gd name="connsiteX1-203" fmla="*/ 471503 w 687985"/>
                    <a:gd name="connsiteY1-204" fmla="*/ 210626 h 628929"/>
                    <a:gd name="connsiteX2-205" fmla="*/ 609640 w 687985"/>
                    <a:gd name="connsiteY2-206" fmla="*/ 0 h 628929"/>
                    <a:gd name="connsiteX3-207" fmla="*/ 566656 w 687985"/>
                    <a:gd name="connsiteY3-208" fmla="*/ 452511 h 628929"/>
                    <a:gd name="connsiteX4-209" fmla="*/ 102227 w 687985"/>
                    <a:gd name="connsiteY4-210" fmla="*/ 628358 h 628929"/>
                    <a:gd name="connsiteX5-211" fmla="*/ 63149 w 687985"/>
                    <a:gd name="connsiteY5-212" fmla="*/ 382956 h 628929"/>
                    <a:gd name="connsiteX0-213" fmla="*/ 71634 w 696470"/>
                    <a:gd name="connsiteY0-214" fmla="*/ 382956 h 628980"/>
                    <a:gd name="connsiteX1-215" fmla="*/ 479988 w 696470"/>
                    <a:gd name="connsiteY1-216" fmla="*/ 210626 h 628980"/>
                    <a:gd name="connsiteX2-217" fmla="*/ 618125 w 696470"/>
                    <a:gd name="connsiteY2-218" fmla="*/ 0 h 628980"/>
                    <a:gd name="connsiteX3-219" fmla="*/ 575141 w 696470"/>
                    <a:gd name="connsiteY3-220" fmla="*/ 452511 h 628980"/>
                    <a:gd name="connsiteX4-221" fmla="*/ 110712 w 696470"/>
                    <a:gd name="connsiteY4-222" fmla="*/ 628358 h 628980"/>
                    <a:gd name="connsiteX5-223" fmla="*/ 71634 w 696470"/>
                    <a:gd name="connsiteY5-224" fmla="*/ 382956 h 628980"/>
                    <a:gd name="connsiteX0-225" fmla="*/ 77278 w 702114"/>
                    <a:gd name="connsiteY0-226" fmla="*/ 382956 h 630536"/>
                    <a:gd name="connsiteX1-227" fmla="*/ 485632 w 702114"/>
                    <a:gd name="connsiteY1-228" fmla="*/ 210626 h 630536"/>
                    <a:gd name="connsiteX2-229" fmla="*/ 623769 w 702114"/>
                    <a:gd name="connsiteY2-230" fmla="*/ 0 h 630536"/>
                    <a:gd name="connsiteX3-231" fmla="*/ 580785 w 702114"/>
                    <a:gd name="connsiteY3-232" fmla="*/ 452511 h 630536"/>
                    <a:gd name="connsiteX4-233" fmla="*/ 116356 w 702114"/>
                    <a:gd name="connsiteY4-234" fmla="*/ 628358 h 630536"/>
                    <a:gd name="connsiteX5-235" fmla="*/ 77278 w 702114"/>
                    <a:gd name="connsiteY5-236" fmla="*/ 382956 h 630536"/>
                    <a:gd name="connsiteX0-237" fmla="*/ 83979 w 708815"/>
                    <a:gd name="connsiteY0-238" fmla="*/ 382956 h 630624"/>
                    <a:gd name="connsiteX1-239" fmla="*/ 492333 w 708815"/>
                    <a:gd name="connsiteY1-240" fmla="*/ 210626 h 630624"/>
                    <a:gd name="connsiteX2-241" fmla="*/ 630470 w 708815"/>
                    <a:gd name="connsiteY2-242" fmla="*/ 0 h 630624"/>
                    <a:gd name="connsiteX3-243" fmla="*/ 587486 w 708815"/>
                    <a:gd name="connsiteY3-244" fmla="*/ 452511 h 630624"/>
                    <a:gd name="connsiteX4-245" fmla="*/ 123057 w 708815"/>
                    <a:gd name="connsiteY4-246" fmla="*/ 628358 h 630624"/>
                    <a:gd name="connsiteX5-247" fmla="*/ 83979 w 708815"/>
                    <a:gd name="connsiteY5-248" fmla="*/ 382956 h 630624"/>
                    <a:gd name="connsiteX0-249" fmla="*/ 83979 w 705861"/>
                    <a:gd name="connsiteY0-250" fmla="*/ 382956 h 630624"/>
                    <a:gd name="connsiteX1-251" fmla="*/ 492333 w 705861"/>
                    <a:gd name="connsiteY1-252" fmla="*/ 210626 h 630624"/>
                    <a:gd name="connsiteX2-253" fmla="*/ 630470 w 705861"/>
                    <a:gd name="connsiteY2-254" fmla="*/ 0 h 630624"/>
                    <a:gd name="connsiteX3-255" fmla="*/ 587486 w 705861"/>
                    <a:gd name="connsiteY3-256" fmla="*/ 452511 h 630624"/>
                    <a:gd name="connsiteX4-257" fmla="*/ 123057 w 705861"/>
                    <a:gd name="connsiteY4-258" fmla="*/ 628358 h 630624"/>
                    <a:gd name="connsiteX5-259" fmla="*/ 83979 w 705861"/>
                    <a:gd name="connsiteY5-260" fmla="*/ 382956 h 630624"/>
                    <a:gd name="connsiteX0-261" fmla="*/ 83979 w 688578"/>
                    <a:gd name="connsiteY0-262" fmla="*/ 382956 h 630624"/>
                    <a:gd name="connsiteX1-263" fmla="*/ 492333 w 688578"/>
                    <a:gd name="connsiteY1-264" fmla="*/ 210626 h 630624"/>
                    <a:gd name="connsiteX2-265" fmla="*/ 630470 w 688578"/>
                    <a:gd name="connsiteY2-266" fmla="*/ 0 h 630624"/>
                    <a:gd name="connsiteX3-267" fmla="*/ 587486 w 688578"/>
                    <a:gd name="connsiteY3-268" fmla="*/ 452511 h 630624"/>
                    <a:gd name="connsiteX4-269" fmla="*/ 123057 w 688578"/>
                    <a:gd name="connsiteY4-270" fmla="*/ 628358 h 630624"/>
                    <a:gd name="connsiteX5-271" fmla="*/ 83979 w 688578"/>
                    <a:gd name="connsiteY5-272" fmla="*/ 382956 h 630624"/>
                    <a:gd name="connsiteX0-273" fmla="*/ 83979 w 693758"/>
                    <a:gd name="connsiteY0-274" fmla="*/ 382956 h 630624"/>
                    <a:gd name="connsiteX1-275" fmla="*/ 492333 w 693758"/>
                    <a:gd name="connsiteY1-276" fmla="*/ 210626 h 630624"/>
                    <a:gd name="connsiteX2-277" fmla="*/ 630470 w 693758"/>
                    <a:gd name="connsiteY2-278" fmla="*/ 0 h 630624"/>
                    <a:gd name="connsiteX3-279" fmla="*/ 587486 w 693758"/>
                    <a:gd name="connsiteY3-280" fmla="*/ 452511 h 630624"/>
                    <a:gd name="connsiteX4-281" fmla="*/ 123057 w 693758"/>
                    <a:gd name="connsiteY4-282" fmla="*/ 628358 h 630624"/>
                    <a:gd name="connsiteX5-283" fmla="*/ 83979 w 693758"/>
                    <a:gd name="connsiteY5-284" fmla="*/ 382956 h 630624"/>
                    <a:gd name="connsiteX0-285" fmla="*/ 83979 w 693758"/>
                    <a:gd name="connsiteY0-286" fmla="*/ 382956 h 630624"/>
                    <a:gd name="connsiteX1-287" fmla="*/ 492333 w 693758"/>
                    <a:gd name="connsiteY1-288" fmla="*/ 210626 h 630624"/>
                    <a:gd name="connsiteX2-289" fmla="*/ 630470 w 693758"/>
                    <a:gd name="connsiteY2-290" fmla="*/ 0 h 630624"/>
                    <a:gd name="connsiteX3-291" fmla="*/ 587486 w 693758"/>
                    <a:gd name="connsiteY3-292" fmla="*/ 452511 h 630624"/>
                    <a:gd name="connsiteX4-293" fmla="*/ 123057 w 693758"/>
                    <a:gd name="connsiteY4-294" fmla="*/ 628358 h 630624"/>
                    <a:gd name="connsiteX5-295" fmla="*/ 83979 w 693758"/>
                    <a:gd name="connsiteY5-296" fmla="*/ 382956 h 630624"/>
                    <a:gd name="connsiteX0-297" fmla="*/ 83979 w 693758"/>
                    <a:gd name="connsiteY0-298" fmla="*/ 382956 h 630624"/>
                    <a:gd name="connsiteX1-299" fmla="*/ 492333 w 693758"/>
                    <a:gd name="connsiteY1-300" fmla="*/ 210626 h 630624"/>
                    <a:gd name="connsiteX2-301" fmla="*/ 630470 w 693758"/>
                    <a:gd name="connsiteY2-302" fmla="*/ 0 h 630624"/>
                    <a:gd name="connsiteX3-303" fmla="*/ 587486 w 693758"/>
                    <a:gd name="connsiteY3-304" fmla="*/ 452511 h 630624"/>
                    <a:gd name="connsiteX4-305" fmla="*/ 123057 w 693758"/>
                    <a:gd name="connsiteY4-306" fmla="*/ 628358 h 630624"/>
                    <a:gd name="connsiteX5-307" fmla="*/ 83979 w 693758"/>
                    <a:gd name="connsiteY5-308" fmla="*/ 382956 h 630624"/>
                    <a:gd name="connsiteX0-309" fmla="*/ 83979 w 693758"/>
                    <a:gd name="connsiteY0-310" fmla="*/ 382956 h 630624"/>
                    <a:gd name="connsiteX1-311" fmla="*/ 492333 w 693758"/>
                    <a:gd name="connsiteY1-312" fmla="*/ 210626 h 630624"/>
                    <a:gd name="connsiteX2-313" fmla="*/ 630470 w 693758"/>
                    <a:gd name="connsiteY2-314" fmla="*/ 0 h 630624"/>
                    <a:gd name="connsiteX3-315" fmla="*/ 587486 w 693758"/>
                    <a:gd name="connsiteY3-316" fmla="*/ 452511 h 630624"/>
                    <a:gd name="connsiteX4-317" fmla="*/ 123057 w 693758"/>
                    <a:gd name="connsiteY4-318" fmla="*/ 628358 h 630624"/>
                    <a:gd name="connsiteX5-319" fmla="*/ 83979 w 693758"/>
                    <a:gd name="connsiteY5-320" fmla="*/ 382956 h 630624"/>
                    <a:gd name="connsiteX0-321" fmla="*/ 83979 w 693758"/>
                    <a:gd name="connsiteY0-322" fmla="*/ 382956 h 630624"/>
                    <a:gd name="connsiteX1-323" fmla="*/ 492333 w 693758"/>
                    <a:gd name="connsiteY1-324" fmla="*/ 210626 h 630624"/>
                    <a:gd name="connsiteX2-325" fmla="*/ 630470 w 693758"/>
                    <a:gd name="connsiteY2-326" fmla="*/ 0 h 630624"/>
                    <a:gd name="connsiteX3-327" fmla="*/ 587486 w 693758"/>
                    <a:gd name="connsiteY3-328" fmla="*/ 452511 h 630624"/>
                    <a:gd name="connsiteX4-329" fmla="*/ 123057 w 693758"/>
                    <a:gd name="connsiteY4-330" fmla="*/ 628358 h 630624"/>
                    <a:gd name="connsiteX5-331" fmla="*/ 83979 w 693758"/>
                    <a:gd name="connsiteY5-332" fmla="*/ 382956 h 630624"/>
                    <a:gd name="connsiteX0-333" fmla="*/ 83979 w 693758"/>
                    <a:gd name="connsiteY0-334" fmla="*/ 382956 h 630624"/>
                    <a:gd name="connsiteX1-335" fmla="*/ 492333 w 693758"/>
                    <a:gd name="connsiteY1-336" fmla="*/ 210626 h 630624"/>
                    <a:gd name="connsiteX2-337" fmla="*/ 630470 w 693758"/>
                    <a:gd name="connsiteY2-338" fmla="*/ 0 h 630624"/>
                    <a:gd name="connsiteX3-339" fmla="*/ 587486 w 693758"/>
                    <a:gd name="connsiteY3-340" fmla="*/ 452511 h 630624"/>
                    <a:gd name="connsiteX4-341" fmla="*/ 123057 w 693758"/>
                    <a:gd name="connsiteY4-342" fmla="*/ 628358 h 630624"/>
                    <a:gd name="connsiteX5-343" fmla="*/ 83979 w 693758"/>
                    <a:gd name="connsiteY5-344" fmla="*/ 382956 h 630624"/>
                    <a:gd name="connsiteX0-345" fmla="*/ 83979 w 693758"/>
                    <a:gd name="connsiteY0-346" fmla="*/ 382956 h 630624"/>
                    <a:gd name="connsiteX1-347" fmla="*/ 488426 w 693758"/>
                    <a:gd name="connsiteY1-348" fmla="*/ 206718 h 630624"/>
                    <a:gd name="connsiteX2-349" fmla="*/ 630470 w 693758"/>
                    <a:gd name="connsiteY2-350" fmla="*/ 0 h 630624"/>
                    <a:gd name="connsiteX3-351" fmla="*/ 587486 w 693758"/>
                    <a:gd name="connsiteY3-352" fmla="*/ 452511 h 630624"/>
                    <a:gd name="connsiteX4-353" fmla="*/ 123057 w 693758"/>
                    <a:gd name="connsiteY4-354" fmla="*/ 628358 h 630624"/>
                    <a:gd name="connsiteX5-355" fmla="*/ 83979 w 693758"/>
                    <a:gd name="connsiteY5-356" fmla="*/ 382956 h 630624"/>
                    <a:gd name="connsiteX0-357" fmla="*/ 83979 w 693758"/>
                    <a:gd name="connsiteY0-358" fmla="*/ 382956 h 630624"/>
                    <a:gd name="connsiteX1-359" fmla="*/ 488426 w 693758"/>
                    <a:gd name="connsiteY1-360" fmla="*/ 206718 h 630624"/>
                    <a:gd name="connsiteX2-361" fmla="*/ 630470 w 693758"/>
                    <a:gd name="connsiteY2-362" fmla="*/ 0 h 630624"/>
                    <a:gd name="connsiteX3-363" fmla="*/ 587486 w 693758"/>
                    <a:gd name="connsiteY3-364" fmla="*/ 452511 h 630624"/>
                    <a:gd name="connsiteX4-365" fmla="*/ 123057 w 693758"/>
                    <a:gd name="connsiteY4-366" fmla="*/ 628358 h 630624"/>
                    <a:gd name="connsiteX5-367" fmla="*/ 83979 w 693758"/>
                    <a:gd name="connsiteY5-368" fmla="*/ 382956 h 630624"/>
                    <a:gd name="connsiteX0-369" fmla="*/ 83979 w 695486"/>
                    <a:gd name="connsiteY0-370" fmla="*/ 382956 h 630624"/>
                    <a:gd name="connsiteX1-371" fmla="*/ 488426 w 695486"/>
                    <a:gd name="connsiteY1-372" fmla="*/ 206718 h 630624"/>
                    <a:gd name="connsiteX2-373" fmla="*/ 630470 w 695486"/>
                    <a:gd name="connsiteY2-374" fmla="*/ 0 h 630624"/>
                    <a:gd name="connsiteX3-375" fmla="*/ 587486 w 695486"/>
                    <a:gd name="connsiteY3-376" fmla="*/ 452511 h 630624"/>
                    <a:gd name="connsiteX4-377" fmla="*/ 123057 w 695486"/>
                    <a:gd name="connsiteY4-378" fmla="*/ 628358 h 630624"/>
                    <a:gd name="connsiteX5-379" fmla="*/ 83979 w 695486"/>
                    <a:gd name="connsiteY5-380" fmla="*/ 382956 h 630624"/>
                    <a:gd name="connsiteX0-381" fmla="*/ 83979 w 699536"/>
                    <a:gd name="connsiteY0-382" fmla="*/ 382956 h 630624"/>
                    <a:gd name="connsiteX1-383" fmla="*/ 488426 w 699536"/>
                    <a:gd name="connsiteY1-384" fmla="*/ 206718 h 630624"/>
                    <a:gd name="connsiteX2-385" fmla="*/ 630470 w 699536"/>
                    <a:gd name="connsiteY2-386" fmla="*/ 0 h 630624"/>
                    <a:gd name="connsiteX3-387" fmla="*/ 587486 w 699536"/>
                    <a:gd name="connsiteY3-388" fmla="*/ 452511 h 630624"/>
                    <a:gd name="connsiteX4-389" fmla="*/ 123057 w 699536"/>
                    <a:gd name="connsiteY4-390" fmla="*/ 628358 h 630624"/>
                    <a:gd name="connsiteX5-391" fmla="*/ 83979 w 699536"/>
                    <a:gd name="connsiteY5-392" fmla="*/ 382956 h 630624"/>
                    <a:gd name="connsiteX0-393" fmla="*/ 85403 w 697052"/>
                    <a:gd name="connsiteY0-394" fmla="*/ 382956 h 630624"/>
                    <a:gd name="connsiteX1-395" fmla="*/ 485942 w 697052"/>
                    <a:gd name="connsiteY1-396" fmla="*/ 206718 h 630624"/>
                    <a:gd name="connsiteX2-397" fmla="*/ 627986 w 697052"/>
                    <a:gd name="connsiteY2-398" fmla="*/ 0 h 630624"/>
                    <a:gd name="connsiteX3-399" fmla="*/ 585002 w 697052"/>
                    <a:gd name="connsiteY3-400" fmla="*/ 452511 h 630624"/>
                    <a:gd name="connsiteX4-401" fmla="*/ 120573 w 697052"/>
                    <a:gd name="connsiteY4-402" fmla="*/ 628358 h 630624"/>
                    <a:gd name="connsiteX5-403" fmla="*/ 85403 w 697052"/>
                    <a:gd name="connsiteY5-404" fmla="*/ 382956 h 630624"/>
                    <a:gd name="connsiteX0-405" fmla="*/ 79926 w 691575"/>
                    <a:gd name="connsiteY0-406" fmla="*/ 382956 h 626764"/>
                    <a:gd name="connsiteX1-407" fmla="*/ 480465 w 691575"/>
                    <a:gd name="connsiteY1-408" fmla="*/ 206718 h 626764"/>
                    <a:gd name="connsiteX2-409" fmla="*/ 622509 w 691575"/>
                    <a:gd name="connsiteY2-410" fmla="*/ 0 h 626764"/>
                    <a:gd name="connsiteX3-411" fmla="*/ 579525 w 691575"/>
                    <a:gd name="connsiteY3-412" fmla="*/ 452511 h 626764"/>
                    <a:gd name="connsiteX4-413" fmla="*/ 130726 w 691575"/>
                    <a:gd name="connsiteY4-414" fmla="*/ 624450 h 626764"/>
                    <a:gd name="connsiteX5-415" fmla="*/ 79926 w 691575"/>
                    <a:gd name="connsiteY5-416" fmla="*/ 382956 h 626764"/>
                    <a:gd name="connsiteX0-417" fmla="*/ 77809 w 689458"/>
                    <a:gd name="connsiteY0-418" fmla="*/ 382956 h 626127"/>
                    <a:gd name="connsiteX1-419" fmla="*/ 478348 w 689458"/>
                    <a:gd name="connsiteY1-420" fmla="*/ 206718 h 626127"/>
                    <a:gd name="connsiteX2-421" fmla="*/ 620392 w 689458"/>
                    <a:gd name="connsiteY2-422" fmla="*/ 0 h 626127"/>
                    <a:gd name="connsiteX3-423" fmla="*/ 577408 w 689458"/>
                    <a:gd name="connsiteY3-424" fmla="*/ 452511 h 626127"/>
                    <a:gd name="connsiteX4-425" fmla="*/ 128609 w 689458"/>
                    <a:gd name="connsiteY4-426" fmla="*/ 624450 h 626127"/>
                    <a:gd name="connsiteX5-427" fmla="*/ 77809 w 689458"/>
                    <a:gd name="connsiteY5-428" fmla="*/ 382956 h 626127"/>
                    <a:gd name="connsiteX0-429" fmla="*/ 77809 w 689458"/>
                    <a:gd name="connsiteY0-430" fmla="*/ 382956 h 626127"/>
                    <a:gd name="connsiteX1-431" fmla="*/ 478348 w 689458"/>
                    <a:gd name="connsiteY1-432" fmla="*/ 206718 h 626127"/>
                    <a:gd name="connsiteX2-433" fmla="*/ 620392 w 689458"/>
                    <a:gd name="connsiteY2-434" fmla="*/ 0 h 626127"/>
                    <a:gd name="connsiteX3-435" fmla="*/ 577408 w 689458"/>
                    <a:gd name="connsiteY3-436" fmla="*/ 452511 h 626127"/>
                    <a:gd name="connsiteX4-437" fmla="*/ 128609 w 689458"/>
                    <a:gd name="connsiteY4-438" fmla="*/ 624450 h 626127"/>
                    <a:gd name="connsiteX5-439" fmla="*/ 77809 w 689458"/>
                    <a:gd name="connsiteY5-440" fmla="*/ 382956 h 626127"/>
                    <a:gd name="connsiteX0-441" fmla="*/ 77809 w 684326"/>
                    <a:gd name="connsiteY0-442" fmla="*/ 382956 h 626127"/>
                    <a:gd name="connsiteX1-443" fmla="*/ 478348 w 684326"/>
                    <a:gd name="connsiteY1-444" fmla="*/ 206718 h 626127"/>
                    <a:gd name="connsiteX2-445" fmla="*/ 620392 w 684326"/>
                    <a:gd name="connsiteY2-446" fmla="*/ 0 h 626127"/>
                    <a:gd name="connsiteX3-447" fmla="*/ 577408 w 684326"/>
                    <a:gd name="connsiteY3-448" fmla="*/ 452511 h 626127"/>
                    <a:gd name="connsiteX4-449" fmla="*/ 128609 w 684326"/>
                    <a:gd name="connsiteY4-450" fmla="*/ 624450 h 626127"/>
                    <a:gd name="connsiteX5-451" fmla="*/ 77809 w 684326"/>
                    <a:gd name="connsiteY5-452" fmla="*/ 382956 h 626127"/>
                    <a:gd name="connsiteX0-453" fmla="*/ 77809 w 674110"/>
                    <a:gd name="connsiteY0-454" fmla="*/ 382956 h 626127"/>
                    <a:gd name="connsiteX1-455" fmla="*/ 478348 w 674110"/>
                    <a:gd name="connsiteY1-456" fmla="*/ 206718 h 626127"/>
                    <a:gd name="connsiteX2-457" fmla="*/ 620392 w 674110"/>
                    <a:gd name="connsiteY2-458" fmla="*/ 0 h 626127"/>
                    <a:gd name="connsiteX3-459" fmla="*/ 577408 w 674110"/>
                    <a:gd name="connsiteY3-460" fmla="*/ 452511 h 626127"/>
                    <a:gd name="connsiteX4-461" fmla="*/ 128609 w 674110"/>
                    <a:gd name="connsiteY4-462" fmla="*/ 624450 h 626127"/>
                    <a:gd name="connsiteX5-463" fmla="*/ 77809 w 674110"/>
                    <a:gd name="connsiteY5-464" fmla="*/ 382956 h 626127"/>
                    <a:gd name="connsiteX0-465" fmla="*/ 77809 w 686035"/>
                    <a:gd name="connsiteY0-466" fmla="*/ 382956 h 626127"/>
                    <a:gd name="connsiteX1-467" fmla="*/ 478348 w 686035"/>
                    <a:gd name="connsiteY1-468" fmla="*/ 206718 h 626127"/>
                    <a:gd name="connsiteX2-469" fmla="*/ 620392 w 686035"/>
                    <a:gd name="connsiteY2-470" fmla="*/ 0 h 626127"/>
                    <a:gd name="connsiteX3-471" fmla="*/ 577408 w 686035"/>
                    <a:gd name="connsiteY3-472" fmla="*/ 452511 h 626127"/>
                    <a:gd name="connsiteX4-473" fmla="*/ 128609 w 686035"/>
                    <a:gd name="connsiteY4-474" fmla="*/ 624450 h 626127"/>
                    <a:gd name="connsiteX5-475" fmla="*/ 77809 w 686035"/>
                    <a:gd name="connsiteY5-476" fmla="*/ 382956 h 626127"/>
                    <a:gd name="connsiteX0-477" fmla="*/ 77809 w 686035"/>
                    <a:gd name="connsiteY0-478" fmla="*/ 382956 h 626127"/>
                    <a:gd name="connsiteX1-479" fmla="*/ 478348 w 686035"/>
                    <a:gd name="connsiteY1-480" fmla="*/ 206718 h 626127"/>
                    <a:gd name="connsiteX2-481" fmla="*/ 620392 w 686035"/>
                    <a:gd name="connsiteY2-482" fmla="*/ 0 h 626127"/>
                    <a:gd name="connsiteX3-483" fmla="*/ 577408 w 686035"/>
                    <a:gd name="connsiteY3-484" fmla="*/ 452511 h 626127"/>
                    <a:gd name="connsiteX4-485" fmla="*/ 128609 w 686035"/>
                    <a:gd name="connsiteY4-486" fmla="*/ 624450 h 626127"/>
                    <a:gd name="connsiteX5-487" fmla="*/ 77809 w 686035"/>
                    <a:gd name="connsiteY5-488" fmla="*/ 382956 h 626127"/>
                    <a:gd name="connsiteX0-489" fmla="*/ 77809 w 686035"/>
                    <a:gd name="connsiteY0-490" fmla="*/ 382956 h 626127"/>
                    <a:gd name="connsiteX1-491" fmla="*/ 478348 w 686035"/>
                    <a:gd name="connsiteY1-492" fmla="*/ 206718 h 626127"/>
                    <a:gd name="connsiteX2-493" fmla="*/ 620392 w 686035"/>
                    <a:gd name="connsiteY2-494" fmla="*/ 0 h 626127"/>
                    <a:gd name="connsiteX3-495" fmla="*/ 577408 w 686035"/>
                    <a:gd name="connsiteY3-496" fmla="*/ 452511 h 626127"/>
                    <a:gd name="connsiteX4-497" fmla="*/ 128609 w 686035"/>
                    <a:gd name="connsiteY4-498" fmla="*/ 624450 h 626127"/>
                    <a:gd name="connsiteX5-499" fmla="*/ 77809 w 686035"/>
                    <a:gd name="connsiteY5-500" fmla="*/ 382956 h 626127"/>
                    <a:gd name="connsiteX0-501" fmla="*/ 77809 w 686035"/>
                    <a:gd name="connsiteY0-502" fmla="*/ 382956 h 626127"/>
                    <a:gd name="connsiteX1-503" fmla="*/ 478348 w 686035"/>
                    <a:gd name="connsiteY1-504" fmla="*/ 206718 h 626127"/>
                    <a:gd name="connsiteX2-505" fmla="*/ 620392 w 686035"/>
                    <a:gd name="connsiteY2-506" fmla="*/ 0 h 626127"/>
                    <a:gd name="connsiteX3-507" fmla="*/ 577408 w 686035"/>
                    <a:gd name="connsiteY3-508" fmla="*/ 452511 h 626127"/>
                    <a:gd name="connsiteX4-509" fmla="*/ 128609 w 686035"/>
                    <a:gd name="connsiteY4-510" fmla="*/ 624450 h 626127"/>
                    <a:gd name="connsiteX5-511" fmla="*/ 77809 w 686035"/>
                    <a:gd name="connsiteY5-512" fmla="*/ 382956 h 626127"/>
                    <a:gd name="connsiteX0-513" fmla="*/ 86649 w 694875"/>
                    <a:gd name="connsiteY0-514" fmla="*/ 382956 h 635133"/>
                    <a:gd name="connsiteX1-515" fmla="*/ 487188 w 694875"/>
                    <a:gd name="connsiteY1-516" fmla="*/ 206718 h 635133"/>
                    <a:gd name="connsiteX2-517" fmla="*/ 629232 w 694875"/>
                    <a:gd name="connsiteY2-518" fmla="*/ 0 h 635133"/>
                    <a:gd name="connsiteX3-519" fmla="*/ 586248 w 694875"/>
                    <a:gd name="connsiteY3-520" fmla="*/ 452511 h 635133"/>
                    <a:gd name="connsiteX4-521" fmla="*/ 137449 w 694875"/>
                    <a:gd name="connsiteY4-522" fmla="*/ 624450 h 635133"/>
                    <a:gd name="connsiteX5-523" fmla="*/ 86649 w 694875"/>
                    <a:gd name="connsiteY5-524" fmla="*/ 382956 h 635133"/>
                    <a:gd name="connsiteX0-525" fmla="*/ 86649 w 694875"/>
                    <a:gd name="connsiteY0-526" fmla="*/ 382956 h 629991"/>
                    <a:gd name="connsiteX1-527" fmla="*/ 487188 w 694875"/>
                    <a:gd name="connsiteY1-528" fmla="*/ 206718 h 629991"/>
                    <a:gd name="connsiteX2-529" fmla="*/ 629232 w 694875"/>
                    <a:gd name="connsiteY2-530" fmla="*/ 0 h 629991"/>
                    <a:gd name="connsiteX3-531" fmla="*/ 586248 w 694875"/>
                    <a:gd name="connsiteY3-532" fmla="*/ 452511 h 629991"/>
                    <a:gd name="connsiteX4-533" fmla="*/ 137449 w 694875"/>
                    <a:gd name="connsiteY4-534" fmla="*/ 624450 h 629991"/>
                    <a:gd name="connsiteX5-535" fmla="*/ 86649 w 694875"/>
                    <a:gd name="connsiteY5-536" fmla="*/ 382956 h 629991"/>
                    <a:gd name="connsiteX0-537" fmla="*/ 89998 w 698224"/>
                    <a:gd name="connsiteY0-538" fmla="*/ 382956 h 629991"/>
                    <a:gd name="connsiteX1-539" fmla="*/ 490537 w 698224"/>
                    <a:gd name="connsiteY1-540" fmla="*/ 206718 h 629991"/>
                    <a:gd name="connsiteX2-541" fmla="*/ 632581 w 698224"/>
                    <a:gd name="connsiteY2-542" fmla="*/ 0 h 629991"/>
                    <a:gd name="connsiteX3-543" fmla="*/ 589597 w 698224"/>
                    <a:gd name="connsiteY3-544" fmla="*/ 452511 h 629991"/>
                    <a:gd name="connsiteX4-545" fmla="*/ 140798 w 698224"/>
                    <a:gd name="connsiteY4-546" fmla="*/ 624450 h 629991"/>
                    <a:gd name="connsiteX5-547" fmla="*/ 89998 w 698224"/>
                    <a:gd name="connsiteY5-548" fmla="*/ 382956 h 629991"/>
                    <a:gd name="connsiteX0-549" fmla="*/ 87227 w 703269"/>
                    <a:gd name="connsiteY0-550" fmla="*/ 363418 h 629526"/>
                    <a:gd name="connsiteX1-551" fmla="*/ 495582 w 703269"/>
                    <a:gd name="connsiteY1-552" fmla="*/ 206718 h 629526"/>
                    <a:gd name="connsiteX2-553" fmla="*/ 637626 w 703269"/>
                    <a:gd name="connsiteY2-554" fmla="*/ 0 h 629526"/>
                    <a:gd name="connsiteX3-555" fmla="*/ 594642 w 703269"/>
                    <a:gd name="connsiteY3-556" fmla="*/ 452511 h 629526"/>
                    <a:gd name="connsiteX4-557" fmla="*/ 145843 w 703269"/>
                    <a:gd name="connsiteY4-558" fmla="*/ 624450 h 629526"/>
                    <a:gd name="connsiteX5-559" fmla="*/ 87227 w 703269"/>
                    <a:gd name="connsiteY5-560" fmla="*/ 363418 h 629526"/>
                    <a:gd name="connsiteX0-561" fmla="*/ 83308 w 699350"/>
                    <a:gd name="connsiteY0-562" fmla="*/ 363418 h 621887"/>
                    <a:gd name="connsiteX1-563" fmla="*/ 491663 w 699350"/>
                    <a:gd name="connsiteY1-564" fmla="*/ 206718 h 621887"/>
                    <a:gd name="connsiteX2-565" fmla="*/ 633707 w 699350"/>
                    <a:gd name="connsiteY2-566" fmla="*/ 0 h 621887"/>
                    <a:gd name="connsiteX3-567" fmla="*/ 590723 w 699350"/>
                    <a:gd name="connsiteY3-568" fmla="*/ 452511 h 621887"/>
                    <a:gd name="connsiteX4-569" fmla="*/ 153647 w 699350"/>
                    <a:gd name="connsiteY4-570" fmla="*/ 616635 h 621887"/>
                    <a:gd name="connsiteX5-571" fmla="*/ 83308 w 699350"/>
                    <a:gd name="connsiteY5-572" fmla="*/ 363418 h 621887"/>
                    <a:gd name="connsiteX0-573" fmla="*/ 78496 w 710169"/>
                    <a:gd name="connsiteY0-574" fmla="*/ 363418 h 621887"/>
                    <a:gd name="connsiteX1-575" fmla="*/ 502482 w 710169"/>
                    <a:gd name="connsiteY1-576" fmla="*/ 206718 h 621887"/>
                    <a:gd name="connsiteX2-577" fmla="*/ 644526 w 710169"/>
                    <a:gd name="connsiteY2-578" fmla="*/ 0 h 621887"/>
                    <a:gd name="connsiteX3-579" fmla="*/ 601542 w 710169"/>
                    <a:gd name="connsiteY3-580" fmla="*/ 452511 h 621887"/>
                    <a:gd name="connsiteX4-581" fmla="*/ 164466 w 710169"/>
                    <a:gd name="connsiteY4-582" fmla="*/ 616635 h 621887"/>
                    <a:gd name="connsiteX5-583" fmla="*/ 78496 w 710169"/>
                    <a:gd name="connsiteY5-584" fmla="*/ 363418 h 621887"/>
                    <a:gd name="connsiteX0-585" fmla="*/ 86677 w 718350"/>
                    <a:gd name="connsiteY0-586" fmla="*/ 363418 h 626837"/>
                    <a:gd name="connsiteX1-587" fmla="*/ 510663 w 718350"/>
                    <a:gd name="connsiteY1-588" fmla="*/ 206718 h 626837"/>
                    <a:gd name="connsiteX2-589" fmla="*/ 652707 w 718350"/>
                    <a:gd name="connsiteY2-590" fmla="*/ 0 h 626837"/>
                    <a:gd name="connsiteX3-591" fmla="*/ 609723 w 718350"/>
                    <a:gd name="connsiteY3-592" fmla="*/ 452511 h 626837"/>
                    <a:gd name="connsiteX4-593" fmla="*/ 172647 w 718350"/>
                    <a:gd name="connsiteY4-594" fmla="*/ 616635 h 626837"/>
                    <a:gd name="connsiteX5-595" fmla="*/ 86677 w 718350"/>
                    <a:gd name="connsiteY5-596" fmla="*/ 363418 h 626837"/>
                    <a:gd name="connsiteX0-597" fmla="*/ 82890 w 726286"/>
                    <a:gd name="connsiteY0-598" fmla="*/ 379049 h 627488"/>
                    <a:gd name="connsiteX1-599" fmla="*/ 518599 w 726286"/>
                    <a:gd name="connsiteY1-600" fmla="*/ 206718 h 627488"/>
                    <a:gd name="connsiteX2-601" fmla="*/ 660643 w 726286"/>
                    <a:gd name="connsiteY2-602" fmla="*/ 0 h 627488"/>
                    <a:gd name="connsiteX3-603" fmla="*/ 617659 w 726286"/>
                    <a:gd name="connsiteY3-604" fmla="*/ 452511 h 627488"/>
                    <a:gd name="connsiteX4-605" fmla="*/ 180583 w 726286"/>
                    <a:gd name="connsiteY4-606" fmla="*/ 616635 h 627488"/>
                    <a:gd name="connsiteX5-607" fmla="*/ 82890 w 726286"/>
                    <a:gd name="connsiteY5-608" fmla="*/ 379049 h 627488"/>
                    <a:gd name="connsiteX0-609" fmla="*/ 84124 w 727520"/>
                    <a:gd name="connsiteY0-610" fmla="*/ 379049 h 627488"/>
                    <a:gd name="connsiteX1-611" fmla="*/ 519833 w 727520"/>
                    <a:gd name="connsiteY1-612" fmla="*/ 206718 h 627488"/>
                    <a:gd name="connsiteX2-613" fmla="*/ 661877 w 727520"/>
                    <a:gd name="connsiteY2-614" fmla="*/ 0 h 627488"/>
                    <a:gd name="connsiteX3-615" fmla="*/ 618893 w 727520"/>
                    <a:gd name="connsiteY3-616" fmla="*/ 452511 h 627488"/>
                    <a:gd name="connsiteX4-617" fmla="*/ 177909 w 727520"/>
                    <a:gd name="connsiteY4-618" fmla="*/ 616635 h 627488"/>
                    <a:gd name="connsiteX5-619" fmla="*/ 84124 w 727520"/>
                    <a:gd name="connsiteY5-620" fmla="*/ 379049 h 627488"/>
                    <a:gd name="connsiteX0-621" fmla="*/ 84124 w 708836"/>
                    <a:gd name="connsiteY0-622" fmla="*/ 379049 h 627488"/>
                    <a:gd name="connsiteX1-623" fmla="*/ 519833 w 708836"/>
                    <a:gd name="connsiteY1-624" fmla="*/ 206718 h 627488"/>
                    <a:gd name="connsiteX2-625" fmla="*/ 661877 w 708836"/>
                    <a:gd name="connsiteY2-626" fmla="*/ 0 h 627488"/>
                    <a:gd name="connsiteX3-627" fmla="*/ 618893 w 708836"/>
                    <a:gd name="connsiteY3-628" fmla="*/ 452511 h 627488"/>
                    <a:gd name="connsiteX4-629" fmla="*/ 177909 w 708836"/>
                    <a:gd name="connsiteY4-630" fmla="*/ 616635 h 627488"/>
                    <a:gd name="connsiteX5-631" fmla="*/ 84124 w 708836"/>
                    <a:gd name="connsiteY5-632" fmla="*/ 379049 h 627488"/>
                    <a:gd name="connsiteX0-633" fmla="*/ 84124 w 729231"/>
                    <a:gd name="connsiteY0-634" fmla="*/ 379049 h 627488"/>
                    <a:gd name="connsiteX1-635" fmla="*/ 519833 w 729231"/>
                    <a:gd name="connsiteY1-636" fmla="*/ 206718 h 627488"/>
                    <a:gd name="connsiteX2-637" fmla="*/ 661877 w 729231"/>
                    <a:gd name="connsiteY2-638" fmla="*/ 0 h 627488"/>
                    <a:gd name="connsiteX3-639" fmla="*/ 618893 w 729231"/>
                    <a:gd name="connsiteY3-640" fmla="*/ 452511 h 627488"/>
                    <a:gd name="connsiteX4-641" fmla="*/ 177909 w 729231"/>
                    <a:gd name="connsiteY4-642" fmla="*/ 616635 h 627488"/>
                    <a:gd name="connsiteX5-643" fmla="*/ 84124 w 729231"/>
                    <a:gd name="connsiteY5-644" fmla="*/ 379049 h 627488"/>
                    <a:gd name="connsiteX0-645" fmla="*/ 84124 w 729231"/>
                    <a:gd name="connsiteY0-646" fmla="*/ 379049 h 627488"/>
                    <a:gd name="connsiteX1-647" fmla="*/ 519833 w 729231"/>
                    <a:gd name="connsiteY1-648" fmla="*/ 206718 h 627488"/>
                    <a:gd name="connsiteX2-649" fmla="*/ 661877 w 729231"/>
                    <a:gd name="connsiteY2-650" fmla="*/ 0 h 627488"/>
                    <a:gd name="connsiteX3-651" fmla="*/ 618893 w 729231"/>
                    <a:gd name="connsiteY3-652" fmla="*/ 452511 h 627488"/>
                    <a:gd name="connsiteX4-653" fmla="*/ 177909 w 729231"/>
                    <a:gd name="connsiteY4-654" fmla="*/ 616635 h 627488"/>
                    <a:gd name="connsiteX5-655" fmla="*/ 84124 w 729231"/>
                    <a:gd name="connsiteY5-656" fmla="*/ 379049 h 627488"/>
                    <a:gd name="connsiteX0-657" fmla="*/ 84124 w 640005"/>
                    <a:gd name="connsiteY0-658" fmla="*/ 172332 h 420771"/>
                    <a:gd name="connsiteX1-659" fmla="*/ 519833 w 640005"/>
                    <a:gd name="connsiteY1-660" fmla="*/ 1 h 420771"/>
                    <a:gd name="connsiteX2-661" fmla="*/ 618893 w 640005"/>
                    <a:gd name="connsiteY2-662" fmla="*/ 245794 h 420771"/>
                    <a:gd name="connsiteX3-663" fmla="*/ 177909 w 640005"/>
                    <a:gd name="connsiteY3-664" fmla="*/ 409918 h 420771"/>
                    <a:gd name="connsiteX4-665" fmla="*/ 84124 w 640005"/>
                    <a:gd name="connsiteY4-666" fmla="*/ 172332 h 4207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0005" h="420771">
                      <a:moveTo>
                        <a:pt x="84124" y="172332"/>
                      </a:moveTo>
                      <a:cubicBezTo>
                        <a:pt x="231965" y="110982"/>
                        <a:pt x="418885" y="30090"/>
                        <a:pt x="519833" y="1"/>
                      </a:cubicBezTo>
                      <a:cubicBezTo>
                        <a:pt x="608961" y="12245"/>
                        <a:pt x="675880" y="177475"/>
                        <a:pt x="618893" y="245794"/>
                      </a:cubicBezTo>
                      <a:lnTo>
                        <a:pt x="177909" y="409918"/>
                      </a:lnTo>
                      <a:cubicBezTo>
                        <a:pt x="4668" y="468793"/>
                        <a:pt x="-70881" y="273671"/>
                        <a:pt x="84124" y="172332"/>
                      </a:cubicBezTo>
                      <a:close/>
                    </a:path>
                  </a:pathLst>
                </a:custGeom>
                <a:solidFill>
                  <a:srgbClr val="FFCDA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08" name="Round Same Side Corner Rectangle 307"/>
                <p:cNvSpPr/>
                <p:nvPr/>
              </p:nvSpPr>
              <p:spPr>
                <a:xfrm rot="6056284" flipH="1">
                  <a:off x="7157080" y="4991073"/>
                  <a:ext cx="143511" cy="159119"/>
                </a:xfrm>
                <a:prstGeom prst="round2SameRect">
                  <a:avLst>
                    <a:gd name="adj1" fmla="val 50000"/>
                    <a:gd name="adj2" fmla="val 0"/>
                  </a:avLst>
                </a:prstGeom>
                <a:solidFill>
                  <a:srgbClr val="FBE0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09" name="Round Same Side Corner Rectangle 308"/>
                <p:cNvSpPr/>
                <p:nvPr/>
              </p:nvSpPr>
              <p:spPr>
                <a:xfrm rot="6056284" flipH="1">
                  <a:off x="7144400" y="4776037"/>
                  <a:ext cx="151909" cy="158689"/>
                </a:xfrm>
                <a:prstGeom prst="round2SameRect">
                  <a:avLst>
                    <a:gd name="adj1" fmla="val 50000"/>
                    <a:gd name="adj2" fmla="val 0"/>
                  </a:avLst>
                </a:prstGeom>
                <a:solidFill>
                  <a:srgbClr val="FBE0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286" name="Freeform 285"/>
              <p:cNvSpPr/>
              <p:nvPr/>
            </p:nvSpPr>
            <p:spPr>
              <a:xfrm flipH="1">
                <a:off x="1" y="5142520"/>
                <a:ext cx="1005007" cy="1136409"/>
              </a:xfrm>
              <a:custGeom>
                <a:avLst/>
                <a:gdLst>
                  <a:gd name="connsiteX0" fmla="*/ 315048 w 1005007"/>
                  <a:gd name="connsiteY0" fmla="*/ 0 h 1136410"/>
                  <a:gd name="connsiteX1" fmla="*/ 0 w 1005007"/>
                  <a:gd name="connsiteY1" fmla="*/ 652046 h 1136410"/>
                  <a:gd name="connsiteX2" fmla="*/ 1005007 w 1005007"/>
                  <a:gd name="connsiteY2" fmla="*/ 1136410 h 1136410"/>
                  <a:gd name="connsiteX3" fmla="*/ 1005007 w 1005007"/>
                  <a:gd name="connsiteY3" fmla="*/ 332243 h 1136410"/>
                </a:gdLst>
                <a:ahLst/>
                <a:cxnLst>
                  <a:cxn ang="0">
                    <a:pos x="connsiteX0" y="connsiteY0"/>
                  </a:cxn>
                  <a:cxn ang="0">
                    <a:pos x="connsiteX1" y="connsiteY1"/>
                  </a:cxn>
                  <a:cxn ang="0">
                    <a:pos x="connsiteX2" y="connsiteY2"/>
                  </a:cxn>
                  <a:cxn ang="0">
                    <a:pos x="connsiteX3" y="connsiteY3"/>
                  </a:cxn>
                </a:cxnLst>
                <a:rect l="l" t="t" r="r" b="b"/>
                <a:pathLst>
                  <a:path w="1005007" h="1136410">
                    <a:moveTo>
                      <a:pt x="315048" y="0"/>
                    </a:moveTo>
                    <a:lnTo>
                      <a:pt x="0" y="652046"/>
                    </a:lnTo>
                    <a:lnTo>
                      <a:pt x="1005007" y="1136410"/>
                    </a:lnTo>
                    <a:lnTo>
                      <a:pt x="1005007" y="332243"/>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87" name="Group 286"/>
              <p:cNvGrpSpPr/>
              <p:nvPr/>
            </p:nvGrpSpPr>
            <p:grpSpPr>
              <a:xfrm flipH="1">
                <a:off x="480401" y="3188522"/>
                <a:ext cx="2497082" cy="1854476"/>
                <a:chOff x="4709477" y="2401466"/>
                <a:chExt cx="3498547" cy="2598222"/>
              </a:xfrm>
            </p:grpSpPr>
            <p:grpSp>
              <p:nvGrpSpPr>
                <p:cNvPr id="291" name="Group 290"/>
                <p:cNvGrpSpPr/>
                <p:nvPr/>
              </p:nvGrpSpPr>
              <p:grpSpPr>
                <a:xfrm>
                  <a:off x="4709477" y="3182820"/>
                  <a:ext cx="944586" cy="947986"/>
                  <a:chOff x="4709480" y="3182820"/>
                  <a:chExt cx="944586" cy="947986"/>
                </a:xfrm>
              </p:grpSpPr>
              <p:sp>
                <p:nvSpPr>
                  <p:cNvPr id="300" name="Oval 299"/>
                  <p:cNvSpPr/>
                  <p:nvPr/>
                </p:nvSpPr>
                <p:spPr>
                  <a:xfrm flipH="1">
                    <a:off x="4709480" y="3182820"/>
                    <a:ext cx="944586" cy="944586"/>
                  </a:xfrm>
                  <a:prstGeom prst="ellipse">
                    <a:avLst/>
                  </a:prstGeom>
                  <a:solidFill>
                    <a:srgbClr val="D9D9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1" name="Freeform 300"/>
                  <p:cNvSpPr/>
                  <p:nvPr/>
                </p:nvSpPr>
                <p:spPr>
                  <a:xfrm flipH="1">
                    <a:off x="4709480" y="3564841"/>
                    <a:ext cx="920052" cy="565965"/>
                  </a:xfrm>
                  <a:custGeom>
                    <a:avLst/>
                    <a:gdLst>
                      <a:gd name="connsiteX0" fmla="*/ 910610 w 920052"/>
                      <a:gd name="connsiteY0" fmla="*/ 0 h 565965"/>
                      <a:gd name="connsiteX1" fmla="*/ 0 w 920052"/>
                      <a:gd name="connsiteY1" fmla="*/ 236980 h 565965"/>
                      <a:gd name="connsiteX2" fmla="*/ 12581 w 920052"/>
                      <a:gd name="connsiteY2" fmla="*/ 277510 h 565965"/>
                      <a:gd name="connsiteX3" fmla="*/ 447759 w 920052"/>
                      <a:gd name="connsiteY3" fmla="*/ 565965 h 565965"/>
                      <a:gd name="connsiteX4" fmla="*/ 920052 w 920052"/>
                      <a:gd name="connsiteY4" fmla="*/ 93672 h 565965"/>
                      <a:gd name="connsiteX5" fmla="*/ 910610 w 920052"/>
                      <a:gd name="connsiteY5" fmla="*/ 0 h 565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0052" h="565965">
                        <a:moveTo>
                          <a:pt x="910610" y="0"/>
                        </a:moveTo>
                        <a:lnTo>
                          <a:pt x="0" y="236980"/>
                        </a:lnTo>
                        <a:lnTo>
                          <a:pt x="12581" y="277510"/>
                        </a:lnTo>
                        <a:cubicBezTo>
                          <a:pt x="84279" y="447023"/>
                          <a:pt x="252129" y="565965"/>
                          <a:pt x="447759" y="565965"/>
                        </a:cubicBezTo>
                        <a:cubicBezTo>
                          <a:pt x="708599" y="565965"/>
                          <a:pt x="920052" y="354512"/>
                          <a:pt x="920052" y="93672"/>
                        </a:cubicBezTo>
                        <a:lnTo>
                          <a:pt x="910610" y="0"/>
                        </a:lnTo>
                        <a:close/>
                      </a:path>
                    </a:pathLst>
                  </a:cu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92" name="Group 291"/>
                <p:cNvGrpSpPr/>
                <p:nvPr/>
              </p:nvGrpSpPr>
              <p:grpSpPr>
                <a:xfrm>
                  <a:off x="4823813" y="2401466"/>
                  <a:ext cx="3384211" cy="2598222"/>
                  <a:chOff x="4823811" y="2401467"/>
                  <a:chExt cx="3384213" cy="2598222"/>
                </a:xfrm>
              </p:grpSpPr>
              <p:grpSp>
                <p:nvGrpSpPr>
                  <p:cNvPr id="293" name="Group 292"/>
                  <p:cNvGrpSpPr/>
                  <p:nvPr/>
                </p:nvGrpSpPr>
                <p:grpSpPr>
                  <a:xfrm flipH="1">
                    <a:off x="4991585" y="2401467"/>
                    <a:ext cx="3216439" cy="2584783"/>
                    <a:chOff x="1671006" y="574801"/>
                    <a:chExt cx="4151535" cy="3336244"/>
                  </a:xfrm>
                </p:grpSpPr>
                <p:sp>
                  <p:nvSpPr>
                    <p:cNvPr id="297" name="Freeform 296"/>
                    <p:cNvSpPr/>
                    <p:nvPr/>
                  </p:nvSpPr>
                  <p:spPr>
                    <a:xfrm rot="20862689">
                      <a:off x="1671006" y="2249096"/>
                      <a:ext cx="1919135" cy="1468665"/>
                    </a:xfrm>
                    <a:custGeom>
                      <a:avLst/>
                      <a:gdLst>
                        <a:gd name="connsiteX0" fmla="*/ 1849551 w 1849551"/>
                        <a:gd name="connsiteY0" fmla="*/ 3309 h 1456815"/>
                        <a:gd name="connsiteX1" fmla="*/ 1849551 w 1849551"/>
                        <a:gd name="connsiteY1" fmla="*/ 1385605 h 1456815"/>
                        <a:gd name="connsiteX2" fmla="*/ 1849004 w 1849551"/>
                        <a:gd name="connsiteY2" fmla="*/ 1385695 h 1456815"/>
                        <a:gd name="connsiteX3" fmla="*/ 737710 w 1849551"/>
                        <a:gd name="connsiteY3" fmla="*/ 1455429 h 1456815"/>
                        <a:gd name="connsiteX4" fmla="*/ 1386 w 1849551"/>
                        <a:gd name="connsiteY4" fmla="*/ 806058 h 1456815"/>
                        <a:gd name="connsiteX5" fmla="*/ 650757 w 1849551"/>
                        <a:gd name="connsiteY5" fmla="*/ 69734 h 1456815"/>
                        <a:gd name="connsiteX6" fmla="*/ 1762052 w 1849551"/>
                        <a:gd name="connsiteY6" fmla="*/ 0 h 1456815"/>
                        <a:gd name="connsiteX7" fmla="*/ 1849551 w 1849551"/>
                        <a:gd name="connsiteY7" fmla="*/ 3309 h 1456815"/>
                        <a:gd name="connsiteX0-1" fmla="*/ 1849551 w 1849551"/>
                        <a:gd name="connsiteY0-2" fmla="*/ 3309 h 1456815"/>
                        <a:gd name="connsiteX1-3" fmla="*/ 1849551 w 1849551"/>
                        <a:gd name="connsiteY1-4" fmla="*/ 1385605 h 1456815"/>
                        <a:gd name="connsiteX2-5" fmla="*/ 737710 w 1849551"/>
                        <a:gd name="connsiteY2-6" fmla="*/ 1455429 h 1456815"/>
                        <a:gd name="connsiteX3-7" fmla="*/ 1386 w 1849551"/>
                        <a:gd name="connsiteY3-8" fmla="*/ 806058 h 1456815"/>
                        <a:gd name="connsiteX4-9" fmla="*/ 650757 w 1849551"/>
                        <a:gd name="connsiteY4-10" fmla="*/ 69734 h 1456815"/>
                        <a:gd name="connsiteX5-11" fmla="*/ 1762052 w 1849551"/>
                        <a:gd name="connsiteY5-12" fmla="*/ 0 h 1456815"/>
                        <a:gd name="connsiteX6-13" fmla="*/ 1849551 w 1849551"/>
                        <a:gd name="connsiteY6-14" fmla="*/ 3309 h 1456815"/>
                        <a:gd name="connsiteX0-15" fmla="*/ 1849551 w 1886778"/>
                        <a:gd name="connsiteY0-16" fmla="*/ 3309 h 1456815"/>
                        <a:gd name="connsiteX1-17" fmla="*/ 1886778 w 1886778"/>
                        <a:gd name="connsiteY1-18" fmla="*/ 1393714 h 1456815"/>
                        <a:gd name="connsiteX2-19" fmla="*/ 737710 w 1886778"/>
                        <a:gd name="connsiteY2-20" fmla="*/ 1455429 h 1456815"/>
                        <a:gd name="connsiteX3-21" fmla="*/ 1386 w 1886778"/>
                        <a:gd name="connsiteY3-22" fmla="*/ 806058 h 1456815"/>
                        <a:gd name="connsiteX4-23" fmla="*/ 650757 w 1886778"/>
                        <a:gd name="connsiteY4-24" fmla="*/ 69734 h 1456815"/>
                        <a:gd name="connsiteX5-25" fmla="*/ 1762052 w 1886778"/>
                        <a:gd name="connsiteY5-26" fmla="*/ 0 h 1456815"/>
                        <a:gd name="connsiteX6-27" fmla="*/ 1849551 w 1886778"/>
                        <a:gd name="connsiteY6-28" fmla="*/ 3309 h 145681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886778" h="1456815">
                          <a:moveTo>
                            <a:pt x="1849551" y="3309"/>
                          </a:moveTo>
                          <a:lnTo>
                            <a:pt x="1886778" y="1393714"/>
                          </a:lnTo>
                          <a:lnTo>
                            <a:pt x="737710" y="1455429"/>
                          </a:lnTo>
                          <a:cubicBezTo>
                            <a:pt x="355061" y="1479441"/>
                            <a:pt x="25398" y="1188707"/>
                            <a:pt x="1386" y="806058"/>
                          </a:cubicBezTo>
                          <a:cubicBezTo>
                            <a:pt x="-22625" y="423409"/>
                            <a:pt x="268108" y="93746"/>
                            <a:pt x="650757" y="69734"/>
                          </a:cubicBezTo>
                          <a:lnTo>
                            <a:pt x="1762052" y="0"/>
                          </a:lnTo>
                          <a:lnTo>
                            <a:pt x="1849551" y="3309"/>
                          </a:lnTo>
                          <a:close/>
                        </a:path>
                      </a:pathLst>
                    </a:custGeom>
                    <a:solidFill>
                      <a:srgbClr val="40404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8" name="Rectangle 11"/>
                    <p:cNvSpPr/>
                    <p:nvPr/>
                  </p:nvSpPr>
                  <p:spPr>
                    <a:xfrm rot="20858295">
                      <a:off x="3413977" y="1059878"/>
                      <a:ext cx="2033924" cy="2851167"/>
                    </a:xfrm>
                    <a:custGeom>
                      <a:avLst/>
                      <a:gdLst>
                        <a:gd name="connsiteX0" fmla="*/ 0 w 3219450"/>
                        <a:gd name="connsiteY0" fmla="*/ 0 h 2085975"/>
                        <a:gd name="connsiteX1" fmla="*/ 3219450 w 3219450"/>
                        <a:gd name="connsiteY1" fmla="*/ 0 h 2085975"/>
                        <a:gd name="connsiteX2" fmla="*/ 3219450 w 3219450"/>
                        <a:gd name="connsiteY2" fmla="*/ 2085975 h 2085975"/>
                        <a:gd name="connsiteX3" fmla="*/ 0 w 3219450"/>
                        <a:gd name="connsiteY3" fmla="*/ 2085975 h 2085975"/>
                        <a:gd name="connsiteX4" fmla="*/ 0 w 3219450"/>
                        <a:gd name="connsiteY4" fmla="*/ 0 h 2085975"/>
                        <a:gd name="connsiteX0-1" fmla="*/ 0 w 3219450"/>
                        <a:gd name="connsiteY0-2" fmla="*/ 1539800 h 3625775"/>
                        <a:gd name="connsiteX1-3" fmla="*/ 2185268 w 3219450"/>
                        <a:gd name="connsiteY1-4" fmla="*/ 0 h 3625775"/>
                        <a:gd name="connsiteX2-5" fmla="*/ 3219450 w 3219450"/>
                        <a:gd name="connsiteY2-6" fmla="*/ 3625775 h 3625775"/>
                        <a:gd name="connsiteX3-7" fmla="*/ 0 w 3219450"/>
                        <a:gd name="connsiteY3-8" fmla="*/ 3625775 h 3625775"/>
                        <a:gd name="connsiteX4-9" fmla="*/ 0 w 3219450"/>
                        <a:gd name="connsiteY4-10" fmla="*/ 1539800 h 3625775"/>
                        <a:gd name="connsiteX0-11" fmla="*/ 0 w 3219450"/>
                        <a:gd name="connsiteY0-12" fmla="*/ 617966 h 2703941"/>
                        <a:gd name="connsiteX1-13" fmla="*/ 1853220 w 3219450"/>
                        <a:gd name="connsiteY1-14" fmla="*/ 0 h 2703941"/>
                        <a:gd name="connsiteX2-15" fmla="*/ 3219450 w 3219450"/>
                        <a:gd name="connsiteY2-16" fmla="*/ 2703941 h 2703941"/>
                        <a:gd name="connsiteX3-17" fmla="*/ 0 w 3219450"/>
                        <a:gd name="connsiteY3-18" fmla="*/ 2703941 h 2703941"/>
                        <a:gd name="connsiteX4-19" fmla="*/ 0 w 3219450"/>
                        <a:gd name="connsiteY4-20" fmla="*/ 617966 h 2703941"/>
                        <a:gd name="connsiteX0-21" fmla="*/ 0 w 3221828"/>
                        <a:gd name="connsiteY0-22" fmla="*/ 747460 h 2703941"/>
                        <a:gd name="connsiteX1-23" fmla="*/ 1855598 w 3221828"/>
                        <a:gd name="connsiteY1-24" fmla="*/ 0 h 2703941"/>
                        <a:gd name="connsiteX2-25" fmla="*/ 3221828 w 3221828"/>
                        <a:gd name="connsiteY2-26" fmla="*/ 2703941 h 2703941"/>
                        <a:gd name="connsiteX3-27" fmla="*/ 2378 w 3221828"/>
                        <a:gd name="connsiteY3-28" fmla="*/ 2703941 h 2703941"/>
                        <a:gd name="connsiteX4-29" fmla="*/ 0 w 3221828"/>
                        <a:gd name="connsiteY4-30" fmla="*/ 747460 h 2703941"/>
                        <a:gd name="connsiteX0-31" fmla="*/ 0 w 3221828"/>
                        <a:gd name="connsiteY0-32" fmla="*/ 747460 h 2703941"/>
                        <a:gd name="connsiteX1-33" fmla="*/ 1855598 w 3221828"/>
                        <a:gd name="connsiteY1-34" fmla="*/ 0 h 2703941"/>
                        <a:gd name="connsiteX2-35" fmla="*/ 3221828 w 3221828"/>
                        <a:gd name="connsiteY2-36" fmla="*/ 2703941 h 2703941"/>
                        <a:gd name="connsiteX3-37" fmla="*/ 2378 w 3221828"/>
                        <a:gd name="connsiteY3-38" fmla="*/ 2703941 h 2703941"/>
                        <a:gd name="connsiteX4-39" fmla="*/ 0 w 3221828"/>
                        <a:gd name="connsiteY4-40" fmla="*/ 747460 h 2703941"/>
                        <a:gd name="connsiteX0-41" fmla="*/ 0 w 3221828"/>
                        <a:gd name="connsiteY0-42" fmla="*/ 747460 h 2703941"/>
                        <a:gd name="connsiteX1-43" fmla="*/ 1855598 w 3221828"/>
                        <a:gd name="connsiteY1-44" fmla="*/ 0 h 2703941"/>
                        <a:gd name="connsiteX2-45" fmla="*/ 3221828 w 3221828"/>
                        <a:gd name="connsiteY2-46" fmla="*/ 2703941 h 2703941"/>
                        <a:gd name="connsiteX3-47" fmla="*/ 2378 w 3221828"/>
                        <a:gd name="connsiteY3-48" fmla="*/ 2703941 h 2703941"/>
                        <a:gd name="connsiteX4-49" fmla="*/ 0 w 3221828"/>
                        <a:gd name="connsiteY4-50" fmla="*/ 747460 h 2703941"/>
                        <a:gd name="connsiteX0-51" fmla="*/ 0 w 3221828"/>
                        <a:gd name="connsiteY0-52" fmla="*/ 747460 h 2703941"/>
                        <a:gd name="connsiteX1-53" fmla="*/ 1855598 w 3221828"/>
                        <a:gd name="connsiteY1-54" fmla="*/ 0 h 2703941"/>
                        <a:gd name="connsiteX2-55" fmla="*/ 3221828 w 3221828"/>
                        <a:gd name="connsiteY2-56" fmla="*/ 2703941 h 2703941"/>
                        <a:gd name="connsiteX3-57" fmla="*/ 2378 w 3221828"/>
                        <a:gd name="connsiteY3-58" fmla="*/ 2703941 h 2703941"/>
                        <a:gd name="connsiteX4-59" fmla="*/ 0 w 3221828"/>
                        <a:gd name="connsiteY4-60" fmla="*/ 747460 h 2703941"/>
                        <a:gd name="connsiteX0-61" fmla="*/ 0 w 3221828"/>
                        <a:gd name="connsiteY0-62" fmla="*/ 747460 h 2703941"/>
                        <a:gd name="connsiteX1-63" fmla="*/ 1855598 w 3221828"/>
                        <a:gd name="connsiteY1-64" fmla="*/ 0 h 2703941"/>
                        <a:gd name="connsiteX2-65" fmla="*/ 3221828 w 3221828"/>
                        <a:gd name="connsiteY2-66" fmla="*/ 2703941 h 2703941"/>
                        <a:gd name="connsiteX3-67" fmla="*/ 2378 w 3221828"/>
                        <a:gd name="connsiteY3-68" fmla="*/ 2703941 h 2703941"/>
                        <a:gd name="connsiteX4-69" fmla="*/ 0 w 3221828"/>
                        <a:gd name="connsiteY4-70" fmla="*/ 747460 h 2703941"/>
                        <a:gd name="connsiteX0-71" fmla="*/ 0 w 3221828"/>
                        <a:gd name="connsiteY0-72" fmla="*/ 770147 h 2726628"/>
                        <a:gd name="connsiteX1-73" fmla="*/ 1841067 w 3221828"/>
                        <a:gd name="connsiteY1-74" fmla="*/ 0 h 2726628"/>
                        <a:gd name="connsiteX2-75" fmla="*/ 3221828 w 3221828"/>
                        <a:gd name="connsiteY2-76" fmla="*/ 2726628 h 2726628"/>
                        <a:gd name="connsiteX3-77" fmla="*/ 2378 w 3221828"/>
                        <a:gd name="connsiteY3-78" fmla="*/ 2726628 h 2726628"/>
                        <a:gd name="connsiteX4-79" fmla="*/ 0 w 3221828"/>
                        <a:gd name="connsiteY4-80" fmla="*/ 770147 h 2726628"/>
                        <a:gd name="connsiteX0-81" fmla="*/ 47001 w 3219460"/>
                        <a:gd name="connsiteY0-82" fmla="*/ 930484 h 2726628"/>
                        <a:gd name="connsiteX1-83" fmla="*/ 1838699 w 3219460"/>
                        <a:gd name="connsiteY1-84" fmla="*/ 0 h 2726628"/>
                        <a:gd name="connsiteX2-85" fmla="*/ 3219460 w 3219460"/>
                        <a:gd name="connsiteY2-86" fmla="*/ 2726628 h 2726628"/>
                        <a:gd name="connsiteX3-87" fmla="*/ 10 w 3219460"/>
                        <a:gd name="connsiteY3-88" fmla="*/ 2726628 h 2726628"/>
                        <a:gd name="connsiteX4-89" fmla="*/ 47001 w 3219460"/>
                        <a:gd name="connsiteY4-90" fmla="*/ 930484 h 2726628"/>
                        <a:gd name="connsiteX0-91" fmla="*/ 7359 w 3219500"/>
                        <a:gd name="connsiteY0-92" fmla="*/ 785272 h 2726628"/>
                        <a:gd name="connsiteX1-93" fmla="*/ 1838739 w 3219500"/>
                        <a:gd name="connsiteY1-94" fmla="*/ 0 h 2726628"/>
                        <a:gd name="connsiteX2-95" fmla="*/ 3219500 w 3219500"/>
                        <a:gd name="connsiteY2-96" fmla="*/ 2726628 h 2726628"/>
                        <a:gd name="connsiteX3-97" fmla="*/ 50 w 3219500"/>
                        <a:gd name="connsiteY3-98" fmla="*/ 2726628 h 2726628"/>
                        <a:gd name="connsiteX4-99" fmla="*/ 7359 w 3219500"/>
                        <a:gd name="connsiteY4-100" fmla="*/ 785272 h 2726628"/>
                        <a:gd name="connsiteX0-101" fmla="*/ 0 w 3276887"/>
                        <a:gd name="connsiteY0-102" fmla="*/ 784083 h 2726628"/>
                        <a:gd name="connsiteX1-103" fmla="*/ 1896126 w 3276887"/>
                        <a:gd name="connsiteY1-104" fmla="*/ 0 h 2726628"/>
                        <a:gd name="connsiteX2-105" fmla="*/ 3276887 w 3276887"/>
                        <a:gd name="connsiteY2-106" fmla="*/ 2726628 h 2726628"/>
                        <a:gd name="connsiteX3-107" fmla="*/ 57437 w 3276887"/>
                        <a:gd name="connsiteY3-108" fmla="*/ 2726628 h 2726628"/>
                        <a:gd name="connsiteX4-109" fmla="*/ 0 w 3276887"/>
                        <a:gd name="connsiteY4-110" fmla="*/ 784083 h 2726628"/>
                        <a:gd name="connsiteX0-111" fmla="*/ 0 w 3276887"/>
                        <a:gd name="connsiteY0-112" fmla="*/ 784083 h 2726628"/>
                        <a:gd name="connsiteX1-113" fmla="*/ 1896126 w 3276887"/>
                        <a:gd name="connsiteY1-114" fmla="*/ 0 h 2726628"/>
                        <a:gd name="connsiteX2-115" fmla="*/ 3276887 w 3276887"/>
                        <a:gd name="connsiteY2-116" fmla="*/ 2726628 h 2726628"/>
                        <a:gd name="connsiteX3-117" fmla="*/ 45577 w 3276887"/>
                        <a:gd name="connsiteY3-118" fmla="*/ 2202343 h 2726628"/>
                        <a:gd name="connsiteX4-119" fmla="*/ 0 w 3276887"/>
                        <a:gd name="connsiteY4-120" fmla="*/ 784083 h 2726628"/>
                        <a:gd name="connsiteX0-121" fmla="*/ 0 w 2020957"/>
                        <a:gd name="connsiteY0-122" fmla="*/ 784083 h 2851167"/>
                        <a:gd name="connsiteX1-123" fmla="*/ 1896126 w 2020957"/>
                        <a:gd name="connsiteY1-124" fmla="*/ 0 h 2851167"/>
                        <a:gd name="connsiteX2-125" fmla="*/ 2020957 w 2020957"/>
                        <a:gd name="connsiteY2-126" fmla="*/ 2851167 h 2851167"/>
                        <a:gd name="connsiteX3-127" fmla="*/ 45577 w 2020957"/>
                        <a:gd name="connsiteY3-128" fmla="*/ 2202343 h 2851167"/>
                        <a:gd name="connsiteX4-129" fmla="*/ 0 w 2020957"/>
                        <a:gd name="connsiteY4-130" fmla="*/ 784083 h 2851167"/>
                        <a:gd name="connsiteX0-131" fmla="*/ 0 w 2020957"/>
                        <a:gd name="connsiteY0-132" fmla="*/ 784083 h 2851167"/>
                        <a:gd name="connsiteX1-133" fmla="*/ 1896126 w 2020957"/>
                        <a:gd name="connsiteY1-134" fmla="*/ 0 h 2851167"/>
                        <a:gd name="connsiteX2-135" fmla="*/ 2020957 w 2020957"/>
                        <a:gd name="connsiteY2-136" fmla="*/ 2851167 h 2851167"/>
                        <a:gd name="connsiteX3-137" fmla="*/ 45577 w 2020957"/>
                        <a:gd name="connsiteY3-138" fmla="*/ 2202343 h 2851167"/>
                        <a:gd name="connsiteX4-139" fmla="*/ 0 w 2020957"/>
                        <a:gd name="connsiteY4-140" fmla="*/ 784083 h 2851167"/>
                        <a:gd name="connsiteX0-141" fmla="*/ 0 w 2020957"/>
                        <a:gd name="connsiteY0-142" fmla="*/ 784083 h 2851167"/>
                        <a:gd name="connsiteX1-143" fmla="*/ 1896126 w 2020957"/>
                        <a:gd name="connsiteY1-144" fmla="*/ 0 h 2851167"/>
                        <a:gd name="connsiteX2-145" fmla="*/ 2020957 w 2020957"/>
                        <a:gd name="connsiteY2-146" fmla="*/ 2851167 h 2851167"/>
                        <a:gd name="connsiteX3-147" fmla="*/ 45577 w 2020957"/>
                        <a:gd name="connsiteY3-148" fmla="*/ 2202343 h 2851167"/>
                        <a:gd name="connsiteX4-149" fmla="*/ 0 w 2020957"/>
                        <a:gd name="connsiteY4-150" fmla="*/ 784083 h 2851167"/>
                        <a:gd name="connsiteX0-151" fmla="*/ 0 w 2010590"/>
                        <a:gd name="connsiteY0-152" fmla="*/ 796106 h 2851167"/>
                        <a:gd name="connsiteX1-153" fmla="*/ 1885759 w 2010590"/>
                        <a:gd name="connsiteY1-154" fmla="*/ 0 h 2851167"/>
                        <a:gd name="connsiteX2-155" fmla="*/ 2010590 w 2010590"/>
                        <a:gd name="connsiteY2-156" fmla="*/ 2851167 h 2851167"/>
                        <a:gd name="connsiteX3-157" fmla="*/ 35210 w 2010590"/>
                        <a:gd name="connsiteY3-158" fmla="*/ 2202343 h 2851167"/>
                        <a:gd name="connsiteX4-159" fmla="*/ 0 w 2010590"/>
                        <a:gd name="connsiteY4-160" fmla="*/ 796106 h 2851167"/>
                        <a:gd name="connsiteX0-161" fmla="*/ 0 w 2010590"/>
                        <a:gd name="connsiteY0-162" fmla="*/ 796106 h 2851167"/>
                        <a:gd name="connsiteX1-163" fmla="*/ 1885759 w 2010590"/>
                        <a:gd name="connsiteY1-164" fmla="*/ 0 h 2851167"/>
                        <a:gd name="connsiteX2-165" fmla="*/ 2010590 w 2010590"/>
                        <a:gd name="connsiteY2-166" fmla="*/ 2851167 h 2851167"/>
                        <a:gd name="connsiteX3-167" fmla="*/ 35210 w 2010590"/>
                        <a:gd name="connsiteY3-168" fmla="*/ 2202343 h 2851167"/>
                        <a:gd name="connsiteX4-169" fmla="*/ 0 w 2010590"/>
                        <a:gd name="connsiteY4-170" fmla="*/ 796106 h 2851167"/>
                        <a:gd name="connsiteX0-171" fmla="*/ 0 w 2010590"/>
                        <a:gd name="connsiteY0-172" fmla="*/ 796106 h 2851167"/>
                        <a:gd name="connsiteX1-173" fmla="*/ 1885759 w 2010590"/>
                        <a:gd name="connsiteY1-174" fmla="*/ 0 h 2851167"/>
                        <a:gd name="connsiteX2-175" fmla="*/ 2010590 w 2010590"/>
                        <a:gd name="connsiteY2-176" fmla="*/ 2851167 h 2851167"/>
                        <a:gd name="connsiteX3-177" fmla="*/ 35210 w 2010590"/>
                        <a:gd name="connsiteY3-178" fmla="*/ 2202343 h 2851167"/>
                        <a:gd name="connsiteX4-179" fmla="*/ 0 w 2010590"/>
                        <a:gd name="connsiteY4-180" fmla="*/ 796106 h 2851167"/>
                        <a:gd name="connsiteX0-181" fmla="*/ 0 w 2017058"/>
                        <a:gd name="connsiteY0-182" fmla="*/ 792250 h 2851167"/>
                        <a:gd name="connsiteX1-183" fmla="*/ 1892227 w 2017058"/>
                        <a:gd name="connsiteY1-184" fmla="*/ 0 h 2851167"/>
                        <a:gd name="connsiteX2-185" fmla="*/ 2017058 w 2017058"/>
                        <a:gd name="connsiteY2-186" fmla="*/ 2851167 h 2851167"/>
                        <a:gd name="connsiteX3-187" fmla="*/ 41678 w 2017058"/>
                        <a:gd name="connsiteY3-188" fmla="*/ 2202343 h 2851167"/>
                        <a:gd name="connsiteX4-189" fmla="*/ 0 w 2017058"/>
                        <a:gd name="connsiteY4-190" fmla="*/ 792250 h 2851167"/>
                        <a:gd name="connsiteX0-191" fmla="*/ 0 w 2025682"/>
                        <a:gd name="connsiteY0-192" fmla="*/ 787109 h 2851167"/>
                        <a:gd name="connsiteX1-193" fmla="*/ 1900851 w 2025682"/>
                        <a:gd name="connsiteY1-194" fmla="*/ 0 h 2851167"/>
                        <a:gd name="connsiteX2-195" fmla="*/ 2025682 w 2025682"/>
                        <a:gd name="connsiteY2-196" fmla="*/ 2851167 h 2851167"/>
                        <a:gd name="connsiteX3-197" fmla="*/ 50302 w 2025682"/>
                        <a:gd name="connsiteY3-198" fmla="*/ 2202343 h 2851167"/>
                        <a:gd name="connsiteX4-199" fmla="*/ 0 w 2025682"/>
                        <a:gd name="connsiteY4-200" fmla="*/ 787109 h 2851167"/>
                        <a:gd name="connsiteX0-201" fmla="*/ 0 w 2033924"/>
                        <a:gd name="connsiteY0-202" fmla="*/ 795053 h 2851167"/>
                        <a:gd name="connsiteX1-203" fmla="*/ 1909093 w 2033924"/>
                        <a:gd name="connsiteY1-204" fmla="*/ 0 h 2851167"/>
                        <a:gd name="connsiteX2-205" fmla="*/ 2033924 w 2033924"/>
                        <a:gd name="connsiteY2-206" fmla="*/ 2851167 h 2851167"/>
                        <a:gd name="connsiteX3-207" fmla="*/ 58544 w 2033924"/>
                        <a:gd name="connsiteY3-208" fmla="*/ 2202343 h 2851167"/>
                        <a:gd name="connsiteX4-209" fmla="*/ 0 w 2033924"/>
                        <a:gd name="connsiteY4-210" fmla="*/ 795053 h 2851167"/>
                        <a:gd name="connsiteX0-211" fmla="*/ 0 w 2033924"/>
                        <a:gd name="connsiteY0-212" fmla="*/ 795053 h 2851167"/>
                        <a:gd name="connsiteX1-213" fmla="*/ 1909093 w 2033924"/>
                        <a:gd name="connsiteY1-214" fmla="*/ 0 h 2851167"/>
                        <a:gd name="connsiteX2-215" fmla="*/ 2033924 w 2033924"/>
                        <a:gd name="connsiteY2-216" fmla="*/ 2851167 h 2851167"/>
                        <a:gd name="connsiteX3-217" fmla="*/ 58544 w 2033924"/>
                        <a:gd name="connsiteY3-218" fmla="*/ 2202343 h 2851167"/>
                        <a:gd name="connsiteX4-219" fmla="*/ 0 w 2033924"/>
                        <a:gd name="connsiteY4-220" fmla="*/ 795053 h 28511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33924" h="2851167">
                          <a:moveTo>
                            <a:pt x="0" y="795053"/>
                          </a:moveTo>
                          <a:cubicBezTo>
                            <a:pt x="589686" y="692345"/>
                            <a:pt x="1478939" y="368447"/>
                            <a:pt x="1909093" y="0"/>
                          </a:cubicBezTo>
                          <a:lnTo>
                            <a:pt x="2033924" y="2851167"/>
                          </a:lnTo>
                          <a:cubicBezTo>
                            <a:pt x="1174211" y="2351883"/>
                            <a:pt x="578077" y="2251655"/>
                            <a:pt x="58544" y="2202343"/>
                          </a:cubicBezTo>
                          <a:cubicBezTo>
                            <a:pt x="57751" y="1550183"/>
                            <a:pt x="793" y="1447213"/>
                            <a:pt x="0" y="795053"/>
                          </a:cubicBez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9" name="Rounded Rectangle 298"/>
                    <p:cNvSpPr/>
                    <p:nvPr/>
                  </p:nvSpPr>
                  <p:spPr>
                    <a:xfrm rot="20704165">
                      <a:off x="5348932" y="574801"/>
                      <a:ext cx="473609" cy="3276600"/>
                    </a:xfrm>
                    <a:prstGeom prst="roundRect">
                      <a:avLst>
                        <a:gd name="adj" fmla="val 50000"/>
                      </a:avLst>
                    </a:prstGeom>
                    <a:solidFill>
                      <a:srgbClr val="40404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94" name="Freeform 293"/>
                  <p:cNvSpPr/>
                  <p:nvPr/>
                </p:nvSpPr>
                <p:spPr>
                  <a:xfrm rot="874116" flipH="1">
                    <a:off x="4823811" y="3660350"/>
                    <a:ext cx="370313" cy="1257778"/>
                  </a:xfrm>
                  <a:custGeom>
                    <a:avLst/>
                    <a:gdLst>
                      <a:gd name="connsiteX0" fmla="*/ 469217 w 477972"/>
                      <a:gd name="connsiteY0" fmla="*/ 0 h 1623445"/>
                      <a:gd name="connsiteX1" fmla="*/ 477968 w 477972"/>
                      <a:gd name="connsiteY1" fmla="*/ 1385145 h 1623445"/>
                      <a:gd name="connsiteX2" fmla="*/ 242663 w 477972"/>
                      <a:gd name="connsiteY2" fmla="*/ 1623442 h 1623445"/>
                      <a:gd name="connsiteX3" fmla="*/ 242664 w 477972"/>
                      <a:gd name="connsiteY3" fmla="*/ 1623441 h 1623445"/>
                      <a:gd name="connsiteX4" fmla="*/ 9480 w 477972"/>
                      <a:gd name="connsiteY4" fmla="*/ 1435830 h 1623445"/>
                      <a:gd name="connsiteX5" fmla="*/ 7420 w 477972"/>
                      <a:gd name="connsiteY5" fmla="*/ 1416607 h 1623445"/>
                      <a:gd name="connsiteX6" fmla="*/ 0 w 477972"/>
                      <a:gd name="connsiteY6" fmla="*/ 0 h 1623445"/>
                      <a:gd name="connsiteX7" fmla="*/ 469217 w 477972"/>
                      <a:gd name="connsiteY7" fmla="*/ 0 h 1623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972" h="1623445">
                        <a:moveTo>
                          <a:pt x="469217" y="0"/>
                        </a:moveTo>
                        <a:lnTo>
                          <a:pt x="477968" y="1385145"/>
                        </a:lnTo>
                        <a:cubicBezTo>
                          <a:pt x="478793" y="1515927"/>
                          <a:pt x="373445" y="1622616"/>
                          <a:pt x="242663" y="1623442"/>
                        </a:cubicBezTo>
                        <a:lnTo>
                          <a:pt x="242664" y="1623441"/>
                        </a:lnTo>
                        <a:cubicBezTo>
                          <a:pt x="128230" y="1624164"/>
                          <a:pt x="32243" y="1543597"/>
                          <a:pt x="9480" y="1435830"/>
                        </a:cubicBezTo>
                        <a:lnTo>
                          <a:pt x="7420" y="1416607"/>
                        </a:lnTo>
                        <a:lnTo>
                          <a:pt x="0" y="0"/>
                        </a:lnTo>
                        <a:lnTo>
                          <a:pt x="469217" y="0"/>
                        </a:lnTo>
                        <a:close/>
                      </a:path>
                    </a:pathLst>
                  </a:cu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5" name="Freeform 294"/>
                  <p:cNvSpPr/>
                  <p:nvPr/>
                </p:nvSpPr>
                <p:spPr>
                  <a:xfrm rot="874116" flipH="1">
                    <a:off x="5177926" y="3897992"/>
                    <a:ext cx="1510782" cy="1101697"/>
                  </a:xfrm>
                  <a:custGeom>
                    <a:avLst/>
                    <a:gdLst>
                      <a:gd name="connsiteX0" fmla="*/ 1937081 w 1948931"/>
                      <a:gd name="connsiteY0" fmla="*/ 0 h 1421988"/>
                      <a:gd name="connsiteX1" fmla="*/ 1945851 w 1948931"/>
                      <a:gd name="connsiteY1" fmla="*/ 1388137 h 1421988"/>
                      <a:gd name="connsiteX2" fmla="*/ 1948903 w 1948931"/>
                      <a:gd name="connsiteY2" fmla="*/ 1416607 h 1421988"/>
                      <a:gd name="connsiteX3" fmla="*/ 1948931 w 1948931"/>
                      <a:gd name="connsiteY3" fmla="*/ 1421988 h 1421988"/>
                      <a:gd name="connsiteX4" fmla="*/ 0 w 1948931"/>
                      <a:gd name="connsiteY4" fmla="*/ 697579 h 1421988"/>
                      <a:gd name="connsiteX5" fmla="*/ 37 w 1948931"/>
                      <a:gd name="connsiteY5" fmla="*/ 696453 h 1421988"/>
                      <a:gd name="connsiteX6" fmla="*/ 52006 w 1948931"/>
                      <a:gd name="connsiteY6" fmla="*/ 695757 h 1421988"/>
                      <a:gd name="connsiteX7" fmla="*/ 60904 w 1948931"/>
                      <a:gd name="connsiteY7" fmla="*/ 0 h 1421988"/>
                      <a:gd name="connsiteX8" fmla="*/ 1937081 w 1948931"/>
                      <a:gd name="connsiteY8" fmla="*/ 0 h 1421988"/>
                      <a:gd name="connsiteX0-1" fmla="*/ 1937081 w 1948931"/>
                      <a:gd name="connsiteY0-2" fmla="*/ 0 h 1421988"/>
                      <a:gd name="connsiteX1-3" fmla="*/ 1945851 w 1948931"/>
                      <a:gd name="connsiteY1-4" fmla="*/ 1388137 h 1421988"/>
                      <a:gd name="connsiteX2-5" fmla="*/ 1948903 w 1948931"/>
                      <a:gd name="connsiteY2-6" fmla="*/ 1416607 h 1421988"/>
                      <a:gd name="connsiteX3-7" fmla="*/ 1948931 w 1948931"/>
                      <a:gd name="connsiteY3-8" fmla="*/ 1421988 h 1421988"/>
                      <a:gd name="connsiteX4-9" fmla="*/ 0 w 1948931"/>
                      <a:gd name="connsiteY4-10" fmla="*/ 697579 h 1421988"/>
                      <a:gd name="connsiteX5-11" fmla="*/ 37 w 1948931"/>
                      <a:gd name="connsiteY5-12" fmla="*/ 696453 h 1421988"/>
                      <a:gd name="connsiteX6-13" fmla="*/ 52006 w 1948931"/>
                      <a:gd name="connsiteY6-14" fmla="*/ 695757 h 1421988"/>
                      <a:gd name="connsiteX7-15" fmla="*/ 15826 w 1948931"/>
                      <a:gd name="connsiteY7-16" fmla="*/ 3047 h 1421988"/>
                      <a:gd name="connsiteX8-17" fmla="*/ 1937081 w 1948931"/>
                      <a:gd name="connsiteY8-18" fmla="*/ 0 h 1421988"/>
                      <a:gd name="connsiteX0-19" fmla="*/ 1942784 w 1954634"/>
                      <a:gd name="connsiteY0-20" fmla="*/ 0 h 1421988"/>
                      <a:gd name="connsiteX1-21" fmla="*/ 1951554 w 1954634"/>
                      <a:gd name="connsiteY1-22" fmla="*/ 1388137 h 1421988"/>
                      <a:gd name="connsiteX2-23" fmla="*/ 1954606 w 1954634"/>
                      <a:gd name="connsiteY2-24" fmla="*/ 1416607 h 1421988"/>
                      <a:gd name="connsiteX3-25" fmla="*/ 1954634 w 1954634"/>
                      <a:gd name="connsiteY3-26" fmla="*/ 1421988 h 1421988"/>
                      <a:gd name="connsiteX4-27" fmla="*/ 5703 w 1954634"/>
                      <a:gd name="connsiteY4-28" fmla="*/ 697579 h 1421988"/>
                      <a:gd name="connsiteX5-29" fmla="*/ 5740 w 1954634"/>
                      <a:gd name="connsiteY5-30" fmla="*/ 696453 h 1421988"/>
                      <a:gd name="connsiteX6-31" fmla="*/ 0 w 1954634"/>
                      <a:gd name="connsiteY6-32" fmla="*/ 690600 h 1421988"/>
                      <a:gd name="connsiteX7-33" fmla="*/ 21529 w 1954634"/>
                      <a:gd name="connsiteY7-34" fmla="*/ 3047 h 1421988"/>
                      <a:gd name="connsiteX8-35" fmla="*/ 1942784 w 1954634"/>
                      <a:gd name="connsiteY8-36" fmla="*/ 0 h 1421988"/>
                      <a:gd name="connsiteX0-37" fmla="*/ 1937081 w 1948931"/>
                      <a:gd name="connsiteY0-38" fmla="*/ 0 h 1421988"/>
                      <a:gd name="connsiteX1-39" fmla="*/ 1945851 w 1948931"/>
                      <a:gd name="connsiteY1-40" fmla="*/ 1388137 h 1421988"/>
                      <a:gd name="connsiteX2-41" fmla="*/ 1948903 w 1948931"/>
                      <a:gd name="connsiteY2-42" fmla="*/ 1416607 h 1421988"/>
                      <a:gd name="connsiteX3-43" fmla="*/ 1948931 w 1948931"/>
                      <a:gd name="connsiteY3-44" fmla="*/ 1421988 h 1421988"/>
                      <a:gd name="connsiteX4-45" fmla="*/ 0 w 1948931"/>
                      <a:gd name="connsiteY4-46" fmla="*/ 697579 h 1421988"/>
                      <a:gd name="connsiteX5-47" fmla="*/ 37 w 1948931"/>
                      <a:gd name="connsiteY5-48" fmla="*/ 696453 h 1421988"/>
                      <a:gd name="connsiteX6-49" fmla="*/ 35781 w 1948931"/>
                      <a:gd name="connsiteY6-50" fmla="*/ 701382 h 1421988"/>
                      <a:gd name="connsiteX7-51" fmla="*/ 15826 w 1948931"/>
                      <a:gd name="connsiteY7-52" fmla="*/ 3047 h 1421988"/>
                      <a:gd name="connsiteX8-53" fmla="*/ 1937081 w 1948931"/>
                      <a:gd name="connsiteY8-54" fmla="*/ 0 h 1421988"/>
                      <a:gd name="connsiteX0-55" fmla="*/ 1937081 w 1948931"/>
                      <a:gd name="connsiteY0-56" fmla="*/ 0 h 1421988"/>
                      <a:gd name="connsiteX1-57" fmla="*/ 1945851 w 1948931"/>
                      <a:gd name="connsiteY1-58" fmla="*/ 1388137 h 1421988"/>
                      <a:gd name="connsiteX2-59" fmla="*/ 1948903 w 1948931"/>
                      <a:gd name="connsiteY2-60" fmla="*/ 1416607 h 1421988"/>
                      <a:gd name="connsiteX3-61" fmla="*/ 1948931 w 1948931"/>
                      <a:gd name="connsiteY3-62" fmla="*/ 1421988 h 1421988"/>
                      <a:gd name="connsiteX4-63" fmla="*/ 0 w 1948931"/>
                      <a:gd name="connsiteY4-64" fmla="*/ 697579 h 1421988"/>
                      <a:gd name="connsiteX5-65" fmla="*/ 37 w 1948931"/>
                      <a:gd name="connsiteY5-66" fmla="*/ 696453 h 1421988"/>
                      <a:gd name="connsiteX6-67" fmla="*/ 15826 w 1948931"/>
                      <a:gd name="connsiteY6-68" fmla="*/ 3047 h 1421988"/>
                      <a:gd name="connsiteX7-69" fmla="*/ 1937081 w 1948931"/>
                      <a:gd name="connsiteY7-70" fmla="*/ 0 h 1421988"/>
                      <a:gd name="connsiteX0-71" fmla="*/ 1937081 w 1948931"/>
                      <a:gd name="connsiteY0-72" fmla="*/ 0 h 1421988"/>
                      <a:gd name="connsiteX1-73" fmla="*/ 1945851 w 1948931"/>
                      <a:gd name="connsiteY1-74" fmla="*/ 1388137 h 1421988"/>
                      <a:gd name="connsiteX2-75" fmla="*/ 1948903 w 1948931"/>
                      <a:gd name="connsiteY2-76" fmla="*/ 1416607 h 1421988"/>
                      <a:gd name="connsiteX3-77" fmla="*/ 1948931 w 1948931"/>
                      <a:gd name="connsiteY3-78" fmla="*/ 1421988 h 1421988"/>
                      <a:gd name="connsiteX4-79" fmla="*/ 0 w 1948931"/>
                      <a:gd name="connsiteY4-80" fmla="*/ 697579 h 1421988"/>
                      <a:gd name="connsiteX5-81" fmla="*/ 37 w 1948931"/>
                      <a:gd name="connsiteY5-82" fmla="*/ 696453 h 1421988"/>
                      <a:gd name="connsiteX6-83" fmla="*/ 6606 w 1948931"/>
                      <a:gd name="connsiteY6-84" fmla="*/ 651 h 1421988"/>
                      <a:gd name="connsiteX7-85" fmla="*/ 1937081 w 1948931"/>
                      <a:gd name="connsiteY7-86" fmla="*/ 0 h 1421988"/>
                      <a:gd name="connsiteX0-87" fmla="*/ 1937045 w 1948895"/>
                      <a:gd name="connsiteY0-88" fmla="*/ 0 h 1421988"/>
                      <a:gd name="connsiteX1-89" fmla="*/ 1945815 w 1948895"/>
                      <a:gd name="connsiteY1-90" fmla="*/ 1388137 h 1421988"/>
                      <a:gd name="connsiteX2-91" fmla="*/ 1948867 w 1948895"/>
                      <a:gd name="connsiteY2-92" fmla="*/ 1416607 h 1421988"/>
                      <a:gd name="connsiteX3-93" fmla="*/ 1948895 w 1948895"/>
                      <a:gd name="connsiteY3-94" fmla="*/ 1421988 h 1421988"/>
                      <a:gd name="connsiteX4-95" fmla="*/ 5173 w 1948895"/>
                      <a:gd name="connsiteY4-96" fmla="*/ 696473 h 1421988"/>
                      <a:gd name="connsiteX5-97" fmla="*/ 1 w 1948895"/>
                      <a:gd name="connsiteY5-98" fmla="*/ 696453 h 1421988"/>
                      <a:gd name="connsiteX6-99" fmla="*/ 6570 w 1948895"/>
                      <a:gd name="connsiteY6-100" fmla="*/ 651 h 1421988"/>
                      <a:gd name="connsiteX7-101" fmla="*/ 1937045 w 1948895"/>
                      <a:gd name="connsiteY7-102" fmla="*/ 0 h 1421988"/>
                      <a:gd name="connsiteX0-103" fmla="*/ 1938151 w 1950001"/>
                      <a:gd name="connsiteY0-104" fmla="*/ 0 h 1421988"/>
                      <a:gd name="connsiteX1-105" fmla="*/ 1946921 w 1950001"/>
                      <a:gd name="connsiteY1-106" fmla="*/ 1388137 h 1421988"/>
                      <a:gd name="connsiteX2-107" fmla="*/ 1949973 w 1950001"/>
                      <a:gd name="connsiteY2-108" fmla="*/ 1416607 h 1421988"/>
                      <a:gd name="connsiteX3-109" fmla="*/ 1950001 w 1950001"/>
                      <a:gd name="connsiteY3-110" fmla="*/ 1421988 h 1421988"/>
                      <a:gd name="connsiteX4-111" fmla="*/ 6279 w 1950001"/>
                      <a:gd name="connsiteY4-112" fmla="*/ 696473 h 1421988"/>
                      <a:gd name="connsiteX5-113" fmla="*/ 0 w 1950001"/>
                      <a:gd name="connsiteY5-114" fmla="*/ 691246 h 1421988"/>
                      <a:gd name="connsiteX6-115" fmla="*/ 7676 w 1950001"/>
                      <a:gd name="connsiteY6-116" fmla="*/ 651 h 1421988"/>
                      <a:gd name="connsiteX7-117" fmla="*/ 1938151 w 1950001"/>
                      <a:gd name="connsiteY7-118" fmla="*/ 0 h 14219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950001" h="1421988">
                        <a:moveTo>
                          <a:pt x="1938151" y="0"/>
                        </a:moveTo>
                        <a:cubicBezTo>
                          <a:pt x="1941074" y="462712"/>
                          <a:pt x="1943998" y="925425"/>
                          <a:pt x="1946921" y="1388137"/>
                        </a:cubicBezTo>
                        <a:lnTo>
                          <a:pt x="1949973" y="1416607"/>
                        </a:lnTo>
                        <a:cubicBezTo>
                          <a:pt x="1949982" y="1418401"/>
                          <a:pt x="1949992" y="1420194"/>
                          <a:pt x="1950001" y="1421988"/>
                        </a:cubicBezTo>
                        <a:cubicBezTo>
                          <a:pt x="1110151" y="889969"/>
                          <a:pt x="523528" y="765754"/>
                          <a:pt x="6279" y="696473"/>
                        </a:cubicBezTo>
                        <a:cubicBezTo>
                          <a:pt x="6291" y="696098"/>
                          <a:pt x="-12" y="691621"/>
                          <a:pt x="0" y="691246"/>
                        </a:cubicBezTo>
                        <a:cubicBezTo>
                          <a:pt x="2190" y="459312"/>
                          <a:pt x="5486" y="232585"/>
                          <a:pt x="7676" y="651"/>
                        </a:cubicBezTo>
                        <a:lnTo>
                          <a:pt x="1938151" y="0"/>
                        </a:lnTo>
                        <a:close/>
                      </a:path>
                    </a:pathLst>
                  </a:cu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6" name="Freeform 295"/>
                  <p:cNvSpPr/>
                  <p:nvPr/>
                </p:nvSpPr>
                <p:spPr>
                  <a:xfrm rot="874116" flipH="1">
                    <a:off x="6703615" y="4275190"/>
                    <a:ext cx="1432445" cy="551324"/>
                  </a:xfrm>
                  <a:custGeom>
                    <a:avLst/>
                    <a:gdLst>
                      <a:gd name="connsiteX0" fmla="*/ 1845379 w 1848891"/>
                      <a:gd name="connsiteY0" fmla="*/ 0 h 711607"/>
                      <a:gd name="connsiteX1" fmla="*/ 1847776 w 1848891"/>
                      <a:gd name="connsiteY1" fmla="*/ 134052 h 711607"/>
                      <a:gd name="connsiteX2" fmla="*/ 1844474 w 1848891"/>
                      <a:gd name="connsiteY2" fmla="*/ 581405 h 711607"/>
                      <a:gd name="connsiteX3" fmla="*/ 1840668 w 1848891"/>
                      <a:gd name="connsiteY3" fmla="*/ 696453 h 711607"/>
                      <a:gd name="connsiteX4" fmla="*/ 722314 w 1848891"/>
                      <a:gd name="connsiteY4" fmla="*/ 711426 h 711607"/>
                      <a:gd name="connsiteX5" fmla="*/ 0 w 1848891"/>
                      <a:gd name="connsiteY5" fmla="*/ 27494 h 711607"/>
                      <a:gd name="connsiteX6" fmla="*/ 755 w 1848891"/>
                      <a:gd name="connsiteY6" fmla="*/ 0 h 711607"/>
                      <a:gd name="connsiteX7" fmla="*/ 1845379 w 1848891"/>
                      <a:gd name="connsiteY7" fmla="*/ 0 h 711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8891" h="711607">
                        <a:moveTo>
                          <a:pt x="1845379" y="0"/>
                        </a:moveTo>
                        <a:lnTo>
                          <a:pt x="1847776" y="134052"/>
                        </a:lnTo>
                        <a:cubicBezTo>
                          <a:pt x="1849535" y="259172"/>
                          <a:pt x="1849734" y="397381"/>
                          <a:pt x="1844474" y="581405"/>
                        </a:cubicBezTo>
                        <a:lnTo>
                          <a:pt x="1840668" y="696453"/>
                        </a:lnTo>
                        <a:lnTo>
                          <a:pt x="722314" y="711426"/>
                        </a:lnTo>
                        <a:cubicBezTo>
                          <a:pt x="332447" y="720130"/>
                          <a:pt x="9057" y="413922"/>
                          <a:pt x="0" y="27494"/>
                        </a:cubicBezTo>
                        <a:lnTo>
                          <a:pt x="755" y="0"/>
                        </a:lnTo>
                        <a:lnTo>
                          <a:pt x="1845379" y="0"/>
                        </a:lnTo>
                        <a:close/>
                      </a:path>
                    </a:pathLst>
                  </a:cu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288" name="Group 287"/>
              <p:cNvGrpSpPr/>
              <p:nvPr/>
            </p:nvGrpSpPr>
            <p:grpSpPr>
              <a:xfrm rot="683415">
                <a:off x="853439" y="4838080"/>
                <a:ext cx="528988" cy="813753"/>
                <a:chOff x="2105422" y="3449858"/>
                <a:chExt cx="1600449" cy="2462013"/>
              </a:xfrm>
              <a:solidFill>
                <a:schemeClr val="accent5">
                  <a:lumMod val="60000"/>
                  <a:lumOff val="40000"/>
                </a:schemeClr>
              </a:solidFill>
            </p:grpSpPr>
            <p:sp>
              <p:nvSpPr>
                <p:cNvPr id="289" name="Rectangle 4"/>
                <p:cNvSpPr/>
                <p:nvPr/>
              </p:nvSpPr>
              <p:spPr>
                <a:xfrm rot="19895989">
                  <a:off x="2105422" y="3612648"/>
                  <a:ext cx="1600449" cy="2299223"/>
                </a:xfrm>
                <a:custGeom>
                  <a:avLst/>
                  <a:gdLst>
                    <a:gd name="connsiteX0" fmla="*/ 0 w 1615440"/>
                    <a:gd name="connsiteY0" fmla="*/ 0 h 1005511"/>
                    <a:gd name="connsiteX1" fmla="*/ 1615440 w 1615440"/>
                    <a:gd name="connsiteY1" fmla="*/ 0 h 1005511"/>
                    <a:gd name="connsiteX2" fmla="*/ 1615440 w 1615440"/>
                    <a:gd name="connsiteY2" fmla="*/ 1005511 h 1005511"/>
                    <a:gd name="connsiteX3" fmla="*/ 0 w 1615440"/>
                    <a:gd name="connsiteY3" fmla="*/ 1005511 h 1005511"/>
                    <a:gd name="connsiteX4" fmla="*/ 0 w 1615440"/>
                    <a:gd name="connsiteY4" fmla="*/ 0 h 1005511"/>
                    <a:gd name="connsiteX0-1" fmla="*/ 0 w 1615440"/>
                    <a:gd name="connsiteY0-2" fmla="*/ 328448 h 1333959"/>
                    <a:gd name="connsiteX1-3" fmla="*/ 1113041 w 1615440"/>
                    <a:gd name="connsiteY1-4" fmla="*/ 0 h 1333959"/>
                    <a:gd name="connsiteX2-5" fmla="*/ 1615440 w 1615440"/>
                    <a:gd name="connsiteY2-6" fmla="*/ 328448 h 1333959"/>
                    <a:gd name="connsiteX3-7" fmla="*/ 1615440 w 1615440"/>
                    <a:gd name="connsiteY3-8" fmla="*/ 1333959 h 1333959"/>
                    <a:gd name="connsiteX4-9" fmla="*/ 0 w 1615440"/>
                    <a:gd name="connsiteY4-10" fmla="*/ 1333959 h 1333959"/>
                    <a:gd name="connsiteX5" fmla="*/ 0 w 1615440"/>
                    <a:gd name="connsiteY5" fmla="*/ 328448 h 1333959"/>
                    <a:gd name="connsiteX0-11" fmla="*/ 0 w 1615440"/>
                    <a:gd name="connsiteY0-12" fmla="*/ 328448 h 1333959"/>
                    <a:gd name="connsiteX1-13" fmla="*/ 1113041 w 1615440"/>
                    <a:gd name="connsiteY1-14" fmla="*/ 0 h 1333959"/>
                    <a:gd name="connsiteX2-15" fmla="*/ 1615440 w 1615440"/>
                    <a:gd name="connsiteY2-16" fmla="*/ 328448 h 1333959"/>
                    <a:gd name="connsiteX3-17" fmla="*/ 1615440 w 1615440"/>
                    <a:gd name="connsiteY3-18" fmla="*/ 1333959 h 1333959"/>
                    <a:gd name="connsiteX4-19" fmla="*/ 0 w 1615440"/>
                    <a:gd name="connsiteY4-20" fmla="*/ 1333959 h 1333959"/>
                    <a:gd name="connsiteX5-21" fmla="*/ 0 w 1615440"/>
                    <a:gd name="connsiteY5-22" fmla="*/ 328448 h 1333959"/>
                    <a:gd name="connsiteX0-23" fmla="*/ 0 w 1761328"/>
                    <a:gd name="connsiteY0-24" fmla="*/ 328448 h 1333959"/>
                    <a:gd name="connsiteX1-25" fmla="*/ 1113041 w 1761328"/>
                    <a:gd name="connsiteY1-26" fmla="*/ 0 h 1333959"/>
                    <a:gd name="connsiteX2-27" fmla="*/ 1761328 w 1761328"/>
                    <a:gd name="connsiteY2-28" fmla="*/ 152286 h 1333959"/>
                    <a:gd name="connsiteX3-29" fmla="*/ 1615440 w 1761328"/>
                    <a:gd name="connsiteY3-30" fmla="*/ 1333959 h 1333959"/>
                    <a:gd name="connsiteX4-31" fmla="*/ 0 w 1761328"/>
                    <a:gd name="connsiteY4-32" fmla="*/ 1333959 h 1333959"/>
                    <a:gd name="connsiteX5-33" fmla="*/ 0 w 1761328"/>
                    <a:gd name="connsiteY5-34" fmla="*/ 328448 h 1333959"/>
                    <a:gd name="connsiteX0-35" fmla="*/ 0 w 1761328"/>
                    <a:gd name="connsiteY0-36" fmla="*/ 329522 h 1335033"/>
                    <a:gd name="connsiteX1-37" fmla="*/ 1113041 w 1761328"/>
                    <a:gd name="connsiteY1-38" fmla="*/ 1074 h 1335033"/>
                    <a:gd name="connsiteX2-39" fmla="*/ 1761328 w 1761328"/>
                    <a:gd name="connsiteY2-40" fmla="*/ 153360 h 1335033"/>
                    <a:gd name="connsiteX3-41" fmla="*/ 1615440 w 1761328"/>
                    <a:gd name="connsiteY3-42" fmla="*/ 1335033 h 1335033"/>
                    <a:gd name="connsiteX4-43" fmla="*/ 0 w 1761328"/>
                    <a:gd name="connsiteY4-44" fmla="*/ 1335033 h 1335033"/>
                    <a:gd name="connsiteX5-45" fmla="*/ 0 w 1761328"/>
                    <a:gd name="connsiteY5-46" fmla="*/ 329522 h 1335033"/>
                    <a:gd name="connsiteX0-47" fmla="*/ 0 w 1761328"/>
                    <a:gd name="connsiteY0-48" fmla="*/ 334146 h 1339657"/>
                    <a:gd name="connsiteX1-49" fmla="*/ 1107013 w 1761328"/>
                    <a:gd name="connsiteY1-50" fmla="*/ 1036 h 1339657"/>
                    <a:gd name="connsiteX2-51" fmla="*/ 1761328 w 1761328"/>
                    <a:gd name="connsiteY2-52" fmla="*/ 157984 h 1339657"/>
                    <a:gd name="connsiteX3-53" fmla="*/ 1615440 w 1761328"/>
                    <a:gd name="connsiteY3-54" fmla="*/ 1339657 h 1339657"/>
                    <a:gd name="connsiteX4-55" fmla="*/ 0 w 1761328"/>
                    <a:gd name="connsiteY4-56" fmla="*/ 1339657 h 1339657"/>
                    <a:gd name="connsiteX5-57" fmla="*/ 0 w 1761328"/>
                    <a:gd name="connsiteY5-58" fmla="*/ 334146 h 1339657"/>
                    <a:gd name="connsiteX0-59" fmla="*/ 0 w 2264949"/>
                    <a:gd name="connsiteY0-60" fmla="*/ 334146 h 1339657"/>
                    <a:gd name="connsiteX1-61" fmla="*/ 1107013 w 2264949"/>
                    <a:gd name="connsiteY1-62" fmla="*/ 1036 h 1339657"/>
                    <a:gd name="connsiteX2-63" fmla="*/ 1761328 w 2264949"/>
                    <a:gd name="connsiteY2-64" fmla="*/ 157984 h 1339657"/>
                    <a:gd name="connsiteX3-65" fmla="*/ 2264909 w 2264949"/>
                    <a:gd name="connsiteY3-66" fmla="*/ 135589 h 1339657"/>
                    <a:gd name="connsiteX4-67" fmla="*/ 1615440 w 2264949"/>
                    <a:gd name="connsiteY4-68" fmla="*/ 1339657 h 1339657"/>
                    <a:gd name="connsiteX5-69" fmla="*/ 0 w 2264949"/>
                    <a:gd name="connsiteY5-70" fmla="*/ 1339657 h 1339657"/>
                    <a:gd name="connsiteX6" fmla="*/ 0 w 2264949"/>
                    <a:gd name="connsiteY6" fmla="*/ 334146 h 1339657"/>
                    <a:gd name="connsiteX0-71" fmla="*/ 0 w 2264974"/>
                    <a:gd name="connsiteY0-72" fmla="*/ 334146 h 1339657"/>
                    <a:gd name="connsiteX1-73" fmla="*/ 1107013 w 2264974"/>
                    <a:gd name="connsiteY1-74" fmla="*/ 1036 h 1339657"/>
                    <a:gd name="connsiteX2-75" fmla="*/ 1761328 w 2264974"/>
                    <a:gd name="connsiteY2-76" fmla="*/ 157984 h 1339657"/>
                    <a:gd name="connsiteX3-77" fmla="*/ 2264909 w 2264974"/>
                    <a:gd name="connsiteY3-78" fmla="*/ 135589 h 1339657"/>
                    <a:gd name="connsiteX4-79" fmla="*/ 1615440 w 2264974"/>
                    <a:gd name="connsiteY4-80" fmla="*/ 1339657 h 1339657"/>
                    <a:gd name="connsiteX5-81" fmla="*/ 0 w 2264974"/>
                    <a:gd name="connsiteY5-82" fmla="*/ 1339657 h 1339657"/>
                    <a:gd name="connsiteX6-83" fmla="*/ 0 w 2264974"/>
                    <a:gd name="connsiteY6-84" fmla="*/ 334146 h 1339657"/>
                    <a:gd name="connsiteX0-85" fmla="*/ 0 w 2263609"/>
                    <a:gd name="connsiteY0-86" fmla="*/ 334146 h 1339657"/>
                    <a:gd name="connsiteX1-87" fmla="*/ 1107013 w 2263609"/>
                    <a:gd name="connsiteY1-88" fmla="*/ 1036 h 1339657"/>
                    <a:gd name="connsiteX2-89" fmla="*/ 1761328 w 2263609"/>
                    <a:gd name="connsiteY2-90" fmla="*/ 157984 h 1339657"/>
                    <a:gd name="connsiteX3-91" fmla="*/ 2263543 w 2263609"/>
                    <a:gd name="connsiteY3-92" fmla="*/ 124899 h 1339657"/>
                    <a:gd name="connsiteX4-93" fmla="*/ 1615440 w 2263609"/>
                    <a:gd name="connsiteY4-94" fmla="*/ 1339657 h 1339657"/>
                    <a:gd name="connsiteX5-95" fmla="*/ 0 w 2263609"/>
                    <a:gd name="connsiteY5-96" fmla="*/ 1339657 h 1339657"/>
                    <a:gd name="connsiteX6-97" fmla="*/ 0 w 2263609"/>
                    <a:gd name="connsiteY6-98" fmla="*/ 334146 h 1339657"/>
                    <a:gd name="connsiteX0-99" fmla="*/ 0 w 2338660"/>
                    <a:gd name="connsiteY0-100" fmla="*/ 334146 h 1339657"/>
                    <a:gd name="connsiteX1-101" fmla="*/ 1107013 w 2338660"/>
                    <a:gd name="connsiteY1-102" fmla="*/ 1036 h 1339657"/>
                    <a:gd name="connsiteX2-103" fmla="*/ 1761328 w 2338660"/>
                    <a:gd name="connsiteY2-104" fmla="*/ 157984 h 1339657"/>
                    <a:gd name="connsiteX3-105" fmla="*/ 2263543 w 2338660"/>
                    <a:gd name="connsiteY3-106" fmla="*/ 124899 h 1339657"/>
                    <a:gd name="connsiteX4-107" fmla="*/ 2332480 w 2338660"/>
                    <a:gd name="connsiteY4-108" fmla="*/ 409418 h 1339657"/>
                    <a:gd name="connsiteX5-109" fmla="*/ 1615440 w 2338660"/>
                    <a:gd name="connsiteY5-110" fmla="*/ 1339657 h 1339657"/>
                    <a:gd name="connsiteX6-111" fmla="*/ 0 w 2338660"/>
                    <a:gd name="connsiteY6-112" fmla="*/ 1339657 h 1339657"/>
                    <a:gd name="connsiteX7" fmla="*/ 0 w 2338660"/>
                    <a:gd name="connsiteY7" fmla="*/ 334146 h 1339657"/>
                    <a:gd name="connsiteX0-113" fmla="*/ 0 w 2375633"/>
                    <a:gd name="connsiteY0-114" fmla="*/ 334146 h 1339657"/>
                    <a:gd name="connsiteX1-115" fmla="*/ 1107013 w 2375633"/>
                    <a:gd name="connsiteY1-116" fmla="*/ 1036 h 1339657"/>
                    <a:gd name="connsiteX2-117" fmla="*/ 1761328 w 2375633"/>
                    <a:gd name="connsiteY2-118" fmla="*/ 157984 h 1339657"/>
                    <a:gd name="connsiteX3-119" fmla="*/ 2263543 w 2375633"/>
                    <a:gd name="connsiteY3-120" fmla="*/ 124899 h 1339657"/>
                    <a:gd name="connsiteX4-121" fmla="*/ 2332480 w 2375633"/>
                    <a:gd name="connsiteY4-122" fmla="*/ 409418 h 1339657"/>
                    <a:gd name="connsiteX5-123" fmla="*/ 1615440 w 2375633"/>
                    <a:gd name="connsiteY5-124" fmla="*/ 1339657 h 1339657"/>
                    <a:gd name="connsiteX6-125" fmla="*/ 0 w 2375633"/>
                    <a:gd name="connsiteY6-126" fmla="*/ 1339657 h 1339657"/>
                    <a:gd name="connsiteX7-127" fmla="*/ 0 w 2375633"/>
                    <a:gd name="connsiteY7-128" fmla="*/ 334146 h 1339657"/>
                    <a:gd name="connsiteX0-129" fmla="*/ 0 w 2404667"/>
                    <a:gd name="connsiteY0-130" fmla="*/ 334146 h 1339657"/>
                    <a:gd name="connsiteX1-131" fmla="*/ 1107013 w 2404667"/>
                    <a:gd name="connsiteY1-132" fmla="*/ 1036 h 1339657"/>
                    <a:gd name="connsiteX2-133" fmla="*/ 1761328 w 2404667"/>
                    <a:gd name="connsiteY2-134" fmla="*/ 157984 h 1339657"/>
                    <a:gd name="connsiteX3-135" fmla="*/ 2263543 w 2404667"/>
                    <a:gd name="connsiteY3-136" fmla="*/ 124899 h 1339657"/>
                    <a:gd name="connsiteX4-137" fmla="*/ 2332480 w 2404667"/>
                    <a:gd name="connsiteY4-138" fmla="*/ 409418 h 1339657"/>
                    <a:gd name="connsiteX5-139" fmla="*/ 1615440 w 2404667"/>
                    <a:gd name="connsiteY5-140" fmla="*/ 1339657 h 1339657"/>
                    <a:gd name="connsiteX6-141" fmla="*/ 0 w 2404667"/>
                    <a:gd name="connsiteY6-142" fmla="*/ 1339657 h 1339657"/>
                    <a:gd name="connsiteX7-143" fmla="*/ 0 w 2404667"/>
                    <a:gd name="connsiteY7-144" fmla="*/ 334146 h 1339657"/>
                    <a:gd name="connsiteX0-145" fmla="*/ 0 w 2390036"/>
                    <a:gd name="connsiteY0-146" fmla="*/ 334146 h 1339657"/>
                    <a:gd name="connsiteX1-147" fmla="*/ 1107013 w 2390036"/>
                    <a:gd name="connsiteY1-148" fmla="*/ 1036 h 1339657"/>
                    <a:gd name="connsiteX2-149" fmla="*/ 1761328 w 2390036"/>
                    <a:gd name="connsiteY2-150" fmla="*/ 157984 h 1339657"/>
                    <a:gd name="connsiteX3-151" fmla="*/ 2220786 w 2390036"/>
                    <a:gd name="connsiteY3-152" fmla="*/ 130361 h 1339657"/>
                    <a:gd name="connsiteX4-153" fmla="*/ 2332480 w 2390036"/>
                    <a:gd name="connsiteY4-154" fmla="*/ 409418 h 1339657"/>
                    <a:gd name="connsiteX5-155" fmla="*/ 1615440 w 2390036"/>
                    <a:gd name="connsiteY5-156" fmla="*/ 1339657 h 1339657"/>
                    <a:gd name="connsiteX6-157" fmla="*/ 0 w 2390036"/>
                    <a:gd name="connsiteY6-158" fmla="*/ 1339657 h 1339657"/>
                    <a:gd name="connsiteX7-159" fmla="*/ 0 w 2390036"/>
                    <a:gd name="connsiteY7-160" fmla="*/ 334146 h 1339657"/>
                    <a:gd name="connsiteX0-161" fmla="*/ 0 w 2413562"/>
                    <a:gd name="connsiteY0-162" fmla="*/ 334146 h 1339657"/>
                    <a:gd name="connsiteX1-163" fmla="*/ 1107013 w 2413562"/>
                    <a:gd name="connsiteY1-164" fmla="*/ 1036 h 1339657"/>
                    <a:gd name="connsiteX2-165" fmla="*/ 1761328 w 2413562"/>
                    <a:gd name="connsiteY2-166" fmla="*/ 157984 h 1339657"/>
                    <a:gd name="connsiteX3-167" fmla="*/ 2220786 w 2413562"/>
                    <a:gd name="connsiteY3-168" fmla="*/ 130361 h 1339657"/>
                    <a:gd name="connsiteX4-169" fmla="*/ 2332480 w 2413562"/>
                    <a:gd name="connsiteY4-170" fmla="*/ 409418 h 1339657"/>
                    <a:gd name="connsiteX5-171" fmla="*/ 1615440 w 2413562"/>
                    <a:gd name="connsiteY5-172" fmla="*/ 1339657 h 1339657"/>
                    <a:gd name="connsiteX6-173" fmla="*/ 0 w 2413562"/>
                    <a:gd name="connsiteY6-174" fmla="*/ 1339657 h 1339657"/>
                    <a:gd name="connsiteX7-175" fmla="*/ 0 w 2413562"/>
                    <a:gd name="connsiteY7-176" fmla="*/ 334146 h 1339657"/>
                    <a:gd name="connsiteX0-177" fmla="*/ 0 w 2413562"/>
                    <a:gd name="connsiteY0-178" fmla="*/ 334146 h 1339657"/>
                    <a:gd name="connsiteX1-179" fmla="*/ 1107013 w 2413562"/>
                    <a:gd name="connsiteY1-180" fmla="*/ 1036 h 1339657"/>
                    <a:gd name="connsiteX2-181" fmla="*/ 1761328 w 2413562"/>
                    <a:gd name="connsiteY2-182" fmla="*/ 157984 h 1339657"/>
                    <a:gd name="connsiteX3-183" fmla="*/ 2220786 w 2413562"/>
                    <a:gd name="connsiteY3-184" fmla="*/ 130361 h 1339657"/>
                    <a:gd name="connsiteX4-185" fmla="*/ 2332480 w 2413562"/>
                    <a:gd name="connsiteY4-186" fmla="*/ 409418 h 1339657"/>
                    <a:gd name="connsiteX5-187" fmla="*/ 1615440 w 2413562"/>
                    <a:gd name="connsiteY5-188" fmla="*/ 1339657 h 1339657"/>
                    <a:gd name="connsiteX6-189" fmla="*/ 0 w 2413562"/>
                    <a:gd name="connsiteY6-190" fmla="*/ 1339657 h 1339657"/>
                    <a:gd name="connsiteX7-191" fmla="*/ 0 w 2413562"/>
                    <a:gd name="connsiteY7-192" fmla="*/ 334146 h 1339657"/>
                    <a:gd name="connsiteX0-193" fmla="*/ 0 w 2416333"/>
                    <a:gd name="connsiteY0-194" fmla="*/ 334146 h 1339657"/>
                    <a:gd name="connsiteX1-195" fmla="*/ 1107013 w 2416333"/>
                    <a:gd name="connsiteY1-196" fmla="*/ 1036 h 1339657"/>
                    <a:gd name="connsiteX2-197" fmla="*/ 1761328 w 2416333"/>
                    <a:gd name="connsiteY2-198" fmla="*/ 157984 h 1339657"/>
                    <a:gd name="connsiteX3-199" fmla="*/ 2227379 w 2416333"/>
                    <a:gd name="connsiteY3-200" fmla="*/ 96927 h 1339657"/>
                    <a:gd name="connsiteX4-201" fmla="*/ 2332480 w 2416333"/>
                    <a:gd name="connsiteY4-202" fmla="*/ 409418 h 1339657"/>
                    <a:gd name="connsiteX5-203" fmla="*/ 1615440 w 2416333"/>
                    <a:gd name="connsiteY5-204" fmla="*/ 1339657 h 1339657"/>
                    <a:gd name="connsiteX6-205" fmla="*/ 0 w 2416333"/>
                    <a:gd name="connsiteY6-206" fmla="*/ 1339657 h 1339657"/>
                    <a:gd name="connsiteX7-207" fmla="*/ 0 w 2416333"/>
                    <a:gd name="connsiteY7-208" fmla="*/ 334146 h 1339657"/>
                    <a:gd name="connsiteX0-209" fmla="*/ 0 w 2416333"/>
                    <a:gd name="connsiteY0-210" fmla="*/ 334146 h 1339657"/>
                    <a:gd name="connsiteX1-211" fmla="*/ 1107013 w 2416333"/>
                    <a:gd name="connsiteY1-212" fmla="*/ 1036 h 1339657"/>
                    <a:gd name="connsiteX2-213" fmla="*/ 1761328 w 2416333"/>
                    <a:gd name="connsiteY2-214" fmla="*/ 157984 h 1339657"/>
                    <a:gd name="connsiteX3-215" fmla="*/ 2227379 w 2416333"/>
                    <a:gd name="connsiteY3-216" fmla="*/ 96927 h 1339657"/>
                    <a:gd name="connsiteX4-217" fmla="*/ 2332480 w 2416333"/>
                    <a:gd name="connsiteY4-218" fmla="*/ 409418 h 1339657"/>
                    <a:gd name="connsiteX5-219" fmla="*/ 1615440 w 2416333"/>
                    <a:gd name="connsiteY5-220" fmla="*/ 1339657 h 1339657"/>
                    <a:gd name="connsiteX6-221" fmla="*/ 0 w 2416333"/>
                    <a:gd name="connsiteY6-222" fmla="*/ 1339657 h 1339657"/>
                    <a:gd name="connsiteX7-223" fmla="*/ 0 w 2416333"/>
                    <a:gd name="connsiteY7-224" fmla="*/ 334146 h 1339657"/>
                    <a:gd name="connsiteX0-225" fmla="*/ 0 w 2407265"/>
                    <a:gd name="connsiteY0-226" fmla="*/ 334146 h 1339657"/>
                    <a:gd name="connsiteX1-227" fmla="*/ 1107013 w 2407265"/>
                    <a:gd name="connsiteY1-228" fmla="*/ 1036 h 1339657"/>
                    <a:gd name="connsiteX2-229" fmla="*/ 1761328 w 2407265"/>
                    <a:gd name="connsiteY2-230" fmla="*/ 157984 h 1339657"/>
                    <a:gd name="connsiteX3-231" fmla="*/ 2227379 w 2407265"/>
                    <a:gd name="connsiteY3-232" fmla="*/ 96927 h 1339657"/>
                    <a:gd name="connsiteX4-233" fmla="*/ 2332480 w 2407265"/>
                    <a:gd name="connsiteY4-234" fmla="*/ 409418 h 1339657"/>
                    <a:gd name="connsiteX5-235" fmla="*/ 1615440 w 2407265"/>
                    <a:gd name="connsiteY5-236" fmla="*/ 1339657 h 1339657"/>
                    <a:gd name="connsiteX6-237" fmla="*/ 0 w 2407265"/>
                    <a:gd name="connsiteY6-238" fmla="*/ 1339657 h 1339657"/>
                    <a:gd name="connsiteX7-239" fmla="*/ 0 w 2407265"/>
                    <a:gd name="connsiteY7-240" fmla="*/ 334146 h 1339657"/>
                    <a:gd name="connsiteX0-241" fmla="*/ 0 w 2407265"/>
                    <a:gd name="connsiteY0-242" fmla="*/ 334146 h 1339657"/>
                    <a:gd name="connsiteX1-243" fmla="*/ 1107013 w 2407265"/>
                    <a:gd name="connsiteY1-244" fmla="*/ 1036 h 1339657"/>
                    <a:gd name="connsiteX2-245" fmla="*/ 1761328 w 2407265"/>
                    <a:gd name="connsiteY2-246" fmla="*/ 157984 h 1339657"/>
                    <a:gd name="connsiteX3-247" fmla="*/ 2227379 w 2407265"/>
                    <a:gd name="connsiteY3-248" fmla="*/ 96927 h 1339657"/>
                    <a:gd name="connsiteX4-249" fmla="*/ 2332480 w 2407265"/>
                    <a:gd name="connsiteY4-250" fmla="*/ 409418 h 1339657"/>
                    <a:gd name="connsiteX5-251" fmla="*/ 1733081 w 2407265"/>
                    <a:gd name="connsiteY5-252" fmla="*/ 602182 h 1339657"/>
                    <a:gd name="connsiteX6-253" fmla="*/ 0 w 2407265"/>
                    <a:gd name="connsiteY6-254" fmla="*/ 1339657 h 1339657"/>
                    <a:gd name="connsiteX7-255" fmla="*/ 0 w 2407265"/>
                    <a:gd name="connsiteY7-256" fmla="*/ 334146 h 1339657"/>
                    <a:gd name="connsiteX0-257" fmla="*/ 0 w 2407265"/>
                    <a:gd name="connsiteY0-258" fmla="*/ 334146 h 1339657"/>
                    <a:gd name="connsiteX1-259" fmla="*/ 1107013 w 2407265"/>
                    <a:gd name="connsiteY1-260" fmla="*/ 1036 h 1339657"/>
                    <a:gd name="connsiteX2-261" fmla="*/ 1761328 w 2407265"/>
                    <a:gd name="connsiteY2-262" fmla="*/ 157984 h 1339657"/>
                    <a:gd name="connsiteX3-263" fmla="*/ 2227379 w 2407265"/>
                    <a:gd name="connsiteY3-264" fmla="*/ 96927 h 1339657"/>
                    <a:gd name="connsiteX4-265" fmla="*/ 2332480 w 2407265"/>
                    <a:gd name="connsiteY4-266" fmla="*/ 409418 h 1339657"/>
                    <a:gd name="connsiteX5-267" fmla="*/ 1733081 w 2407265"/>
                    <a:gd name="connsiteY5-268" fmla="*/ 602182 h 1339657"/>
                    <a:gd name="connsiteX6-269" fmla="*/ 0 w 2407265"/>
                    <a:gd name="connsiteY6-270" fmla="*/ 1339657 h 1339657"/>
                    <a:gd name="connsiteX7-271" fmla="*/ 0 w 2407265"/>
                    <a:gd name="connsiteY7-272" fmla="*/ 334146 h 1339657"/>
                    <a:gd name="connsiteX0-273" fmla="*/ 0 w 2407265"/>
                    <a:gd name="connsiteY0-274" fmla="*/ 334146 h 1339657"/>
                    <a:gd name="connsiteX1-275" fmla="*/ 1107013 w 2407265"/>
                    <a:gd name="connsiteY1-276" fmla="*/ 1036 h 1339657"/>
                    <a:gd name="connsiteX2-277" fmla="*/ 1761328 w 2407265"/>
                    <a:gd name="connsiteY2-278" fmla="*/ 157984 h 1339657"/>
                    <a:gd name="connsiteX3-279" fmla="*/ 2227379 w 2407265"/>
                    <a:gd name="connsiteY3-280" fmla="*/ 96927 h 1339657"/>
                    <a:gd name="connsiteX4-281" fmla="*/ 2332480 w 2407265"/>
                    <a:gd name="connsiteY4-282" fmla="*/ 409418 h 1339657"/>
                    <a:gd name="connsiteX5-283" fmla="*/ 1729784 w 2407265"/>
                    <a:gd name="connsiteY5-284" fmla="*/ 618899 h 1339657"/>
                    <a:gd name="connsiteX6-285" fmla="*/ 0 w 2407265"/>
                    <a:gd name="connsiteY6-286" fmla="*/ 1339657 h 1339657"/>
                    <a:gd name="connsiteX7-287" fmla="*/ 0 w 2407265"/>
                    <a:gd name="connsiteY7-288" fmla="*/ 334146 h 1339657"/>
                    <a:gd name="connsiteX0-289" fmla="*/ 0 w 2407265"/>
                    <a:gd name="connsiteY0-290" fmla="*/ 334146 h 1339657"/>
                    <a:gd name="connsiteX1-291" fmla="*/ 1107013 w 2407265"/>
                    <a:gd name="connsiteY1-292" fmla="*/ 1036 h 1339657"/>
                    <a:gd name="connsiteX2-293" fmla="*/ 1761328 w 2407265"/>
                    <a:gd name="connsiteY2-294" fmla="*/ 157984 h 1339657"/>
                    <a:gd name="connsiteX3-295" fmla="*/ 2227379 w 2407265"/>
                    <a:gd name="connsiteY3-296" fmla="*/ 96927 h 1339657"/>
                    <a:gd name="connsiteX4-297" fmla="*/ 2332480 w 2407265"/>
                    <a:gd name="connsiteY4-298" fmla="*/ 409418 h 1339657"/>
                    <a:gd name="connsiteX5-299" fmla="*/ 1729784 w 2407265"/>
                    <a:gd name="connsiteY5-300" fmla="*/ 618899 h 1339657"/>
                    <a:gd name="connsiteX6-301" fmla="*/ 0 w 2407265"/>
                    <a:gd name="connsiteY6-302" fmla="*/ 1339657 h 1339657"/>
                    <a:gd name="connsiteX7-303" fmla="*/ 0 w 2407265"/>
                    <a:gd name="connsiteY7-304" fmla="*/ 334146 h 1339657"/>
                    <a:gd name="connsiteX0-305" fmla="*/ 0 w 2407265"/>
                    <a:gd name="connsiteY0-306" fmla="*/ 334146 h 1339657"/>
                    <a:gd name="connsiteX1-307" fmla="*/ 1107013 w 2407265"/>
                    <a:gd name="connsiteY1-308" fmla="*/ 1036 h 1339657"/>
                    <a:gd name="connsiteX2-309" fmla="*/ 1761328 w 2407265"/>
                    <a:gd name="connsiteY2-310" fmla="*/ 157984 h 1339657"/>
                    <a:gd name="connsiteX3-311" fmla="*/ 2227379 w 2407265"/>
                    <a:gd name="connsiteY3-312" fmla="*/ 96927 h 1339657"/>
                    <a:gd name="connsiteX4-313" fmla="*/ 2332480 w 2407265"/>
                    <a:gd name="connsiteY4-314" fmla="*/ 409418 h 1339657"/>
                    <a:gd name="connsiteX5-315" fmla="*/ 1729784 w 2407265"/>
                    <a:gd name="connsiteY5-316" fmla="*/ 618899 h 1339657"/>
                    <a:gd name="connsiteX6-317" fmla="*/ 0 w 2407265"/>
                    <a:gd name="connsiteY6-318" fmla="*/ 1339657 h 1339657"/>
                    <a:gd name="connsiteX7-319" fmla="*/ 0 w 2407265"/>
                    <a:gd name="connsiteY7-320" fmla="*/ 334146 h 1339657"/>
                    <a:gd name="connsiteX0-321" fmla="*/ 0 w 2407265"/>
                    <a:gd name="connsiteY0-322" fmla="*/ 334146 h 1339657"/>
                    <a:gd name="connsiteX1-323" fmla="*/ 1107013 w 2407265"/>
                    <a:gd name="connsiteY1-324" fmla="*/ 1036 h 1339657"/>
                    <a:gd name="connsiteX2-325" fmla="*/ 1761328 w 2407265"/>
                    <a:gd name="connsiteY2-326" fmla="*/ 157984 h 1339657"/>
                    <a:gd name="connsiteX3-327" fmla="*/ 2227379 w 2407265"/>
                    <a:gd name="connsiteY3-328" fmla="*/ 96927 h 1339657"/>
                    <a:gd name="connsiteX4-329" fmla="*/ 2332480 w 2407265"/>
                    <a:gd name="connsiteY4-330" fmla="*/ 409418 h 1339657"/>
                    <a:gd name="connsiteX5-331" fmla="*/ 1745701 w 2407265"/>
                    <a:gd name="connsiteY5-332" fmla="*/ 573410 h 1339657"/>
                    <a:gd name="connsiteX6-333" fmla="*/ 0 w 2407265"/>
                    <a:gd name="connsiteY6-334" fmla="*/ 1339657 h 1339657"/>
                    <a:gd name="connsiteX7-335" fmla="*/ 0 w 2407265"/>
                    <a:gd name="connsiteY7-336" fmla="*/ 334146 h 1339657"/>
                    <a:gd name="connsiteX0-337" fmla="*/ 0 w 2407265"/>
                    <a:gd name="connsiteY0-338" fmla="*/ 334146 h 1339657"/>
                    <a:gd name="connsiteX1-339" fmla="*/ 1107013 w 2407265"/>
                    <a:gd name="connsiteY1-340" fmla="*/ 1036 h 1339657"/>
                    <a:gd name="connsiteX2-341" fmla="*/ 1761328 w 2407265"/>
                    <a:gd name="connsiteY2-342" fmla="*/ 157984 h 1339657"/>
                    <a:gd name="connsiteX3-343" fmla="*/ 2227379 w 2407265"/>
                    <a:gd name="connsiteY3-344" fmla="*/ 96927 h 1339657"/>
                    <a:gd name="connsiteX4-345" fmla="*/ 2332480 w 2407265"/>
                    <a:gd name="connsiteY4-346" fmla="*/ 409418 h 1339657"/>
                    <a:gd name="connsiteX5-347" fmla="*/ 1749797 w 2407265"/>
                    <a:gd name="connsiteY5-348" fmla="*/ 605479 h 1339657"/>
                    <a:gd name="connsiteX6-349" fmla="*/ 0 w 2407265"/>
                    <a:gd name="connsiteY6-350" fmla="*/ 1339657 h 1339657"/>
                    <a:gd name="connsiteX7-351" fmla="*/ 0 w 2407265"/>
                    <a:gd name="connsiteY7-352" fmla="*/ 334146 h 1339657"/>
                    <a:gd name="connsiteX0-353" fmla="*/ 0 w 2407265"/>
                    <a:gd name="connsiteY0-354" fmla="*/ 334146 h 1339657"/>
                    <a:gd name="connsiteX1-355" fmla="*/ 1107013 w 2407265"/>
                    <a:gd name="connsiteY1-356" fmla="*/ 1036 h 1339657"/>
                    <a:gd name="connsiteX2-357" fmla="*/ 1761328 w 2407265"/>
                    <a:gd name="connsiteY2-358" fmla="*/ 157984 h 1339657"/>
                    <a:gd name="connsiteX3-359" fmla="*/ 2227379 w 2407265"/>
                    <a:gd name="connsiteY3-360" fmla="*/ 96927 h 1339657"/>
                    <a:gd name="connsiteX4-361" fmla="*/ 2332480 w 2407265"/>
                    <a:gd name="connsiteY4-362" fmla="*/ 409418 h 1339657"/>
                    <a:gd name="connsiteX5-363" fmla="*/ 1749797 w 2407265"/>
                    <a:gd name="connsiteY5-364" fmla="*/ 605479 h 1339657"/>
                    <a:gd name="connsiteX6-365" fmla="*/ 0 w 2407265"/>
                    <a:gd name="connsiteY6-366" fmla="*/ 1339657 h 1339657"/>
                    <a:gd name="connsiteX7-367" fmla="*/ 0 w 2407265"/>
                    <a:gd name="connsiteY7-368" fmla="*/ 334146 h 1339657"/>
                    <a:gd name="connsiteX0-369" fmla="*/ 0 w 2407265"/>
                    <a:gd name="connsiteY0-370" fmla="*/ 334146 h 1339657"/>
                    <a:gd name="connsiteX1-371" fmla="*/ 1107013 w 2407265"/>
                    <a:gd name="connsiteY1-372" fmla="*/ 1036 h 1339657"/>
                    <a:gd name="connsiteX2-373" fmla="*/ 1761328 w 2407265"/>
                    <a:gd name="connsiteY2-374" fmla="*/ 157984 h 1339657"/>
                    <a:gd name="connsiteX3-375" fmla="*/ 2227379 w 2407265"/>
                    <a:gd name="connsiteY3-376" fmla="*/ 96927 h 1339657"/>
                    <a:gd name="connsiteX4-377" fmla="*/ 2332480 w 2407265"/>
                    <a:gd name="connsiteY4-378" fmla="*/ 409418 h 1339657"/>
                    <a:gd name="connsiteX5-379" fmla="*/ 1749797 w 2407265"/>
                    <a:gd name="connsiteY5-380" fmla="*/ 605479 h 1339657"/>
                    <a:gd name="connsiteX6-381" fmla="*/ 900563 w 2407265"/>
                    <a:gd name="connsiteY6-382" fmla="*/ 766153 h 1339657"/>
                    <a:gd name="connsiteX7-383" fmla="*/ 0 w 2407265"/>
                    <a:gd name="connsiteY7-384" fmla="*/ 1339657 h 1339657"/>
                    <a:gd name="connsiteX8" fmla="*/ 0 w 2407265"/>
                    <a:gd name="connsiteY8" fmla="*/ 334146 h 1339657"/>
                    <a:gd name="connsiteX0-385" fmla="*/ 0 w 2407265"/>
                    <a:gd name="connsiteY0-386" fmla="*/ 334146 h 1339657"/>
                    <a:gd name="connsiteX1-387" fmla="*/ 1107013 w 2407265"/>
                    <a:gd name="connsiteY1-388" fmla="*/ 1036 h 1339657"/>
                    <a:gd name="connsiteX2-389" fmla="*/ 1761328 w 2407265"/>
                    <a:gd name="connsiteY2-390" fmla="*/ 157984 h 1339657"/>
                    <a:gd name="connsiteX3-391" fmla="*/ 2227379 w 2407265"/>
                    <a:gd name="connsiteY3-392" fmla="*/ 96927 h 1339657"/>
                    <a:gd name="connsiteX4-393" fmla="*/ 2332480 w 2407265"/>
                    <a:gd name="connsiteY4-394" fmla="*/ 409418 h 1339657"/>
                    <a:gd name="connsiteX5-395" fmla="*/ 1749797 w 2407265"/>
                    <a:gd name="connsiteY5-396" fmla="*/ 605479 h 1339657"/>
                    <a:gd name="connsiteX6-397" fmla="*/ 900563 w 2407265"/>
                    <a:gd name="connsiteY6-398" fmla="*/ 766153 h 1339657"/>
                    <a:gd name="connsiteX7-399" fmla="*/ 0 w 2407265"/>
                    <a:gd name="connsiteY7-400" fmla="*/ 1339657 h 1339657"/>
                    <a:gd name="connsiteX8-401" fmla="*/ 0 w 2407265"/>
                    <a:gd name="connsiteY8-402" fmla="*/ 334146 h 1339657"/>
                    <a:gd name="connsiteX0-403" fmla="*/ 0 w 2407265"/>
                    <a:gd name="connsiteY0-404" fmla="*/ 334146 h 1339657"/>
                    <a:gd name="connsiteX1-405" fmla="*/ 1107013 w 2407265"/>
                    <a:gd name="connsiteY1-406" fmla="*/ 1036 h 1339657"/>
                    <a:gd name="connsiteX2-407" fmla="*/ 1761328 w 2407265"/>
                    <a:gd name="connsiteY2-408" fmla="*/ 157984 h 1339657"/>
                    <a:gd name="connsiteX3-409" fmla="*/ 2227379 w 2407265"/>
                    <a:gd name="connsiteY3-410" fmla="*/ 96927 h 1339657"/>
                    <a:gd name="connsiteX4-411" fmla="*/ 2332480 w 2407265"/>
                    <a:gd name="connsiteY4-412" fmla="*/ 409418 h 1339657"/>
                    <a:gd name="connsiteX5-413" fmla="*/ 1749797 w 2407265"/>
                    <a:gd name="connsiteY5-414" fmla="*/ 605479 h 1339657"/>
                    <a:gd name="connsiteX6-415" fmla="*/ 900563 w 2407265"/>
                    <a:gd name="connsiteY6-416" fmla="*/ 766153 h 1339657"/>
                    <a:gd name="connsiteX7-417" fmla="*/ 0 w 2407265"/>
                    <a:gd name="connsiteY7-418" fmla="*/ 1339657 h 1339657"/>
                    <a:gd name="connsiteX8-419" fmla="*/ 0 w 2407265"/>
                    <a:gd name="connsiteY8-420" fmla="*/ 334146 h 1339657"/>
                    <a:gd name="connsiteX0-421" fmla="*/ 0 w 2407265"/>
                    <a:gd name="connsiteY0-422" fmla="*/ 334146 h 1339657"/>
                    <a:gd name="connsiteX1-423" fmla="*/ 1107013 w 2407265"/>
                    <a:gd name="connsiteY1-424" fmla="*/ 1036 h 1339657"/>
                    <a:gd name="connsiteX2-425" fmla="*/ 1761328 w 2407265"/>
                    <a:gd name="connsiteY2-426" fmla="*/ 157984 h 1339657"/>
                    <a:gd name="connsiteX3-427" fmla="*/ 2227379 w 2407265"/>
                    <a:gd name="connsiteY3-428" fmla="*/ 96927 h 1339657"/>
                    <a:gd name="connsiteX4-429" fmla="*/ 2332480 w 2407265"/>
                    <a:gd name="connsiteY4-430" fmla="*/ 409418 h 1339657"/>
                    <a:gd name="connsiteX5-431" fmla="*/ 1749797 w 2407265"/>
                    <a:gd name="connsiteY5-432" fmla="*/ 605479 h 1339657"/>
                    <a:gd name="connsiteX6-433" fmla="*/ 900563 w 2407265"/>
                    <a:gd name="connsiteY6-434" fmla="*/ 766153 h 1339657"/>
                    <a:gd name="connsiteX7-435" fmla="*/ 0 w 2407265"/>
                    <a:gd name="connsiteY7-436" fmla="*/ 1339657 h 1339657"/>
                    <a:gd name="connsiteX8-437" fmla="*/ 0 w 2407265"/>
                    <a:gd name="connsiteY8-438" fmla="*/ 334146 h 1339657"/>
                    <a:gd name="connsiteX0-439" fmla="*/ 0 w 2407265"/>
                    <a:gd name="connsiteY0-440" fmla="*/ 334146 h 1339657"/>
                    <a:gd name="connsiteX1-441" fmla="*/ 1107013 w 2407265"/>
                    <a:gd name="connsiteY1-442" fmla="*/ 1036 h 1339657"/>
                    <a:gd name="connsiteX2-443" fmla="*/ 1761328 w 2407265"/>
                    <a:gd name="connsiteY2-444" fmla="*/ 157984 h 1339657"/>
                    <a:gd name="connsiteX3-445" fmla="*/ 2227379 w 2407265"/>
                    <a:gd name="connsiteY3-446" fmla="*/ 96927 h 1339657"/>
                    <a:gd name="connsiteX4-447" fmla="*/ 2332480 w 2407265"/>
                    <a:gd name="connsiteY4-448" fmla="*/ 409418 h 1339657"/>
                    <a:gd name="connsiteX5-449" fmla="*/ 1749797 w 2407265"/>
                    <a:gd name="connsiteY5-450" fmla="*/ 605479 h 1339657"/>
                    <a:gd name="connsiteX6-451" fmla="*/ 900563 w 2407265"/>
                    <a:gd name="connsiteY6-452" fmla="*/ 766153 h 1339657"/>
                    <a:gd name="connsiteX7-453" fmla="*/ 0 w 2407265"/>
                    <a:gd name="connsiteY7-454" fmla="*/ 1339657 h 1339657"/>
                    <a:gd name="connsiteX8-455" fmla="*/ 0 w 2407265"/>
                    <a:gd name="connsiteY8-456" fmla="*/ 334146 h 1339657"/>
                    <a:gd name="connsiteX0-457" fmla="*/ 0 w 2407265"/>
                    <a:gd name="connsiteY0-458" fmla="*/ 334146 h 1339657"/>
                    <a:gd name="connsiteX1-459" fmla="*/ 1107013 w 2407265"/>
                    <a:gd name="connsiteY1-460" fmla="*/ 1036 h 1339657"/>
                    <a:gd name="connsiteX2-461" fmla="*/ 1761328 w 2407265"/>
                    <a:gd name="connsiteY2-462" fmla="*/ 157984 h 1339657"/>
                    <a:gd name="connsiteX3-463" fmla="*/ 2227379 w 2407265"/>
                    <a:gd name="connsiteY3-464" fmla="*/ 96927 h 1339657"/>
                    <a:gd name="connsiteX4-465" fmla="*/ 2332480 w 2407265"/>
                    <a:gd name="connsiteY4-466" fmla="*/ 409418 h 1339657"/>
                    <a:gd name="connsiteX5-467" fmla="*/ 1749797 w 2407265"/>
                    <a:gd name="connsiteY5-468" fmla="*/ 605479 h 1339657"/>
                    <a:gd name="connsiteX6-469" fmla="*/ 900563 w 2407265"/>
                    <a:gd name="connsiteY6-470" fmla="*/ 766153 h 1339657"/>
                    <a:gd name="connsiteX7-471" fmla="*/ 0 w 2407265"/>
                    <a:gd name="connsiteY7-472" fmla="*/ 1339657 h 1339657"/>
                    <a:gd name="connsiteX8-473" fmla="*/ 0 w 2407265"/>
                    <a:gd name="connsiteY8-474" fmla="*/ 334146 h 1339657"/>
                    <a:gd name="connsiteX0-475" fmla="*/ 0 w 2407265"/>
                    <a:gd name="connsiteY0-476" fmla="*/ 334146 h 1339657"/>
                    <a:gd name="connsiteX1-477" fmla="*/ 1107013 w 2407265"/>
                    <a:gd name="connsiteY1-478" fmla="*/ 1036 h 1339657"/>
                    <a:gd name="connsiteX2-479" fmla="*/ 1761328 w 2407265"/>
                    <a:gd name="connsiteY2-480" fmla="*/ 157984 h 1339657"/>
                    <a:gd name="connsiteX3-481" fmla="*/ 2227379 w 2407265"/>
                    <a:gd name="connsiteY3-482" fmla="*/ 96927 h 1339657"/>
                    <a:gd name="connsiteX4-483" fmla="*/ 2332480 w 2407265"/>
                    <a:gd name="connsiteY4-484" fmla="*/ 409418 h 1339657"/>
                    <a:gd name="connsiteX5-485" fmla="*/ 1749797 w 2407265"/>
                    <a:gd name="connsiteY5-486" fmla="*/ 605479 h 1339657"/>
                    <a:gd name="connsiteX6-487" fmla="*/ 900563 w 2407265"/>
                    <a:gd name="connsiteY6-488" fmla="*/ 766153 h 1339657"/>
                    <a:gd name="connsiteX7-489" fmla="*/ 0 w 2407265"/>
                    <a:gd name="connsiteY7-490" fmla="*/ 1339657 h 1339657"/>
                    <a:gd name="connsiteX8-491" fmla="*/ 0 w 2407265"/>
                    <a:gd name="connsiteY8-492" fmla="*/ 334146 h 1339657"/>
                    <a:gd name="connsiteX0-493" fmla="*/ 0 w 2407265"/>
                    <a:gd name="connsiteY0-494" fmla="*/ 334146 h 1339657"/>
                    <a:gd name="connsiteX1-495" fmla="*/ 1107013 w 2407265"/>
                    <a:gd name="connsiteY1-496" fmla="*/ 1036 h 1339657"/>
                    <a:gd name="connsiteX2-497" fmla="*/ 1761328 w 2407265"/>
                    <a:gd name="connsiteY2-498" fmla="*/ 157984 h 1339657"/>
                    <a:gd name="connsiteX3-499" fmla="*/ 2227379 w 2407265"/>
                    <a:gd name="connsiteY3-500" fmla="*/ 96927 h 1339657"/>
                    <a:gd name="connsiteX4-501" fmla="*/ 2332480 w 2407265"/>
                    <a:gd name="connsiteY4-502" fmla="*/ 409418 h 1339657"/>
                    <a:gd name="connsiteX5-503" fmla="*/ 1749797 w 2407265"/>
                    <a:gd name="connsiteY5-504" fmla="*/ 605479 h 1339657"/>
                    <a:gd name="connsiteX6-505" fmla="*/ 900563 w 2407265"/>
                    <a:gd name="connsiteY6-506" fmla="*/ 766153 h 1339657"/>
                    <a:gd name="connsiteX7-507" fmla="*/ 0 w 2407265"/>
                    <a:gd name="connsiteY7-508" fmla="*/ 1339657 h 1339657"/>
                    <a:gd name="connsiteX8-509" fmla="*/ 0 w 2407265"/>
                    <a:gd name="connsiteY8-510" fmla="*/ 334146 h 1339657"/>
                    <a:gd name="connsiteX0-511" fmla="*/ 0 w 2407265"/>
                    <a:gd name="connsiteY0-512" fmla="*/ 334146 h 1347286"/>
                    <a:gd name="connsiteX1-513" fmla="*/ 1107013 w 2407265"/>
                    <a:gd name="connsiteY1-514" fmla="*/ 1036 h 1347286"/>
                    <a:gd name="connsiteX2-515" fmla="*/ 1761328 w 2407265"/>
                    <a:gd name="connsiteY2-516" fmla="*/ 157984 h 1347286"/>
                    <a:gd name="connsiteX3-517" fmla="*/ 2227379 w 2407265"/>
                    <a:gd name="connsiteY3-518" fmla="*/ 96927 h 1347286"/>
                    <a:gd name="connsiteX4-519" fmla="*/ 2332480 w 2407265"/>
                    <a:gd name="connsiteY4-520" fmla="*/ 409418 h 1347286"/>
                    <a:gd name="connsiteX5-521" fmla="*/ 1749797 w 2407265"/>
                    <a:gd name="connsiteY5-522" fmla="*/ 605479 h 1347286"/>
                    <a:gd name="connsiteX6-523" fmla="*/ 900563 w 2407265"/>
                    <a:gd name="connsiteY6-524" fmla="*/ 766153 h 1347286"/>
                    <a:gd name="connsiteX7-525" fmla="*/ 518514 w 2407265"/>
                    <a:gd name="connsiteY7-526" fmla="*/ 1347286 h 1347286"/>
                    <a:gd name="connsiteX8-527" fmla="*/ 0 w 2407265"/>
                    <a:gd name="connsiteY8-528" fmla="*/ 1339657 h 1347286"/>
                    <a:gd name="connsiteX9" fmla="*/ 0 w 2407265"/>
                    <a:gd name="connsiteY9" fmla="*/ 334146 h 1347286"/>
                    <a:gd name="connsiteX0-529" fmla="*/ 0 w 2407265"/>
                    <a:gd name="connsiteY0-530" fmla="*/ 334146 h 1353970"/>
                    <a:gd name="connsiteX1-531" fmla="*/ 1107013 w 2407265"/>
                    <a:gd name="connsiteY1-532" fmla="*/ 1036 h 1353970"/>
                    <a:gd name="connsiteX2-533" fmla="*/ 1761328 w 2407265"/>
                    <a:gd name="connsiteY2-534" fmla="*/ 157984 h 1353970"/>
                    <a:gd name="connsiteX3-535" fmla="*/ 2227379 w 2407265"/>
                    <a:gd name="connsiteY3-536" fmla="*/ 96927 h 1353970"/>
                    <a:gd name="connsiteX4-537" fmla="*/ 2332480 w 2407265"/>
                    <a:gd name="connsiteY4-538" fmla="*/ 409418 h 1353970"/>
                    <a:gd name="connsiteX5-539" fmla="*/ 1749797 w 2407265"/>
                    <a:gd name="connsiteY5-540" fmla="*/ 605479 h 1353970"/>
                    <a:gd name="connsiteX6-541" fmla="*/ 900563 w 2407265"/>
                    <a:gd name="connsiteY6-542" fmla="*/ 766153 h 1353970"/>
                    <a:gd name="connsiteX7-543" fmla="*/ 518514 w 2407265"/>
                    <a:gd name="connsiteY7-544" fmla="*/ 1347286 h 1353970"/>
                    <a:gd name="connsiteX8-545" fmla="*/ 0 w 2407265"/>
                    <a:gd name="connsiteY8-546" fmla="*/ 1339657 h 1353970"/>
                    <a:gd name="connsiteX9-547" fmla="*/ 0 w 2407265"/>
                    <a:gd name="connsiteY9-548" fmla="*/ 334146 h 1353970"/>
                    <a:gd name="connsiteX0-549" fmla="*/ 0 w 2407265"/>
                    <a:gd name="connsiteY0-550" fmla="*/ 334146 h 1353970"/>
                    <a:gd name="connsiteX1-551" fmla="*/ 1107013 w 2407265"/>
                    <a:gd name="connsiteY1-552" fmla="*/ 1036 h 1353970"/>
                    <a:gd name="connsiteX2-553" fmla="*/ 1761328 w 2407265"/>
                    <a:gd name="connsiteY2-554" fmla="*/ 157984 h 1353970"/>
                    <a:gd name="connsiteX3-555" fmla="*/ 2227379 w 2407265"/>
                    <a:gd name="connsiteY3-556" fmla="*/ 96927 h 1353970"/>
                    <a:gd name="connsiteX4-557" fmla="*/ 2332480 w 2407265"/>
                    <a:gd name="connsiteY4-558" fmla="*/ 409418 h 1353970"/>
                    <a:gd name="connsiteX5-559" fmla="*/ 1749797 w 2407265"/>
                    <a:gd name="connsiteY5-560" fmla="*/ 605479 h 1353970"/>
                    <a:gd name="connsiteX6-561" fmla="*/ 900563 w 2407265"/>
                    <a:gd name="connsiteY6-562" fmla="*/ 766153 h 1353970"/>
                    <a:gd name="connsiteX7-563" fmla="*/ 518514 w 2407265"/>
                    <a:gd name="connsiteY7-564" fmla="*/ 1347286 h 1353970"/>
                    <a:gd name="connsiteX8-565" fmla="*/ 0 w 2407265"/>
                    <a:gd name="connsiteY8-566" fmla="*/ 1339657 h 1353970"/>
                    <a:gd name="connsiteX9-567" fmla="*/ 0 w 2407265"/>
                    <a:gd name="connsiteY9-568" fmla="*/ 334146 h 1353970"/>
                    <a:gd name="connsiteX0-569" fmla="*/ 0 w 2407265"/>
                    <a:gd name="connsiteY0-570" fmla="*/ 334146 h 1348826"/>
                    <a:gd name="connsiteX1-571" fmla="*/ 1107013 w 2407265"/>
                    <a:gd name="connsiteY1-572" fmla="*/ 1036 h 1348826"/>
                    <a:gd name="connsiteX2-573" fmla="*/ 1761328 w 2407265"/>
                    <a:gd name="connsiteY2-574" fmla="*/ 157984 h 1348826"/>
                    <a:gd name="connsiteX3-575" fmla="*/ 2227379 w 2407265"/>
                    <a:gd name="connsiteY3-576" fmla="*/ 96927 h 1348826"/>
                    <a:gd name="connsiteX4-577" fmla="*/ 2332480 w 2407265"/>
                    <a:gd name="connsiteY4-578" fmla="*/ 409418 h 1348826"/>
                    <a:gd name="connsiteX5-579" fmla="*/ 1749797 w 2407265"/>
                    <a:gd name="connsiteY5-580" fmla="*/ 605479 h 1348826"/>
                    <a:gd name="connsiteX6-581" fmla="*/ 900563 w 2407265"/>
                    <a:gd name="connsiteY6-582" fmla="*/ 766153 h 1348826"/>
                    <a:gd name="connsiteX7-583" fmla="*/ 537163 w 2407265"/>
                    <a:gd name="connsiteY7-584" fmla="*/ 1323176 h 1348826"/>
                    <a:gd name="connsiteX8-585" fmla="*/ 0 w 2407265"/>
                    <a:gd name="connsiteY8-586" fmla="*/ 1339657 h 1348826"/>
                    <a:gd name="connsiteX9-587" fmla="*/ 0 w 2407265"/>
                    <a:gd name="connsiteY9-588" fmla="*/ 334146 h 1348826"/>
                    <a:gd name="connsiteX0-589" fmla="*/ 0 w 2407265"/>
                    <a:gd name="connsiteY0-590" fmla="*/ 334146 h 1348826"/>
                    <a:gd name="connsiteX1-591" fmla="*/ 1107013 w 2407265"/>
                    <a:gd name="connsiteY1-592" fmla="*/ 1036 h 1348826"/>
                    <a:gd name="connsiteX2-593" fmla="*/ 1761328 w 2407265"/>
                    <a:gd name="connsiteY2-594" fmla="*/ 157984 h 1348826"/>
                    <a:gd name="connsiteX3-595" fmla="*/ 2227379 w 2407265"/>
                    <a:gd name="connsiteY3-596" fmla="*/ 96927 h 1348826"/>
                    <a:gd name="connsiteX4-597" fmla="*/ 2332480 w 2407265"/>
                    <a:gd name="connsiteY4-598" fmla="*/ 409418 h 1348826"/>
                    <a:gd name="connsiteX5-599" fmla="*/ 1749797 w 2407265"/>
                    <a:gd name="connsiteY5-600" fmla="*/ 605479 h 1348826"/>
                    <a:gd name="connsiteX6-601" fmla="*/ 900563 w 2407265"/>
                    <a:gd name="connsiteY6-602" fmla="*/ 766153 h 1348826"/>
                    <a:gd name="connsiteX7-603" fmla="*/ 537163 w 2407265"/>
                    <a:gd name="connsiteY7-604" fmla="*/ 1323176 h 1348826"/>
                    <a:gd name="connsiteX8-605" fmla="*/ 0 w 2407265"/>
                    <a:gd name="connsiteY8-606" fmla="*/ 1339657 h 1348826"/>
                    <a:gd name="connsiteX9-607" fmla="*/ 0 w 2407265"/>
                    <a:gd name="connsiteY9-608" fmla="*/ 334146 h 1348826"/>
                    <a:gd name="connsiteX0-609" fmla="*/ 0 w 2407265"/>
                    <a:gd name="connsiteY0-610" fmla="*/ 334146 h 1348826"/>
                    <a:gd name="connsiteX1-611" fmla="*/ 1107013 w 2407265"/>
                    <a:gd name="connsiteY1-612" fmla="*/ 1036 h 1348826"/>
                    <a:gd name="connsiteX2-613" fmla="*/ 1761328 w 2407265"/>
                    <a:gd name="connsiteY2-614" fmla="*/ 157984 h 1348826"/>
                    <a:gd name="connsiteX3-615" fmla="*/ 2227379 w 2407265"/>
                    <a:gd name="connsiteY3-616" fmla="*/ 96927 h 1348826"/>
                    <a:gd name="connsiteX4-617" fmla="*/ 2332480 w 2407265"/>
                    <a:gd name="connsiteY4-618" fmla="*/ 409418 h 1348826"/>
                    <a:gd name="connsiteX5-619" fmla="*/ 1749797 w 2407265"/>
                    <a:gd name="connsiteY5-620" fmla="*/ 605479 h 1348826"/>
                    <a:gd name="connsiteX6-621" fmla="*/ 900563 w 2407265"/>
                    <a:gd name="connsiteY6-622" fmla="*/ 766153 h 1348826"/>
                    <a:gd name="connsiteX7-623" fmla="*/ 537163 w 2407265"/>
                    <a:gd name="connsiteY7-624" fmla="*/ 1323176 h 1348826"/>
                    <a:gd name="connsiteX8-625" fmla="*/ 0 w 2407265"/>
                    <a:gd name="connsiteY8-626" fmla="*/ 1339657 h 1348826"/>
                    <a:gd name="connsiteX9-627" fmla="*/ 0 w 2407265"/>
                    <a:gd name="connsiteY9-628" fmla="*/ 334146 h 1348826"/>
                    <a:gd name="connsiteX0-629" fmla="*/ 0 w 2407265"/>
                    <a:gd name="connsiteY0-630" fmla="*/ 334146 h 1348826"/>
                    <a:gd name="connsiteX1-631" fmla="*/ 1107013 w 2407265"/>
                    <a:gd name="connsiteY1-632" fmla="*/ 1036 h 1348826"/>
                    <a:gd name="connsiteX2-633" fmla="*/ 1761328 w 2407265"/>
                    <a:gd name="connsiteY2-634" fmla="*/ 157984 h 1348826"/>
                    <a:gd name="connsiteX3-635" fmla="*/ 2227379 w 2407265"/>
                    <a:gd name="connsiteY3-636" fmla="*/ 96927 h 1348826"/>
                    <a:gd name="connsiteX4-637" fmla="*/ 2332480 w 2407265"/>
                    <a:gd name="connsiteY4-638" fmla="*/ 409418 h 1348826"/>
                    <a:gd name="connsiteX5-639" fmla="*/ 1749797 w 2407265"/>
                    <a:gd name="connsiteY5-640" fmla="*/ 605479 h 1348826"/>
                    <a:gd name="connsiteX6-641" fmla="*/ 900563 w 2407265"/>
                    <a:gd name="connsiteY6-642" fmla="*/ 766153 h 1348826"/>
                    <a:gd name="connsiteX7-643" fmla="*/ 537163 w 2407265"/>
                    <a:gd name="connsiteY7-644" fmla="*/ 1323176 h 1348826"/>
                    <a:gd name="connsiteX8-645" fmla="*/ 0 w 2407265"/>
                    <a:gd name="connsiteY8-646" fmla="*/ 1339657 h 1348826"/>
                    <a:gd name="connsiteX9-647" fmla="*/ 0 w 2407265"/>
                    <a:gd name="connsiteY9-648" fmla="*/ 334146 h 1348826"/>
                    <a:gd name="connsiteX0-649" fmla="*/ 0 w 2407265"/>
                    <a:gd name="connsiteY0-650" fmla="*/ 334146 h 1348826"/>
                    <a:gd name="connsiteX1-651" fmla="*/ 1107013 w 2407265"/>
                    <a:gd name="connsiteY1-652" fmla="*/ 1036 h 1348826"/>
                    <a:gd name="connsiteX2-653" fmla="*/ 1761328 w 2407265"/>
                    <a:gd name="connsiteY2-654" fmla="*/ 157984 h 1348826"/>
                    <a:gd name="connsiteX3-655" fmla="*/ 2227379 w 2407265"/>
                    <a:gd name="connsiteY3-656" fmla="*/ 96927 h 1348826"/>
                    <a:gd name="connsiteX4-657" fmla="*/ 2332480 w 2407265"/>
                    <a:gd name="connsiteY4-658" fmla="*/ 409418 h 1348826"/>
                    <a:gd name="connsiteX5-659" fmla="*/ 1749797 w 2407265"/>
                    <a:gd name="connsiteY5-660" fmla="*/ 605479 h 1348826"/>
                    <a:gd name="connsiteX6-661" fmla="*/ 900563 w 2407265"/>
                    <a:gd name="connsiteY6-662" fmla="*/ 766153 h 1348826"/>
                    <a:gd name="connsiteX7-663" fmla="*/ 537163 w 2407265"/>
                    <a:gd name="connsiteY7-664" fmla="*/ 1323176 h 1348826"/>
                    <a:gd name="connsiteX8-665" fmla="*/ 0 w 2407265"/>
                    <a:gd name="connsiteY8-666" fmla="*/ 1339657 h 1348826"/>
                    <a:gd name="connsiteX9-667" fmla="*/ 0 w 2407265"/>
                    <a:gd name="connsiteY9-668" fmla="*/ 334146 h 1348826"/>
                    <a:gd name="connsiteX0-669" fmla="*/ 0 w 2407265"/>
                    <a:gd name="connsiteY0-670" fmla="*/ 334146 h 1348826"/>
                    <a:gd name="connsiteX1-671" fmla="*/ 1107013 w 2407265"/>
                    <a:gd name="connsiteY1-672" fmla="*/ 1036 h 1348826"/>
                    <a:gd name="connsiteX2-673" fmla="*/ 1761328 w 2407265"/>
                    <a:gd name="connsiteY2-674" fmla="*/ 157984 h 1348826"/>
                    <a:gd name="connsiteX3-675" fmla="*/ 2227379 w 2407265"/>
                    <a:gd name="connsiteY3-676" fmla="*/ 96927 h 1348826"/>
                    <a:gd name="connsiteX4-677" fmla="*/ 2332480 w 2407265"/>
                    <a:gd name="connsiteY4-678" fmla="*/ 409418 h 1348826"/>
                    <a:gd name="connsiteX5-679" fmla="*/ 1749797 w 2407265"/>
                    <a:gd name="connsiteY5-680" fmla="*/ 605479 h 1348826"/>
                    <a:gd name="connsiteX6-681" fmla="*/ 900563 w 2407265"/>
                    <a:gd name="connsiteY6-682" fmla="*/ 766153 h 1348826"/>
                    <a:gd name="connsiteX7-683" fmla="*/ 537163 w 2407265"/>
                    <a:gd name="connsiteY7-684" fmla="*/ 1323176 h 1348826"/>
                    <a:gd name="connsiteX8-685" fmla="*/ 0 w 2407265"/>
                    <a:gd name="connsiteY8-686" fmla="*/ 1339657 h 1348826"/>
                    <a:gd name="connsiteX9-687" fmla="*/ 0 w 2407265"/>
                    <a:gd name="connsiteY9-688" fmla="*/ 334146 h 1348826"/>
                    <a:gd name="connsiteX0-689" fmla="*/ 0 w 2407265"/>
                    <a:gd name="connsiteY0-690" fmla="*/ 334146 h 1365445"/>
                    <a:gd name="connsiteX1-691" fmla="*/ 1107013 w 2407265"/>
                    <a:gd name="connsiteY1-692" fmla="*/ 1036 h 1365445"/>
                    <a:gd name="connsiteX2-693" fmla="*/ 1761328 w 2407265"/>
                    <a:gd name="connsiteY2-694" fmla="*/ 157984 h 1365445"/>
                    <a:gd name="connsiteX3-695" fmla="*/ 2227379 w 2407265"/>
                    <a:gd name="connsiteY3-696" fmla="*/ 96927 h 1365445"/>
                    <a:gd name="connsiteX4-697" fmla="*/ 2332480 w 2407265"/>
                    <a:gd name="connsiteY4-698" fmla="*/ 409418 h 1365445"/>
                    <a:gd name="connsiteX5-699" fmla="*/ 1749797 w 2407265"/>
                    <a:gd name="connsiteY5-700" fmla="*/ 605479 h 1365445"/>
                    <a:gd name="connsiteX6-701" fmla="*/ 900563 w 2407265"/>
                    <a:gd name="connsiteY6-702" fmla="*/ 766153 h 1365445"/>
                    <a:gd name="connsiteX7-703" fmla="*/ 537163 w 2407265"/>
                    <a:gd name="connsiteY7-704" fmla="*/ 1323176 h 1365445"/>
                    <a:gd name="connsiteX8-705" fmla="*/ 0 w 2407265"/>
                    <a:gd name="connsiteY8-706" fmla="*/ 1339657 h 1365445"/>
                    <a:gd name="connsiteX9-707" fmla="*/ 0 w 2407265"/>
                    <a:gd name="connsiteY9-708" fmla="*/ 334146 h 1365445"/>
                    <a:gd name="connsiteX0-709" fmla="*/ 0 w 2407265"/>
                    <a:gd name="connsiteY0-710" fmla="*/ 334146 h 1365445"/>
                    <a:gd name="connsiteX1-711" fmla="*/ 1107013 w 2407265"/>
                    <a:gd name="connsiteY1-712" fmla="*/ 1036 h 1365445"/>
                    <a:gd name="connsiteX2-713" fmla="*/ 1761328 w 2407265"/>
                    <a:gd name="connsiteY2-714" fmla="*/ 157984 h 1365445"/>
                    <a:gd name="connsiteX3-715" fmla="*/ 2227379 w 2407265"/>
                    <a:gd name="connsiteY3-716" fmla="*/ 96927 h 1365445"/>
                    <a:gd name="connsiteX4-717" fmla="*/ 2332480 w 2407265"/>
                    <a:gd name="connsiteY4-718" fmla="*/ 409418 h 1365445"/>
                    <a:gd name="connsiteX5-719" fmla="*/ 1749797 w 2407265"/>
                    <a:gd name="connsiteY5-720" fmla="*/ 605479 h 1365445"/>
                    <a:gd name="connsiteX6-721" fmla="*/ 900563 w 2407265"/>
                    <a:gd name="connsiteY6-722" fmla="*/ 766153 h 1365445"/>
                    <a:gd name="connsiteX7-723" fmla="*/ 537163 w 2407265"/>
                    <a:gd name="connsiteY7-724" fmla="*/ 1323176 h 1365445"/>
                    <a:gd name="connsiteX8-725" fmla="*/ 0 w 2407265"/>
                    <a:gd name="connsiteY8-726" fmla="*/ 1339657 h 1365445"/>
                    <a:gd name="connsiteX9-727" fmla="*/ 0 w 2407265"/>
                    <a:gd name="connsiteY9-728" fmla="*/ 334146 h 1365445"/>
                    <a:gd name="connsiteX0-729" fmla="*/ 0 w 2407265"/>
                    <a:gd name="connsiteY0-730" fmla="*/ 334146 h 1372415"/>
                    <a:gd name="connsiteX1-731" fmla="*/ 1107013 w 2407265"/>
                    <a:gd name="connsiteY1-732" fmla="*/ 1036 h 1372415"/>
                    <a:gd name="connsiteX2-733" fmla="*/ 1761328 w 2407265"/>
                    <a:gd name="connsiteY2-734" fmla="*/ 157984 h 1372415"/>
                    <a:gd name="connsiteX3-735" fmla="*/ 2227379 w 2407265"/>
                    <a:gd name="connsiteY3-736" fmla="*/ 96927 h 1372415"/>
                    <a:gd name="connsiteX4-737" fmla="*/ 2332480 w 2407265"/>
                    <a:gd name="connsiteY4-738" fmla="*/ 409418 h 1372415"/>
                    <a:gd name="connsiteX5-739" fmla="*/ 1749797 w 2407265"/>
                    <a:gd name="connsiteY5-740" fmla="*/ 605479 h 1372415"/>
                    <a:gd name="connsiteX6-741" fmla="*/ 900563 w 2407265"/>
                    <a:gd name="connsiteY6-742" fmla="*/ 766153 h 1372415"/>
                    <a:gd name="connsiteX7-743" fmla="*/ 565934 w 2407265"/>
                    <a:gd name="connsiteY7-744" fmla="*/ 1335796 h 1372415"/>
                    <a:gd name="connsiteX8-745" fmla="*/ 0 w 2407265"/>
                    <a:gd name="connsiteY8-746" fmla="*/ 1339657 h 1372415"/>
                    <a:gd name="connsiteX9-747" fmla="*/ 0 w 2407265"/>
                    <a:gd name="connsiteY9-748" fmla="*/ 334146 h 1372415"/>
                    <a:gd name="connsiteX0-749" fmla="*/ 0 w 2407265"/>
                    <a:gd name="connsiteY0-750" fmla="*/ 334146 h 1372415"/>
                    <a:gd name="connsiteX1-751" fmla="*/ 1107013 w 2407265"/>
                    <a:gd name="connsiteY1-752" fmla="*/ 1036 h 1372415"/>
                    <a:gd name="connsiteX2-753" fmla="*/ 1761328 w 2407265"/>
                    <a:gd name="connsiteY2-754" fmla="*/ 157984 h 1372415"/>
                    <a:gd name="connsiteX3-755" fmla="*/ 2227379 w 2407265"/>
                    <a:gd name="connsiteY3-756" fmla="*/ 96927 h 1372415"/>
                    <a:gd name="connsiteX4-757" fmla="*/ 2332480 w 2407265"/>
                    <a:gd name="connsiteY4-758" fmla="*/ 409418 h 1372415"/>
                    <a:gd name="connsiteX5-759" fmla="*/ 1749797 w 2407265"/>
                    <a:gd name="connsiteY5-760" fmla="*/ 605479 h 1372415"/>
                    <a:gd name="connsiteX6-761" fmla="*/ 894536 w 2407265"/>
                    <a:gd name="connsiteY6-762" fmla="*/ 761491 h 1372415"/>
                    <a:gd name="connsiteX7-763" fmla="*/ 565934 w 2407265"/>
                    <a:gd name="connsiteY7-764" fmla="*/ 1335796 h 1372415"/>
                    <a:gd name="connsiteX8-765" fmla="*/ 0 w 2407265"/>
                    <a:gd name="connsiteY8-766" fmla="*/ 1339657 h 1372415"/>
                    <a:gd name="connsiteX9-767" fmla="*/ 0 w 2407265"/>
                    <a:gd name="connsiteY9-768" fmla="*/ 334146 h 1372415"/>
                    <a:gd name="connsiteX0-769" fmla="*/ 0 w 2407265"/>
                    <a:gd name="connsiteY0-770" fmla="*/ 334146 h 1372415"/>
                    <a:gd name="connsiteX1-771" fmla="*/ 1107013 w 2407265"/>
                    <a:gd name="connsiteY1-772" fmla="*/ 1036 h 1372415"/>
                    <a:gd name="connsiteX2-773" fmla="*/ 1761328 w 2407265"/>
                    <a:gd name="connsiteY2-774" fmla="*/ 157984 h 1372415"/>
                    <a:gd name="connsiteX3-775" fmla="*/ 2227379 w 2407265"/>
                    <a:gd name="connsiteY3-776" fmla="*/ 96927 h 1372415"/>
                    <a:gd name="connsiteX4-777" fmla="*/ 2332480 w 2407265"/>
                    <a:gd name="connsiteY4-778" fmla="*/ 409418 h 1372415"/>
                    <a:gd name="connsiteX5-779" fmla="*/ 1749797 w 2407265"/>
                    <a:gd name="connsiteY5-780" fmla="*/ 605479 h 1372415"/>
                    <a:gd name="connsiteX6-781" fmla="*/ 894536 w 2407265"/>
                    <a:gd name="connsiteY6-782" fmla="*/ 761491 h 1372415"/>
                    <a:gd name="connsiteX7-783" fmla="*/ 565934 w 2407265"/>
                    <a:gd name="connsiteY7-784" fmla="*/ 1335796 h 1372415"/>
                    <a:gd name="connsiteX8-785" fmla="*/ 0 w 2407265"/>
                    <a:gd name="connsiteY8-786" fmla="*/ 1339657 h 1372415"/>
                    <a:gd name="connsiteX9-787" fmla="*/ 0 w 2407265"/>
                    <a:gd name="connsiteY9-788" fmla="*/ 334146 h 1372415"/>
                    <a:gd name="connsiteX0-789" fmla="*/ 0 w 2407265"/>
                    <a:gd name="connsiteY0-790" fmla="*/ 334146 h 1372415"/>
                    <a:gd name="connsiteX1-791" fmla="*/ 1107013 w 2407265"/>
                    <a:gd name="connsiteY1-792" fmla="*/ 1036 h 1372415"/>
                    <a:gd name="connsiteX2-793" fmla="*/ 1761328 w 2407265"/>
                    <a:gd name="connsiteY2-794" fmla="*/ 157984 h 1372415"/>
                    <a:gd name="connsiteX3-795" fmla="*/ 2227379 w 2407265"/>
                    <a:gd name="connsiteY3-796" fmla="*/ 96927 h 1372415"/>
                    <a:gd name="connsiteX4-797" fmla="*/ 2332480 w 2407265"/>
                    <a:gd name="connsiteY4-798" fmla="*/ 409418 h 1372415"/>
                    <a:gd name="connsiteX5-799" fmla="*/ 1749797 w 2407265"/>
                    <a:gd name="connsiteY5-800" fmla="*/ 605479 h 1372415"/>
                    <a:gd name="connsiteX6-801" fmla="*/ 894536 w 2407265"/>
                    <a:gd name="connsiteY6-802" fmla="*/ 761491 h 1372415"/>
                    <a:gd name="connsiteX7-803" fmla="*/ 565934 w 2407265"/>
                    <a:gd name="connsiteY7-804" fmla="*/ 1335796 h 1372415"/>
                    <a:gd name="connsiteX8-805" fmla="*/ 0 w 2407265"/>
                    <a:gd name="connsiteY8-806" fmla="*/ 1339657 h 1372415"/>
                    <a:gd name="connsiteX9-807" fmla="*/ 0 w 2407265"/>
                    <a:gd name="connsiteY9-808" fmla="*/ 334146 h 1372415"/>
                    <a:gd name="connsiteX0-809" fmla="*/ 0 w 2407265"/>
                    <a:gd name="connsiteY0-810" fmla="*/ 334146 h 1372415"/>
                    <a:gd name="connsiteX1-811" fmla="*/ 1107013 w 2407265"/>
                    <a:gd name="connsiteY1-812" fmla="*/ 1036 h 1372415"/>
                    <a:gd name="connsiteX2-813" fmla="*/ 1761328 w 2407265"/>
                    <a:gd name="connsiteY2-814" fmla="*/ 157984 h 1372415"/>
                    <a:gd name="connsiteX3-815" fmla="*/ 2227379 w 2407265"/>
                    <a:gd name="connsiteY3-816" fmla="*/ 96927 h 1372415"/>
                    <a:gd name="connsiteX4-817" fmla="*/ 2332480 w 2407265"/>
                    <a:gd name="connsiteY4-818" fmla="*/ 409418 h 1372415"/>
                    <a:gd name="connsiteX5-819" fmla="*/ 1749797 w 2407265"/>
                    <a:gd name="connsiteY5-820" fmla="*/ 605479 h 1372415"/>
                    <a:gd name="connsiteX6-821" fmla="*/ 894536 w 2407265"/>
                    <a:gd name="connsiteY6-822" fmla="*/ 761491 h 1372415"/>
                    <a:gd name="connsiteX7-823" fmla="*/ 565934 w 2407265"/>
                    <a:gd name="connsiteY7-824" fmla="*/ 1335796 h 1372415"/>
                    <a:gd name="connsiteX8-825" fmla="*/ 0 w 2407265"/>
                    <a:gd name="connsiteY8-826" fmla="*/ 1339657 h 1372415"/>
                    <a:gd name="connsiteX9-827" fmla="*/ 0 w 2407265"/>
                    <a:gd name="connsiteY9-828" fmla="*/ 334146 h 1372415"/>
                    <a:gd name="connsiteX0-829" fmla="*/ 0 w 2407265"/>
                    <a:gd name="connsiteY0-830" fmla="*/ 334146 h 1372415"/>
                    <a:gd name="connsiteX1-831" fmla="*/ 1107013 w 2407265"/>
                    <a:gd name="connsiteY1-832" fmla="*/ 1036 h 1372415"/>
                    <a:gd name="connsiteX2-833" fmla="*/ 1761328 w 2407265"/>
                    <a:gd name="connsiteY2-834" fmla="*/ 157984 h 1372415"/>
                    <a:gd name="connsiteX3-835" fmla="*/ 2227379 w 2407265"/>
                    <a:gd name="connsiteY3-836" fmla="*/ 96927 h 1372415"/>
                    <a:gd name="connsiteX4-837" fmla="*/ 2332480 w 2407265"/>
                    <a:gd name="connsiteY4-838" fmla="*/ 409418 h 1372415"/>
                    <a:gd name="connsiteX5-839" fmla="*/ 1749797 w 2407265"/>
                    <a:gd name="connsiteY5-840" fmla="*/ 605479 h 1372415"/>
                    <a:gd name="connsiteX6-841" fmla="*/ 894536 w 2407265"/>
                    <a:gd name="connsiteY6-842" fmla="*/ 761491 h 1372415"/>
                    <a:gd name="connsiteX7-843" fmla="*/ 565934 w 2407265"/>
                    <a:gd name="connsiteY7-844" fmla="*/ 1335796 h 1372415"/>
                    <a:gd name="connsiteX8-845" fmla="*/ 0 w 2407265"/>
                    <a:gd name="connsiteY8-846" fmla="*/ 1339657 h 1372415"/>
                    <a:gd name="connsiteX9-847" fmla="*/ 0 w 2407265"/>
                    <a:gd name="connsiteY9-848" fmla="*/ 334146 h 1372415"/>
                    <a:gd name="connsiteX0-849" fmla="*/ 0 w 2407265"/>
                    <a:gd name="connsiteY0-850" fmla="*/ 334146 h 1372415"/>
                    <a:gd name="connsiteX1-851" fmla="*/ 1107013 w 2407265"/>
                    <a:gd name="connsiteY1-852" fmla="*/ 1036 h 1372415"/>
                    <a:gd name="connsiteX2-853" fmla="*/ 1761328 w 2407265"/>
                    <a:gd name="connsiteY2-854" fmla="*/ 157984 h 1372415"/>
                    <a:gd name="connsiteX3-855" fmla="*/ 2227379 w 2407265"/>
                    <a:gd name="connsiteY3-856" fmla="*/ 96927 h 1372415"/>
                    <a:gd name="connsiteX4-857" fmla="*/ 2332480 w 2407265"/>
                    <a:gd name="connsiteY4-858" fmla="*/ 409418 h 1372415"/>
                    <a:gd name="connsiteX5-859" fmla="*/ 1749797 w 2407265"/>
                    <a:gd name="connsiteY5-860" fmla="*/ 605479 h 1372415"/>
                    <a:gd name="connsiteX6-861" fmla="*/ 894536 w 2407265"/>
                    <a:gd name="connsiteY6-862" fmla="*/ 761491 h 1372415"/>
                    <a:gd name="connsiteX7-863" fmla="*/ 565934 w 2407265"/>
                    <a:gd name="connsiteY7-864" fmla="*/ 1335796 h 1372415"/>
                    <a:gd name="connsiteX8-865" fmla="*/ 0 w 2407265"/>
                    <a:gd name="connsiteY8-866" fmla="*/ 1339657 h 1372415"/>
                    <a:gd name="connsiteX9-867" fmla="*/ 0 w 2407265"/>
                    <a:gd name="connsiteY9-868" fmla="*/ 334146 h 1372415"/>
                    <a:gd name="connsiteX0-869" fmla="*/ 0 w 2407265"/>
                    <a:gd name="connsiteY0-870" fmla="*/ 334146 h 1372415"/>
                    <a:gd name="connsiteX1-871" fmla="*/ 1107013 w 2407265"/>
                    <a:gd name="connsiteY1-872" fmla="*/ 1036 h 1372415"/>
                    <a:gd name="connsiteX2-873" fmla="*/ 1761328 w 2407265"/>
                    <a:gd name="connsiteY2-874" fmla="*/ 157984 h 1372415"/>
                    <a:gd name="connsiteX3-875" fmla="*/ 2227379 w 2407265"/>
                    <a:gd name="connsiteY3-876" fmla="*/ 96927 h 1372415"/>
                    <a:gd name="connsiteX4-877" fmla="*/ 2332480 w 2407265"/>
                    <a:gd name="connsiteY4-878" fmla="*/ 409418 h 1372415"/>
                    <a:gd name="connsiteX5-879" fmla="*/ 1749797 w 2407265"/>
                    <a:gd name="connsiteY5-880" fmla="*/ 605479 h 1372415"/>
                    <a:gd name="connsiteX6-881" fmla="*/ 894536 w 2407265"/>
                    <a:gd name="connsiteY6-882" fmla="*/ 761491 h 1372415"/>
                    <a:gd name="connsiteX7-883" fmla="*/ 565934 w 2407265"/>
                    <a:gd name="connsiteY7-884" fmla="*/ 1335796 h 1372415"/>
                    <a:gd name="connsiteX8-885" fmla="*/ 0 w 2407265"/>
                    <a:gd name="connsiteY8-886" fmla="*/ 1339657 h 1372415"/>
                    <a:gd name="connsiteX9-887" fmla="*/ 0 w 2407265"/>
                    <a:gd name="connsiteY9-888" fmla="*/ 334146 h 1372415"/>
                    <a:gd name="connsiteX0-889" fmla="*/ 0 w 2407265"/>
                    <a:gd name="connsiteY0-890" fmla="*/ 334146 h 1372415"/>
                    <a:gd name="connsiteX1-891" fmla="*/ 1107013 w 2407265"/>
                    <a:gd name="connsiteY1-892" fmla="*/ 1036 h 1372415"/>
                    <a:gd name="connsiteX2-893" fmla="*/ 1761328 w 2407265"/>
                    <a:gd name="connsiteY2-894" fmla="*/ 157984 h 1372415"/>
                    <a:gd name="connsiteX3-895" fmla="*/ 2227379 w 2407265"/>
                    <a:gd name="connsiteY3-896" fmla="*/ 96927 h 1372415"/>
                    <a:gd name="connsiteX4-897" fmla="*/ 2332480 w 2407265"/>
                    <a:gd name="connsiteY4-898" fmla="*/ 409418 h 1372415"/>
                    <a:gd name="connsiteX5-899" fmla="*/ 1749797 w 2407265"/>
                    <a:gd name="connsiteY5-900" fmla="*/ 605479 h 1372415"/>
                    <a:gd name="connsiteX6-901" fmla="*/ 894536 w 2407265"/>
                    <a:gd name="connsiteY6-902" fmla="*/ 761491 h 1372415"/>
                    <a:gd name="connsiteX7-903" fmla="*/ 565934 w 2407265"/>
                    <a:gd name="connsiteY7-904" fmla="*/ 1335796 h 1372415"/>
                    <a:gd name="connsiteX8-905" fmla="*/ 0 w 2407265"/>
                    <a:gd name="connsiteY8-906" fmla="*/ 1339657 h 1372415"/>
                    <a:gd name="connsiteX9-907" fmla="*/ 0 w 2407265"/>
                    <a:gd name="connsiteY9-908" fmla="*/ 334146 h 1372415"/>
                    <a:gd name="connsiteX0-909" fmla="*/ 0 w 2407265"/>
                    <a:gd name="connsiteY0-910" fmla="*/ 334146 h 1372415"/>
                    <a:gd name="connsiteX1-911" fmla="*/ 1107013 w 2407265"/>
                    <a:gd name="connsiteY1-912" fmla="*/ 1036 h 1372415"/>
                    <a:gd name="connsiteX2-913" fmla="*/ 1761328 w 2407265"/>
                    <a:gd name="connsiteY2-914" fmla="*/ 157984 h 1372415"/>
                    <a:gd name="connsiteX3-915" fmla="*/ 2227379 w 2407265"/>
                    <a:gd name="connsiteY3-916" fmla="*/ 96927 h 1372415"/>
                    <a:gd name="connsiteX4-917" fmla="*/ 2332480 w 2407265"/>
                    <a:gd name="connsiteY4-918" fmla="*/ 409418 h 1372415"/>
                    <a:gd name="connsiteX5-919" fmla="*/ 1749797 w 2407265"/>
                    <a:gd name="connsiteY5-920" fmla="*/ 605479 h 1372415"/>
                    <a:gd name="connsiteX6-921" fmla="*/ 894536 w 2407265"/>
                    <a:gd name="connsiteY6-922" fmla="*/ 761491 h 1372415"/>
                    <a:gd name="connsiteX7-923" fmla="*/ 565934 w 2407265"/>
                    <a:gd name="connsiteY7-924" fmla="*/ 1335796 h 1372415"/>
                    <a:gd name="connsiteX8-925" fmla="*/ 0 w 2407265"/>
                    <a:gd name="connsiteY8-926" fmla="*/ 1339657 h 1372415"/>
                    <a:gd name="connsiteX9-927" fmla="*/ 0 w 2407265"/>
                    <a:gd name="connsiteY9-928" fmla="*/ 334146 h 1372415"/>
                    <a:gd name="connsiteX0-929" fmla="*/ 0 w 2407265"/>
                    <a:gd name="connsiteY0-930" fmla="*/ 334146 h 1372415"/>
                    <a:gd name="connsiteX1-931" fmla="*/ 1107013 w 2407265"/>
                    <a:gd name="connsiteY1-932" fmla="*/ 1036 h 1372415"/>
                    <a:gd name="connsiteX2-933" fmla="*/ 1761328 w 2407265"/>
                    <a:gd name="connsiteY2-934" fmla="*/ 157984 h 1372415"/>
                    <a:gd name="connsiteX3-935" fmla="*/ 2227379 w 2407265"/>
                    <a:gd name="connsiteY3-936" fmla="*/ 96927 h 1372415"/>
                    <a:gd name="connsiteX4-937" fmla="*/ 2332480 w 2407265"/>
                    <a:gd name="connsiteY4-938" fmla="*/ 409418 h 1372415"/>
                    <a:gd name="connsiteX5-939" fmla="*/ 1749797 w 2407265"/>
                    <a:gd name="connsiteY5-940" fmla="*/ 605479 h 1372415"/>
                    <a:gd name="connsiteX6-941" fmla="*/ 885212 w 2407265"/>
                    <a:gd name="connsiteY6-942" fmla="*/ 773546 h 1372415"/>
                    <a:gd name="connsiteX7-943" fmla="*/ 565934 w 2407265"/>
                    <a:gd name="connsiteY7-944" fmla="*/ 1335796 h 1372415"/>
                    <a:gd name="connsiteX8-945" fmla="*/ 0 w 2407265"/>
                    <a:gd name="connsiteY8-946" fmla="*/ 1339657 h 1372415"/>
                    <a:gd name="connsiteX9-947" fmla="*/ 0 w 2407265"/>
                    <a:gd name="connsiteY9-948" fmla="*/ 334146 h 1372415"/>
                    <a:gd name="connsiteX0-949" fmla="*/ 0 w 2407265"/>
                    <a:gd name="connsiteY0-950" fmla="*/ 334146 h 1361431"/>
                    <a:gd name="connsiteX1-951" fmla="*/ 1107013 w 2407265"/>
                    <a:gd name="connsiteY1-952" fmla="*/ 1036 h 1361431"/>
                    <a:gd name="connsiteX2-953" fmla="*/ 1761328 w 2407265"/>
                    <a:gd name="connsiteY2-954" fmla="*/ 157984 h 1361431"/>
                    <a:gd name="connsiteX3-955" fmla="*/ 2227379 w 2407265"/>
                    <a:gd name="connsiteY3-956" fmla="*/ 96927 h 1361431"/>
                    <a:gd name="connsiteX4-957" fmla="*/ 2332480 w 2407265"/>
                    <a:gd name="connsiteY4-958" fmla="*/ 409418 h 1361431"/>
                    <a:gd name="connsiteX5-959" fmla="*/ 1749797 w 2407265"/>
                    <a:gd name="connsiteY5-960" fmla="*/ 605479 h 1361431"/>
                    <a:gd name="connsiteX6-961" fmla="*/ 885212 w 2407265"/>
                    <a:gd name="connsiteY6-962" fmla="*/ 773546 h 1361431"/>
                    <a:gd name="connsiteX7-963" fmla="*/ 557652 w 2407265"/>
                    <a:gd name="connsiteY7-964" fmla="*/ 1314569 h 1361431"/>
                    <a:gd name="connsiteX8-965" fmla="*/ 0 w 2407265"/>
                    <a:gd name="connsiteY8-966" fmla="*/ 1339657 h 1361431"/>
                    <a:gd name="connsiteX9-967" fmla="*/ 0 w 2407265"/>
                    <a:gd name="connsiteY9-968" fmla="*/ 334146 h 1361431"/>
                    <a:gd name="connsiteX0-969" fmla="*/ 0 w 2407265"/>
                    <a:gd name="connsiteY0-970" fmla="*/ 334146 h 1373509"/>
                    <a:gd name="connsiteX1-971" fmla="*/ 1107013 w 2407265"/>
                    <a:gd name="connsiteY1-972" fmla="*/ 1036 h 1373509"/>
                    <a:gd name="connsiteX2-973" fmla="*/ 1761328 w 2407265"/>
                    <a:gd name="connsiteY2-974" fmla="*/ 157984 h 1373509"/>
                    <a:gd name="connsiteX3-975" fmla="*/ 2227379 w 2407265"/>
                    <a:gd name="connsiteY3-976" fmla="*/ 96927 h 1373509"/>
                    <a:gd name="connsiteX4-977" fmla="*/ 2332480 w 2407265"/>
                    <a:gd name="connsiteY4-978" fmla="*/ 409418 h 1373509"/>
                    <a:gd name="connsiteX5-979" fmla="*/ 1749797 w 2407265"/>
                    <a:gd name="connsiteY5-980" fmla="*/ 605479 h 1373509"/>
                    <a:gd name="connsiteX6-981" fmla="*/ 885212 w 2407265"/>
                    <a:gd name="connsiteY6-982" fmla="*/ 773546 h 1373509"/>
                    <a:gd name="connsiteX7-983" fmla="*/ 557652 w 2407265"/>
                    <a:gd name="connsiteY7-984" fmla="*/ 1314569 h 1373509"/>
                    <a:gd name="connsiteX8-985" fmla="*/ 0 w 2407265"/>
                    <a:gd name="connsiteY8-986" fmla="*/ 1339657 h 1373509"/>
                    <a:gd name="connsiteX9-987" fmla="*/ 0 w 2407265"/>
                    <a:gd name="connsiteY9-988" fmla="*/ 334146 h 1373509"/>
                    <a:gd name="connsiteX0-989" fmla="*/ 0 w 2407265"/>
                    <a:gd name="connsiteY0-990" fmla="*/ 334146 h 1352776"/>
                    <a:gd name="connsiteX1-991" fmla="*/ 1107013 w 2407265"/>
                    <a:gd name="connsiteY1-992" fmla="*/ 1036 h 1352776"/>
                    <a:gd name="connsiteX2-993" fmla="*/ 1761328 w 2407265"/>
                    <a:gd name="connsiteY2-994" fmla="*/ 157984 h 1352776"/>
                    <a:gd name="connsiteX3-995" fmla="*/ 2227379 w 2407265"/>
                    <a:gd name="connsiteY3-996" fmla="*/ 96927 h 1352776"/>
                    <a:gd name="connsiteX4-997" fmla="*/ 2332480 w 2407265"/>
                    <a:gd name="connsiteY4-998" fmla="*/ 409418 h 1352776"/>
                    <a:gd name="connsiteX5-999" fmla="*/ 1749797 w 2407265"/>
                    <a:gd name="connsiteY5-1000" fmla="*/ 605479 h 1352776"/>
                    <a:gd name="connsiteX6-1001" fmla="*/ 885212 w 2407265"/>
                    <a:gd name="connsiteY6-1002" fmla="*/ 773546 h 1352776"/>
                    <a:gd name="connsiteX7-1003" fmla="*/ 557652 w 2407265"/>
                    <a:gd name="connsiteY7-1004" fmla="*/ 1314569 h 1352776"/>
                    <a:gd name="connsiteX8-1005" fmla="*/ 0 w 2407265"/>
                    <a:gd name="connsiteY8-1006" fmla="*/ 1339657 h 1352776"/>
                    <a:gd name="connsiteX9-1007" fmla="*/ 0 w 2407265"/>
                    <a:gd name="connsiteY9-1008" fmla="*/ 334146 h 1352776"/>
                    <a:gd name="connsiteX0-1009" fmla="*/ 0 w 2407265"/>
                    <a:gd name="connsiteY0-1010" fmla="*/ 334146 h 1358058"/>
                    <a:gd name="connsiteX1-1011" fmla="*/ 1107013 w 2407265"/>
                    <a:gd name="connsiteY1-1012" fmla="*/ 1036 h 1358058"/>
                    <a:gd name="connsiteX2-1013" fmla="*/ 1761328 w 2407265"/>
                    <a:gd name="connsiteY2-1014" fmla="*/ 157984 h 1358058"/>
                    <a:gd name="connsiteX3-1015" fmla="*/ 2227379 w 2407265"/>
                    <a:gd name="connsiteY3-1016" fmla="*/ 96927 h 1358058"/>
                    <a:gd name="connsiteX4-1017" fmla="*/ 2332480 w 2407265"/>
                    <a:gd name="connsiteY4-1018" fmla="*/ 409418 h 1358058"/>
                    <a:gd name="connsiteX5-1019" fmla="*/ 1749797 w 2407265"/>
                    <a:gd name="connsiteY5-1020" fmla="*/ 605479 h 1358058"/>
                    <a:gd name="connsiteX6-1021" fmla="*/ 885212 w 2407265"/>
                    <a:gd name="connsiteY6-1022" fmla="*/ 773546 h 1358058"/>
                    <a:gd name="connsiteX7-1023" fmla="*/ 557652 w 2407265"/>
                    <a:gd name="connsiteY7-1024" fmla="*/ 1314569 h 1358058"/>
                    <a:gd name="connsiteX8-1025" fmla="*/ 0 w 2407265"/>
                    <a:gd name="connsiteY8-1026" fmla="*/ 1339657 h 1358058"/>
                    <a:gd name="connsiteX9-1027" fmla="*/ 0 w 2407265"/>
                    <a:gd name="connsiteY9-1028" fmla="*/ 334146 h 1358058"/>
                    <a:gd name="connsiteX0-1029" fmla="*/ 0 w 2407265"/>
                    <a:gd name="connsiteY0-1030" fmla="*/ 334146 h 1358058"/>
                    <a:gd name="connsiteX1-1031" fmla="*/ 1107013 w 2407265"/>
                    <a:gd name="connsiteY1-1032" fmla="*/ 1036 h 1358058"/>
                    <a:gd name="connsiteX2-1033" fmla="*/ 1761328 w 2407265"/>
                    <a:gd name="connsiteY2-1034" fmla="*/ 157984 h 1358058"/>
                    <a:gd name="connsiteX3-1035" fmla="*/ 2227379 w 2407265"/>
                    <a:gd name="connsiteY3-1036" fmla="*/ 96927 h 1358058"/>
                    <a:gd name="connsiteX4-1037" fmla="*/ 2332480 w 2407265"/>
                    <a:gd name="connsiteY4-1038" fmla="*/ 409418 h 1358058"/>
                    <a:gd name="connsiteX5-1039" fmla="*/ 1749797 w 2407265"/>
                    <a:gd name="connsiteY5-1040" fmla="*/ 605479 h 1358058"/>
                    <a:gd name="connsiteX6-1041" fmla="*/ 887474 w 2407265"/>
                    <a:gd name="connsiteY6-1042" fmla="*/ 741461 h 1358058"/>
                    <a:gd name="connsiteX7-1043" fmla="*/ 557652 w 2407265"/>
                    <a:gd name="connsiteY7-1044" fmla="*/ 1314569 h 1358058"/>
                    <a:gd name="connsiteX8-1045" fmla="*/ 0 w 2407265"/>
                    <a:gd name="connsiteY8-1046" fmla="*/ 1339657 h 1358058"/>
                    <a:gd name="connsiteX9-1047" fmla="*/ 0 w 2407265"/>
                    <a:gd name="connsiteY9-1048" fmla="*/ 334146 h 1358058"/>
                    <a:gd name="connsiteX0-1049" fmla="*/ 0 w 2407265"/>
                    <a:gd name="connsiteY0-1050" fmla="*/ 334146 h 1358058"/>
                    <a:gd name="connsiteX1-1051" fmla="*/ 1107013 w 2407265"/>
                    <a:gd name="connsiteY1-1052" fmla="*/ 1036 h 1358058"/>
                    <a:gd name="connsiteX2-1053" fmla="*/ 1761328 w 2407265"/>
                    <a:gd name="connsiteY2-1054" fmla="*/ 157984 h 1358058"/>
                    <a:gd name="connsiteX3-1055" fmla="*/ 2227379 w 2407265"/>
                    <a:gd name="connsiteY3-1056" fmla="*/ 96927 h 1358058"/>
                    <a:gd name="connsiteX4-1057" fmla="*/ 2332480 w 2407265"/>
                    <a:gd name="connsiteY4-1058" fmla="*/ 409418 h 1358058"/>
                    <a:gd name="connsiteX5-1059" fmla="*/ 1749797 w 2407265"/>
                    <a:gd name="connsiteY5-1060" fmla="*/ 605479 h 1358058"/>
                    <a:gd name="connsiteX6-1061" fmla="*/ 895193 w 2407265"/>
                    <a:gd name="connsiteY6-1062" fmla="*/ 702319 h 1358058"/>
                    <a:gd name="connsiteX7-1063" fmla="*/ 557652 w 2407265"/>
                    <a:gd name="connsiteY7-1064" fmla="*/ 1314569 h 1358058"/>
                    <a:gd name="connsiteX8-1065" fmla="*/ 0 w 2407265"/>
                    <a:gd name="connsiteY8-1066" fmla="*/ 1339657 h 1358058"/>
                    <a:gd name="connsiteX9-1067" fmla="*/ 0 w 2407265"/>
                    <a:gd name="connsiteY9-1068" fmla="*/ 334146 h 1358058"/>
                    <a:gd name="connsiteX0-1069" fmla="*/ 0 w 2407265"/>
                    <a:gd name="connsiteY0-1070" fmla="*/ 334146 h 1358058"/>
                    <a:gd name="connsiteX1-1071" fmla="*/ 1107013 w 2407265"/>
                    <a:gd name="connsiteY1-1072" fmla="*/ 1036 h 1358058"/>
                    <a:gd name="connsiteX2-1073" fmla="*/ 1761328 w 2407265"/>
                    <a:gd name="connsiteY2-1074" fmla="*/ 157984 h 1358058"/>
                    <a:gd name="connsiteX3-1075" fmla="*/ 2227379 w 2407265"/>
                    <a:gd name="connsiteY3-1076" fmla="*/ 96927 h 1358058"/>
                    <a:gd name="connsiteX4-1077" fmla="*/ 2332480 w 2407265"/>
                    <a:gd name="connsiteY4-1078" fmla="*/ 409418 h 1358058"/>
                    <a:gd name="connsiteX5-1079" fmla="*/ 1749797 w 2407265"/>
                    <a:gd name="connsiteY5-1080" fmla="*/ 605479 h 1358058"/>
                    <a:gd name="connsiteX6-1081" fmla="*/ 891335 w 2407265"/>
                    <a:gd name="connsiteY6-1082" fmla="*/ 721890 h 1358058"/>
                    <a:gd name="connsiteX7-1083" fmla="*/ 557652 w 2407265"/>
                    <a:gd name="connsiteY7-1084" fmla="*/ 1314569 h 1358058"/>
                    <a:gd name="connsiteX8-1085" fmla="*/ 0 w 2407265"/>
                    <a:gd name="connsiteY8-1086" fmla="*/ 1339657 h 1358058"/>
                    <a:gd name="connsiteX9-1087" fmla="*/ 0 w 2407265"/>
                    <a:gd name="connsiteY9-1088" fmla="*/ 334146 h 1358058"/>
                    <a:gd name="connsiteX0-1089" fmla="*/ 0 w 2407265"/>
                    <a:gd name="connsiteY0-1090" fmla="*/ 334146 h 1358058"/>
                    <a:gd name="connsiteX1-1091" fmla="*/ 1107013 w 2407265"/>
                    <a:gd name="connsiteY1-1092" fmla="*/ 1036 h 1358058"/>
                    <a:gd name="connsiteX2-1093" fmla="*/ 1761328 w 2407265"/>
                    <a:gd name="connsiteY2-1094" fmla="*/ 157984 h 1358058"/>
                    <a:gd name="connsiteX3-1095" fmla="*/ 2227379 w 2407265"/>
                    <a:gd name="connsiteY3-1096" fmla="*/ 96927 h 1358058"/>
                    <a:gd name="connsiteX4-1097" fmla="*/ 2332480 w 2407265"/>
                    <a:gd name="connsiteY4-1098" fmla="*/ 409418 h 1358058"/>
                    <a:gd name="connsiteX5-1099" fmla="*/ 1749797 w 2407265"/>
                    <a:gd name="connsiteY5-1100" fmla="*/ 605479 h 1358058"/>
                    <a:gd name="connsiteX6-1101" fmla="*/ 891335 w 2407265"/>
                    <a:gd name="connsiteY6-1102" fmla="*/ 721890 h 1358058"/>
                    <a:gd name="connsiteX7-1103" fmla="*/ 557652 w 2407265"/>
                    <a:gd name="connsiteY7-1104" fmla="*/ 1314569 h 1358058"/>
                    <a:gd name="connsiteX8-1105" fmla="*/ 0 w 2407265"/>
                    <a:gd name="connsiteY8-1106" fmla="*/ 1339657 h 1358058"/>
                    <a:gd name="connsiteX9-1107" fmla="*/ 0 w 2407265"/>
                    <a:gd name="connsiteY9-1108" fmla="*/ 334146 h 1358058"/>
                    <a:gd name="connsiteX0-1109" fmla="*/ 0 w 2407265"/>
                    <a:gd name="connsiteY0-1110" fmla="*/ 334146 h 1358058"/>
                    <a:gd name="connsiteX1-1111" fmla="*/ 1107013 w 2407265"/>
                    <a:gd name="connsiteY1-1112" fmla="*/ 1036 h 1358058"/>
                    <a:gd name="connsiteX2-1113" fmla="*/ 1761328 w 2407265"/>
                    <a:gd name="connsiteY2-1114" fmla="*/ 157984 h 1358058"/>
                    <a:gd name="connsiteX3-1115" fmla="*/ 2227379 w 2407265"/>
                    <a:gd name="connsiteY3-1116" fmla="*/ 96927 h 1358058"/>
                    <a:gd name="connsiteX4-1117" fmla="*/ 2332480 w 2407265"/>
                    <a:gd name="connsiteY4-1118" fmla="*/ 409418 h 1358058"/>
                    <a:gd name="connsiteX5-1119" fmla="*/ 1749797 w 2407265"/>
                    <a:gd name="connsiteY5-1120" fmla="*/ 605479 h 1358058"/>
                    <a:gd name="connsiteX6-1121" fmla="*/ 891335 w 2407265"/>
                    <a:gd name="connsiteY6-1122" fmla="*/ 721890 h 1358058"/>
                    <a:gd name="connsiteX7-1123" fmla="*/ 557652 w 2407265"/>
                    <a:gd name="connsiteY7-1124" fmla="*/ 1314569 h 1358058"/>
                    <a:gd name="connsiteX8-1125" fmla="*/ 0 w 2407265"/>
                    <a:gd name="connsiteY8-1126" fmla="*/ 1339657 h 1358058"/>
                    <a:gd name="connsiteX9-1127" fmla="*/ 0 w 2407265"/>
                    <a:gd name="connsiteY9-1128" fmla="*/ 334146 h 1358058"/>
                    <a:gd name="connsiteX0-1129" fmla="*/ 0 w 2407265"/>
                    <a:gd name="connsiteY0-1130" fmla="*/ 334146 h 1358358"/>
                    <a:gd name="connsiteX1-1131" fmla="*/ 1107013 w 2407265"/>
                    <a:gd name="connsiteY1-1132" fmla="*/ 1036 h 1358358"/>
                    <a:gd name="connsiteX2-1133" fmla="*/ 1761328 w 2407265"/>
                    <a:gd name="connsiteY2-1134" fmla="*/ 157984 h 1358358"/>
                    <a:gd name="connsiteX3-1135" fmla="*/ 2227379 w 2407265"/>
                    <a:gd name="connsiteY3-1136" fmla="*/ 96927 h 1358358"/>
                    <a:gd name="connsiteX4-1137" fmla="*/ 2332480 w 2407265"/>
                    <a:gd name="connsiteY4-1138" fmla="*/ 409418 h 1358358"/>
                    <a:gd name="connsiteX5-1139" fmla="*/ 1749797 w 2407265"/>
                    <a:gd name="connsiteY5-1140" fmla="*/ 605479 h 1358358"/>
                    <a:gd name="connsiteX6-1141" fmla="*/ 891335 w 2407265"/>
                    <a:gd name="connsiteY6-1142" fmla="*/ 721890 h 1358358"/>
                    <a:gd name="connsiteX7-1143" fmla="*/ 551394 w 2407265"/>
                    <a:gd name="connsiteY7-1144" fmla="*/ 1315368 h 1358358"/>
                    <a:gd name="connsiteX8-1145" fmla="*/ 0 w 2407265"/>
                    <a:gd name="connsiteY8-1146" fmla="*/ 1339657 h 1358358"/>
                    <a:gd name="connsiteX9-1147" fmla="*/ 0 w 2407265"/>
                    <a:gd name="connsiteY9-1148" fmla="*/ 334146 h 1358358"/>
                    <a:gd name="connsiteX0-1149" fmla="*/ 0 w 2407265"/>
                    <a:gd name="connsiteY0-1150" fmla="*/ 334146 h 1357077"/>
                    <a:gd name="connsiteX1-1151" fmla="*/ 1107013 w 2407265"/>
                    <a:gd name="connsiteY1-1152" fmla="*/ 1036 h 1357077"/>
                    <a:gd name="connsiteX2-1153" fmla="*/ 1761328 w 2407265"/>
                    <a:gd name="connsiteY2-1154" fmla="*/ 157984 h 1357077"/>
                    <a:gd name="connsiteX3-1155" fmla="*/ 2227379 w 2407265"/>
                    <a:gd name="connsiteY3-1156" fmla="*/ 96927 h 1357077"/>
                    <a:gd name="connsiteX4-1157" fmla="*/ 2332480 w 2407265"/>
                    <a:gd name="connsiteY4-1158" fmla="*/ 409418 h 1357077"/>
                    <a:gd name="connsiteX5-1159" fmla="*/ 1749797 w 2407265"/>
                    <a:gd name="connsiteY5-1160" fmla="*/ 605479 h 1357077"/>
                    <a:gd name="connsiteX6-1161" fmla="*/ 891335 w 2407265"/>
                    <a:gd name="connsiteY6-1162" fmla="*/ 721890 h 1357077"/>
                    <a:gd name="connsiteX7-1163" fmla="*/ 554123 w 2407265"/>
                    <a:gd name="connsiteY7-1164" fmla="*/ 1311838 h 1357077"/>
                    <a:gd name="connsiteX8-1165" fmla="*/ 0 w 2407265"/>
                    <a:gd name="connsiteY8-1166" fmla="*/ 1339657 h 1357077"/>
                    <a:gd name="connsiteX9-1167" fmla="*/ 0 w 2407265"/>
                    <a:gd name="connsiteY9-1168" fmla="*/ 334146 h 1357077"/>
                    <a:gd name="connsiteX0-1169" fmla="*/ 0 w 2407265"/>
                    <a:gd name="connsiteY0-1170" fmla="*/ 334146 h 1357077"/>
                    <a:gd name="connsiteX1-1171" fmla="*/ 1107013 w 2407265"/>
                    <a:gd name="connsiteY1-1172" fmla="*/ 1036 h 1357077"/>
                    <a:gd name="connsiteX2-1173" fmla="*/ 1761328 w 2407265"/>
                    <a:gd name="connsiteY2-1174" fmla="*/ 157984 h 1357077"/>
                    <a:gd name="connsiteX3-1175" fmla="*/ 2227379 w 2407265"/>
                    <a:gd name="connsiteY3-1176" fmla="*/ 96927 h 1357077"/>
                    <a:gd name="connsiteX4-1177" fmla="*/ 2332480 w 2407265"/>
                    <a:gd name="connsiteY4-1178" fmla="*/ 409418 h 1357077"/>
                    <a:gd name="connsiteX5-1179" fmla="*/ 1749797 w 2407265"/>
                    <a:gd name="connsiteY5-1180" fmla="*/ 605479 h 1357077"/>
                    <a:gd name="connsiteX6-1181" fmla="*/ 891335 w 2407265"/>
                    <a:gd name="connsiteY6-1182" fmla="*/ 721890 h 1357077"/>
                    <a:gd name="connsiteX7-1183" fmla="*/ 554123 w 2407265"/>
                    <a:gd name="connsiteY7-1184" fmla="*/ 1311838 h 1357077"/>
                    <a:gd name="connsiteX8-1185" fmla="*/ 0 w 2407265"/>
                    <a:gd name="connsiteY8-1186" fmla="*/ 1339657 h 1357077"/>
                    <a:gd name="connsiteX9-1187" fmla="*/ 0 w 2407265"/>
                    <a:gd name="connsiteY9-1188" fmla="*/ 334146 h 1357077"/>
                    <a:gd name="connsiteX0-1189" fmla="*/ 0 w 2407265"/>
                    <a:gd name="connsiteY0-1190" fmla="*/ 334146 h 1357077"/>
                    <a:gd name="connsiteX1-1191" fmla="*/ 1107013 w 2407265"/>
                    <a:gd name="connsiteY1-1192" fmla="*/ 1036 h 1357077"/>
                    <a:gd name="connsiteX2-1193" fmla="*/ 1761328 w 2407265"/>
                    <a:gd name="connsiteY2-1194" fmla="*/ 157984 h 1357077"/>
                    <a:gd name="connsiteX3-1195" fmla="*/ 2227379 w 2407265"/>
                    <a:gd name="connsiteY3-1196" fmla="*/ 96927 h 1357077"/>
                    <a:gd name="connsiteX4-1197" fmla="*/ 2332480 w 2407265"/>
                    <a:gd name="connsiteY4-1198" fmla="*/ 409418 h 1357077"/>
                    <a:gd name="connsiteX5-1199" fmla="*/ 1749797 w 2407265"/>
                    <a:gd name="connsiteY5-1200" fmla="*/ 605479 h 1357077"/>
                    <a:gd name="connsiteX6-1201" fmla="*/ 891335 w 2407265"/>
                    <a:gd name="connsiteY6-1202" fmla="*/ 721890 h 1357077"/>
                    <a:gd name="connsiteX7-1203" fmla="*/ 554123 w 2407265"/>
                    <a:gd name="connsiteY7-1204" fmla="*/ 1311838 h 1357077"/>
                    <a:gd name="connsiteX8-1205" fmla="*/ 0 w 2407265"/>
                    <a:gd name="connsiteY8-1206" fmla="*/ 1339657 h 1357077"/>
                    <a:gd name="connsiteX9-1207" fmla="*/ 0 w 2407265"/>
                    <a:gd name="connsiteY9-1208" fmla="*/ 334146 h 1357077"/>
                    <a:gd name="connsiteX0-1209" fmla="*/ 0 w 2407265"/>
                    <a:gd name="connsiteY0-1210" fmla="*/ 334146 h 1357077"/>
                    <a:gd name="connsiteX1-1211" fmla="*/ 1107013 w 2407265"/>
                    <a:gd name="connsiteY1-1212" fmla="*/ 1036 h 1357077"/>
                    <a:gd name="connsiteX2-1213" fmla="*/ 1761328 w 2407265"/>
                    <a:gd name="connsiteY2-1214" fmla="*/ 157984 h 1357077"/>
                    <a:gd name="connsiteX3-1215" fmla="*/ 2227379 w 2407265"/>
                    <a:gd name="connsiteY3-1216" fmla="*/ 96927 h 1357077"/>
                    <a:gd name="connsiteX4-1217" fmla="*/ 2332480 w 2407265"/>
                    <a:gd name="connsiteY4-1218" fmla="*/ 409418 h 1357077"/>
                    <a:gd name="connsiteX5-1219" fmla="*/ 1749797 w 2407265"/>
                    <a:gd name="connsiteY5-1220" fmla="*/ 605479 h 1357077"/>
                    <a:gd name="connsiteX6-1221" fmla="*/ 891335 w 2407265"/>
                    <a:gd name="connsiteY6-1222" fmla="*/ 721890 h 1357077"/>
                    <a:gd name="connsiteX7-1223" fmla="*/ 554123 w 2407265"/>
                    <a:gd name="connsiteY7-1224" fmla="*/ 1311838 h 1357077"/>
                    <a:gd name="connsiteX8-1225" fmla="*/ 0 w 2407265"/>
                    <a:gd name="connsiteY8-1226" fmla="*/ 1339657 h 1357077"/>
                    <a:gd name="connsiteX9-1227" fmla="*/ 0 w 2407265"/>
                    <a:gd name="connsiteY9-1228" fmla="*/ 334146 h 1357077"/>
                    <a:gd name="connsiteX0-1229" fmla="*/ 0 w 2407265"/>
                    <a:gd name="connsiteY0-1230" fmla="*/ 334146 h 1357077"/>
                    <a:gd name="connsiteX1-1231" fmla="*/ 1107013 w 2407265"/>
                    <a:gd name="connsiteY1-1232" fmla="*/ 1036 h 1357077"/>
                    <a:gd name="connsiteX2-1233" fmla="*/ 1761328 w 2407265"/>
                    <a:gd name="connsiteY2-1234" fmla="*/ 157984 h 1357077"/>
                    <a:gd name="connsiteX3-1235" fmla="*/ 2227379 w 2407265"/>
                    <a:gd name="connsiteY3-1236" fmla="*/ 96927 h 1357077"/>
                    <a:gd name="connsiteX4-1237" fmla="*/ 2332480 w 2407265"/>
                    <a:gd name="connsiteY4-1238" fmla="*/ 409418 h 1357077"/>
                    <a:gd name="connsiteX5-1239" fmla="*/ 1749797 w 2407265"/>
                    <a:gd name="connsiteY5-1240" fmla="*/ 605479 h 1357077"/>
                    <a:gd name="connsiteX6-1241" fmla="*/ 891335 w 2407265"/>
                    <a:gd name="connsiteY6-1242" fmla="*/ 721890 h 1357077"/>
                    <a:gd name="connsiteX7-1243" fmla="*/ 554123 w 2407265"/>
                    <a:gd name="connsiteY7-1244" fmla="*/ 1311838 h 1357077"/>
                    <a:gd name="connsiteX8-1245" fmla="*/ 0 w 2407265"/>
                    <a:gd name="connsiteY8-1246" fmla="*/ 1339657 h 1357077"/>
                    <a:gd name="connsiteX9-1247" fmla="*/ 0 w 2407265"/>
                    <a:gd name="connsiteY9-1248" fmla="*/ 334146 h 1357077"/>
                    <a:gd name="connsiteX0-1249" fmla="*/ 0 w 2407265"/>
                    <a:gd name="connsiteY0-1250" fmla="*/ 334146 h 1357077"/>
                    <a:gd name="connsiteX1-1251" fmla="*/ 1107013 w 2407265"/>
                    <a:gd name="connsiteY1-1252" fmla="*/ 1036 h 1357077"/>
                    <a:gd name="connsiteX2-1253" fmla="*/ 1761328 w 2407265"/>
                    <a:gd name="connsiteY2-1254" fmla="*/ 157984 h 1357077"/>
                    <a:gd name="connsiteX3-1255" fmla="*/ 2227379 w 2407265"/>
                    <a:gd name="connsiteY3-1256" fmla="*/ 96927 h 1357077"/>
                    <a:gd name="connsiteX4-1257" fmla="*/ 2332480 w 2407265"/>
                    <a:gd name="connsiteY4-1258" fmla="*/ 409418 h 1357077"/>
                    <a:gd name="connsiteX5-1259" fmla="*/ 1749797 w 2407265"/>
                    <a:gd name="connsiteY5-1260" fmla="*/ 605479 h 1357077"/>
                    <a:gd name="connsiteX6-1261" fmla="*/ 892135 w 2407265"/>
                    <a:gd name="connsiteY6-1262" fmla="*/ 728147 h 1357077"/>
                    <a:gd name="connsiteX7-1263" fmla="*/ 554123 w 2407265"/>
                    <a:gd name="connsiteY7-1264" fmla="*/ 1311838 h 1357077"/>
                    <a:gd name="connsiteX8-1265" fmla="*/ 0 w 2407265"/>
                    <a:gd name="connsiteY8-1266" fmla="*/ 1339657 h 1357077"/>
                    <a:gd name="connsiteX9-1267" fmla="*/ 0 w 2407265"/>
                    <a:gd name="connsiteY9-1268" fmla="*/ 334146 h 1357077"/>
                    <a:gd name="connsiteX0-1269" fmla="*/ 0 w 2407265"/>
                    <a:gd name="connsiteY0-1270" fmla="*/ 334146 h 1357077"/>
                    <a:gd name="connsiteX1-1271" fmla="*/ 1107013 w 2407265"/>
                    <a:gd name="connsiteY1-1272" fmla="*/ 1036 h 1357077"/>
                    <a:gd name="connsiteX2-1273" fmla="*/ 1761328 w 2407265"/>
                    <a:gd name="connsiteY2-1274" fmla="*/ 157984 h 1357077"/>
                    <a:gd name="connsiteX3-1275" fmla="*/ 2227379 w 2407265"/>
                    <a:gd name="connsiteY3-1276" fmla="*/ 96927 h 1357077"/>
                    <a:gd name="connsiteX4-1277" fmla="*/ 2332480 w 2407265"/>
                    <a:gd name="connsiteY4-1278" fmla="*/ 409418 h 1357077"/>
                    <a:gd name="connsiteX5-1279" fmla="*/ 1749797 w 2407265"/>
                    <a:gd name="connsiteY5-1280" fmla="*/ 605479 h 1357077"/>
                    <a:gd name="connsiteX6-1281" fmla="*/ 892135 w 2407265"/>
                    <a:gd name="connsiteY6-1282" fmla="*/ 728147 h 1357077"/>
                    <a:gd name="connsiteX7-1283" fmla="*/ 554123 w 2407265"/>
                    <a:gd name="connsiteY7-1284" fmla="*/ 1311838 h 1357077"/>
                    <a:gd name="connsiteX8-1285" fmla="*/ 0 w 2407265"/>
                    <a:gd name="connsiteY8-1286" fmla="*/ 1339657 h 1357077"/>
                    <a:gd name="connsiteX9-1287" fmla="*/ 0 w 2407265"/>
                    <a:gd name="connsiteY9-1288" fmla="*/ 334146 h 1357077"/>
                    <a:gd name="connsiteX0-1289" fmla="*/ 0 w 2407265"/>
                    <a:gd name="connsiteY0-1290" fmla="*/ 334146 h 1357077"/>
                    <a:gd name="connsiteX1-1291" fmla="*/ 1107013 w 2407265"/>
                    <a:gd name="connsiteY1-1292" fmla="*/ 1036 h 1357077"/>
                    <a:gd name="connsiteX2-1293" fmla="*/ 1761328 w 2407265"/>
                    <a:gd name="connsiteY2-1294" fmla="*/ 157984 h 1357077"/>
                    <a:gd name="connsiteX3-1295" fmla="*/ 2227379 w 2407265"/>
                    <a:gd name="connsiteY3-1296" fmla="*/ 96927 h 1357077"/>
                    <a:gd name="connsiteX4-1297" fmla="*/ 2332480 w 2407265"/>
                    <a:gd name="connsiteY4-1298" fmla="*/ 409418 h 1357077"/>
                    <a:gd name="connsiteX5-1299" fmla="*/ 1749797 w 2407265"/>
                    <a:gd name="connsiteY5-1300" fmla="*/ 605479 h 1357077"/>
                    <a:gd name="connsiteX6-1301" fmla="*/ 892135 w 2407265"/>
                    <a:gd name="connsiteY6-1302" fmla="*/ 728147 h 1357077"/>
                    <a:gd name="connsiteX7-1303" fmla="*/ 554123 w 2407265"/>
                    <a:gd name="connsiteY7-1304" fmla="*/ 1311838 h 1357077"/>
                    <a:gd name="connsiteX8-1305" fmla="*/ 0 w 2407265"/>
                    <a:gd name="connsiteY8-1306" fmla="*/ 1339657 h 1357077"/>
                    <a:gd name="connsiteX9-1307" fmla="*/ 0 w 2407265"/>
                    <a:gd name="connsiteY9-1308" fmla="*/ 334146 h 1357077"/>
                    <a:gd name="connsiteX0-1309" fmla="*/ 0 w 2407265"/>
                    <a:gd name="connsiteY0-1310" fmla="*/ 334146 h 1365232"/>
                    <a:gd name="connsiteX1-1311" fmla="*/ 1107013 w 2407265"/>
                    <a:gd name="connsiteY1-1312" fmla="*/ 1036 h 1365232"/>
                    <a:gd name="connsiteX2-1313" fmla="*/ 1761328 w 2407265"/>
                    <a:gd name="connsiteY2-1314" fmla="*/ 157984 h 1365232"/>
                    <a:gd name="connsiteX3-1315" fmla="*/ 2227379 w 2407265"/>
                    <a:gd name="connsiteY3-1316" fmla="*/ 96927 h 1365232"/>
                    <a:gd name="connsiteX4-1317" fmla="*/ 2332480 w 2407265"/>
                    <a:gd name="connsiteY4-1318" fmla="*/ 409418 h 1365232"/>
                    <a:gd name="connsiteX5-1319" fmla="*/ 1749797 w 2407265"/>
                    <a:gd name="connsiteY5-1320" fmla="*/ 605479 h 1365232"/>
                    <a:gd name="connsiteX6-1321" fmla="*/ 892135 w 2407265"/>
                    <a:gd name="connsiteY6-1322" fmla="*/ 728147 h 1365232"/>
                    <a:gd name="connsiteX7-1323" fmla="*/ 556521 w 2407265"/>
                    <a:gd name="connsiteY7-1324" fmla="*/ 1330609 h 1365232"/>
                    <a:gd name="connsiteX8-1325" fmla="*/ 0 w 2407265"/>
                    <a:gd name="connsiteY8-1326" fmla="*/ 1339657 h 1365232"/>
                    <a:gd name="connsiteX9-1327" fmla="*/ 0 w 2407265"/>
                    <a:gd name="connsiteY9-1328" fmla="*/ 334146 h 1365232"/>
                    <a:gd name="connsiteX0-1329" fmla="*/ 0 w 2407265"/>
                    <a:gd name="connsiteY0-1330" fmla="*/ 334146 h 1363445"/>
                    <a:gd name="connsiteX1-1331" fmla="*/ 1107013 w 2407265"/>
                    <a:gd name="connsiteY1-1332" fmla="*/ 1036 h 1363445"/>
                    <a:gd name="connsiteX2-1333" fmla="*/ 1761328 w 2407265"/>
                    <a:gd name="connsiteY2-1334" fmla="*/ 157984 h 1363445"/>
                    <a:gd name="connsiteX3-1335" fmla="*/ 2227379 w 2407265"/>
                    <a:gd name="connsiteY3-1336" fmla="*/ 96927 h 1363445"/>
                    <a:gd name="connsiteX4-1337" fmla="*/ 2332480 w 2407265"/>
                    <a:gd name="connsiteY4-1338" fmla="*/ 409418 h 1363445"/>
                    <a:gd name="connsiteX5-1339" fmla="*/ 1749797 w 2407265"/>
                    <a:gd name="connsiteY5-1340" fmla="*/ 605479 h 1363445"/>
                    <a:gd name="connsiteX6-1341" fmla="*/ 892135 w 2407265"/>
                    <a:gd name="connsiteY6-1342" fmla="*/ 728147 h 1363445"/>
                    <a:gd name="connsiteX7-1343" fmla="*/ 559249 w 2407265"/>
                    <a:gd name="connsiteY7-1344" fmla="*/ 1327081 h 1363445"/>
                    <a:gd name="connsiteX8-1345" fmla="*/ 0 w 2407265"/>
                    <a:gd name="connsiteY8-1346" fmla="*/ 1339657 h 1363445"/>
                    <a:gd name="connsiteX9-1347" fmla="*/ 0 w 2407265"/>
                    <a:gd name="connsiteY9-1348" fmla="*/ 334146 h 1363445"/>
                    <a:gd name="connsiteX0-1349" fmla="*/ 0 w 2407265"/>
                    <a:gd name="connsiteY0-1350" fmla="*/ 334146 h 1363205"/>
                    <a:gd name="connsiteX1-1351" fmla="*/ 1107013 w 2407265"/>
                    <a:gd name="connsiteY1-1352" fmla="*/ 1036 h 1363205"/>
                    <a:gd name="connsiteX2-1353" fmla="*/ 1761328 w 2407265"/>
                    <a:gd name="connsiteY2-1354" fmla="*/ 157984 h 1363205"/>
                    <a:gd name="connsiteX3-1355" fmla="*/ 2227379 w 2407265"/>
                    <a:gd name="connsiteY3-1356" fmla="*/ 96927 h 1363205"/>
                    <a:gd name="connsiteX4-1357" fmla="*/ 2332480 w 2407265"/>
                    <a:gd name="connsiteY4-1358" fmla="*/ 409418 h 1363205"/>
                    <a:gd name="connsiteX5-1359" fmla="*/ 1749797 w 2407265"/>
                    <a:gd name="connsiteY5-1360" fmla="*/ 605479 h 1363205"/>
                    <a:gd name="connsiteX6-1361" fmla="*/ 892135 w 2407265"/>
                    <a:gd name="connsiteY6-1362" fmla="*/ 728147 h 1363205"/>
                    <a:gd name="connsiteX7-1363" fmla="*/ 563113 w 2407265"/>
                    <a:gd name="connsiteY7-1364" fmla="*/ 1326588 h 1363205"/>
                    <a:gd name="connsiteX8-1365" fmla="*/ 0 w 2407265"/>
                    <a:gd name="connsiteY8-1366" fmla="*/ 1339657 h 1363205"/>
                    <a:gd name="connsiteX9-1367" fmla="*/ 0 w 2407265"/>
                    <a:gd name="connsiteY9-1368" fmla="*/ 334146 h 1363205"/>
                    <a:gd name="connsiteX0-1369" fmla="*/ 0 w 2407265"/>
                    <a:gd name="connsiteY0-1370" fmla="*/ 334146 h 1363205"/>
                    <a:gd name="connsiteX1-1371" fmla="*/ 1107013 w 2407265"/>
                    <a:gd name="connsiteY1-1372" fmla="*/ 1036 h 1363205"/>
                    <a:gd name="connsiteX2-1373" fmla="*/ 1761328 w 2407265"/>
                    <a:gd name="connsiteY2-1374" fmla="*/ 157984 h 1363205"/>
                    <a:gd name="connsiteX3-1375" fmla="*/ 2227379 w 2407265"/>
                    <a:gd name="connsiteY3-1376" fmla="*/ 96927 h 1363205"/>
                    <a:gd name="connsiteX4-1377" fmla="*/ 2332480 w 2407265"/>
                    <a:gd name="connsiteY4-1378" fmla="*/ 409418 h 1363205"/>
                    <a:gd name="connsiteX5-1379" fmla="*/ 1749797 w 2407265"/>
                    <a:gd name="connsiteY5-1380" fmla="*/ 605479 h 1363205"/>
                    <a:gd name="connsiteX6-1381" fmla="*/ 892135 w 2407265"/>
                    <a:gd name="connsiteY6-1382" fmla="*/ 728147 h 1363205"/>
                    <a:gd name="connsiteX7-1383" fmla="*/ 563113 w 2407265"/>
                    <a:gd name="connsiteY7-1384" fmla="*/ 1326588 h 1363205"/>
                    <a:gd name="connsiteX8-1385" fmla="*/ 0 w 2407265"/>
                    <a:gd name="connsiteY8-1386" fmla="*/ 1339657 h 1363205"/>
                    <a:gd name="connsiteX9-1387" fmla="*/ 0 w 2407265"/>
                    <a:gd name="connsiteY9-1388" fmla="*/ 334146 h 1363205"/>
                    <a:gd name="connsiteX0-1389" fmla="*/ 0 w 2407265"/>
                    <a:gd name="connsiteY0-1390" fmla="*/ 334146 h 1363205"/>
                    <a:gd name="connsiteX1-1391" fmla="*/ 1107013 w 2407265"/>
                    <a:gd name="connsiteY1-1392" fmla="*/ 1036 h 1363205"/>
                    <a:gd name="connsiteX2-1393" fmla="*/ 1761328 w 2407265"/>
                    <a:gd name="connsiteY2-1394" fmla="*/ 157984 h 1363205"/>
                    <a:gd name="connsiteX3-1395" fmla="*/ 2227379 w 2407265"/>
                    <a:gd name="connsiteY3-1396" fmla="*/ 96927 h 1363205"/>
                    <a:gd name="connsiteX4-1397" fmla="*/ 2332480 w 2407265"/>
                    <a:gd name="connsiteY4-1398" fmla="*/ 409418 h 1363205"/>
                    <a:gd name="connsiteX5-1399" fmla="*/ 1749797 w 2407265"/>
                    <a:gd name="connsiteY5-1400" fmla="*/ 605479 h 1363205"/>
                    <a:gd name="connsiteX6-1401" fmla="*/ 892135 w 2407265"/>
                    <a:gd name="connsiteY6-1402" fmla="*/ 728147 h 1363205"/>
                    <a:gd name="connsiteX7-1403" fmla="*/ 563113 w 2407265"/>
                    <a:gd name="connsiteY7-1404" fmla="*/ 1326588 h 1363205"/>
                    <a:gd name="connsiteX8-1405" fmla="*/ 0 w 2407265"/>
                    <a:gd name="connsiteY8-1406" fmla="*/ 1339657 h 1363205"/>
                    <a:gd name="connsiteX9-1407" fmla="*/ 0 w 2407265"/>
                    <a:gd name="connsiteY9-1408" fmla="*/ 334146 h 1363205"/>
                    <a:gd name="connsiteX0-1409" fmla="*/ 0 w 2407265"/>
                    <a:gd name="connsiteY0-1410" fmla="*/ 334146 h 1363205"/>
                    <a:gd name="connsiteX1-1411" fmla="*/ 1107013 w 2407265"/>
                    <a:gd name="connsiteY1-1412" fmla="*/ 1036 h 1363205"/>
                    <a:gd name="connsiteX2-1413" fmla="*/ 1761328 w 2407265"/>
                    <a:gd name="connsiteY2-1414" fmla="*/ 157984 h 1363205"/>
                    <a:gd name="connsiteX3-1415" fmla="*/ 2227379 w 2407265"/>
                    <a:gd name="connsiteY3-1416" fmla="*/ 96927 h 1363205"/>
                    <a:gd name="connsiteX4-1417" fmla="*/ 2332480 w 2407265"/>
                    <a:gd name="connsiteY4-1418" fmla="*/ 409418 h 1363205"/>
                    <a:gd name="connsiteX5-1419" fmla="*/ 1749797 w 2407265"/>
                    <a:gd name="connsiteY5-1420" fmla="*/ 605479 h 1363205"/>
                    <a:gd name="connsiteX6-1421" fmla="*/ 892135 w 2407265"/>
                    <a:gd name="connsiteY6-1422" fmla="*/ 728147 h 1363205"/>
                    <a:gd name="connsiteX7-1423" fmla="*/ 563113 w 2407265"/>
                    <a:gd name="connsiteY7-1424" fmla="*/ 1326588 h 1363205"/>
                    <a:gd name="connsiteX8-1425" fmla="*/ 0 w 2407265"/>
                    <a:gd name="connsiteY8-1426" fmla="*/ 1339657 h 1363205"/>
                    <a:gd name="connsiteX9-1427" fmla="*/ 0 w 2407265"/>
                    <a:gd name="connsiteY9-1428" fmla="*/ 334146 h 1363205"/>
                    <a:gd name="connsiteX0-1429" fmla="*/ 0 w 2407265"/>
                    <a:gd name="connsiteY0-1430" fmla="*/ 334146 h 1363205"/>
                    <a:gd name="connsiteX1-1431" fmla="*/ 1107013 w 2407265"/>
                    <a:gd name="connsiteY1-1432" fmla="*/ 1036 h 1363205"/>
                    <a:gd name="connsiteX2-1433" fmla="*/ 1761328 w 2407265"/>
                    <a:gd name="connsiteY2-1434" fmla="*/ 157984 h 1363205"/>
                    <a:gd name="connsiteX3-1435" fmla="*/ 2227379 w 2407265"/>
                    <a:gd name="connsiteY3-1436" fmla="*/ 96927 h 1363205"/>
                    <a:gd name="connsiteX4-1437" fmla="*/ 2332480 w 2407265"/>
                    <a:gd name="connsiteY4-1438" fmla="*/ 409418 h 1363205"/>
                    <a:gd name="connsiteX5-1439" fmla="*/ 1749797 w 2407265"/>
                    <a:gd name="connsiteY5-1440" fmla="*/ 605479 h 1363205"/>
                    <a:gd name="connsiteX6-1441" fmla="*/ 892135 w 2407265"/>
                    <a:gd name="connsiteY6-1442" fmla="*/ 728147 h 1363205"/>
                    <a:gd name="connsiteX7-1443" fmla="*/ 563113 w 2407265"/>
                    <a:gd name="connsiteY7-1444" fmla="*/ 1326588 h 1363205"/>
                    <a:gd name="connsiteX8-1445" fmla="*/ 0 w 2407265"/>
                    <a:gd name="connsiteY8-1446" fmla="*/ 1339657 h 1363205"/>
                    <a:gd name="connsiteX9-1447" fmla="*/ 0 w 2407265"/>
                    <a:gd name="connsiteY9-1448" fmla="*/ 334146 h 1363205"/>
                    <a:gd name="connsiteX0-1449" fmla="*/ 0 w 2407265"/>
                    <a:gd name="connsiteY0-1450" fmla="*/ 334146 h 1363205"/>
                    <a:gd name="connsiteX1-1451" fmla="*/ 1107013 w 2407265"/>
                    <a:gd name="connsiteY1-1452" fmla="*/ 1036 h 1363205"/>
                    <a:gd name="connsiteX2-1453" fmla="*/ 1761328 w 2407265"/>
                    <a:gd name="connsiteY2-1454" fmla="*/ 157984 h 1363205"/>
                    <a:gd name="connsiteX3-1455" fmla="*/ 2227379 w 2407265"/>
                    <a:gd name="connsiteY3-1456" fmla="*/ 96927 h 1363205"/>
                    <a:gd name="connsiteX4-1457" fmla="*/ 2332480 w 2407265"/>
                    <a:gd name="connsiteY4-1458" fmla="*/ 409418 h 1363205"/>
                    <a:gd name="connsiteX5-1459" fmla="*/ 1749797 w 2407265"/>
                    <a:gd name="connsiteY5-1460" fmla="*/ 605479 h 1363205"/>
                    <a:gd name="connsiteX6-1461" fmla="*/ 892135 w 2407265"/>
                    <a:gd name="connsiteY6-1462" fmla="*/ 728147 h 1363205"/>
                    <a:gd name="connsiteX7-1463" fmla="*/ 563113 w 2407265"/>
                    <a:gd name="connsiteY7-1464" fmla="*/ 1326588 h 1363205"/>
                    <a:gd name="connsiteX8-1465" fmla="*/ 0 w 2407265"/>
                    <a:gd name="connsiteY8-1466" fmla="*/ 1339657 h 1363205"/>
                    <a:gd name="connsiteX9-1467" fmla="*/ 0 w 2407265"/>
                    <a:gd name="connsiteY9-1468" fmla="*/ 334146 h 1363205"/>
                    <a:gd name="connsiteX0-1469" fmla="*/ 0 w 2407265"/>
                    <a:gd name="connsiteY0-1470" fmla="*/ 334146 h 1363205"/>
                    <a:gd name="connsiteX1-1471" fmla="*/ 1107013 w 2407265"/>
                    <a:gd name="connsiteY1-1472" fmla="*/ 1036 h 1363205"/>
                    <a:gd name="connsiteX2-1473" fmla="*/ 1761328 w 2407265"/>
                    <a:gd name="connsiteY2-1474" fmla="*/ 157984 h 1363205"/>
                    <a:gd name="connsiteX3-1475" fmla="*/ 2227379 w 2407265"/>
                    <a:gd name="connsiteY3-1476" fmla="*/ 96927 h 1363205"/>
                    <a:gd name="connsiteX4-1477" fmla="*/ 2332480 w 2407265"/>
                    <a:gd name="connsiteY4-1478" fmla="*/ 409418 h 1363205"/>
                    <a:gd name="connsiteX5-1479" fmla="*/ 1749797 w 2407265"/>
                    <a:gd name="connsiteY5-1480" fmla="*/ 605479 h 1363205"/>
                    <a:gd name="connsiteX6-1481" fmla="*/ 892135 w 2407265"/>
                    <a:gd name="connsiteY6-1482" fmla="*/ 728147 h 1363205"/>
                    <a:gd name="connsiteX7-1483" fmla="*/ 563113 w 2407265"/>
                    <a:gd name="connsiteY7-1484" fmla="*/ 1326588 h 1363205"/>
                    <a:gd name="connsiteX8-1485" fmla="*/ 0 w 2407265"/>
                    <a:gd name="connsiteY8-1486" fmla="*/ 1339657 h 1363205"/>
                    <a:gd name="connsiteX9-1487" fmla="*/ 0 w 2407265"/>
                    <a:gd name="connsiteY9-1488" fmla="*/ 334146 h 1363205"/>
                    <a:gd name="connsiteX0-1489" fmla="*/ 0 w 2407265"/>
                    <a:gd name="connsiteY0-1490" fmla="*/ 334146 h 1362171"/>
                    <a:gd name="connsiteX1-1491" fmla="*/ 1107013 w 2407265"/>
                    <a:gd name="connsiteY1-1492" fmla="*/ 1036 h 1362171"/>
                    <a:gd name="connsiteX2-1493" fmla="*/ 1761328 w 2407265"/>
                    <a:gd name="connsiteY2-1494" fmla="*/ 157984 h 1362171"/>
                    <a:gd name="connsiteX3-1495" fmla="*/ 2227379 w 2407265"/>
                    <a:gd name="connsiteY3-1496" fmla="*/ 96927 h 1362171"/>
                    <a:gd name="connsiteX4-1497" fmla="*/ 2332480 w 2407265"/>
                    <a:gd name="connsiteY4-1498" fmla="*/ 409418 h 1362171"/>
                    <a:gd name="connsiteX5-1499" fmla="*/ 1749797 w 2407265"/>
                    <a:gd name="connsiteY5-1500" fmla="*/ 605479 h 1362171"/>
                    <a:gd name="connsiteX6-1501" fmla="*/ 892135 w 2407265"/>
                    <a:gd name="connsiteY6-1502" fmla="*/ 728147 h 1362171"/>
                    <a:gd name="connsiteX7-1503" fmla="*/ 564798 w 2407265"/>
                    <a:gd name="connsiteY7-1504" fmla="*/ 1324411 h 1362171"/>
                    <a:gd name="connsiteX8-1505" fmla="*/ 0 w 2407265"/>
                    <a:gd name="connsiteY8-1506" fmla="*/ 1339657 h 1362171"/>
                    <a:gd name="connsiteX9-1507" fmla="*/ 0 w 2407265"/>
                    <a:gd name="connsiteY9-1508" fmla="*/ 334146 h 1362171"/>
                    <a:gd name="connsiteX0-1509" fmla="*/ 0 w 2407265"/>
                    <a:gd name="connsiteY0-1510" fmla="*/ 334146 h 1361942"/>
                    <a:gd name="connsiteX1-1511" fmla="*/ 1107013 w 2407265"/>
                    <a:gd name="connsiteY1-1512" fmla="*/ 1036 h 1361942"/>
                    <a:gd name="connsiteX2-1513" fmla="*/ 1761328 w 2407265"/>
                    <a:gd name="connsiteY2-1514" fmla="*/ 157984 h 1361942"/>
                    <a:gd name="connsiteX3-1515" fmla="*/ 2227379 w 2407265"/>
                    <a:gd name="connsiteY3-1516" fmla="*/ 96927 h 1361942"/>
                    <a:gd name="connsiteX4-1517" fmla="*/ 2332480 w 2407265"/>
                    <a:gd name="connsiteY4-1518" fmla="*/ 409418 h 1361942"/>
                    <a:gd name="connsiteX5-1519" fmla="*/ 1749797 w 2407265"/>
                    <a:gd name="connsiteY5-1520" fmla="*/ 605479 h 1361942"/>
                    <a:gd name="connsiteX6-1521" fmla="*/ 892135 w 2407265"/>
                    <a:gd name="connsiteY6-1522" fmla="*/ 728147 h 1361942"/>
                    <a:gd name="connsiteX7-1523" fmla="*/ 568662 w 2407265"/>
                    <a:gd name="connsiteY7-1524" fmla="*/ 1323916 h 1361942"/>
                    <a:gd name="connsiteX8-1525" fmla="*/ 0 w 2407265"/>
                    <a:gd name="connsiteY8-1526" fmla="*/ 1339657 h 1361942"/>
                    <a:gd name="connsiteX9-1527" fmla="*/ 0 w 2407265"/>
                    <a:gd name="connsiteY9-1528" fmla="*/ 334146 h 1361942"/>
                    <a:gd name="connsiteX0-1529" fmla="*/ 0 w 2407265"/>
                    <a:gd name="connsiteY0-1530" fmla="*/ 334146 h 1362967"/>
                    <a:gd name="connsiteX1-1531" fmla="*/ 1107013 w 2407265"/>
                    <a:gd name="connsiteY1-1532" fmla="*/ 1036 h 1362967"/>
                    <a:gd name="connsiteX2-1533" fmla="*/ 1761328 w 2407265"/>
                    <a:gd name="connsiteY2-1534" fmla="*/ 157984 h 1362967"/>
                    <a:gd name="connsiteX3-1535" fmla="*/ 2227379 w 2407265"/>
                    <a:gd name="connsiteY3-1536" fmla="*/ 96927 h 1362967"/>
                    <a:gd name="connsiteX4-1537" fmla="*/ 2332480 w 2407265"/>
                    <a:gd name="connsiteY4-1538" fmla="*/ 409418 h 1362967"/>
                    <a:gd name="connsiteX5-1539" fmla="*/ 1749797 w 2407265"/>
                    <a:gd name="connsiteY5-1540" fmla="*/ 605479 h 1362967"/>
                    <a:gd name="connsiteX6-1541" fmla="*/ 892135 w 2407265"/>
                    <a:gd name="connsiteY6-1542" fmla="*/ 728147 h 1362967"/>
                    <a:gd name="connsiteX7-1543" fmla="*/ 566976 w 2407265"/>
                    <a:gd name="connsiteY7-1544" fmla="*/ 1326095 h 1362967"/>
                    <a:gd name="connsiteX8-1545" fmla="*/ 0 w 2407265"/>
                    <a:gd name="connsiteY8-1546" fmla="*/ 1339657 h 1362967"/>
                    <a:gd name="connsiteX9-1547" fmla="*/ 0 w 2407265"/>
                    <a:gd name="connsiteY9-1548" fmla="*/ 334146 h 1362967"/>
                    <a:gd name="connsiteX0-1549" fmla="*/ 0 w 2414952"/>
                    <a:gd name="connsiteY0-1550" fmla="*/ 334146 h 1362967"/>
                    <a:gd name="connsiteX1-1551" fmla="*/ 1107013 w 2414952"/>
                    <a:gd name="connsiteY1-1552" fmla="*/ 1036 h 1362967"/>
                    <a:gd name="connsiteX2-1553" fmla="*/ 1761328 w 2414952"/>
                    <a:gd name="connsiteY2-1554" fmla="*/ 157984 h 1362967"/>
                    <a:gd name="connsiteX3-1555" fmla="*/ 2227379 w 2414952"/>
                    <a:gd name="connsiteY3-1556" fmla="*/ 96927 h 1362967"/>
                    <a:gd name="connsiteX4-1557" fmla="*/ 2332480 w 2414952"/>
                    <a:gd name="connsiteY4-1558" fmla="*/ 409418 h 1362967"/>
                    <a:gd name="connsiteX5-1559" fmla="*/ 1749797 w 2414952"/>
                    <a:gd name="connsiteY5-1560" fmla="*/ 605479 h 1362967"/>
                    <a:gd name="connsiteX6-1561" fmla="*/ 892135 w 2414952"/>
                    <a:gd name="connsiteY6-1562" fmla="*/ 728147 h 1362967"/>
                    <a:gd name="connsiteX7-1563" fmla="*/ 566976 w 2414952"/>
                    <a:gd name="connsiteY7-1564" fmla="*/ 1326095 h 1362967"/>
                    <a:gd name="connsiteX8-1565" fmla="*/ 0 w 2414952"/>
                    <a:gd name="connsiteY8-1566" fmla="*/ 1339657 h 1362967"/>
                    <a:gd name="connsiteX9-1567" fmla="*/ 0 w 2414952"/>
                    <a:gd name="connsiteY9-1568" fmla="*/ 334146 h 1362967"/>
                    <a:gd name="connsiteX0-1569" fmla="*/ 0 w 2414952"/>
                    <a:gd name="connsiteY0-1570" fmla="*/ 334146 h 1362967"/>
                    <a:gd name="connsiteX1-1571" fmla="*/ 1107013 w 2414952"/>
                    <a:gd name="connsiteY1-1572" fmla="*/ 1036 h 1362967"/>
                    <a:gd name="connsiteX2-1573" fmla="*/ 1761328 w 2414952"/>
                    <a:gd name="connsiteY2-1574" fmla="*/ 157984 h 1362967"/>
                    <a:gd name="connsiteX3-1575" fmla="*/ 2227379 w 2414952"/>
                    <a:gd name="connsiteY3-1576" fmla="*/ 96927 h 1362967"/>
                    <a:gd name="connsiteX4-1577" fmla="*/ 2332480 w 2414952"/>
                    <a:gd name="connsiteY4-1578" fmla="*/ 409418 h 1362967"/>
                    <a:gd name="connsiteX5-1579" fmla="*/ 1749797 w 2414952"/>
                    <a:gd name="connsiteY5-1580" fmla="*/ 605479 h 1362967"/>
                    <a:gd name="connsiteX6-1581" fmla="*/ 892135 w 2414952"/>
                    <a:gd name="connsiteY6-1582" fmla="*/ 728147 h 1362967"/>
                    <a:gd name="connsiteX7-1583" fmla="*/ 566976 w 2414952"/>
                    <a:gd name="connsiteY7-1584" fmla="*/ 1326095 h 1362967"/>
                    <a:gd name="connsiteX8-1585" fmla="*/ 0 w 2414952"/>
                    <a:gd name="connsiteY8-1586" fmla="*/ 1339657 h 1362967"/>
                    <a:gd name="connsiteX9-1587" fmla="*/ 0 w 2414952"/>
                    <a:gd name="connsiteY9-1588" fmla="*/ 334146 h 1362967"/>
                    <a:gd name="connsiteX0-1589" fmla="*/ 0 w 2414952"/>
                    <a:gd name="connsiteY0-1590" fmla="*/ 334146 h 1362967"/>
                    <a:gd name="connsiteX1-1591" fmla="*/ 1107013 w 2414952"/>
                    <a:gd name="connsiteY1-1592" fmla="*/ 1036 h 1362967"/>
                    <a:gd name="connsiteX2-1593" fmla="*/ 1761328 w 2414952"/>
                    <a:gd name="connsiteY2-1594" fmla="*/ 157984 h 1362967"/>
                    <a:gd name="connsiteX3-1595" fmla="*/ 2227379 w 2414952"/>
                    <a:gd name="connsiteY3-1596" fmla="*/ 96927 h 1362967"/>
                    <a:gd name="connsiteX4-1597" fmla="*/ 2332480 w 2414952"/>
                    <a:gd name="connsiteY4-1598" fmla="*/ 409418 h 1362967"/>
                    <a:gd name="connsiteX5-1599" fmla="*/ 1749797 w 2414952"/>
                    <a:gd name="connsiteY5-1600" fmla="*/ 605479 h 1362967"/>
                    <a:gd name="connsiteX6-1601" fmla="*/ 892135 w 2414952"/>
                    <a:gd name="connsiteY6-1602" fmla="*/ 728147 h 1362967"/>
                    <a:gd name="connsiteX7-1603" fmla="*/ 566976 w 2414952"/>
                    <a:gd name="connsiteY7-1604" fmla="*/ 1326095 h 1362967"/>
                    <a:gd name="connsiteX8-1605" fmla="*/ 0 w 2414952"/>
                    <a:gd name="connsiteY8-1606" fmla="*/ 1339657 h 1362967"/>
                    <a:gd name="connsiteX9-1607" fmla="*/ 0 w 2414952"/>
                    <a:gd name="connsiteY9-1608" fmla="*/ 334146 h 1362967"/>
                    <a:gd name="connsiteX0-1609" fmla="*/ 0 w 2414952"/>
                    <a:gd name="connsiteY0-1610" fmla="*/ 334146 h 1362967"/>
                    <a:gd name="connsiteX1-1611" fmla="*/ 1107013 w 2414952"/>
                    <a:gd name="connsiteY1-1612" fmla="*/ 1036 h 1362967"/>
                    <a:gd name="connsiteX2-1613" fmla="*/ 1761328 w 2414952"/>
                    <a:gd name="connsiteY2-1614" fmla="*/ 157984 h 1362967"/>
                    <a:gd name="connsiteX3-1615" fmla="*/ 2227379 w 2414952"/>
                    <a:gd name="connsiteY3-1616" fmla="*/ 96927 h 1362967"/>
                    <a:gd name="connsiteX4-1617" fmla="*/ 2332480 w 2414952"/>
                    <a:gd name="connsiteY4-1618" fmla="*/ 409418 h 1362967"/>
                    <a:gd name="connsiteX5-1619" fmla="*/ 1749797 w 2414952"/>
                    <a:gd name="connsiteY5-1620" fmla="*/ 605479 h 1362967"/>
                    <a:gd name="connsiteX6-1621" fmla="*/ 892135 w 2414952"/>
                    <a:gd name="connsiteY6-1622" fmla="*/ 728147 h 1362967"/>
                    <a:gd name="connsiteX7-1623" fmla="*/ 566976 w 2414952"/>
                    <a:gd name="connsiteY7-1624" fmla="*/ 1326095 h 1362967"/>
                    <a:gd name="connsiteX8-1625" fmla="*/ 0 w 2414952"/>
                    <a:gd name="connsiteY8-1626" fmla="*/ 1339657 h 1362967"/>
                    <a:gd name="connsiteX9-1627" fmla="*/ 0 w 2414952"/>
                    <a:gd name="connsiteY9-1628" fmla="*/ 334146 h 1362967"/>
                    <a:gd name="connsiteX0-1629" fmla="*/ 0 w 2414952"/>
                    <a:gd name="connsiteY0-1630" fmla="*/ 334146 h 1362967"/>
                    <a:gd name="connsiteX1-1631" fmla="*/ 1107013 w 2414952"/>
                    <a:gd name="connsiteY1-1632" fmla="*/ 1036 h 1362967"/>
                    <a:gd name="connsiteX2-1633" fmla="*/ 1761328 w 2414952"/>
                    <a:gd name="connsiteY2-1634" fmla="*/ 157984 h 1362967"/>
                    <a:gd name="connsiteX3-1635" fmla="*/ 2227379 w 2414952"/>
                    <a:gd name="connsiteY3-1636" fmla="*/ 96927 h 1362967"/>
                    <a:gd name="connsiteX4-1637" fmla="*/ 2332480 w 2414952"/>
                    <a:gd name="connsiteY4-1638" fmla="*/ 409418 h 1362967"/>
                    <a:gd name="connsiteX5-1639" fmla="*/ 1749797 w 2414952"/>
                    <a:gd name="connsiteY5-1640" fmla="*/ 605479 h 1362967"/>
                    <a:gd name="connsiteX6-1641" fmla="*/ 892135 w 2414952"/>
                    <a:gd name="connsiteY6-1642" fmla="*/ 728147 h 1362967"/>
                    <a:gd name="connsiteX7-1643" fmla="*/ 566976 w 2414952"/>
                    <a:gd name="connsiteY7-1644" fmla="*/ 1326095 h 1362967"/>
                    <a:gd name="connsiteX8-1645" fmla="*/ 0 w 2414952"/>
                    <a:gd name="connsiteY8-1646" fmla="*/ 1339657 h 1362967"/>
                    <a:gd name="connsiteX9-1647" fmla="*/ 0 w 2414952"/>
                    <a:gd name="connsiteY9-1648" fmla="*/ 334146 h 1362967"/>
                    <a:gd name="connsiteX0-1649" fmla="*/ 0 w 2414952"/>
                    <a:gd name="connsiteY0-1650" fmla="*/ 334146 h 1362967"/>
                    <a:gd name="connsiteX1-1651" fmla="*/ 1107013 w 2414952"/>
                    <a:gd name="connsiteY1-1652" fmla="*/ 1036 h 1362967"/>
                    <a:gd name="connsiteX2-1653" fmla="*/ 1761328 w 2414952"/>
                    <a:gd name="connsiteY2-1654" fmla="*/ 157984 h 1362967"/>
                    <a:gd name="connsiteX3-1655" fmla="*/ 2227379 w 2414952"/>
                    <a:gd name="connsiteY3-1656" fmla="*/ 96927 h 1362967"/>
                    <a:gd name="connsiteX4-1657" fmla="*/ 2332480 w 2414952"/>
                    <a:gd name="connsiteY4-1658" fmla="*/ 409418 h 1362967"/>
                    <a:gd name="connsiteX5-1659" fmla="*/ 1749797 w 2414952"/>
                    <a:gd name="connsiteY5-1660" fmla="*/ 605479 h 1362967"/>
                    <a:gd name="connsiteX6-1661" fmla="*/ 892135 w 2414952"/>
                    <a:gd name="connsiteY6-1662" fmla="*/ 728147 h 1362967"/>
                    <a:gd name="connsiteX7-1663" fmla="*/ 566976 w 2414952"/>
                    <a:gd name="connsiteY7-1664" fmla="*/ 1326095 h 1362967"/>
                    <a:gd name="connsiteX8-1665" fmla="*/ 0 w 2414952"/>
                    <a:gd name="connsiteY8-1666" fmla="*/ 1339657 h 1362967"/>
                    <a:gd name="connsiteX9-1667" fmla="*/ 0 w 2414952"/>
                    <a:gd name="connsiteY9-1668" fmla="*/ 334146 h 1362967"/>
                    <a:gd name="connsiteX0-1669" fmla="*/ 0 w 2414952"/>
                    <a:gd name="connsiteY0-1670" fmla="*/ 334146 h 1362967"/>
                    <a:gd name="connsiteX1-1671" fmla="*/ 1107013 w 2414952"/>
                    <a:gd name="connsiteY1-1672" fmla="*/ 1036 h 1362967"/>
                    <a:gd name="connsiteX2-1673" fmla="*/ 1761328 w 2414952"/>
                    <a:gd name="connsiteY2-1674" fmla="*/ 157984 h 1362967"/>
                    <a:gd name="connsiteX3-1675" fmla="*/ 2227379 w 2414952"/>
                    <a:gd name="connsiteY3-1676" fmla="*/ 96927 h 1362967"/>
                    <a:gd name="connsiteX4-1677" fmla="*/ 2332480 w 2414952"/>
                    <a:gd name="connsiteY4-1678" fmla="*/ 409418 h 1362967"/>
                    <a:gd name="connsiteX5-1679" fmla="*/ 1749797 w 2414952"/>
                    <a:gd name="connsiteY5-1680" fmla="*/ 605479 h 1362967"/>
                    <a:gd name="connsiteX6-1681" fmla="*/ 892135 w 2414952"/>
                    <a:gd name="connsiteY6-1682" fmla="*/ 728147 h 1362967"/>
                    <a:gd name="connsiteX7-1683" fmla="*/ 566976 w 2414952"/>
                    <a:gd name="connsiteY7-1684" fmla="*/ 1326095 h 1362967"/>
                    <a:gd name="connsiteX8-1685" fmla="*/ 0 w 2414952"/>
                    <a:gd name="connsiteY8-1686" fmla="*/ 1339657 h 1362967"/>
                    <a:gd name="connsiteX9-1687" fmla="*/ 0 w 2414952"/>
                    <a:gd name="connsiteY9-1688" fmla="*/ 334146 h 1362967"/>
                    <a:gd name="connsiteX0-1689" fmla="*/ 0 w 2414952"/>
                    <a:gd name="connsiteY0-1690" fmla="*/ 334146 h 1364349"/>
                    <a:gd name="connsiteX1-1691" fmla="*/ 1107013 w 2414952"/>
                    <a:gd name="connsiteY1-1692" fmla="*/ 1036 h 1364349"/>
                    <a:gd name="connsiteX2-1693" fmla="*/ 1761328 w 2414952"/>
                    <a:gd name="connsiteY2-1694" fmla="*/ 157984 h 1364349"/>
                    <a:gd name="connsiteX3-1695" fmla="*/ 2227379 w 2414952"/>
                    <a:gd name="connsiteY3-1696" fmla="*/ 96927 h 1364349"/>
                    <a:gd name="connsiteX4-1697" fmla="*/ 2332480 w 2414952"/>
                    <a:gd name="connsiteY4-1698" fmla="*/ 409418 h 1364349"/>
                    <a:gd name="connsiteX5-1699" fmla="*/ 1749797 w 2414952"/>
                    <a:gd name="connsiteY5-1700" fmla="*/ 605479 h 1364349"/>
                    <a:gd name="connsiteX6-1701" fmla="*/ 892135 w 2414952"/>
                    <a:gd name="connsiteY6-1702" fmla="*/ 728147 h 1364349"/>
                    <a:gd name="connsiteX7-1703" fmla="*/ 557590 w 2414952"/>
                    <a:gd name="connsiteY7-1704" fmla="*/ 1328894 h 1364349"/>
                    <a:gd name="connsiteX8-1705" fmla="*/ 0 w 2414952"/>
                    <a:gd name="connsiteY8-1706" fmla="*/ 1339657 h 1364349"/>
                    <a:gd name="connsiteX9-1707" fmla="*/ 0 w 2414952"/>
                    <a:gd name="connsiteY9-1708" fmla="*/ 334146 h 1364349"/>
                    <a:gd name="connsiteX0-1709" fmla="*/ 0 w 2414952"/>
                    <a:gd name="connsiteY0-1710" fmla="*/ 334146 h 1362189"/>
                    <a:gd name="connsiteX1-1711" fmla="*/ 1107013 w 2414952"/>
                    <a:gd name="connsiteY1-1712" fmla="*/ 1036 h 1362189"/>
                    <a:gd name="connsiteX2-1713" fmla="*/ 1761328 w 2414952"/>
                    <a:gd name="connsiteY2-1714" fmla="*/ 157984 h 1362189"/>
                    <a:gd name="connsiteX3-1715" fmla="*/ 2227379 w 2414952"/>
                    <a:gd name="connsiteY3-1716" fmla="*/ 96927 h 1362189"/>
                    <a:gd name="connsiteX4-1717" fmla="*/ 2332480 w 2414952"/>
                    <a:gd name="connsiteY4-1718" fmla="*/ 409418 h 1362189"/>
                    <a:gd name="connsiteX5-1719" fmla="*/ 1749797 w 2414952"/>
                    <a:gd name="connsiteY5-1720" fmla="*/ 605479 h 1362189"/>
                    <a:gd name="connsiteX6-1721" fmla="*/ 892135 w 2414952"/>
                    <a:gd name="connsiteY6-1722" fmla="*/ 728147 h 1362189"/>
                    <a:gd name="connsiteX7-1723" fmla="*/ 563929 w 2414952"/>
                    <a:gd name="connsiteY7-1724" fmla="*/ 1324449 h 1362189"/>
                    <a:gd name="connsiteX8-1725" fmla="*/ 0 w 2414952"/>
                    <a:gd name="connsiteY8-1726" fmla="*/ 1339657 h 1362189"/>
                    <a:gd name="connsiteX9-1727" fmla="*/ 0 w 2414952"/>
                    <a:gd name="connsiteY9-1728" fmla="*/ 334146 h 1362189"/>
                    <a:gd name="connsiteX0-1729" fmla="*/ 0 w 2414952"/>
                    <a:gd name="connsiteY0-1730" fmla="*/ 334146 h 1362189"/>
                    <a:gd name="connsiteX1-1731" fmla="*/ 1107013 w 2414952"/>
                    <a:gd name="connsiteY1-1732" fmla="*/ 1036 h 1362189"/>
                    <a:gd name="connsiteX2-1733" fmla="*/ 1761328 w 2414952"/>
                    <a:gd name="connsiteY2-1734" fmla="*/ 157984 h 1362189"/>
                    <a:gd name="connsiteX3-1735" fmla="*/ 2227379 w 2414952"/>
                    <a:gd name="connsiteY3-1736" fmla="*/ 96927 h 1362189"/>
                    <a:gd name="connsiteX4-1737" fmla="*/ 2332480 w 2414952"/>
                    <a:gd name="connsiteY4-1738" fmla="*/ 409418 h 1362189"/>
                    <a:gd name="connsiteX5-1739" fmla="*/ 1749797 w 2414952"/>
                    <a:gd name="connsiteY5-1740" fmla="*/ 605479 h 1362189"/>
                    <a:gd name="connsiteX6-1741" fmla="*/ 892135 w 2414952"/>
                    <a:gd name="connsiteY6-1742" fmla="*/ 728147 h 1362189"/>
                    <a:gd name="connsiteX7-1743" fmla="*/ 563929 w 2414952"/>
                    <a:gd name="connsiteY7-1744" fmla="*/ 1324449 h 1362189"/>
                    <a:gd name="connsiteX8-1745" fmla="*/ 0 w 2414952"/>
                    <a:gd name="connsiteY8-1746" fmla="*/ 1339657 h 1362189"/>
                    <a:gd name="connsiteX9-1747" fmla="*/ 0 w 2414952"/>
                    <a:gd name="connsiteY9-1748" fmla="*/ 334146 h 1362189"/>
                    <a:gd name="connsiteX0-1749" fmla="*/ 0 w 2414952"/>
                    <a:gd name="connsiteY0-1750" fmla="*/ 334146 h 1362189"/>
                    <a:gd name="connsiteX1-1751" fmla="*/ 1107013 w 2414952"/>
                    <a:gd name="connsiteY1-1752" fmla="*/ 1036 h 1362189"/>
                    <a:gd name="connsiteX2-1753" fmla="*/ 1761328 w 2414952"/>
                    <a:gd name="connsiteY2-1754" fmla="*/ 157984 h 1362189"/>
                    <a:gd name="connsiteX3-1755" fmla="*/ 2227379 w 2414952"/>
                    <a:gd name="connsiteY3-1756" fmla="*/ 96927 h 1362189"/>
                    <a:gd name="connsiteX4-1757" fmla="*/ 2332480 w 2414952"/>
                    <a:gd name="connsiteY4-1758" fmla="*/ 409418 h 1362189"/>
                    <a:gd name="connsiteX5-1759" fmla="*/ 1749797 w 2414952"/>
                    <a:gd name="connsiteY5-1760" fmla="*/ 605479 h 1362189"/>
                    <a:gd name="connsiteX6-1761" fmla="*/ 892135 w 2414952"/>
                    <a:gd name="connsiteY6-1762" fmla="*/ 728147 h 1362189"/>
                    <a:gd name="connsiteX7-1763" fmla="*/ 563929 w 2414952"/>
                    <a:gd name="connsiteY7-1764" fmla="*/ 1324449 h 1362189"/>
                    <a:gd name="connsiteX8-1765" fmla="*/ 0 w 2414952"/>
                    <a:gd name="connsiteY8-1766" fmla="*/ 1339657 h 1362189"/>
                    <a:gd name="connsiteX9-1767" fmla="*/ 0 w 2414952"/>
                    <a:gd name="connsiteY9-1768" fmla="*/ 334146 h 1362189"/>
                    <a:gd name="connsiteX0-1769" fmla="*/ 0 w 2414952"/>
                    <a:gd name="connsiteY0-1770" fmla="*/ 334146 h 1362189"/>
                    <a:gd name="connsiteX1-1771" fmla="*/ 1107013 w 2414952"/>
                    <a:gd name="connsiteY1-1772" fmla="*/ 1036 h 1362189"/>
                    <a:gd name="connsiteX2-1773" fmla="*/ 1761328 w 2414952"/>
                    <a:gd name="connsiteY2-1774" fmla="*/ 157984 h 1362189"/>
                    <a:gd name="connsiteX3-1775" fmla="*/ 2227379 w 2414952"/>
                    <a:gd name="connsiteY3-1776" fmla="*/ 96927 h 1362189"/>
                    <a:gd name="connsiteX4-1777" fmla="*/ 2332480 w 2414952"/>
                    <a:gd name="connsiteY4-1778" fmla="*/ 409418 h 1362189"/>
                    <a:gd name="connsiteX5-1779" fmla="*/ 1749797 w 2414952"/>
                    <a:gd name="connsiteY5-1780" fmla="*/ 605479 h 1362189"/>
                    <a:gd name="connsiteX6-1781" fmla="*/ 889337 w 2414952"/>
                    <a:gd name="connsiteY6-1782" fmla="*/ 718760 h 1362189"/>
                    <a:gd name="connsiteX7-1783" fmla="*/ 563929 w 2414952"/>
                    <a:gd name="connsiteY7-1784" fmla="*/ 1324449 h 1362189"/>
                    <a:gd name="connsiteX8-1785" fmla="*/ 0 w 2414952"/>
                    <a:gd name="connsiteY8-1786" fmla="*/ 1339657 h 1362189"/>
                    <a:gd name="connsiteX9-1787" fmla="*/ 0 w 2414952"/>
                    <a:gd name="connsiteY9-1788" fmla="*/ 334146 h 1362189"/>
                    <a:gd name="connsiteX0-1789" fmla="*/ 0 w 2414952"/>
                    <a:gd name="connsiteY0-1790" fmla="*/ 334146 h 1362189"/>
                    <a:gd name="connsiteX1-1791" fmla="*/ 1107013 w 2414952"/>
                    <a:gd name="connsiteY1-1792" fmla="*/ 1036 h 1362189"/>
                    <a:gd name="connsiteX2-1793" fmla="*/ 1761328 w 2414952"/>
                    <a:gd name="connsiteY2-1794" fmla="*/ 157984 h 1362189"/>
                    <a:gd name="connsiteX3-1795" fmla="*/ 2227379 w 2414952"/>
                    <a:gd name="connsiteY3-1796" fmla="*/ 96927 h 1362189"/>
                    <a:gd name="connsiteX4-1797" fmla="*/ 2332480 w 2414952"/>
                    <a:gd name="connsiteY4-1798" fmla="*/ 409418 h 1362189"/>
                    <a:gd name="connsiteX5-1799" fmla="*/ 1749797 w 2414952"/>
                    <a:gd name="connsiteY5-1800" fmla="*/ 605479 h 1362189"/>
                    <a:gd name="connsiteX6-1801" fmla="*/ 865714 w 2414952"/>
                    <a:gd name="connsiteY6-1802" fmla="*/ 682368 h 1362189"/>
                    <a:gd name="connsiteX7-1803" fmla="*/ 563929 w 2414952"/>
                    <a:gd name="connsiteY7-1804" fmla="*/ 1324449 h 1362189"/>
                    <a:gd name="connsiteX8-1805" fmla="*/ 0 w 2414952"/>
                    <a:gd name="connsiteY8-1806" fmla="*/ 1339657 h 1362189"/>
                    <a:gd name="connsiteX9-1807" fmla="*/ 0 w 2414952"/>
                    <a:gd name="connsiteY9-1808" fmla="*/ 334146 h 1362189"/>
                    <a:gd name="connsiteX0-1809" fmla="*/ 0 w 2414952"/>
                    <a:gd name="connsiteY0-1810" fmla="*/ 334146 h 1362189"/>
                    <a:gd name="connsiteX1-1811" fmla="*/ 1107013 w 2414952"/>
                    <a:gd name="connsiteY1-1812" fmla="*/ 1036 h 1362189"/>
                    <a:gd name="connsiteX2-1813" fmla="*/ 1761328 w 2414952"/>
                    <a:gd name="connsiteY2-1814" fmla="*/ 157984 h 1362189"/>
                    <a:gd name="connsiteX3-1815" fmla="*/ 2227379 w 2414952"/>
                    <a:gd name="connsiteY3-1816" fmla="*/ 96927 h 1362189"/>
                    <a:gd name="connsiteX4-1817" fmla="*/ 2332480 w 2414952"/>
                    <a:gd name="connsiteY4-1818" fmla="*/ 409418 h 1362189"/>
                    <a:gd name="connsiteX5-1819" fmla="*/ 1749797 w 2414952"/>
                    <a:gd name="connsiteY5-1820" fmla="*/ 605479 h 1362189"/>
                    <a:gd name="connsiteX6-1821" fmla="*/ 889337 w 2414952"/>
                    <a:gd name="connsiteY6-1822" fmla="*/ 718760 h 1362189"/>
                    <a:gd name="connsiteX7-1823" fmla="*/ 563929 w 2414952"/>
                    <a:gd name="connsiteY7-1824" fmla="*/ 1324449 h 1362189"/>
                    <a:gd name="connsiteX8-1825" fmla="*/ 0 w 2414952"/>
                    <a:gd name="connsiteY8-1826" fmla="*/ 1339657 h 1362189"/>
                    <a:gd name="connsiteX9-1827" fmla="*/ 0 w 2414952"/>
                    <a:gd name="connsiteY9-1828" fmla="*/ 334146 h 1362189"/>
                    <a:gd name="connsiteX0-1829" fmla="*/ 0 w 2414952"/>
                    <a:gd name="connsiteY0-1830" fmla="*/ 334146 h 1362189"/>
                    <a:gd name="connsiteX1-1831" fmla="*/ 1107013 w 2414952"/>
                    <a:gd name="connsiteY1-1832" fmla="*/ 1036 h 1362189"/>
                    <a:gd name="connsiteX2-1833" fmla="*/ 1761328 w 2414952"/>
                    <a:gd name="connsiteY2-1834" fmla="*/ 157984 h 1362189"/>
                    <a:gd name="connsiteX3-1835" fmla="*/ 2227379 w 2414952"/>
                    <a:gd name="connsiteY3-1836" fmla="*/ 96927 h 1362189"/>
                    <a:gd name="connsiteX4-1837" fmla="*/ 2332480 w 2414952"/>
                    <a:gd name="connsiteY4-1838" fmla="*/ 409418 h 1362189"/>
                    <a:gd name="connsiteX5-1839" fmla="*/ 1749797 w 2414952"/>
                    <a:gd name="connsiteY5-1840" fmla="*/ 605479 h 1362189"/>
                    <a:gd name="connsiteX6-1841" fmla="*/ 884397 w 2414952"/>
                    <a:gd name="connsiteY6-1842" fmla="*/ 727897 h 1362189"/>
                    <a:gd name="connsiteX7-1843" fmla="*/ 563929 w 2414952"/>
                    <a:gd name="connsiteY7-1844" fmla="*/ 1324449 h 1362189"/>
                    <a:gd name="connsiteX8-1845" fmla="*/ 0 w 2414952"/>
                    <a:gd name="connsiteY8-1846" fmla="*/ 1339657 h 1362189"/>
                    <a:gd name="connsiteX9-1847" fmla="*/ 0 w 2414952"/>
                    <a:gd name="connsiteY9-1848" fmla="*/ 334146 h 1362189"/>
                    <a:gd name="connsiteX0-1849" fmla="*/ 0 w 2414952"/>
                    <a:gd name="connsiteY0-1850" fmla="*/ 334146 h 1362189"/>
                    <a:gd name="connsiteX1-1851" fmla="*/ 1107013 w 2414952"/>
                    <a:gd name="connsiteY1-1852" fmla="*/ 1036 h 1362189"/>
                    <a:gd name="connsiteX2-1853" fmla="*/ 1761328 w 2414952"/>
                    <a:gd name="connsiteY2-1854" fmla="*/ 157984 h 1362189"/>
                    <a:gd name="connsiteX3-1855" fmla="*/ 2227379 w 2414952"/>
                    <a:gd name="connsiteY3-1856" fmla="*/ 96927 h 1362189"/>
                    <a:gd name="connsiteX4-1857" fmla="*/ 2332480 w 2414952"/>
                    <a:gd name="connsiteY4-1858" fmla="*/ 409418 h 1362189"/>
                    <a:gd name="connsiteX5-1859" fmla="*/ 1749797 w 2414952"/>
                    <a:gd name="connsiteY5-1860" fmla="*/ 605479 h 1362189"/>
                    <a:gd name="connsiteX6-1861" fmla="*/ 884149 w 2414952"/>
                    <a:gd name="connsiteY6-1862" fmla="*/ 735636 h 1362189"/>
                    <a:gd name="connsiteX7-1863" fmla="*/ 563929 w 2414952"/>
                    <a:gd name="connsiteY7-1864" fmla="*/ 1324449 h 1362189"/>
                    <a:gd name="connsiteX8-1865" fmla="*/ 0 w 2414952"/>
                    <a:gd name="connsiteY8-1866" fmla="*/ 1339657 h 1362189"/>
                    <a:gd name="connsiteX9-1867" fmla="*/ 0 w 2414952"/>
                    <a:gd name="connsiteY9-1868" fmla="*/ 334146 h 1362189"/>
                    <a:gd name="connsiteX0-1869" fmla="*/ 0 w 2414952"/>
                    <a:gd name="connsiteY0-1870" fmla="*/ 334146 h 1360708"/>
                    <a:gd name="connsiteX1-1871" fmla="*/ 1107013 w 2414952"/>
                    <a:gd name="connsiteY1-1872" fmla="*/ 1036 h 1360708"/>
                    <a:gd name="connsiteX2-1873" fmla="*/ 1761328 w 2414952"/>
                    <a:gd name="connsiteY2-1874" fmla="*/ 157984 h 1360708"/>
                    <a:gd name="connsiteX3-1875" fmla="*/ 2227379 w 2414952"/>
                    <a:gd name="connsiteY3-1876" fmla="*/ 96927 h 1360708"/>
                    <a:gd name="connsiteX4-1877" fmla="*/ 2332480 w 2414952"/>
                    <a:gd name="connsiteY4-1878" fmla="*/ 409418 h 1360708"/>
                    <a:gd name="connsiteX5-1879" fmla="*/ 1749797 w 2414952"/>
                    <a:gd name="connsiteY5-1880" fmla="*/ 605479 h 1360708"/>
                    <a:gd name="connsiteX6-1881" fmla="*/ 884149 w 2414952"/>
                    <a:gd name="connsiteY6-1882" fmla="*/ 735636 h 1360708"/>
                    <a:gd name="connsiteX7-1883" fmla="*/ 557837 w 2414952"/>
                    <a:gd name="connsiteY7-1884" fmla="*/ 1321155 h 1360708"/>
                    <a:gd name="connsiteX8-1885" fmla="*/ 0 w 2414952"/>
                    <a:gd name="connsiteY8-1886" fmla="*/ 1339657 h 1360708"/>
                    <a:gd name="connsiteX9-1887" fmla="*/ 0 w 2414952"/>
                    <a:gd name="connsiteY9-1888" fmla="*/ 334146 h 1360708"/>
                    <a:gd name="connsiteX0-1889" fmla="*/ 0 w 2414952"/>
                    <a:gd name="connsiteY0-1890" fmla="*/ 334146 h 1360708"/>
                    <a:gd name="connsiteX1-1891" fmla="*/ 1107013 w 2414952"/>
                    <a:gd name="connsiteY1-1892" fmla="*/ 1036 h 1360708"/>
                    <a:gd name="connsiteX2-1893" fmla="*/ 1761328 w 2414952"/>
                    <a:gd name="connsiteY2-1894" fmla="*/ 157984 h 1360708"/>
                    <a:gd name="connsiteX3-1895" fmla="*/ 2227379 w 2414952"/>
                    <a:gd name="connsiteY3-1896" fmla="*/ 96927 h 1360708"/>
                    <a:gd name="connsiteX4-1897" fmla="*/ 2332480 w 2414952"/>
                    <a:gd name="connsiteY4-1898" fmla="*/ 409418 h 1360708"/>
                    <a:gd name="connsiteX5-1899" fmla="*/ 1749797 w 2414952"/>
                    <a:gd name="connsiteY5-1900" fmla="*/ 605479 h 1360708"/>
                    <a:gd name="connsiteX6-1901" fmla="*/ 884149 w 2414952"/>
                    <a:gd name="connsiteY6-1902" fmla="*/ 735636 h 1360708"/>
                    <a:gd name="connsiteX7-1903" fmla="*/ 557837 w 2414952"/>
                    <a:gd name="connsiteY7-1904" fmla="*/ 1321155 h 1360708"/>
                    <a:gd name="connsiteX8-1905" fmla="*/ 0 w 2414952"/>
                    <a:gd name="connsiteY8-1906" fmla="*/ 1339657 h 1360708"/>
                    <a:gd name="connsiteX9-1907" fmla="*/ 0 w 2414952"/>
                    <a:gd name="connsiteY9-1908" fmla="*/ 334146 h 1360708"/>
                    <a:gd name="connsiteX0-1909" fmla="*/ 0 w 2414952"/>
                    <a:gd name="connsiteY0-1910" fmla="*/ 334146 h 1360111"/>
                    <a:gd name="connsiteX1-1911" fmla="*/ 1107013 w 2414952"/>
                    <a:gd name="connsiteY1-1912" fmla="*/ 1036 h 1360111"/>
                    <a:gd name="connsiteX2-1913" fmla="*/ 1761328 w 2414952"/>
                    <a:gd name="connsiteY2-1914" fmla="*/ 157984 h 1360111"/>
                    <a:gd name="connsiteX3-1915" fmla="*/ 2227379 w 2414952"/>
                    <a:gd name="connsiteY3-1916" fmla="*/ 96927 h 1360111"/>
                    <a:gd name="connsiteX4-1917" fmla="*/ 2332480 w 2414952"/>
                    <a:gd name="connsiteY4-1918" fmla="*/ 409418 h 1360111"/>
                    <a:gd name="connsiteX5-1919" fmla="*/ 1749797 w 2414952"/>
                    <a:gd name="connsiteY5-1920" fmla="*/ 605479 h 1360111"/>
                    <a:gd name="connsiteX6-1921" fmla="*/ 884149 w 2414952"/>
                    <a:gd name="connsiteY6-1922" fmla="*/ 735636 h 1360111"/>
                    <a:gd name="connsiteX7-1923" fmla="*/ 562530 w 2414952"/>
                    <a:gd name="connsiteY7-1924" fmla="*/ 1319756 h 1360111"/>
                    <a:gd name="connsiteX8-1925" fmla="*/ 0 w 2414952"/>
                    <a:gd name="connsiteY8-1926" fmla="*/ 1339657 h 1360111"/>
                    <a:gd name="connsiteX9-1927" fmla="*/ 0 w 2414952"/>
                    <a:gd name="connsiteY9-1928" fmla="*/ 334146 h 1360111"/>
                    <a:gd name="connsiteX0-1929" fmla="*/ 0 w 2414952"/>
                    <a:gd name="connsiteY0-1930" fmla="*/ 334146 h 1360111"/>
                    <a:gd name="connsiteX1-1931" fmla="*/ 1107013 w 2414952"/>
                    <a:gd name="connsiteY1-1932" fmla="*/ 1036 h 1360111"/>
                    <a:gd name="connsiteX2-1933" fmla="*/ 1761328 w 2414952"/>
                    <a:gd name="connsiteY2-1934" fmla="*/ 157984 h 1360111"/>
                    <a:gd name="connsiteX3-1935" fmla="*/ 2227379 w 2414952"/>
                    <a:gd name="connsiteY3-1936" fmla="*/ 96927 h 1360111"/>
                    <a:gd name="connsiteX4-1937" fmla="*/ 2332480 w 2414952"/>
                    <a:gd name="connsiteY4-1938" fmla="*/ 409418 h 1360111"/>
                    <a:gd name="connsiteX5-1939" fmla="*/ 1749797 w 2414952"/>
                    <a:gd name="connsiteY5-1940" fmla="*/ 605479 h 1360111"/>
                    <a:gd name="connsiteX6-1941" fmla="*/ 562530 w 2414952"/>
                    <a:gd name="connsiteY6-1942" fmla="*/ 1319756 h 1360111"/>
                    <a:gd name="connsiteX7-1943" fmla="*/ 0 w 2414952"/>
                    <a:gd name="connsiteY7-1944" fmla="*/ 1339657 h 1360111"/>
                    <a:gd name="connsiteX8-1945" fmla="*/ 0 w 2414952"/>
                    <a:gd name="connsiteY8-1946" fmla="*/ 334146 h 1360111"/>
                    <a:gd name="connsiteX0-1947" fmla="*/ 0 w 2414952"/>
                    <a:gd name="connsiteY0-1948" fmla="*/ 334146 h 1369359"/>
                    <a:gd name="connsiteX1-1949" fmla="*/ 1107013 w 2414952"/>
                    <a:gd name="connsiteY1-1950" fmla="*/ 1036 h 1369359"/>
                    <a:gd name="connsiteX2-1951" fmla="*/ 1761328 w 2414952"/>
                    <a:gd name="connsiteY2-1952" fmla="*/ 157984 h 1369359"/>
                    <a:gd name="connsiteX3-1953" fmla="*/ 2227379 w 2414952"/>
                    <a:gd name="connsiteY3-1954" fmla="*/ 96927 h 1369359"/>
                    <a:gd name="connsiteX4-1955" fmla="*/ 2332480 w 2414952"/>
                    <a:gd name="connsiteY4-1956" fmla="*/ 409418 h 1369359"/>
                    <a:gd name="connsiteX5-1957" fmla="*/ 1749797 w 2414952"/>
                    <a:gd name="connsiteY5-1958" fmla="*/ 605479 h 1369359"/>
                    <a:gd name="connsiteX6-1959" fmla="*/ 612016 w 2414952"/>
                    <a:gd name="connsiteY6-1960" fmla="*/ 1338033 h 1369359"/>
                    <a:gd name="connsiteX7-1961" fmla="*/ 0 w 2414952"/>
                    <a:gd name="connsiteY7-1962" fmla="*/ 1339657 h 1369359"/>
                    <a:gd name="connsiteX8-1963" fmla="*/ 0 w 2414952"/>
                    <a:gd name="connsiteY8-1964" fmla="*/ 334146 h 1369359"/>
                    <a:gd name="connsiteX0-1965" fmla="*/ 0 w 2414952"/>
                    <a:gd name="connsiteY0-1966" fmla="*/ 334146 h 1371496"/>
                    <a:gd name="connsiteX1-1967" fmla="*/ 1107013 w 2414952"/>
                    <a:gd name="connsiteY1-1968" fmla="*/ 1036 h 1371496"/>
                    <a:gd name="connsiteX2-1969" fmla="*/ 1761328 w 2414952"/>
                    <a:gd name="connsiteY2-1970" fmla="*/ 157984 h 1371496"/>
                    <a:gd name="connsiteX3-1971" fmla="*/ 2227379 w 2414952"/>
                    <a:gd name="connsiteY3-1972" fmla="*/ 96927 h 1371496"/>
                    <a:gd name="connsiteX4-1973" fmla="*/ 2332480 w 2414952"/>
                    <a:gd name="connsiteY4-1974" fmla="*/ 409418 h 1371496"/>
                    <a:gd name="connsiteX5-1975" fmla="*/ 1749797 w 2414952"/>
                    <a:gd name="connsiteY5-1976" fmla="*/ 605479 h 1371496"/>
                    <a:gd name="connsiteX6-1977" fmla="*/ 618579 w 2414952"/>
                    <a:gd name="connsiteY6-1978" fmla="*/ 1341581 h 1371496"/>
                    <a:gd name="connsiteX7-1979" fmla="*/ 0 w 2414952"/>
                    <a:gd name="connsiteY7-1980" fmla="*/ 1339657 h 1371496"/>
                    <a:gd name="connsiteX8-1981" fmla="*/ 0 w 2414952"/>
                    <a:gd name="connsiteY8-1982" fmla="*/ 334146 h 1371496"/>
                    <a:gd name="connsiteX0-1983" fmla="*/ 0 w 2414952"/>
                    <a:gd name="connsiteY0-1984" fmla="*/ 334146 h 1376057"/>
                    <a:gd name="connsiteX1-1985" fmla="*/ 1107013 w 2414952"/>
                    <a:gd name="connsiteY1-1986" fmla="*/ 1036 h 1376057"/>
                    <a:gd name="connsiteX2-1987" fmla="*/ 1761328 w 2414952"/>
                    <a:gd name="connsiteY2-1988" fmla="*/ 157984 h 1376057"/>
                    <a:gd name="connsiteX3-1989" fmla="*/ 2227379 w 2414952"/>
                    <a:gd name="connsiteY3-1990" fmla="*/ 96927 h 1376057"/>
                    <a:gd name="connsiteX4-1991" fmla="*/ 2332480 w 2414952"/>
                    <a:gd name="connsiteY4-1992" fmla="*/ 409418 h 1376057"/>
                    <a:gd name="connsiteX5-1993" fmla="*/ 1749797 w 2414952"/>
                    <a:gd name="connsiteY5-1994" fmla="*/ 605479 h 1376057"/>
                    <a:gd name="connsiteX6-1995" fmla="*/ 631705 w 2414952"/>
                    <a:gd name="connsiteY6-1996" fmla="*/ 1348678 h 1376057"/>
                    <a:gd name="connsiteX7-1997" fmla="*/ 0 w 2414952"/>
                    <a:gd name="connsiteY7-1998" fmla="*/ 1339657 h 1376057"/>
                    <a:gd name="connsiteX8-1999" fmla="*/ 0 w 2414952"/>
                    <a:gd name="connsiteY8-2000" fmla="*/ 334146 h 1376057"/>
                    <a:gd name="connsiteX0-2001" fmla="*/ 0 w 2414952"/>
                    <a:gd name="connsiteY0-2002" fmla="*/ 334146 h 2597410"/>
                    <a:gd name="connsiteX1-2003" fmla="*/ 1107013 w 2414952"/>
                    <a:gd name="connsiteY1-2004" fmla="*/ 1036 h 2597410"/>
                    <a:gd name="connsiteX2-2005" fmla="*/ 1761328 w 2414952"/>
                    <a:gd name="connsiteY2-2006" fmla="*/ 157984 h 2597410"/>
                    <a:gd name="connsiteX3-2007" fmla="*/ 2227379 w 2414952"/>
                    <a:gd name="connsiteY3-2008" fmla="*/ 96927 h 2597410"/>
                    <a:gd name="connsiteX4-2009" fmla="*/ 2332480 w 2414952"/>
                    <a:gd name="connsiteY4-2010" fmla="*/ 409418 h 2597410"/>
                    <a:gd name="connsiteX5-2011" fmla="*/ 1749797 w 2414952"/>
                    <a:gd name="connsiteY5-2012" fmla="*/ 605479 h 2597410"/>
                    <a:gd name="connsiteX6-2013" fmla="*/ 631705 w 2414952"/>
                    <a:gd name="connsiteY6-2014" fmla="*/ 1348678 h 2597410"/>
                    <a:gd name="connsiteX7-2015" fmla="*/ 532120 w 2414952"/>
                    <a:gd name="connsiteY7-2016" fmla="*/ 2596918 h 2597410"/>
                    <a:gd name="connsiteX8-2017" fmla="*/ 0 w 2414952"/>
                    <a:gd name="connsiteY8-2018" fmla="*/ 334146 h 2597410"/>
                    <a:gd name="connsiteX0-2019" fmla="*/ 0 w 2414952"/>
                    <a:gd name="connsiteY0-2020" fmla="*/ 334146 h 2610624"/>
                    <a:gd name="connsiteX1-2021" fmla="*/ 1107013 w 2414952"/>
                    <a:gd name="connsiteY1-2022" fmla="*/ 1036 h 2610624"/>
                    <a:gd name="connsiteX2-2023" fmla="*/ 1761328 w 2414952"/>
                    <a:gd name="connsiteY2-2024" fmla="*/ 157984 h 2610624"/>
                    <a:gd name="connsiteX3-2025" fmla="*/ 2227379 w 2414952"/>
                    <a:gd name="connsiteY3-2026" fmla="*/ 96927 h 2610624"/>
                    <a:gd name="connsiteX4-2027" fmla="*/ 2332480 w 2414952"/>
                    <a:gd name="connsiteY4-2028" fmla="*/ 409418 h 2610624"/>
                    <a:gd name="connsiteX5-2029" fmla="*/ 1749797 w 2414952"/>
                    <a:gd name="connsiteY5-2030" fmla="*/ 605479 h 2610624"/>
                    <a:gd name="connsiteX6-2031" fmla="*/ 1109755 w 2414952"/>
                    <a:gd name="connsiteY6-2032" fmla="*/ 2556505 h 2610624"/>
                    <a:gd name="connsiteX7-2033" fmla="*/ 532120 w 2414952"/>
                    <a:gd name="connsiteY7-2034" fmla="*/ 2596918 h 2610624"/>
                    <a:gd name="connsiteX8-2035" fmla="*/ 0 w 2414952"/>
                    <a:gd name="connsiteY8-2036" fmla="*/ 334146 h 2610624"/>
                    <a:gd name="connsiteX0-2037" fmla="*/ 0 w 2414952"/>
                    <a:gd name="connsiteY0-2038" fmla="*/ 334146 h 2610624"/>
                    <a:gd name="connsiteX1-2039" fmla="*/ 1107013 w 2414952"/>
                    <a:gd name="connsiteY1-2040" fmla="*/ 1036 h 2610624"/>
                    <a:gd name="connsiteX2-2041" fmla="*/ 1761328 w 2414952"/>
                    <a:gd name="connsiteY2-2042" fmla="*/ 157984 h 2610624"/>
                    <a:gd name="connsiteX3-2043" fmla="*/ 2227379 w 2414952"/>
                    <a:gd name="connsiteY3-2044" fmla="*/ 96927 h 2610624"/>
                    <a:gd name="connsiteX4-2045" fmla="*/ 2332480 w 2414952"/>
                    <a:gd name="connsiteY4-2046" fmla="*/ 409418 h 2610624"/>
                    <a:gd name="connsiteX5-2047" fmla="*/ 1749797 w 2414952"/>
                    <a:gd name="connsiteY5-2048" fmla="*/ 605479 h 2610624"/>
                    <a:gd name="connsiteX6-2049" fmla="*/ 1109755 w 2414952"/>
                    <a:gd name="connsiteY6-2050" fmla="*/ 2556505 h 2610624"/>
                    <a:gd name="connsiteX7-2051" fmla="*/ 532120 w 2414952"/>
                    <a:gd name="connsiteY7-2052" fmla="*/ 2596918 h 2610624"/>
                    <a:gd name="connsiteX8-2053" fmla="*/ 0 w 2414952"/>
                    <a:gd name="connsiteY8-2054" fmla="*/ 334146 h 2610624"/>
                    <a:gd name="connsiteX0-2055" fmla="*/ 0 w 2414952"/>
                    <a:gd name="connsiteY0-2056" fmla="*/ 334146 h 2610624"/>
                    <a:gd name="connsiteX1-2057" fmla="*/ 1107013 w 2414952"/>
                    <a:gd name="connsiteY1-2058" fmla="*/ 1036 h 2610624"/>
                    <a:gd name="connsiteX2-2059" fmla="*/ 1761328 w 2414952"/>
                    <a:gd name="connsiteY2-2060" fmla="*/ 157984 h 2610624"/>
                    <a:gd name="connsiteX3-2061" fmla="*/ 2227379 w 2414952"/>
                    <a:gd name="connsiteY3-2062" fmla="*/ 96927 h 2610624"/>
                    <a:gd name="connsiteX4-2063" fmla="*/ 2332480 w 2414952"/>
                    <a:gd name="connsiteY4-2064" fmla="*/ 409418 h 2610624"/>
                    <a:gd name="connsiteX5-2065" fmla="*/ 1749797 w 2414952"/>
                    <a:gd name="connsiteY5-2066" fmla="*/ 605479 h 2610624"/>
                    <a:gd name="connsiteX6-2067" fmla="*/ 1228362 w 2414952"/>
                    <a:gd name="connsiteY6-2068" fmla="*/ 1248973 h 2610624"/>
                    <a:gd name="connsiteX7-2069" fmla="*/ 1109755 w 2414952"/>
                    <a:gd name="connsiteY7-2070" fmla="*/ 2556505 h 2610624"/>
                    <a:gd name="connsiteX8-2071" fmla="*/ 532120 w 2414952"/>
                    <a:gd name="connsiteY8-2072" fmla="*/ 2596918 h 2610624"/>
                    <a:gd name="connsiteX9-2073" fmla="*/ 0 w 2414952"/>
                    <a:gd name="connsiteY9-2074" fmla="*/ 334146 h 2610624"/>
                    <a:gd name="connsiteX0-2075" fmla="*/ 0 w 2414952"/>
                    <a:gd name="connsiteY0-2076" fmla="*/ 334146 h 2610624"/>
                    <a:gd name="connsiteX1-2077" fmla="*/ 1107013 w 2414952"/>
                    <a:gd name="connsiteY1-2078" fmla="*/ 1036 h 2610624"/>
                    <a:gd name="connsiteX2-2079" fmla="*/ 1761328 w 2414952"/>
                    <a:gd name="connsiteY2-2080" fmla="*/ 157984 h 2610624"/>
                    <a:gd name="connsiteX3-2081" fmla="*/ 2227379 w 2414952"/>
                    <a:gd name="connsiteY3-2082" fmla="*/ 96927 h 2610624"/>
                    <a:gd name="connsiteX4-2083" fmla="*/ 2332480 w 2414952"/>
                    <a:gd name="connsiteY4-2084" fmla="*/ 409418 h 2610624"/>
                    <a:gd name="connsiteX5-2085" fmla="*/ 1749797 w 2414952"/>
                    <a:gd name="connsiteY5-2086" fmla="*/ 605479 h 2610624"/>
                    <a:gd name="connsiteX6-2087" fmla="*/ 1228362 w 2414952"/>
                    <a:gd name="connsiteY6-2088" fmla="*/ 1248973 h 2610624"/>
                    <a:gd name="connsiteX7-2089" fmla="*/ 1109755 w 2414952"/>
                    <a:gd name="connsiteY7-2090" fmla="*/ 2556505 h 2610624"/>
                    <a:gd name="connsiteX8-2091" fmla="*/ 532120 w 2414952"/>
                    <a:gd name="connsiteY8-2092" fmla="*/ 2596918 h 2610624"/>
                    <a:gd name="connsiteX9-2093" fmla="*/ 0 w 2414952"/>
                    <a:gd name="connsiteY9-2094" fmla="*/ 334146 h 2610624"/>
                    <a:gd name="connsiteX0-2095" fmla="*/ 0 w 2414952"/>
                    <a:gd name="connsiteY0-2096" fmla="*/ 334146 h 2610624"/>
                    <a:gd name="connsiteX1-2097" fmla="*/ 1107013 w 2414952"/>
                    <a:gd name="connsiteY1-2098" fmla="*/ 1036 h 2610624"/>
                    <a:gd name="connsiteX2-2099" fmla="*/ 1761328 w 2414952"/>
                    <a:gd name="connsiteY2-2100" fmla="*/ 157984 h 2610624"/>
                    <a:gd name="connsiteX3-2101" fmla="*/ 2227379 w 2414952"/>
                    <a:gd name="connsiteY3-2102" fmla="*/ 96927 h 2610624"/>
                    <a:gd name="connsiteX4-2103" fmla="*/ 2332480 w 2414952"/>
                    <a:gd name="connsiteY4-2104" fmla="*/ 409418 h 2610624"/>
                    <a:gd name="connsiteX5-2105" fmla="*/ 1749797 w 2414952"/>
                    <a:gd name="connsiteY5-2106" fmla="*/ 605479 h 2610624"/>
                    <a:gd name="connsiteX6-2107" fmla="*/ 1228362 w 2414952"/>
                    <a:gd name="connsiteY6-2108" fmla="*/ 1248973 h 2610624"/>
                    <a:gd name="connsiteX7-2109" fmla="*/ 1109755 w 2414952"/>
                    <a:gd name="connsiteY7-2110" fmla="*/ 2556505 h 2610624"/>
                    <a:gd name="connsiteX8-2111" fmla="*/ 532120 w 2414952"/>
                    <a:gd name="connsiteY8-2112" fmla="*/ 2596918 h 2610624"/>
                    <a:gd name="connsiteX9-2113" fmla="*/ 0 w 2414952"/>
                    <a:gd name="connsiteY9-2114" fmla="*/ 334146 h 2610624"/>
                    <a:gd name="connsiteX0-2115" fmla="*/ 0 w 2414952"/>
                    <a:gd name="connsiteY0-2116" fmla="*/ 238799 h 2515277"/>
                    <a:gd name="connsiteX1-2117" fmla="*/ 1085842 w 2414952"/>
                    <a:gd name="connsiteY1-2118" fmla="*/ 318414 h 2515277"/>
                    <a:gd name="connsiteX2-2119" fmla="*/ 1761328 w 2414952"/>
                    <a:gd name="connsiteY2-2120" fmla="*/ 62637 h 2515277"/>
                    <a:gd name="connsiteX3-2121" fmla="*/ 2227379 w 2414952"/>
                    <a:gd name="connsiteY3-2122" fmla="*/ 1580 h 2515277"/>
                    <a:gd name="connsiteX4-2123" fmla="*/ 2332480 w 2414952"/>
                    <a:gd name="connsiteY4-2124" fmla="*/ 314071 h 2515277"/>
                    <a:gd name="connsiteX5-2125" fmla="*/ 1749797 w 2414952"/>
                    <a:gd name="connsiteY5-2126" fmla="*/ 510132 h 2515277"/>
                    <a:gd name="connsiteX6-2127" fmla="*/ 1228362 w 2414952"/>
                    <a:gd name="connsiteY6-2128" fmla="*/ 1153626 h 2515277"/>
                    <a:gd name="connsiteX7-2129" fmla="*/ 1109755 w 2414952"/>
                    <a:gd name="connsiteY7-2130" fmla="*/ 2461158 h 2515277"/>
                    <a:gd name="connsiteX8-2131" fmla="*/ 532120 w 2414952"/>
                    <a:gd name="connsiteY8-2132" fmla="*/ 2501571 h 2515277"/>
                    <a:gd name="connsiteX9-2133" fmla="*/ 0 w 2414952"/>
                    <a:gd name="connsiteY9-2134" fmla="*/ 238799 h 2515277"/>
                    <a:gd name="connsiteX0-2135" fmla="*/ 0 w 2414952"/>
                    <a:gd name="connsiteY0-2136" fmla="*/ 238799 h 2515277"/>
                    <a:gd name="connsiteX1-2137" fmla="*/ 1085842 w 2414952"/>
                    <a:gd name="connsiteY1-2138" fmla="*/ 318414 h 2515277"/>
                    <a:gd name="connsiteX2-2139" fmla="*/ 1761328 w 2414952"/>
                    <a:gd name="connsiteY2-2140" fmla="*/ 62637 h 2515277"/>
                    <a:gd name="connsiteX3-2141" fmla="*/ 2227379 w 2414952"/>
                    <a:gd name="connsiteY3-2142" fmla="*/ 1580 h 2515277"/>
                    <a:gd name="connsiteX4-2143" fmla="*/ 2332480 w 2414952"/>
                    <a:gd name="connsiteY4-2144" fmla="*/ 314071 h 2515277"/>
                    <a:gd name="connsiteX5-2145" fmla="*/ 1749797 w 2414952"/>
                    <a:gd name="connsiteY5-2146" fmla="*/ 510132 h 2515277"/>
                    <a:gd name="connsiteX6-2147" fmla="*/ 1228362 w 2414952"/>
                    <a:gd name="connsiteY6-2148" fmla="*/ 1153626 h 2515277"/>
                    <a:gd name="connsiteX7-2149" fmla="*/ 1109755 w 2414952"/>
                    <a:gd name="connsiteY7-2150" fmla="*/ 2461158 h 2515277"/>
                    <a:gd name="connsiteX8-2151" fmla="*/ 532120 w 2414952"/>
                    <a:gd name="connsiteY8-2152" fmla="*/ 2501571 h 2515277"/>
                    <a:gd name="connsiteX9-2153" fmla="*/ 0 w 2414952"/>
                    <a:gd name="connsiteY9-2154" fmla="*/ 238799 h 2515277"/>
                    <a:gd name="connsiteX0-2155" fmla="*/ 137399 w 1882833"/>
                    <a:gd name="connsiteY0-2156" fmla="*/ 681605 h 2515277"/>
                    <a:gd name="connsiteX1-2157" fmla="*/ 553723 w 1882833"/>
                    <a:gd name="connsiteY1-2158" fmla="*/ 318414 h 2515277"/>
                    <a:gd name="connsiteX2-2159" fmla="*/ 1229209 w 1882833"/>
                    <a:gd name="connsiteY2-2160" fmla="*/ 62637 h 2515277"/>
                    <a:gd name="connsiteX3-2161" fmla="*/ 1695260 w 1882833"/>
                    <a:gd name="connsiteY3-2162" fmla="*/ 1580 h 2515277"/>
                    <a:gd name="connsiteX4-2163" fmla="*/ 1800361 w 1882833"/>
                    <a:gd name="connsiteY4-2164" fmla="*/ 314071 h 2515277"/>
                    <a:gd name="connsiteX5-2165" fmla="*/ 1217678 w 1882833"/>
                    <a:gd name="connsiteY5-2166" fmla="*/ 510132 h 2515277"/>
                    <a:gd name="connsiteX6-2167" fmla="*/ 696243 w 1882833"/>
                    <a:gd name="connsiteY6-2168" fmla="*/ 1153626 h 2515277"/>
                    <a:gd name="connsiteX7-2169" fmla="*/ 577636 w 1882833"/>
                    <a:gd name="connsiteY7-2170" fmla="*/ 2461158 h 2515277"/>
                    <a:gd name="connsiteX8-2171" fmla="*/ 1 w 1882833"/>
                    <a:gd name="connsiteY8-2172" fmla="*/ 2501571 h 2515277"/>
                    <a:gd name="connsiteX9-2173" fmla="*/ 137399 w 1882833"/>
                    <a:gd name="connsiteY9-2174" fmla="*/ 681605 h 2515277"/>
                    <a:gd name="connsiteX0-2175" fmla="*/ -1 w 1745433"/>
                    <a:gd name="connsiteY0-2176" fmla="*/ 681605 h 2474253"/>
                    <a:gd name="connsiteX1-2177" fmla="*/ 416323 w 1745433"/>
                    <a:gd name="connsiteY1-2178" fmla="*/ 318414 h 2474253"/>
                    <a:gd name="connsiteX2-2179" fmla="*/ 1091809 w 1745433"/>
                    <a:gd name="connsiteY2-2180" fmla="*/ 62637 h 2474253"/>
                    <a:gd name="connsiteX3-2181" fmla="*/ 1557860 w 1745433"/>
                    <a:gd name="connsiteY3-2182" fmla="*/ 1580 h 2474253"/>
                    <a:gd name="connsiteX4-2183" fmla="*/ 1662961 w 1745433"/>
                    <a:gd name="connsiteY4-2184" fmla="*/ 314071 h 2474253"/>
                    <a:gd name="connsiteX5-2185" fmla="*/ 1080278 w 1745433"/>
                    <a:gd name="connsiteY5-2186" fmla="*/ 510132 h 2474253"/>
                    <a:gd name="connsiteX6-2187" fmla="*/ 558843 w 1745433"/>
                    <a:gd name="connsiteY6-2188" fmla="*/ 1153626 h 2474253"/>
                    <a:gd name="connsiteX7-2189" fmla="*/ 440236 w 1745433"/>
                    <a:gd name="connsiteY7-2190" fmla="*/ 2461158 h 2474253"/>
                    <a:gd name="connsiteX8-2191" fmla="*/ 176916 w 1745433"/>
                    <a:gd name="connsiteY8-2192" fmla="*/ 2368540 h 2474253"/>
                    <a:gd name="connsiteX9-2193" fmla="*/ -1 w 1745433"/>
                    <a:gd name="connsiteY9-2194" fmla="*/ 681605 h 2474253"/>
                    <a:gd name="connsiteX0-2195" fmla="*/ -1 w 1745433"/>
                    <a:gd name="connsiteY0-2196" fmla="*/ 681605 h 2506375"/>
                    <a:gd name="connsiteX1-2197" fmla="*/ 416323 w 1745433"/>
                    <a:gd name="connsiteY1-2198" fmla="*/ 318414 h 2506375"/>
                    <a:gd name="connsiteX2-2199" fmla="*/ 1091809 w 1745433"/>
                    <a:gd name="connsiteY2-2200" fmla="*/ 62637 h 2506375"/>
                    <a:gd name="connsiteX3-2201" fmla="*/ 1557860 w 1745433"/>
                    <a:gd name="connsiteY3-2202" fmla="*/ 1580 h 2506375"/>
                    <a:gd name="connsiteX4-2203" fmla="*/ 1662961 w 1745433"/>
                    <a:gd name="connsiteY4-2204" fmla="*/ 314071 h 2506375"/>
                    <a:gd name="connsiteX5-2205" fmla="*/ 1080278 w 1745433"/>
                    <a:gd name="connsiteY5-2206" fmla="*/ 510132 h 2506375"/>
                    <a:gd name="connsiteX6-2207" fmla="*/ 558843 w 1745433"/>
                    <a:gd name="connsiteY6-2208" fmla="*/ 1153626 h 2506375"/>
                    <a:gd name="connsiteX7-2209" fmla="*/ 440236 w 1745433"/>
                    <a:gd name="connsiteY7-2210" fmla="*/ 2461158 h 2506375"/>
                    <a:gd name="connsiteX8-2211" fmla="*/ 212804 w 1745433"/>
                    <a:gd name="connsiteY8-2212" fmla="*/ 2488942 h 2506375"/>
                    <a:gd name="connsiteX9-2213" fmla="*/ -1 w 1745433"/>
                    <a:gd name="connsiteY9-2214" fmla="*/ 681605 h 2506375"/>
                    <a:gd name="connsiteX0-2215" fmla="*/ -1 w 1745433"/>
                    <a:gd name="connsiteY0-2216" fmla="*/ 681605 h 2506375"/>
                    <a:gd name="connsiteX1-2217" fmla="*/ 416323 w 1745433"/>
                    <a:gd name="connsiteY1-2218" fmla="*/ 318414 h 2506375"/>
                    <a:gd name="connsiteX2-2219" fmla="*/ 1091809 w 1745433"/>
                    <a:gd name="connsiteY2-2220" fmla="*/ 62637 h 2506375"/>
                    <a:gd name="connsiteX3-2221" fmla="*/ 1557860 w 1745433"/>
                    <a:gd name="connsiteY3-2222" fmla="*/ 1580 h 2506375"/>
                    <a:gd name="connsiteX4-2223" fmla="*/ 1662961 w 1745433"/>
                    <a:gd name="connsiteY4-2224" fmla="*/ 314071 h 2506375"/>
                    <a:gd name="connsiteX5-2225" fmla="*/ 1080278 w 1745433"/>
                    <a:gd name="connsiteY5-2226" fmla="*/ 510132 h 2506375"/>
                    <a:gd name="connsiteX6-2227" fmla="*/ 558843 w 1745433"/>
                    <a:gd name="connsiteY6-2228" fmla="*/ 1153626 h 2506375"/>
                    <a:gd name="connsiteX7-2229" fmla="*/ 440236 w 1745433"/>
                    <a:gd name="connsiteY7-2230" fmla="*/ 2461158 h 2506375"/>
                    <a:gd name="connsiteX8-2231" fmla="*/ 212804 w 1745433"/>
                    <a:gd name="connsiteY8-2232" fmla="*/ 2488942 h 2506375"/>
                    <a:gd name="connsiteX9-2233" fmla="*/ -1 w 1745433"/>
                    <a:gd name="connsiteY9-2234" fmla="*/ 681605 h 2506375"/>
                    <a:gd name="connsiteX0-2235" fmla="*/ -1 w 1745433"/>
                    <a:gd name="connsiteY0-2236" fmla="*/ 681605 h 2506375"/>
                    <a:gd name="connsiteX1-2237" fmla="*/ 416323 w 1745433"/>
                    <a:gd name="connsiteY1-2238" fmla="*/ 318414 h 2506375"/>
                    <a:gd name="connsiteX2-2239" fmla="*/ 1091809 w 1745433"/>
                    <a:gd name="connsiteY2-2240" fmla="*/ 62637 h 2506375"/>
                    <a:gd name="connsiteX3-2241" fmla="*/ 1557860 w 1745433"/>
                    <a:gd name="connsiteY3-2242" fmla="*/ 1580 h 2506375"/>
                    <a:gd name="connsiteX4-2243" fmla="*/ 1662961 w 1745433"/>
                    <a:gd name="connsiteY4-2244" fmla="*/ 314071 h 2506375"/>
                    <a:gd name="connsiteX5-2245" fmla="*/ 1080278 w 1745433"/>
                    <a:gd name="connsiteY5-2246" fmla="*/ 510132 h 2506375"/>
                    <a:gd name="connsiteX6-2247" fmla="*/ 558843 w 1745433"/>
                    <a:gd name="connsiteY6-2248" fmla="*/ 1153626 h 2506375"/>
                    <a:gd name="connsiteX7-2249" fmla="*/ 440236 w 1745433"/>
                    <a:gd name="connsiteY7-2250" fmla="*/ 2461158 h 2506375"/>
                    <a:gd name="connsiteX8-2251" fmla="*/ 212804 w 1745433"/>
                    <a:gd name="connsiteY8-2252" fmla="*/ 2488942 h 2506375"/>
                    <a:gd name="connsiteX9-2253" fmla="*/ -1 w 1745433"/>
                    <a:gd name="connsiteY9-2254" fmla="*/ 681605 h 2506375"/>
                    <a:gd name="connsiteX0-2255" fmla="*/ -1 w 1745433"/>
                    <a:gd name="connsiteY0-2256" fmla="*/ 681605 h 2506375"/>
                    <a:gd name="connsiteX1-2257" fmla="*/ 416323 w 1745433"/>
                    <a:gd name="connsiteY1-2258" fmla="*/ 318414 h 2506375"/>
                    <a:gd name="connsiteX2-2259" fmla="*/ 1091809 w 1745433"/>
                    <a:gd name="connsiteY2-2260" fmla="*/ 62637 h 2506375"/>
                    <a:gd name="connsiteX3-2261" fmla="*/ 1557860 w 1745433"/>
                    <a:gd name="connsiteY3-2262" fmla="*/ 1580 h 2506375"/>
                    <a:gd name="connsiteX4-2263" fmla="*/ 1662961 w 1745433"/>
                    <a:gd name="connsiteY4-2264" fmla="*/ 314071 h 2506375"/>
                    <a:gd name="connsiteX5-2265" fmla="*/ 1080278 w 1745433"/>
                    <a:gd name="connsiteY5-2266" fmla="*/ 510132 h 2506375"/>
                    <a:gd name="connsiteX6-2267" fmla="*/ 558843 w 1745433"/>
                    <a:gd name="connsiteY6-2268" fmla="*/ 1153626 h 2506375"/>
                    <a:gd name="connsiteX7-2269" fmla="*/ 440236 w 1745433"/>
                    <a:gd name="connsiteY7-2270" fmla="*/ 2461158 h 2506375"/>
                    <a:gd name="connsiteX8-2271" fmla="*/ 212804 w 1745433"/>
                    <a:gd name="connsiteY8-2272" fmla="*/ 2488942 h 2506375"/>
                    <a:gd name="connsiteX9-2273" fmla="*/ -1 w 1745433"/>
                    <a:gd name="connsiteY9-2274" fmla="*/ 681605 h 2506375"/>
                    <a:gd name="connsiteX0-2275" fmla="*/ -1 w 1745433"/>
                    <a:gd name="connsiteY0-2276" fmla="*/ 681605 h 2506375"/>
                    <a:gd name="connsiteX1-2277" fmla="*/ 416323 w 1745433"/>
                    <a:gd name="connsiteY1-2278" fmla="*/ 318414 h 2506375"/>
                    <a:gd name="connsiteX2-2279" fmla="*/ 1091809 w 1745433"/>
                    <a:gd name="connsiteY2-2280" fmla="*/ 62637 h 2506375"/>
                    <a:gd name="connsiteX3-2281" fmla="*/ 1557860 w 1745433"/>
                    <a:gd name="connsiteY3-2282" fmla="*/ 1580 h 2506375"/>
                    <a:gd name="connsiteX4-2283" fmla="*/ 1662961 w 1745433"/>
                    <a:gd name="connsiteY4-2284" fmla="*/ 314071 h 2506375"/>
                    <a:gd name="connsiteX5-2285" fmla="*/ 1080278 w 1745433"/>
                    <a:gd name="connsiteY5-2286" fmla="*/ 510132 h 2506375"/>
                    <a:gd name="connsiteX6-2287" fmla="*/ 558843 w 1745433"/>
                    <a:gd name="connsiteY6-2288" fmla="*/ 1153626 h 2506375"/>
                    <a:gd name="connsiteX7-2289" fmla="*/ 440236 w 1745433"/>
                    <a:gd name="connsiteY7-2290" fmla="*/ 2461158 h 2506375"/>
                    <a:gd name="connsiteX8-2291" fmla="*/ 212804 w 1745433"/>
                    <a:gd name="connsiteY8-2292" fmla="*/ 2488942 h 2506375"/>
                    <a:gd name="connsiteX9-2293" fmla="*/ -1 w 1745433"/>
                    <a:gd name="connsiteY9-2294" fmla="*/ 681605 h 2506375"/>
                    <a:gd name="connsiteX0-2295" fmla="*/ -1 w 1745433"/>
                    <a:gd name="connsiteY0-2296" fmla="*/ 681605 h 2506375"/>
                    <a:gd name="connsiteX1-2297" fmla="*/ 416323 w 1745433"/>
                    <a:gd name="connsiteY1-2298" fmla="*/ 318414 h 2506375"/>
                    <a:gd name="connsiteX2-2299" fmla="*/ 1091809 w 1745433"/>
                    <a:gd name="connsiteY2-2300" fmla="*/ 62637 h 2506375"/>
                    <a:gd name="connsiteX3-2301" fmla="*/ 1557860 w 1745433"/>
                    <a:gd name="connsiteY3-2302" fmla="*/ 1580 h 2506375"/>
                    <a:gd name="connsiteX4-2303" fmla="*/ 1662961 w 1745433"/>
                    <a:gd name="connsiteY4-2304" fmla="*/ 314071 h 2506375"/>
                    <a:gd name="connsiteX5-2305" fmla="*/ 1080278 w 1745433"/>
                    <a:gd name="connsiteY5-2306" fmla="*/ 510132 h 2506375"/>
                    <a:gd name="connsiteX6-2307" fmla="*/ 558843 w 1745433"/>
                    <a:gd name="connsiteY6-2308" fmla="*/ 1153626 h 2506375"/>
                    <a:gd name="connsiteX7-2309" fmla="*/ 440236 w 1745433"/>
                    <a:gd name="connsiteY7-2310" fmla="*/ 2461158 h 2506375"/>
                    <a:gd name="connsiteX8-2311" fmla="*/ 212804 w 1745433"/>
                    <a:gd name="connsiteY8-2312" fmla="*/ 2488942 h 2506375"/>
                    <a:gd name="connsiteX9-2313" fmla="*/ -1 w 1745433"/>
                    <a:gd name="connsiteY9-2314" fmla="*/ 681605 h 2506375"/>
                    <a:gd name="connsiteX0-2315" fmla="*/ -1 w 1745433"/>
                    <a:gd name="connsiteY0-2316" fmla="*/ 681605 h 2506375"/>
                    <a:gd name="connsiteX1-2317" fmla="*/ 416323 w 1745433"/>
                    <a:gd name="connsiteY1-2318" fmla="*/ 318414 h 2506375"/>
                    <a:gd name="connsiteX2-2319" fmla="*/ 1091809 w 1745433"/>
                    <a:gd name="connsiteY2-2320" fmla="*/ 62637 h 2506375"/>
                    <a:gd name="connsiteX3-2321" fmla="*/ 1557860 w 1745433"/>
                    <a:gd name="connsiteY3-2322" fmla="*/ 1580 h 2506375"/>
                    <a:gd name="connsiteX4-2323" fmla="*/ 1662961 w 1745433"/>
                    <a:gd name="connsiteY4-2324" fmla="*/ 314071 h 2506375"/>
                    <a:gd name="connsiteX5-2325" fmla="*/ 1080278 w 1745433"/>
                    <a:gd name="connsiteY5-2326" fmla="*/ 510132 h 2506375"/>
                    <a:gd name="connsiteX6-2327" fmla="*/ 558843 w 1745433"/>
                    <a:gd name="connsiteY6-2328" fmla="*/ 1153626 h 2506375"/>
                    <a:gd name="connsiteX7-2329" fmla="*/ 440236 w 1745433"/>
                    <a:gd name="connsiteY7-2330" fmla="*/ 2461158 h 2506375"/>
                    <a:gd name="connsiteX8-2331" fmla="*/ 212804 w 1745433"/>
                    <a:gd name="connsiteY8-2332" fmla="*/ 2488942 h 2506375"/>
                    <a:gd name="connsiteX9-2333" fmla="*/ -1 w 1745433"/>
                    <a:gd name="connsiteY9-2334" fmla="*/ 681605 h 2506375"/>
                    <a:gd name="connsiteX0-2335" fmla="*/ -1 w 1745433"/>
                    <a:gd name="connsiteY0-2336" fmla="*/ 681605 h 2528633"/>
                    <a:gd name="connsiteX1-2337" fmla="*/ 416323 w 1745433"/>
                    <a:gd name="connsiteY1-2338" fmla="*/ 318414 h 2528633"/>
                    <a:gd name="connsiteX2-2339" fmla="*/ 1091809 w 1745433"/>
                    <a:gd name="connsiteY2-2340" fmla="*/ 62637 h 2528633"/>
                    <a:gd name="connsiteX3-2341" fmla="*/ 1557860 w 1745433"/>
                    <a:gd name="connsiteY3-2342" fmla="*/ 1580 h 2528633"/>
                    <a:gd name="connsiteX4-2343" fmla="*/ 1662961 w 1745433"/>
                    <a:gd name="connsiteY4-2344" fmla="*/ 314071 h 2528633"/>
                    <a:gd name="connsiteX5-2345" fmla="*/ 1080278 w 1745433"/>
                    <a:gd name="connsiteY5-2346" fmla="*/ 510132 h 2528633"/>
                    <a:gd name="connsiteX6-2347" fmla="*/ 558843 w 1745433"/>
                    <a:gd name="connsiteY6-2348" fmla="*/ 1153626 h 2528633"/>
                    <a:gd name="connsiteX7-2349" fmla="*/ 498532 w 1745433"/>
                    <a:gd name="connsiteY7-2350" fmla="*/ 2502779 h 2528633"/>
                    <a:gd name="connsiteX8-2351" fmla="*/ 212804 w 1745433"/>
                    <a:gd name="connsiteY8-2352" fmla="*/ 2488942 h 2528633"/>
                    <a:gd name="connsiteX9-2353" fmla="*/ -1 w 1745433"/>
                    <a:gd name="connsiteY9-2354" fmla="*/ 681605 h 2528633"/>
                    <a:gd name="connsiteX0-2355" fmla="*/ -1 w 1745433"/>
                    <a:gd name="connsiteY0-2356" fmla="*/ 681605 h 2528633"/>
                    <a:gd name="connsiteX1-2357" fmla="*/ 416323 w 1745433"/>
                    <a:gd name="connsiteY1-2358" fmla="*/ 318414 h 2528633"/>
                    <a:gd name="connsiteX2-2359" fmla="*/ 1091809 w 1745433"/>
                    <a:gd name="connsiteY2-2360" fmla="*/ 62637 h 2528633"/>
                    <a:gd name="connsiteX3-2361" fmla="*/ 1557860 w 1745433"/>
                    <a:gd name="connsiteY3-2362" fmla="*/ 1580 h 2528633"/>
                    <a:gd name="connsiteX4-2363" fmla="*/ 1662961 w 1745433"/>
                    <a:gd name="connsiteY4-2364" fmla="*/ 314071 h 2528633"/>
                    <a:gd name="connsiteX5-2365" fmla="*/ 1080278 w 1745433"/>
                    <a:gd name="connsiteY5-2366" fmla="*/ 510132 h 2528633"/>
                    <a:gd name="connsiteX6-2367" fmla="*/ 558843 w 1745433"/>
                    <a:gd name="connsiteY6-2368" fmla="*/ 1153626 h 2528633"/>
                    <a:gd name="connsiteX7-2369" fmla="*/ 498532 w 1745433"/>
                    <a:gd name="connsiteY7-2370" fmla="*/ 2502779 h 2528633"/>
                    <a:gd name="connsiteX8-2371" fmla="*/ 212804 w 1745433"/>
                    <a:gd name="connsiteY8-2372" fmla="*/ 2488942 h 2528633"/>
                    <a:gd name="connsiteX9-2373" fmla="*/ -1 w 1745433"/>
                    <a:gd name="connsiteY9-2374" fmla="*/ 681605 h 2528633"/>
                    <a:gd name="connsiteX0-2375" fmla="*/ -1 w 1745433"/>
                    <a:gd name="connsiteY0-2376" fmla="*/ 681605 h 2502779"/>
                    <a:gd name="connsiteX1-2377" fmla="*/ 416323 w 1745433"/>
                    <a:gd name="connsiteY1-2378" fmla="*/ 318414 h 2502779"/>
                    <a:gd name="connsiteX2-2379" fmla="*/ 1091809 w 1745433"/>
                    <a:gd name="connsiteY2-2380" fmla="*/ 62637 h 2502779"/>
                    <a:gd name="connsiteX3-2381" fmla="*/ 1557860 w 1745433"/>
                    <a:gd name="connsiteY3-2382" fmla="*/ 1580 h 2502779"/>
                    <a:gd name="connsiteX4-2383" fmla="*/ 1662961 w 1745433"/>
                    <a:gd name="connsiteY4-2384" fmla="*/ 314071 h 2502779"/>
                    <a:gd name="connsiteX5-2385" fmla="*/ 1080278 w 1745433"/>
                    <a:gd name="connsiteY5-2386" fmla="*/ 510132 h 2502779"/>
                    <a:gd name="connsiteX6-2387" fmla="*/ 558843 w 1745433"/>
                    <a:gd name="connsiteY6-2388" fmla="*/ 1153626 h 2502779"/>
                    <a:gd name="connsiteX7-2389" fmla="*/ 498532 w 1745433"/>
                    <a:gd name="connsiteY7-2390" fmla="*/ 2502779 h 2502779"/>
                    <a:gd name="connsiteX8-2391" fmla="*/ 212804 w 1745433"/>
                    <a:gd name="connsiteY8-2392" fmla="*/ 2488942 h 2502779"/>
                    <a:gd name="connsiteX9-2393" fmla="*/ -1 w 1745433"/>
                    <a:gd name="connsiteY9-2394" fmla="*/ 681605 h 2502779"/>
                    <a:gd name="connsiteX0-2395" fmla="*/ -1 w 1745433"/>
                    <a:gd name="connsiteY0-2396" fmla="*/ 681605 h 2502779"/>
                    <a:gd name="connsiteX1-2397" fmla="*/ 416323 w 1745433"/>
                    <a:gd name="connsiteY1-2398" fmla="*/ 318414 h 2502779"/>
                    <a:gd name="connsiteX2-2399" fmla="*/ 1091809 w 1745433"/>
                    <a:gd name="connsiteY2-2400" fmla="*/ 62637 h 2502779"/>
                    <a:gd name="connsiteX3-2401" fmla="*/ 1557860 w 1745433"/>
                    <a:gd name="connsiteY3-2402" fmla="*/ 1580 h 2502779"/>
                    <a:gd name="connsiteX4-2403" fmla="*/ 1662961 w 1745433"/>
                    <a:gd name="connsiteY4-2404" fmla="*/ 314071 h 2502779"/>
                    <a:gd name="connsiteX5-2405" fmla="*/ 1080278 w 1745433"/>
                    <a:gd name="connsiteY5-2406" fmla="*/ 510132 h 2502779"/>
                    <a:gd name="connsiteX6-2407" fmla="*/ 558843 w 1745433"/>
                    <a:gd name="connsiteY6-2408" fmla="*/ 1153626 h 2502779"/>
                    <a:gd name="connsiteX7-2409" fmla="*/ 498532 w 1745433"/>
                    <a:gd name="connsiteY7-2410" fmla="*/ 2502779 h 2502779"/>
                    <a:gd name="connsiteX8-2411" fmla="*/ 212804 w 1745433"/>
                    <a:gd name="connsiteY8-2412" fmla="*/ 2488942 h 2502779"/>
                    <a:gd name="connsiteX9-2413" fmla="*/ -1 w 1745433"/>
                    <a:gd name="connsiteY9-2414" fmla="*/ 681605 h 2502779"/>
                    <a:gd name="connsiteX0-2415" fmla="*/ -1 w 1745433"/>
                    <a:gd name="connsiteY0-2416" fmla="*/ 681605 h 2502779"/>
                    <a:gd name="connsiteX1-2417" fmla="*/ 416323 w 1745433"/>
                    <a:gd name="connsiteY1-2418" fmla="*/ 318414 h 2502779"/>
                    <a:gd name="connsiteX2-2419" fmla="*/ 1091809 w 1745433"/>
                    <a:gd name="connsiteY2-2420" fmla="*/ 62637 h 2502779"/>
                    <a:gd name="connsiteX3-2421" fmla="*/ 1557860 w 1745433"/>
                    <a:gd name="connsiteY3-2422" fmla="*/ 1580 h 2502779"/>
                    <a:gd name="connsiteX4-2423" fmla="*/ 1662961 w 1745433"/>
                    <a:gd name="connsiteY4-2424" fmla="*/ 314071 h 2502779"/>
                    <a:gd name="connsiteX5-2425" fmla="*/ 1080278 w 1745433"/>
                    <a:gd name="connsiteY5-2426" fmla="*/ 510132 h 2502779"/>
                    <a:gd name="connsiteX6-2427" fmla="*/ 558843 w 1745433"/>
                    <a:gd name="connsiteY6-2428" fmla="*/ 1153626 h 2502779"/>
                    <a:gd name="connsiteX7-2429" fmla="*/ 498532 w 1745433"/>
                    <a:gd name="connsiteY7-2430" fmla="*/ 2502779 h 2502779"/>
                    <a:gd name="connsiteX8-2431" fmla="*/ 212804 w 1745433"/>
                    <a:gd name="connsiteY8-2432" fmla="*/ 2488942 h 2502779"/>
                    <a:gd name="connsiteX9-2433" fmla="*/ -1 w 1745433"/>
                    <a:gd name="connsiteY9-2434" fmla="*/ 681605 h 2502779"/>
                    <a:gd name="connsiteX0-2435" fmla="*/ -1 w 1745433"/>
                    <a:gd name="connsiteY0-2436" fmla="*/ 681605 h 2507338"/>
                    <a:gd name="connsiteX1-2437" fmla="*/ 416323 w 1745433"/>
                    <a:gd name="connsiteY1-2438" fmla="*/ 318414 h 2507338"/>
                    <a:gd name="connsiteX2-2439" fmla="*/ 1091809 w 1745433"/>
                    <a:gd name="connsiteY2-2440" fmla="*/ 62637 h 2507338"/>
                    <a:gd name="connsiteX3-2441" fmla="*/ 1557860 w 1745433"/>
                    <a:gd name="connsiteY3-2442" fmla="*/ 1580 h 2507338"/>
                    <a:gd name="connsiteX4-2443" fmla="*/ 1662961 w 1745433"/>
                    <a:gd name="connsiteY4-2444" fmla="*/ 314071 h 2507338"/>
                    <a:gd name="connsiteX5-2445" fmla="*/ 1080278 w 1745433"/>
                    <a:gd name="connsiteY5-2446" fmla="*/ 510132 h 2507338"/>
                    <a:gd name="connsiteX6-2447" fmla="*/ 558843 w 1745433"/>
                    <a:gd name="connsiteY6-2448" fmla="*/ 1153626 h 2507338"/>
                    <a:gd name="connsiteX7-2449" fmla="*/ 498532 w 1745433"/>
                    <a:gd name="connsiteY7-2450" fmla="*/ 2502779 h 2507338"/>
                    <a:gd name="connsiteX8-2451" fmla="*/ 212804 w 1745433"/>
                    <a:gd name="connsiteY8-2452" fmla="*/ 2488942 h 2507338"/>
                    <a:gd name="connsiteX9-2453" fmla="*/ -1 w 1745433"/>
                    <a:gd name="connsiteY9-2454" fmla="*/ 681605 h 2507338"/>
                    <a:gd name="connsiteX0-2455" fmla="*/ -1 w 1745433"/>
                    <a:gd name="connsiteY0-2456" fmla="*/ 681605 h 2502786"/>
                    <a:gd name="connsiteX1-2457" fmla="*/ 416323 w 1745433"/>
                    <a:gd name="connsiteY1-2458" fmla="*/ 318414 h 2502786"/>
                    <a:gd name="connsiteX2-2459" fmla="*/ 1091809 w 1745433"/>
                    <a:gd name="connsiteY2-2460" fmla="*/ 62637 h 2502786"/>
                    <a:gd name="connsiteX3-2461" fmla="*/ 1557860 w 1745433"/>
                    <a:gd name="connsiteY3-2462" fmla="*/ 1580 h 2502786"/>
                    <a:gd name="connsiteX4-2463" fmla="*/ 1662961 w 1745433"/>
                    <a:gd name="connsiteY4-2464" fmla="*/ 314071 h 2502786"/>
                    <a:gd name="connsiteX5-2465" fmla="*/ 1080278 w 1745433"/>
                    <a:gd name="connsiteY5-2466" fmla="*/ 510132 h 2502786"/>
                    <a:gd name="connsiteX6-2467" fmla="*/ 558843 w 1745433"/>
                    <a:gd name="connsiteY6-2468" fmla="*/ 1153626 h 2502786"/>
                    <a:gd name="connsiteX7-2469" fmla="*/ 498532 w 1745433"/>
                    <a:gd name="connsiteY7-2470" fmla="*/ 2502779 h 2502786"/>
                    <a:gd name="connsiteX8-2471" fmla="*/ 212804 w 1745433"/>
                    <a:gd name="connsiteY8-2472" fmla="*/ 2488942 h 2502786"/>
                    <a:gd name="connsiteX9-2473" fmla="*/ -1 w 1745433"/>
                    <a:gd name="connsiteY9-2474" fmla="*/ 681605 h 2502786"/>
                    <a:gd name="connsiteX0-2475" fmla="*/ -1 w 1745433"/>
                    <a:gd name="connsiteY0-2476" fmla="*/ 681605 h 2502790"/>
                    <a:gd name="connsiteX1-2477" fmla="*/ 416323 w 1745433"/>
                    <a:gd name="connsiteY1-2478" fmla="*/ 318414 h 2502790"/>
                    <a:gd name="connsiteX2-2479" fmla="*/ 1091809 w 1745433"/>
                    <a:gd name="connsiteY2-2480" fmla="*/ 62637 h 2502790"/>
                    <a:gd name="connsiteX3-2481" fmla="*/ 1557860 w 1745433"/>
                    <a:gd name="connsiteY3-2482" fmla="*/ 1580 h 2502790"/>
                    <a:gd name="connsiteX4-2483" fmla="*/ 1662961 w 1745433"/>
                    <a:gd name="connsiteY4-2484" fmla="*/ 314071 h 2502790"/>
                    <a:gd name="connsiteX5-2485" fmla="*/ 1080278 w 1745433"/>
                    <a:gd name="connsiteY5-2486" fmla="*/ 510132 h 2502790"/>
                    <a:gd name="connsiteX6-2487" fmla="*/ 558843 w 1745433"/>
                    <a:gd name="connsiteY6-2488" fmla="*/ 1153626 h 2502790"/>
                    <a:gd name="connsiteX7-2489" fmla="*/ 498532 w 1745433"/>
                    <a:gd name="connsiteY7-2490" fmla="*/ 2502779 h 2502790"/>
                    <a:gd name="connsiteX8-2491" fmla="*/ 212804 w 1745433"/>
                    <a:gd name="connsiteY8-2492" fmla="*/ 2488942 h 2502790"/>
                    <a:gd name="connsiteX9-2493" fmla="*/ -1 w 1745433"/>
                    <a:gd name="connsiteY9-2494" fmla="*/ 681605 h 2502790"/>
                    <a:gd name="connsiteX0-2495" fmla="*/ -1 w 1745433"/>
                    <a:gd name="connsiteY0-2496" fmla="*/ 681605 h 2536587"/>
                    <a:gd name="connsiteX1-2497" fmla="*/ 416323 w 1745433"/>
                    <a:gd name="connsiteY1-2498" fmla="*/ 318414 h 2536587"/>
                    <a:gd name="connsiteX2-2499" fmla="*/ 1091809 w 1745433"/>
                    <a:gd name="connsiteY2-2500" fmla="*/ 62637 h 2536587"/>
                    <a:gd name="connsiteX3-2501" fmla="*/ 1557860 w 1745433"/>
                    <a:gd name="connsiteY3-2502" fmla="*/ 1580 h 2536587"/>
                    <a:gd name="connsiteX4-2503" fmla="*/ 1662961 w 1745433"/>
                    <a:gd name="connsiteY4-2504" fmla="*/ 314071 h 2536587"/>
                    <a:gd name="connsiteX5-2505" fmla="*/ 1080278 w 1745433"/>
                    <a:gd name="connsiteY5-2506" fmla="*/ 510132 h 2536587"/>
                    <a:gd name="connsiteX6-2507" fmla="*/ 558843 w 1745433"/>
                    <a:gd name="connsiteY6-2508" fmla="*/ 1153626 h 2536587"/>
                    <a:gd name="connsiteX7-2509" fmla="*/ 561046 w 1745433"/>
                    <a:gd name="connsiteY7-2510" fmla="*/ 2536585 h 2536587"/>
                    <a:gd name="connsiteX8-2511" fmla="*/ 212804 w 1745433"/>
                    <a:gd name="connsiteY8-2512" fmla="*/ 2488942 h 2536587"/>
                    <a:gd name="connsiteX9-2513" fmla="*/ -1 w 1745433"/>
                    <a:gd name="connsiteY9-2514" fmla="*/ 681605 h 2536587"/>
                    <a:gd name="connsiteX0-2515" fmla="*/ -1 w 1745433"/>
                    <a:gd name="connsiteY0-2516" fmla="*/ 681605 h 2517780"/>
                    <a:gd name="connsiteX1-2517" fmla="*/ 416323 w 1745433"/>
                    <a:gd name="connsiteY1-2518" fmla="*/ 318414 h 2517780"/>
                    <a:gd name="connsiteX2-2519" fmla="*/ 1091809 w 1745433"/>
                    <a:gd name="connsiteY2-2520" fmla="*/ 62637 h 2517780"/>
                    <a:gd name="connsiteX3-2521" fmla="*/ 1557860 w 1745433"/>
                    <a:gd name="connsiteY3-2522" fmla="*/ 1580 h 2517780"/>
                    <a:gd name="connsiteX4-2523" fmla="*/ 1662961 w 1745433"/>
                    <a:gd name="connsiteY4-2524" fmla="*/ 314071 h 2517780"/>
                    <a:gd name="connsiteX5-2525" fmla="*/ 1080278 w 1745433"/>
                    <a:gd name="connsiteY5-2526" fmla="*/ 510132 h 2517780"/>
                    <a:gd name="connsiteX6-2527" fmla="*/ 558843 w 1745433"/>
                    <a:gd name="connsiteY6-2528" fmla="*/ 1153626 h 2517780"/>
                    <a:gd name="connsiteX7-2529" fmla="*/ 470222 w 1745433"/>
                    <a:gd name="connsiteY7-2530" fmla="*/ 2517775 h 2517780"/>
                    <a:gd name="connsiteX8-2531" fmla="*/ 212804 w 1745433"/>
                    <a:gd name="connsiteY8-2532" fmla="*/ 2488942 h 2517780"/>
                    <a:gd name="connsiteX9-2533" fmla="*/ -1 w 1745433"/>
                    <a:gd name="connsiteY9-2534" fmla="*/ 681605 h 2517780"/>
                    <a:gd name="connsiteX0-2535" fmla="*/ -1 w 1745433"/>
                    <a:gd name="connsiteY0-2536" fmla="*/ 681605 h 2517780"/>
                    <a:gd name="connsiteX1-2537" fmla="*/ 416323 w 1745433"/>
                    <a:gd name="connsiteY1-2538" fmla="*/ 318414 h 2517780"/>
                    <a:gd name="connsiteX2-2539" fmla="*/ 1091809 w 1745433"/>
                    <a:gd name="connsiteY2-2540" fmla="*/ 62637 h 2517780"/>
                    <a:gd name="connsiteX3-2541" fmla="*/ 1557860 w 1745433"/>
                    <a:gd name="connsiteY3-2542" fmla="*/ 1580 h 2517780"/>
                    <a:gd name="connsiteX4-2543" fmla="*/ 1662961 w 1745433"/>
                    <a:gd name="connsiteY4-2544" fmla="*/ 314071 h 2517780"/>
                    <a:gd name="connsiteX5-2545" fmla="*/ 1080278 w 1745433"/>
                    <a:gd name="connsiteY5-2546" fmla="*/ 510132 h 2517780"/>
                    <a:gd name="connsiteX6-2547" fmla="*/ 495689 w 1745433"/>
                    <a:gd name="connsiteY6-2548" fmla="*/ 1139678 h 2517780"/>
                    <a:gd name="connsiteX7-2549" fmla="*/ 470222 w 1745433"/>
                    <a:gd name="connsiteY7-2550" fmla="*/ 2517775 h 2517780"/>
                    <a:gd name="connsiteX8-2551" fmla="*/ 212804 w 1745433"/>
                    <a:gd name="connsiteY8-2552" fmla="*/ 2488942 h 2517780"/>
                    <a:gd name="connsiteX9-2553" fmla="*/ -1 w 1745433"/>
                    <a:gd name="connsiteY9-2554" fmla="*/ 681605 h 2517780"/>
                    <a:gd name="connsiteX0-2555" fmla="*/ -1 w 1745433"/>
                    <a:gd name="connsiteY0-2556" fmla="*/ 681605 h 2517780"/>
                    <a:gd name="connsiteX1-2557" fmla="*/ 416323 w 1745433"/>
                    <a:gd name="connsiteY1-2558" fmla="*/ 318414 h 2517780"/>
                    <a:gd name="connsiteX2-2559" fmla="*/ 1091809 w 1745433"/>
                    <a:gd name="connsiteY2-2560" fmla="*/ 62637 h 2517780"/>
                    <a:gd name="connsiteX3-2561" fmla="*/ 1557860 w 1745433"/>
                    <a:gd name="connsiteY3-2562" fmla="*/ 1580 h 2517780"/>
                    <a:gd name="connsiteX4-2563" fmla="*/ 1662961 w 1745433"/>
                    <a:gd name="connsiteY4-2564" fmla="*/ 314071 h 2517780"/>
                    <a:gd name="connsiteX5-2565" fmla="*/ 1080278 w 1745433"/>
                    <a:gd name="connsiteY5-2566" fmla="*/ 510132 h 2517780"/>
                    <a:gd name="connsiteX6-2567" fmla="*/ 566015 w 1745433"/>
                    <a:gd name="connsiteY6-2568" fmla="*/ 1177708 h 2517780"/>
                    <a:gd name="connsiteX7-2569" fmla="*/ 470222 w 1745433"/>
                    <a:gd name="connsiteY7-2570" fmla="*/ 2517775 h 2517780"/>
                    <a:gd name="connsiteX8-2571" fmla="*/ 212804 w 1745433"/>
                    <a:gd name="connsiteY8-2572" fmla="*/ 2488942 h 2517780"/>
                    <a:gd name="connsiteX9-2573" fmla="*/ -1 w 1745433"/>
                    <a:gd name="connsiteY9-2574" fmla="*/ 681605 h 2517780"/>
                    <a:gd name="connsiteX0-2575" fmla="*/ -1 w 1745433"/>
                    <a:gd name="connsiteY0-2576" fmla="*/ 681605 h 2517780"/>
                    <a:gd name="connsiteX1-2577" fmla="*/ 416323 w 1745433"/>
                    <a:gd name="connsiteY1-2578" fmla="*/ 318414 h 2517780"/>
                    <a:gd name="connsiteX2-2579" fmla="*/ 1091809 w 1745433"/>
                    <a:gd name="connsiteY2-2580" fmla="*/ 62637 h 2517780"/>
                    <a:gd name="connsiteX3-2581" fmla="*/ 1557860 w 1745433"/>
                    <a:gd name="connsiteY3-2582" fmla="*/ 1580 h 2517780"/>
                    <a:gd name="connsiteX4-2583" fmla="*/ 1662961 w 1745433"/>
                    <a:gd name="connsiteY4-2584" fmla="*/ 314071 h 2517780"/>
                    <a:gd name="connsiteX5-2585" fmla="*/ 1080278 w 1745433"/>
                    <a:gd name="connsiteY5-2586" fmla="*/ 510132 h 2517780"/>
                    <a:gd name="connsiteX6-2587" fmla="*/ 566015 w 1745433"/>
                    <a:gd name="connsiteY6-2588" fmla="*/ 1177708 h 2517780"/>
                    <a:gd name="connsiteX7-2589" fmla="*/ 512321 w 1745433"/>
                    <a:gd name="connsiteY7-2590" fmla="*/ 1613241 h 2517780"/>
                    <a:gd name="connsiteX8-2591" fmla="*/ 470222 w 1745433"/>
                    <a:gd name="connsiteY8-2592" fmla="*/ 2517775 h 2517780"/>
                    <a:gd name="connsiteX9-2593" fmla="*/ 212804 w 1745433"/>
                    <a:gd name="connsiteY9-2594" fmla="*/ 2488942 h 2517780"/>
                    <a:gd name="connsiteX10" fmla="*/ -1 w 1745433"/>
                    <a:gd name="connsiteY10" fmla="*/ 681605 h 2517780"/>
                    <a:gd name="connsiteX0-2595" fmla="*/ -1 w 1745433"/>
                    <a:gd name="connsiteY0-2596" fmla="*/ 681605 h 2517780"/>
                    <a:gd name="connsiteX1-2597" fmla="*/ 416323 w 1745433"/>
                    <a:gd name="connsiteY1-2598" fmla="*/ 318414 h 2517780"/>
                    <a:gd name="connsiteX2-2599" fmla="*/ 1091809 w 1745433"/>
                    <a:gd name="connsiteY2-2600" fmla="*/ 62637 h 2517780"/>
                    <a:gd name="connsiteX3-2601" fmla="*/ 1557860 w 1745433"/>
                    <a:gd name="connsiteY3-2602" fmla="*/ 1580 h 2517780"/>
                    <a:gd name="connsiteX4-2603" fmla="*/ 1662961 w 1745433"/>
                    <a:gd name="connsiteY4-2604" fmla="*/ 314071 h 2517780"/>
                    <a:gd name="connsiteX5-2605" fmla="*/ 1080278 w 1745433"/>
                    <a:gd name="connsiteY5-2606" fmla="*/ 510132 h 2517780"/>
                    <a:gd name="connsiteX6-2607" fmla="*/ 566015 w 1745433"/>
                    <a:gd name="connsiteY6-2608" fmla="*/ 1177708 h 2517780"/>
                    <a:gd name="connsiteX7-2609" fmla="*/ 512321 w 1745433"/>
                    <a:gd name="connsiteY7-2610" fmla="*/ 1613241 h 2517780"/>
                    <a:gd name="connsiteX8-2611" fmla="*/ 470222 w 1745433"/>
                    <a:gd name="connsiteY8-2612" fmla="*/ 2517775 h 2517780"/>
                    <a:gd name="connsiteX9-2613" fmla="*/ 212804 w 1745433"/>
                    <a:gd name="connsiteY9-2614" fmla="*/ 2488942 h 2517780"/>
                    <a:gd name="connsiteX10-2615" fmla="*/ -1 w 1745433"/>
                    <a:gd name="connsiteY10-2616" fmla="*/ 681605 h 2517780"/>
                    <a:gd name="connsiteX0-2617" fmla="*/ -1 w 1745433"/>
                    <a:gd name="connsiteY0-2618" fmla="*/ 681605 h 2517780"/>
                    <a:gd name="connsiteX1-2619" fmla="*/ 416323 w 1745433"/>
                    <a:gd name="connsiteY1-2620" fmla="*/ 318414 h 2517780"/>
                    <a:gd name="connsiteX2-2621" fmla="*/ 1091809 w 1745433"/>
                    <a:gd name="connsiteY2-2622" fmla="*/ 62637 h 2517780"/>
                    <a:gd name="connsiteX3-2623" fmla="*/ 1557860 w 1745433"/>
                    <a:gd name="connsiteY3-2624" fmla="*/ 1580 h 2517780"/>
                    <a:gd name="connsiteX4-2625" fmla="*/ 1662961 w 1745433"/>
                    <a:gd name="connsiteY4-2626" fmla="*/ 314071 h 2517780"/>
                    <a:gd name="connsiteX5-2627" fmla="*/ 1080278 w 1745433"/>
                    <a:gd name="connsiteY5-2628" fmla="*/ 510132 h 2517780"/>
                    <a:gd name="connsiteX6-2629" fmla="*/ 593688 w 1745433"/>
                    <a:gd name="connsiteY6-2630" fmla="*/ 1182573 h 2517780"/>
                    <a:gd name="connsiteX7-2631" fmla="*/ 512321 w 1745433"/>
                    <a:gd name="connsiteY7-2632" fmla="*/ 1613241 h 2517780"/>
                    <a:gd name="connsiteX8-2633" fmla="*/ 470222 w 1745433"/>
                    <a:gd name="connsiteY8-2634" fmla="*/ 2517775 h 2517780"/>
                    <a:gd name="connsiteX9-2635" fmla="*/ 212804 w 1745433"/>
                    <a:gd name="connsiteY9-2636" fmla="*/ 2488942 h 2517780"/>
                    <a:gd name="connsiteX10-2637" fmla="*/ -1 w 1745433"/>
                    <a:gd name="connsiteY10-2638" fmla="*/ 681605 h 2517780"/>
                    <a:gd name="connsiteX0-2639" fmla="*/ -1 w 1745433"/>
                    <a:gd name="connsiteY0-2640" fmla="*/ 681605 h 2517780"/>
                    <a:gd name="connsiteX1-2641" fmla="*/ 416323 w 1745433"/>
                    <a:gd name="connsiteY1-2642" fmla="*/ 318414 h 2517780"/>
                    <a:gd name="connsiteX2-2643" fmla="*/ 1091809 w 1745433"/>
                    <a:gd name="connsiteY2-2644" fmla="*/ 62637 h 2517780"/>
                    <a:gd name="connsiteX3-2645" fmla="*/ 1557860 w 1745433"/>
                    <a:gd name="connsiteY3-2646" fmla="*/ 1580 h 2517780"/>
                    <a:gd name="connsiteX4-2647" fmla="*/ 1662961 w 1745433"/>
                    <a:gd name="connsiteY4-2648" fmla="*/ 314071 h 2517780"/>
                    <a:gd name="connsiteX5-2649" fmla="*/ 1080278 w 1745433"/>
                    <a:gd name="connsiteY5-2650" fmla="*/ 510132 h 2517780"/>
                    <a:gd name="connsiteX6-2651" fmla="*/ 593688 w 1745433"/>
                    <a:gd name="connsiteY6-2652" fmla="*/ 1182573 h 2517780"/>
                    <a:gd name="connsiteX7-2653" fmla="*/ 512321 w 1745433"/>
                    <a:gd name="connsiteY7-2654" fmla="*/ 1613241 h 2517780"/>
                    <a:gd name="connsiteX8-2655" fmla="*/ 470222 w 1745433"/>
                    <a:gd name="connsiteY8-2656" fmla="*/ 2517775 h 2517780"/>
                    <a:gd name="connsiteX9-2657" fmla="*/ 212804 w 1745433"/>
                    <a:gd name="connsiteY9-2658" fmla="*/ 2488942 h 2517780"/>
                    <a:gd name="connsiteX10-2659" fmla="*/ -1 w 1745433"/>
                    <a:gd name="connsiteY10-2660" fmla="*/ 681605 h 2517780"/>
                    <a:gd name="connsiteX0-2661" fmla="*/ -1 w 1745433"/>
                    <a:gd name="connsiteY0-2662" fmla="*/ 681605 h 2517780"/>
                    <a:gd name="connsiteX1-2663" fmla="*/ 416323 w 1745433"/>
                    <a:gd name="connsiteY1-2664" fmla="*/ 318414 h 2517780"/>
                    <a:gd name="connsiteX2-2665" fmla="*/ 1091809 w 1745433"/>
                    <a:gd name="connsiteY2-2666" fmla="*/ 62637 h 2517780"/>
                    <a:gd name="connsiteX3-2667" fmla="*/ 1557860 w 1745433"/>
                    <a:gd name="connsiteY3-2668" fmla="*/ 1580 h 2517780"/>
                    <a:gd name="connsiteX4-2669" fmla="*/ 1662961 w 1745433"/>
                    <a:gd name="connsiteY4-2670" fmla="*/ 314071 h 2517780"/>
                    <a:gd name="connsiteX5-2671" fmla="*/ 1080278 w 1745433"/>
                    <a:gd name="connsiteY5-2672" fmla="*/ 510132 h 2517780"/>
                    <a:gd name="connsiteX6-2673" fmla="*/ 593688 w 1745433"/>
                    <a:gd name="connsiteY6-2674" fmla="*/ 1182573 h 2517780"/>
                    <a:gd name="connsiteX7-2675" fmla="*/ 539981 w 1745433"/>
                    <a:gd name="connsiteY7-2676" fmla="*/ 1618098 h 2517780"/>
                    <a:gd name="connsiteX8-2677" fmla="*/ 470222 w 1745433"/>
                    <a:gd name="connsiteY8-2678" fmla="*/ 2517775 h 2517780"/>
                    <a:gd name="connsiteX9-2679" fmla="*/ 212804 w 1745433"/>
                    <a:gd name="connsiteY9-2680" fmla="*/ 2488942 h 2517780"/>
                    <a:gd name="connsiteX10-2681" fmla="*/ -1 w 1745433"/>
                    <a:gd name="connsiteY10-2682" fmla="*/ 681605 h 2517780"/>
                    <a:gd name="connsiteX0-2683" fmla="*/ -1 w 1745433"/>
                    <a:gd name="connsiteY0-2684" fmla="*/ 681605 h 2505110"/>
                    <a:gd name="connsiteX1-2685" fmla="*/ 416323 w 1745433"/>
                    <a:gd name="connsiteY1-2686" fmla="*/ 318414 h 2505110"/>
                    <a:gd name="connsiteX2-2687" fmla="*/ 1091809 w 1745433"/>
                    <a:gd name="connsiteY2-2688" fmla="*/ 62637 h 2505110"/>
                    <a:gd name="connsiteX3-2689" fmla="*/ 1557860 w 1745433"/>
                    <a:gd name="connsiteY3-2690" fmla="*/ 1580 h 2505110"/>
                    <a:gd name="connsiteX4-2691" fmla="*/ 1662961 w 1745433"/>
                    <a:gd name="connsiteY4-2692" fmla="*/ 314071 h 2505110"/>
                    <a:gd name="connsiteX5-2693" fmla="*/ 1080278 w 1745433"/>
                    <a:gd name="connsiteY5-2694" fmla="*/ 510132 h 2505110"/>
                    <a:gd name="connsiteX6-2695" fmla="*/ 593688 w 1745433"/>
                    <a:gd name="connsiteY6-2696" fmla="*/ 1182573 h 2505110"/>
                    <a:gd name="connsiteX7-2697" fmla="*/ 539981 w 1745433"/>
                    <a:gd name="connsiteY7-2698" fmla="*/ 1618098 h 2505110"/>
                    <a:gd name="connsiteX8-2699" fmla="*/ 446781 w 1745433"/>
                    <a:gd name="connsiteY8-2700" fmla="*/ 2505101 h 2505110"/>
                    <a:gd name="connsiteX9-2701" fmla="*/ 212804 w 1745433"/>
                    <a:gd name="connsiteY9-2702" fmla="*/ 2488942 h 2505110"/>
                    <a:gd name="connsiteX10-2703" fmla="*/ -1 w 1745433"/>
                    <a:gd name="connsiteY10-2704" fmla="*/ 681605 h 2505110"/>
                    <a:gd name="connsiteX0-2705" fmla="*/ -1 w 1745433"/>
                    <a:gd name="connsiteY0-2706" fmla="*/ 681605 h 2505110"/>
                    <a:gd name="connsiteX1-2707" fmla="*/ 416323 w 1745433"/>
                    <a:gd name="connsiteY1-2708" fmla="*/ 318414 h 2505110"/>
                    <a:gd name="connsiteX2-2709" fmla="*/ 1091809 w 1745433"/>
                    <a:gd name="connsiteY2-2710" fmla="*/ 62637 h 2505110"/>
                    <a:gd name="connsiteX3-2711" fmla="*/ 1557860 w 1745433"/>
                    <a:gd name="connsiteY3-2712" fmla="*/ 1580 h 2505110"/>
                    <a:gd name="connsiteX4-2713" fmla="*/ 1662961 w 1745433"/>
                    <a:gd name="connsiteY4-2714" fmla="*/ 314071 h 2505110"/>
                    <a:gd name="connsiteX5-2715" fmla="*/ 1080278 w 1745433"/>
                    <a:gd name="connsiteY5-2716" fmla="*/ 510132 h 2505110"/>
                    <a:gd name="connsiteX6-2717" fmla="*/ 593688 w 1745433"/>
                    <a:gd name="connsiteY6-2718" fmla="*/ 1182573 h 2505110"/>
                    <a:gd name="connsiteX7-2719" fmla="*/ 539981 w 1745433"/>
                    <a:gd name="connsiteY7-2720" fmla="*/ 1618098 h 2505110"/>
                    <a:gd name="connsiteX8-2721" fmla="*/ 446781 w 1745433"/>
                    <a:gd name="connsiteY8-2722" fmla="*/ 2505101 h 2505110"/>
                    <a:gd name="connsiteX9-2723" fmla="*/ 212804 w 1745433"/>
                    <a:gd name="connsiteY9-2724" fmla="*/ 2488942 h 2505110"/>
                    <a:gd name="connsiteX10-2725" fmla="*/ -1 w 1745433"/>
                    <a:gd name="connsiteY10-2726" fmla="*/ 681605 h 2505110"/>
                    <a:gd name="connsiteX0-2727" fmla="*/ -1 w 1745433"/>
                    <a:gd name="connsiteY0-2728" fmla="*/ 681605 h 2509337"/>
                    <a:gd name="connsiteX1-2729" fmla="*/ 416323 w 1745433"/>
                    <a:gd name="connsiteY1-2730" fmla="*/ 318414 h 2509337"/>
                    <a:gd name="connsiteX2-2731" fmla="*/ 1091809 w 1745433"/>
                    <a:gd name="connsiteY2-2732" fmla="*/ 62637 h 2509337"/>
                    <a:gd name="connsiteX3-2733" fmla="*/ 1557860 w 1745433"/>
                    <a:gd name="connsiteY3-2734" fmla="*/ 1580 h 2509337"/>
                    <a:gd name="connsiteX4-2735" fmla="*/ 1662961 w 1745433"/>
                    <a:gd name="connsiteY4-2736" fmla="*/ 314071 h 2509337"/>
                    <a:gd name="connsiteX5-2737" fmla="*/ 1080278 w 1745433"/>
                    <a:gd name="connsiteY5-2738" fmla="*/ 510132 h 2509337"/>
                    <a:gd name="connsiteX6-2739" fmla="*/ 593688 w 1745433"/>
                    <a:gd name="connsiteY6-2740" fmla="*/ 1182573 h 2509337"/>
                    <a:gd name="connsiteX7-2741" fmla="*/ 539981 w 1745433"/>
                    <a:gd name="connsiteY7-2742" fmla="*/ 1618098 h 2509337"/>
                    <a:gd name="connsiteX8-2743" fmla="*/ 454593 w 1745433"/>
                    <a:gd name="connsiteY8-2744" fmla="*/ 2509331 h 2509337"/>
                    <a:gd name="connsiteX9-2745" fmla="*/ 212804 w 1745433"/>
                    <a:gd name="connsiteY9-2746" fmla="*/ 2488942 h 2509337"/>
                    <a:gd name="connsiteX10-2747" fmla="*/ -1 w 1745433"/>
                    <a:gd name="connsiteY10-2748" fmla="*/ 681605 h 2509337"/>
                    <a:gd name="connsiteX0-2749" fmla="*/ -1 w 1745433"/>
                    <a:gd name="connsiteY0-2750" fmla="*/ 681605 h 2509337"/>
                    <a:gd name="connsiteX1-2751" fmla="*/ 416323 w 1745433"/>
                    <a:gd name="connsiteY1-2752" fmla="*/ 318414 h 2509337"/>
                    <a:gd name="connsiteX2-2753" fmla="*/ 1091809 w 1745433"/>
                    <a:gd name="connsiteY2-2754" fmla="*/ 62637 h 2509337"/>
                    <a:gd name="connsiteX3-2755" fmla="*/ 1557860 w 1745433"/>
                    <a:gd name="connsiteY3-2756" fmla="*/ 1580 h 2509337"/>
                    <a:gd name="connsiteX4-2757" fmla="*/ 1662961 w 1745433"/>
                    <a:gd name="connsiteY4-2758" fmla="*/ 314071 h 2509337"/>
                    <a:gd name="connsiteX5-2759" fmla="*/ 1080278 w 1745433"/>
                    <a:gd name="connsiteY5-2760" fmla="*/ 510132 h 2509337"/>
                    <a:gd name="connsiteX6-2761" fmla="*/ 593688 w 1745433"/>
                    <a:gd name="connsiteY6-2762" fmla="*/ 1182573 h 2509337"/>
                    <a:gd name="connsiteX7-2763" fmla="*/ 539981 w 1745433"/>
                    <a:gd name="connsiteY7-2764" fmla="*/ 1618098 h 2509337"/>
                    <a:gd name="connsiteX8-2765" fmla="*/ 454593 w 1745433"/>
                    <a:gd name="connsiteY8-2766" fmla="*/ 2509331 h 2509337"/>
                    <a:gd name="connsiteX9-2767" fmla="*/ 212804 w 1745433"/>
                    <a:gd name="connsiteY9-2768" fmla="*/ 2488942 h 2509337"/>
                    <a:gd name="connsiteX10-2769" fmla="*/ -1 w 1745433"/>
                    <a:gd name="connsiteY10-2770" fmla="*/ 681605 h 2509337"/>
                    <a:gd name="connsiteX0-2771" fmla="*/ 1 w 1745435"/>
                    <a:gd name="connsiteY0-2772" fmla="*/ 681605 h 2507516"/>
                    <a:gd name="connsiteX1-2773" fmla="*/ 416325 w 1745435"/>
                    <a:gd name="connsiteY1-2774" fmla="*/ 318414 h 2507516"/>
                    <a:gd name="connsiteX2-2775" fmla="*/ 1091811 w 1745435"/>
                    <a:gd name="connsiteY2-2776" fmla="*/ 62637 h 2507516"/>
                    <a:gd name="connsiteX3-2777" fmla="*/ 1557862 w 1745435"/>
                    <a:gd name="connsiteY3-2778" fmla="*/ 1580 h 2507516"/>
                    <a:gd name="connsiteX4-2779" fmla="*/ 1662963 w 1745435"/>
                    <a:gd name="connsiteY4-2780" fmla="*/ 314071 h 2507516"/>
                    <a:gd name="connsiteX5-2781" fmla="*/ 1080280 w 1745435"/>
                    <a:gd name="connsiteY5-2782" fmla="*/ 510132 h 2507516"/>
                    <a:gd name="connsiteX6-2783" fmla="*/ 593690 w 1745435"/>
                    <a:gd name="connsiteY6-2784" fmla="*/ 1182573 h 2507516"/>
                    <a:gd name="connsiteX7-2785" fmla="*/ 539983 w 1745435"/>
                    <a:gd name="connsiteY7-2786" fmla="*/ 1618098 h 2507516"/>
                    <a:gd name="connsiteX8-2787" fmla="*/ 527850 w 1745435"/>
                    <a:gd name="connsiteY8-2788" fmla="*/ 2507509 h 2507516"/>
                    <a:gd name="connsiteX9-2789" fmla="*/ 212806 w 1745435"/>
                    <a:gd name="connsiteY9-2790" fmla="*/ 2488942 h 2507516"/>
                    <a:gd name="connsiteX10-2791" fmla="*/ 1 w 1745435"/>
                    <a:gd name="connsiteY10-2792" fmla="*/ 681605 h 25075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83" y="connsiteY6-84"/>
                    </a:cxn>
                    <a:cxn ang="0">
                      <a:pos x="connsiteX7-127" y="connsiteY7-128"/>
                    </a:cxn>
                    <a:cxn ang="0">
                      <a:pos x="connsiteX8-401" y="connsiteY8-402"/>
                    </a:cxn>
                    <a:cxn ang="0">
                      <a:pos x="connsiteX9-547" y="connsiteY9-548"/>
                    </a:cxn>
                    <a:cxn ang="0">
                      <a:pos x="connsiteX10-2615" y="connsiteY10-2616"/>
                    </a:cxn>
                  </a:cxnLst>
                  <a:rect l="l" t="t" r="r" b="b"/>
                  <a:pathLst>
                    <a:path w="1745435" h="2507516">
                      <a:moveTo>
                        <a:pt x="1" y="681605"/>
                      </a:moveTo>
                      <a:cubicBezTo>
                        <a:pt x="111396" y="509333"/>
                        <a:pt x="174705" y="455147"/>
                        <a:pt x="416325" y="318414"/>
                      </a:cubicBezTo>
                      <a:cubicBezTo>
                        <a:pt x="557714" y="147880"/>
                        <a:pt x="875715" y="11875"/>
                        <a:pt x="1091811" y="62637"/>
                      </a:cubicBezTo>
                      <a:cubicBezTo>
                        <a:pt x="1299510" y="41029"/>
                        <a:pt x="1440340" y="6236"/>
                        <a:pt x="1557862" y="1580"/>
                      </a:cubicBezTo>
                      <a:cubicBezTo>
                        <a:pt x="1781241" y="-21523"/>
                        <a:pt x="1790247" y="214635"/>
                        <a:pt x="1662963" y="314071"/>
                      </a:cubicBezTo>
                      <a:cubicBezTo>
                        <a:pt x="1340020" y="562446"/>
                        <a:pt x="1261432" y="469987"/>
                        <a:pt x="1080280" y="510132"/>
                      </a:cubicBezTo>
                      <a:cubicBezTo>
                        <a:pt x="922734" y="650906"/>
                        <a:pt x="745978" y="922463"/>
                        <a:pt x="593690" y="1182573"/>
                      </a:cubicBezTo>
                      <a:cubicBezTo>
                        <a:pt x="553552" y="1380760"/>
                        <a:pt x="550956" y="1397275"/>
                        <a:pt x="539983" y="1618098"/>
                      </a:cubicBezTo>
                      <a:cubicBezTo>
                        <a:pt x="529010" y="1838921"/>
                        <a:pt x="539787" y="2285478"/>
                        <a:pt x="527850" y="2507509"/>
                      </a:cubicBezTo>
                      <a:cubicBezTo>
                        <a:pt x="392417" y="2508004"/>
                        <a:pt x="351737" y="2484361"/>
                        <a:pt x="212806" y="2488942"/>
                      </a:cubicBezTo>
                      <a:cubicBezTo>
                        <a:pt x="192947" y="2153136"/>
                        <a:pt x="1" y="1016775"/>
                        <a:pt x="1" y="681605"/>
                      </a:cubicBezTo>
                      <a:close/>
                    </a:path>
                  </a:pathLst>
                </a:custGeom>
                <a:solidFill>
                  <a:srgbClr val="FFCDA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90" name="Round Same Side Corner Rectangle 289"/>
                <p:cNvSpPr/>
                <p:nvPr/>
              </p:nvSpPr>
              <p:spPr>
                <a:xfrm rot="2789510">
                  <a:off x="2918983" y="3460920"/>
                  <a:ext cx="198447" cy="176324"/>
                </a:xfrm>
                <a:prstGeom prst="round2SameRect">
                  <a:avLst>
                    <a:gd name="adj1" fmla="val 50000"/>
                    <a:gd name="adj2" fmla="val 0"/>
                  </a:avLst>
                </a:prstGeom>
                <a:solidFill>
                  <a:srgbClr val="FBE0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3D5357-F268-4962-BEE9-D19D607B949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3D5357-F268-4962-BEE9-D19D607B9499}"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3D5357-F268-4962-BEE9-D19D607B9499}"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Section Header">
    <p:spTree>
      <p:nvGrpSpPr>
        <p:cNvPr id="1" name=""/>
        <p:cNvGrpSpPr/>
        <p:nvPr/>
      </p:nvGrpSpPr>
      <p:grpSpPr>
        <a:xfrm>
          <a:off x="0" y="0"/>
          <a:ext cx="0" cy="0"/>
          <a:chOff x="0" y="0"/>
          <a:chExt cx="0" cy="0"/>
        </a:xfrm>
      </p:grpSpPr>
      <p:sp>
        <p:nvSpPr>
          <p:cNvPr id="8" name="Rectangle 7"/>
          <p:cNvSpPr/>
          <p:nvPr/>
        </p:nvSpPr>
        <p:spPr>
          <a:xfrm>
            <a:off x="0" y="0"/>
            <a:ext cx="12192000" cy="1701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5"/>
          </a:p>
        </p:txBody>
      </p:sp>
      <p:pic>
        <p:nvPicPr>
          <p:cNvPr id="1026" name="Picture 2" descr="C:\Users\nickel\Desktop\NetSuite PPT Presentation_Full Size_r3-1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9467"/>
            <a:ext cx="12192000" cy="3979245"/>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userDrawn="1"/>
        </p:nvPicPr>
        <p:blipFill>
          <a:blip r:embed="rId3"/>
          <a:stretch>
            <a:fillRect/>
          </a:stretch>
        </p:blipFill>
        <p:spPr>
          <a:xfrm>
            <a:off x="0" y="0"/>
            <a:ext cx="12192000" cy="5741895"/>
          </a:xfrm>
          <a:prstGeom prst="rect">
            <a:avLst/>
          </a:prstGeom>
        </p:spPr>
      </p:pic>
      <p:sp>
        <p:nvSpPr>
          <p:cNvPr id="2" name="Title 1"/>
          <p:cNvSpPr>
            <a:spLocks noGrp="1"/>
          </p:cNvSpPr>
          <p:nvPr>
            <p:ph type="ctrTitle"/>
          </p:nvPr>
        </p:nvSpPr>
        <p:spPr>
          <a:xfrm>
            <a:off x="838200" y="2462784"/>
            <a:ext cx="6880411" cy="1396522"/>
          </a:xfrm>
        </p:spPr>
        <p:txBody>
          <a:bodyPr wrap="square" lIns="0" tIns="0" rIns="0" bIns="0" anchor="t" anchorCtr="0">
            <a:noAutofit/>
          </a:bodyPr>
          <a:lstStyle>
            <a:lvl1pPr algn="l">
              <a:defRPr sz="4800" baseline="0">
                <a:solidFill>
                  <a:srgbClr val="FFFFFF"/>
                </a:solidFill>
                <a:latin typeface="Microsoft YaHei" panose="020B0703020204020201" pitchFamily="34" charset="-122"/>
                <a:ea typeface="Microsoft YaHei" panose="020B0703020204020201" pitchFamily="34" charset="-122"/>
              </a:defRPr>
            </a:lvl1pPr>
          </a:lstStyle>
          <a:p>
            <a:r>
              <a:rPr lang="en-US" dirty="0"/>
              <a:t>Click to edit Master title style</a:t>
            </a:r>
          </a:p>
        </p:txBody>
      </p:sp>
      <p:sp>
        <p:nvSpPr>
          <p:cNvPr id="7" name="Freeform 6"/>
          <p:cNvSpPr>
            <a:spLocks noEditPoints="1"/>
          </p:cNvSpPr>
          <p:nvPr userDrawn="1"/>
        </p:nvSpPr>
        <p:spPr bwMode="auto">
          <a:xfrm>
            <a:off x="6965576" y="13448"/>
            <a:ext cx="5217457" cy="4652681"/>
          </a:xfrm>
          <a:custGeom>
            <a:avLst/>
            <a:gdLst>
              <a:gd name="T0" fmla="*/ 506 w 627"/>
              <a:gd name="T1" fmla="*/ 493 h 652"/>
              <a:gd name="T2" fmla="*/ 610 w 627"/>
              <a:gd name="T3" fmla="*/ 389 h 652"/>
              <a:gd name="T4" fmla="*/ 506 w 627"/>
              <a:gd name="T5" fmla="*/ 285 h 652"/>
              <a:gd name="T6" fmla="*/ 486 w 627"/>
              <a:gd name="T7" fmla="*/ 279 h 652"/>
              <a:gd name="T8" fmla="*/ 357 w 627"/>
              <a:gd name="T9" fmla="*/ 165 h 652"/>
              <a:gd name="T10" fmla="*/ 237 w 627"/>
              <a:gd name="T11" fmla="*/ 246 h 652"/>
              <a:gd name="T12" fmla="*/ 211 w 627"/>
              <a:gd name="T13" fmla="*/ 249 h 652"/>
              <a:gd name="T14" fmla="*/ 132 w 627"/>
              <a:gd name="T15" fmla="*/ 328 h 652"/>
              <a:gd name="T16" fmla="*/ 69 w 627"/>
              <a:gd name="T17" fmla="*/ 415 h 652"/>
              <a:gd name="T18" fmla="*/ 148 w 627"/>
              <a:gd name="T19" fmla="*/ 493 h 652"/>
              <a:gd name="T20" fmla="*/ 506 w 627"/>
              <a:gd name="T21" fmla="*/ 493 h 652"/>
              <a:gd name="T22" fmla="*/ 46 w 627"/>
              <a:gd name="T23" fmla="*/ 145 h 652"/>
              <a:gd name="T24" fmla="*/ 17 w 627"/>
              <a:gd name="T25" fmla="*/ 174 h 652"/>
              <a:gd name="T26" fmla="*/ 46 w 627"/>
              <a:gd name="T27" fmla="*/ 203 h 652"/>
              <a:gd name="T28" fmla="*/ 75 w 627"/>
              <a:gd name="T29" fmla="*/ 174 h 652"/>
              <a:gd name="T30" fmla="*/ 46 w 627"/>
              <a:gd name="T31" fmla="*/ 145 h 652"/>
              <a:gd name="T32" fmla="*/ 486 w 627"/>
              <a:gd name="T33" fmla="*/ 17 h 652"/>
              <a:gd name="T34" fmla="*/ 457 w 627"/>
              <a:gd name="T35" fmla="*/ 46 h 652"/>
              <a:gd name="T36" fmla="*/ 486 w 627"/>
              <a:gd name="T37" fmla="*/ 75 h 652"/>
              <a:gd name="T38" fmla="*/ 515 w 627"/>
              <a:gd name="T39" fmla="*/ 46 h 652"/>
              <a:gd name="T40" fmla="*/ 486 w 627"/>
              <a:gd name="T41" fmla="*/ 17 h 652"/>
              <a:gd name="T42" fmla="*/ 458 w 627"/>
              <a:gd name="T43" fmla="*/ 577 h 652"/>
              <a:gd name="T44" fmla="*/ 429 w 627"/>
              <a:gd name="T45" fmla="*/ 606 h 652"/>
              <a:gd name="T46" fmla="*/ 458 w 627"/>
              <a:gd name="T47" fmla="*/ 635 h 652"/>
              <a:gd name="T48" fmla="*/ 487 w 627"/>
              <a:gd name="T49" fmla="*/ 606 h 652"/>
              <a:gd name="T50" fmla="*/ 458 w 627"/>
              <a:gd name="T51" fmla="*/ 577 h 652"/>
              <a:gd name="T52" fmla="*/ 417 w 627"/>
              <a:gd name="T53" fmla="*/ 510 h 652"/>
              <a:gd name="T54" fmla="*/ 445 w 627"/>
              <a:gd name="T55" fmla="*/ 562 h 652"/>
              <a:gd name="T56" fmla="*/ 458 w 627"/>
              <a:gd name="T57" fmla="*/ 560 h 652"/>
              <a:gd name="T58" fmla="*/ 504 w 627"/>
              <a:gd name="T59" fmla="*/ 606 h 652"/>
              <a:gd name="T60" fmla="*/ 458 w 627"/>
              <a:gd name="T61" fmla="*/ 652 h 652"/>
              <a:gd name="T62" fmla="*/ 412 w 627"/>
              <a:gd name="T63" fmla="*/ 606 h 652"/>
              <a:gd name="T64" fmla="*/ 430 w 627"/>
              <a:gd name="T65" fmla="*/ 570 h 652"/>
              <a:gd name="T66" fmla="*/ 398 w 627"/>
              <a:gd name="T67" fmla="*/ 510 h 652"/>
              <a:gd name="T68" fmla="*/ 148 w 627"/>
              <a:gd name="T69" fmla="*/ 510 h 652"/>
              <a:gd name="T70" fmla="*/ 52 w 627"/>
              <a:gd name="T71" fmla="*/ 415 h 652"/>
              <a:gd name="T72" fmla="*/ 115 w 627"/>
              <a:gd name="T73" fmla="*/ 325 h 652"/>
              <a:gd name="T74" fmla="*/ 133 w 627"/>
              <a:gd name="T75" fmla="*/ 272 h 652"/>
              <a:gd name="T76" fmla="*/ 72 w 627"/>
              <a:gd name="T77" fmla="*/ 212 h 652"/>
              <a:gd name="T78" fmla="*/ 46 w 627"/>
              <a:gd name="T79" fmla="*/ 220 h 652"/>
              <a:gd name="T80" fmla="*/ 0 w 627"/>
              <a:gd name="T81" fmla="*/ 174 h 652"/>
              <a:gd name="T82" fmla="*/ 46 w 627"/>
              <a:gd name="T83" fmla="*/ 128 h 652"/>
              <a:gd name="T84" fmla="*/ 92 w 627"/>
              <a:gd name="T85" fmla="*/ 174 h 652"/>
              <a:gd name="T86" fmla="*/ 84 w 627"/>
              <a:gd name="T87" fmla="*/ 200 h 652"/>
              <a:gd name="T88" fmla="*/ 144 w 627"/>
              <a:gd name="T89" fmla="*/ 259 h 652"/>
              <a:gd name="T90" fmla="*/ 211 w 627"/>
              <a:gd name="T91" fmla="*/ 232 h 652"/>
              <a:gd name="T92" fmla="*/ 224 w 627"/>
              <a:gd name="T93" fmla="*/ 233 h 652"/>
              <a:gd name="T94" fmla="*/ 357 w 627"/>
              <a:gd name="T95" fmla="*/ 148 h 652"/>
              <a:gd name="T96" fmla="*/ 428 w 627"/>
              <a:gd name="T97" fmla="*/ 166 h 652"/>
              <a:gd name="T98" fmla="*/ 461 w 627"/>
              <a:gd name="T99" fmla="*/ 84 h 652"/>
              <a:gd name="T100" fmla="*/ 440 w 627"/>
              <a:gd name="T101" fmla="*/ 46 h 652"/>
              <a:gd name="T102" fmla="*/ 486 w 627"/>
              <a:gd name="T103" fmla="*/ 0 h 652"/>
              <a:gd name="T104" fmla="*/ 532 w 627"/>
              <a:gd name="T105" fmla="*/ 46 h 652"/>
              <a:gd name="T106" fmla="*/ 486 w 627"/>
              <a:gd name="T107" fmla="*/ 92 h 652"/>
              <a:gd name="T108" fmla="*/ 477 w 627"/>
              <a:gd name="T109" fmla="*/ 91 h 652"/>
              <a:gd name="T110" fmla="*/ 443 w 627"/>
              <a:gd name="T111" fmla="*/ 175 h 652"/>
              <a:gd name="T112" fmla="*/ 502 w 627"/>
              <a:gd name="T113" fmla="*/ 269 h 652"/>
              <a:gd name="T114" fmla="*/ 506 w 627"/>
              <a:gd name="T115" fmla="*/ 268 h 652"/>
              <a:gd name="T116" fmla="*/ 627 w 627"/>
              <a:gd name="T117" fmla="*/ 389 h 652"/>
              <a:gd name="T118" fmla="*/ 506 w 627"/>
              <a:gd name="T119" fmla="*/ 510 h 652"/>
              <a:gd name="T120" fmla="*/ 417 w 627"/>
              <a:gd name="T121" fmla="*/ 510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7" h="652">
                <a:moveTo>
                  <a:pt x="506" y="493"/>
                </a:moveTo>
                <a:cubicBezTo>
                  <a:pt x="564" y="493"/>
                  <a:pt x="610" y="447"/>
                  <a:pt x="610" y="389"/>
                </a:cubicBezTo>
                <a:cubicBezTo>
                  <a:pt x="610" y="332"/>
                  <a:pt x="564" y="285"/>
                  <a:pt x="506" y="285"/>
                </a:cubicBezTo>
                <a:cubicBezTo>
                  <a:pt x="500" y="285"/>
                  <a:pt x="487" y="288"/>
                  <a:pt x="486" y="279"/>
                </a:cubicBezTo>
                <a:cubicBezTo>
                  <a:pt x="478" y="214"/>
                  <a:pt x="423" y="165"/>
                  <a:pt x="357" y="165"/>
                </a:cubicBezTo>
                <a:cubicBezTo>
                  <a:pt x="303" y="165"/>
                  <a:pt x="256" y="198"/>
                  <a:pt x="237" y="246"/>
                </a:cubicBezTo>
                <a:cubicBezTo>
                  <a:pt x="233" y="255"/>
                  <a:pt x="217" y="249"/>
                  <a:pt x="211" y="249"/>
                </a:cubicBezTo>
                <a:cubicBezTo>
                  <a:pt x="167" y="249"/>
                  <a:pt x="132" y="285"/>
                  <a:pt x="132" y="328"/>
                </a:cubicBezTo>
                <a:cubicBezTo>
                  <a:pt x="133" y="353"/>
                  <a:pt x="69" y="345"/>
                  <a:pt x="69" y="415"/>
                </a:cubicBezTo>
                <a:cubicBezTo>
                  <a:pt x="69" y="458"/>
                  <a:pt x="104" y="493"/>
                  <a:pt x="148" y="493"/>
                </a:cubicBezTo>
                <a:lnTo>
                  <a:pt x="506" y="493"/>
                </a:lnTo>
                <a:close/>
                <a:moveTo>
                  <a:pt x="46" y="145"/>
                </a:moveTo>
                <a:cubicBezTo>
                  <a:pt x="30" y="145"/>
                  <a:pt x="17" y="158"/>
                  <a:pt x="17" y="174"/>
                </a:cubicBezTo>
                <a:cubicBezTo>
                  <a:pt x="17" y="190"/>
                  <a:pt x="30" y="203"/>
                  <a:pt x="46" y="203"/>
                </a:cubicBezTo>
                <a:cubicBezTo>
                  <a:pt x="62" y="203"/>
                  <a:pt x="75" y="190"/>
                  <a:pt x="75" y="174"/>
                </a:cubicBezTo>
                <a:cubicBezTo>
                  <a:pt x="75" y="158"/>
                  <a:pt x="62" y="145"/>
                  <a:pt x="46" y="145"/>
                </a:cubicBezTo>
                <a:close/>
                <a:moveTo>
                  <a:pt x="486" y="17"/>
                </a:moveTo>
                <a:cubicBezTo>
                  <a:pt x="470" y="17"/>
                  <a:pt x="457" y="30"/>
                  <a:pt x="457" y="46"/>
                </a:cubicBezTo>
                <a:cubicBezTo>
                  <a:pt x="457" y="62"/>
                  <a:pt x="470" y="75"/>
                  <a:pt x="486" y="75"/>
                </a:cubicBezTo>
                <a:cubicBezTo>
                  <a:pt x="502" y="75"/>
                  <a:pt x="515" y="62"/>
                  <a:pt x="515" y="46"/>
                </a:cubicBezTo>
                <a:cubicBezTo>
                  <a:pt x="515" y="30"/>
                  <a:pt x="502" y="17"/>
                  <a:pt x="486" y="17"/>
                </a:cubicBezTo>
                <a:close/>
                <a:moveTo>
                  <a:pt x="458" y="577"/>
                </a:moveTo>
                <a:cubicBezTo>
                  <a:pt x="442" y="577"/>
                  <a:pt x="429" y="590"/>
                  <a:pt x="429" y="606"/>
                </a:cubicBezTo>
                <a:cubicBezTo>
                  <a:pt x="429" y="622"/>
                  <a:pt x="442" y="635"/>
                  <a:pt x="458" y="635"/>
                </a:cubicBezTo>
                <a:cubicBezTo>
                  <a:pt x="474" y="635"/>
                  <a:pt x="487" y="622"/>
                  <a:pt x="487" y="606"/>
                </a:cubicBezTo>
                <a:cubicBezTo>
                  <a:pt x="487" y="590"/>
                  <a:pt x="474" y="577"/>
                  <a:pt x="458" y="577"/>
                </a:cubicBezTo>
                <a:close/>
                <a:moveTo>
                  <a:pt x="417" y="510"/>
                </a:moveTo>
                <a:cubicBezTo>
                  <a:pt x="445" y="562"/>
                  <a:pt x="445" y="562"/>
                  <a:pt x="445" y="562"/>
                </a:cubicBezTo>
                <a:cubicBezTo>
                  <a:pt x="449" y="560"/>
                  <a:pt x="454" y="560"/>
                  <a:pt x="458" y="560"/>
                </a:cubicBezTo>
                <a:cubicBezTo>
                  <a:pt x="484" y="560"/>
                  <a:pt x="504" y="580"/>
                  <a:pt x="504" y="606"/>
                </a:cubicBezTo>
                <a:cubicBezTo>
                  <a:pt x="504" y="631"/>
                  <a:pt x="484" y="652"/>
                  <a:pt x="458" y="652"/>
                </a:cubicBezTo>
                <a:cubicBezTo>
                  <a:pt x="433" y="652"/>
                  <a:pt x="412" y="631"/>
                  <a:pt x="412" y="606"/>
                </a:cubicBezTo>
                <a:cubicBezTo>
                  <a:pt x="412" y="591"/>
                  <a:pt x="419" y="578"/>
                  <a:pt x="430" y="570"/>
                </a:cubicBezTo>
                <a:cubicBezTo>
                  <a:pt x="398" y="510"/>
                  <a:pt x="398" y="510"/>
                  <a:pt x="398" y="510"/>
                </a:cubicBezTo>
                <a:cubicBezTo>
                  <a:pt x="148" y="510"/>
                  <a:pt x="148" y="510"/>
                  <a:pt x="148" y="510"/>
                </a:cubicBezTo>
                <a:cubicBezTo>
                  <a:pt x="95" y="510"/>
                  <a:pt x="52" y="468"/>
                  <a:pt x="52" y="415"/>
                </a:cubicBezTo>
                <a:cubicBezTo>
                  <a:pt x="52" y="373"/>
                  <a:pt x="78" y="338"/>
                  <a:pt x="115" y="325"/>
                </a:cubicBezTo>
                <a:cubicBezTo>
                  <a:pt x="116" y="305"/>
                  <a:pt x="122" y="287"/>
                  <a:pt x="133" y="272"/>
                </a:cubicBezTo>
                <a:cubicBezTo>
                  <a:pt x="72" y="212"/>
                  <a:pt x="72" y="212"/>
                  <a:pt x="72" y="212"/>
                </a:cubicBezTo>
                <a:cubicBezTo>
                  <a:pt x="65" y="217"/>
                  <a:pt x="56" y="220"/>
                  <a:pt x="46" y="220"/>
                </a:cubicBezTo>
                <a:cubicBezTo>
                  <a:pt x="21" y="220"/>
                  <a:pt x="0" y="199"/>
                  <a:pt x="0" y="174"/>
                </a:cubicBezTo>
                <a:cubicBezTo>
                  <a:pt x="0" y="148"/>
                  <a:pt x="21" y="128"/>
                  <a:pt x="46" y="128"/>
                </a:cubicBezTo>
                <a:cubicBezTo>
                  <a:pt x="72" y="128"/>
                  <a:pt x="92" y="148"/>
                  <a:pt x="92" y="174"/>
                </a:cubicBezTo>
                <a:cubicBezTo>
                  <a:pt x="92" y="183"/>
                  <a:pt x="89" y="192"/>
                  <a:pt x="84" y="200"/>
                </a:cubicBezTo>
                <a:cubicBezTo>
                  <a:pt x="144" y="259"/>
                  <a:pt x="144" y="259"/>
                  <a:pt x="144" y="259"/>
                </a:cubicBezTo>
                <a:cubicBezTo>
                  <a:pt x="161" y="243"/>
                  <a:pt x="185" y="232"/>
                  <a:pt x="211" y="232"/>
                </a:cubicBezTo>
                <a:cubicBezTo>
                  <a:pt x="215" y="232"/>
                  <a:pt x="219" y="233"/>
                  <a:pt x="224" y="233"/>
                </a:cubicBezTo>
                <a:cubicBezTo>
                  <a:pt x="247" y="183"/>
                  <a:pt x="298" y="148"/>
                  <a:pt x="357" y="148"/>
                </a:cubicBezTo>
                <a:cubicBezTo>
                  <a:pt x="383" y="148"/>
                  <a:pt x="407" y="154"/>
                  <a:pt x="428" y="166"/>
                </a:cubicBezTo>
                <a:cubicBezTo>
                  <a:pt x="461" y="84"/>
                  <a:pt x="461" y="84"/>
                  <a:pt x="461" y="84"/>
                </a:cubicBezTo>
                <a:cubicBezTo>
                  <a:pt x="449" y="76"/>
                  <a:pt x="440" y="62"/>
                  <a:pt x="440" y="46"/>
                </a:cubicBezTo>
                <a:cubicBezTo>
                  <a:pt x="440" y="20"/>
                  <a:pt x="461" y="0"/>
                  <a:pt x="486" y="0"/>
                </a:cubicBezTo>
                <a:cubicBezTo>
                  <a:pt x="512" y="0"/>
                  <a:pt x="532" y="20"/>
                  <a:pt x="532" y="46"/>
                </a:cubicBezTo>
                <a:cubicBezTo>
                  <a:pt x="532" y="71"/>
                  <a:pt x="512" y="92"/>
                  <a:pt x="486" y="92"/>
                </a:cubicBezTo>
                <a:cubicBezTo>
                  <a:pt x="483" y="92"/>
                  <a:pt x="480" y="91"/>
                  <a:pt x="477" y="91"/>
                </a:cubicBezTo>
                <a:cubicBezTo>
                  <a:pt x="443" y="175"/>
                  <a:pt x="443" y="175"/>
                  <a:pt x="443" y="175"/>
                </a:cubicBezTo>
                <a:cubicBezTo>
                  <a:pt x="473" y="197"/>
                  <a:pt x="495" y="230"/>
                  <a:pt x="502" y="269"/>
                </a:cubicBezTo>
                <a:cubicBezTo>
                  <a:pt x="506" y="268"/>
                  <a:pt x="506" y="268"/>
                  <a:pt x="506" y="268"/>
                </a:cubicBezTo>
                <a:cubicBezTo>
                  <a:pt x="573" y="268"/>
                  <a:pt x="627" y="323"/>
                  <a:pt x="627" y="389"/>
                </a:cubicBezTo>
                <a:cubicBezTo>
                  <a:pt x="627" y="456"/>
                  <a:pt x="573" y="510"/>
                  <a:pt x="506" y="510"/>
                </a:cubicBezTo>
                <a:lnTo>
                  <a:pt x="417" y="510"/>
                </a:lnTo>
                <a:close/>
              </a:path>
            </a:pathLst>
          </a:custGeom>
          <a:solidFill>
            <a:srgbClr val="FFFFFF">
              <a:alpha val="40000"/>
            </a:srgbClr>
          </a:solidFill>
          <a:ln>
            <a:noFill/>
          </a:ln>
        </p:spPr>
        <p:txBody>
          <a:bodyPr vert="horz" wrap="square" lIns="91440" tIns="45720" rIns="91440" bIns="45720" numCol="1" anchor="t" anchorCtr="0" compatLnSpc="1"/>
          <a:lstStyle/>
          <a:p>
            <a:endParaRPr lang="en-US"/>
          </a:p>
        </p:txBody>
      </p:sp>
      <p:sp>
        <p:nvSpPr>
          <p:cNvPr id="9" name="Date Placeholder 3"/>
          <p:cNvSpPr>
            <a:spLocks noGrp="1"/>
          </p:cNvSpPr>
          <p:nvPr>
            <p:ph type="dt" sz="half" idx="10"/>
          </p:nvPr>
        </p:nvSpPr>
        <p:spPr>
          <a:xfrm>
            <a:off x="838200" y="6453083"/>
            <a:ext cx="2743200" cy="365125"/>
          </a:xfrm>
        </p:spPr>
        <p:txBody>
          <a:bodyPr/>
          <a:lstStyle/>
          <a:p>
            <a:endParaRPr lang="en-US" dirty="0"/>
          </a:p>
        </p:txBody>
      </p:sp>
      <p:sp>
        <p:nvSpPr>
          <p:cNvPr id="10" name="Footer Placeholder 4"/>
          <p:cNvSpPr>
            <a:spLocks noGrp="1"/>
          </p:cNvSpPr>
          <p:nvPr>
            <p:ph type="ftr" sz="quarter" idx="11"/>
          </p:nvPr>
        </p:nvSpPr>
        <p:spPr>
          <a:xfrm>
            <a:off x="5034455" y="6453083"/>
            <a:ext cx="3889109" cy="365125"/>
          </a:xfrm>
        </p:spPr>
        <p:txBody>
          <a:bodyPr/>
          <a:lstStyle/>
          <a:p>
            <a:endParaRPr lang="en-US" dirty="0"/>
          </a:p>
        </p:txBody>
      </p:sp>
      <p:sp>
        <p:nvSpPr>
          <p:cNvPr id="11" name="Slide Number Placeholder 5"/>
          <p:cNvSpPr>
            <a:spLocks noGrp="1"/>
          </p:cNvSpPr>
          <p:nvPr>
            <p:ph type="sldNum" sz="quarter" idx="12"/>
          </p:nvPr>
        </p:nvSpPr>
        <p:spPr>
          <a:xfrm>
            <a:off x="11678585" y="6453083"/>
            <a:ext cx="500921" cy="365125"/>
          </a:xfrm>
        </p:spPr>
        <p:txBody>
          <a:bodyPr/>
          <a:lstStyle>
            <a:lvl1pPr>
              <a:defRPr/>
            </a:lvl1pPr>
          </a:lstStyle>
          <a:p>
            <a:fld id="{66694D62-92C5-482B-972A-C1D10D019574}"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标题和内容">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8" y="0"/>
            <a:ext cx="12192000" cy="6858000"/>
          </a:xfrm>
          <a:prstGeom prst="rect">
            <a:avLst/>
          </a:prstGeom>
        </p:spPr>
      </p:pic>
      <p:sp>
        <p:nvSpPr>
          <p:cNvPr id="2" name="标题 1"/>
          <p:cNvSpPr>
            <a:spLocks noGrp="1"/>
          </p:cNvSpPr>
          <p:nvPr>
            <p:ph type="title"/>
          </p:nvPr>
        </p:nvSpPr>
        <p:spPr>
          <a:xfrm>
            <a:off x="808011" y="164638"/>
            <a:ext cx="3655808" cy="369524"/>
          </a:xfrm>
        </p:spPr>
        <p:txBody>
          <a:bodyPr/>
          <a:lstStyle>
            <a:lvl1pPr algn="l">
              <a:defRPr sz="2133" b="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4" name="矩形 3"/>
          <p:cNvSpPr/>
          <p:nvPr userDrawn="1"/>
        </p:nvSpPr>
        <p:spPr>
          <a:xfrm>
            <a:off x="0" y="599480"/>
            <a:ext cx="12192000" cy="6258520"/>
          </a:xfrm>
          <a:prstGeom prst="rect">
            <a:avLst/>
          </a:prstGeom>
          <a:gradFill flip="none" rotWithShape="1">
            <a:gsLst>
              <a:gs pos="0">
                <a:srgbClr val="CCD0D1"/>
              </a:gs>
              <a:gs pos="49200">
                <a:srgbClr val="E8EAE9"/>
              </a:gs>
              <a:gs pos="100000">
                <a:srgbClr val="FCFCFC"/>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流程图: 离页连接符 20"/>
          <p:cNvSpPr/>
          <p:nvPr userDrawn="1"/>
        </p:nvSpPr>
        <p:spPr>
          <a:xfrm>
            <a:off x="284566" y="-1"/>
            <a:ext cx="508759" cy="749300"/>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3899639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6420"/>
          </a:xfrm>
        </p:spPr>
        <p:txBody>
          <a:bodyPr>
            <a:normAutofit/>
          </a:bodyPr>
          <a:lstStyle>
            <a:lvl1pPr>
              <a:defRPr sz="3600">
                <a:solidFill>
                  <a:srgbClr val="DB400F"/>
                </a:solidFill>
                <a:latin typeface="Microsoft YaHei" panose="020B0703020204020201" pitchFamily="34" charset="-122"/>
                <a:ea typeface="Microsoft YaHei" panose="020B0703020204020201" pitchFamily="34" charset="-122"/>
              </a:defRPr>
            </a:lvl1pPr>
          </a:lstStyle>
          <a:p>
            <a:r>
              <a:rPr lang="en-US" dirty="0"/>
              <a:t>Click to edit Master title style</a:t>
            </a:r>
          </a:p>
        </p:txBody>
      </p:sp>
      <p:sp>
        <p:nvSpPr>
          <p:cNvPr id="3" name="Content Placeholder 2"/>
          <p:cNvSpPr>
            <a:spLocks noGrp="1"/>
          </p:cNvSpPr>
          <p:nvPr>
            <p:ph idx="1"/>
          </p:nvPr>
        </p:nvSpPr>
        <p:spPr/>
        <p:txBody>
          <a:bodyPr/>
          <a:lstStyle>
            <a:lvl1pPr>
              <a:defRPr sz="2800">
                <a:latin typeface="Microsoft YaHei" panose="020B0703020204020201" pitchFamily="34" charset="-122"/>
                <a:ea typeface="Microsoft YaHei" panose="020B0703020204020201" pitchFamily="34" charset="-122"/>
              </a:defRPr>
            </a:lvl1pPr>
            <a:lvl2pPr>
              <a:defRPr sz="2400">
                <a:latin typeface="Microsoft YaHei" panose="020B0703020204020201" pitchFamily="34" charset="-122"/>
                <a:ea typeface="Microsoft YaHei" panose="020B0703020204020201" pitchFamily="34" charset="-122"/>
              </a:defRPr>
            </a:lvl2pPr>
            <a:lvl3pPr>
              <a:defRPr>
                <a:latin typeface="Microsoft YaHei" panose="020B0703020204020201" pitchFamily="34" charset="-122"/>
                <a:ea typeface="Microsoft YaHei" panose="020B0703020204020201" pitchFamily="34" charset="-122"/>
              </a:defRPr>
            </a:lvl3pPr>
            <a:lvl4pPr>
              <a:defRPr>
                <a:latin typeface="Microsoft YaHei" panose="020B0703020204020201" pitchFamily="34" charset="-122"/>
                <a:ea typeface="Microsoft YaHei" panose="020B0703020204020201" pitchFamily="34" charset="-122"/>
              </a:defRPr>
            </a:lvl4pPr>
            <a:lvl5pPr>
              <a:defRPr>
                <a:latin typeface="Microsoft YaHei" panose="020B0703020204020201" pitchFamily="34" charset="-122"/>
                <a:ea typeface="Microsoft YaHei" panose="020B0703020204020201" pitchFamily="34"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12800" y="6453082"/>
            <a:ext cx="2743200" cy="365125"/>
          </a:xfrm>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400"/>
            </a:lvl1pPr>
          </a:lstStyle>
          <a:p>
            <a:fld id="{9E151706-BCB3-4D5D-B3DD-FECA723842BF}" type="slidenum">
              <a:rPr lang="en-US" smtClean="0"/>
              <a:t>‹#›</a:t>
            </a:fld>
            <a:endParaRPr lang="en-US" dirty="0"/>
          </a:p>
        </p:txBody>
      </p:sp>
      <p:cxnSp>
        <p:nvCxnSpPr>
          <p:cNvPr id="8" name="直接连接符 7"/>
          <p:cNvCxnSpPr/>
          <p:nvPr userDrawn="1"/>
        </p:nvCxnSpPr>
        <p:spPr>
          <a:xfrm>
            <a:off x="838200" y="1043536"/>
            <a:ext cx="10515600" cy="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rgbClr val="DB400F"/>
                </a:solidFill>
                <a:latin typeface="Microsoft YaHei" panose="020B0703020204020201" pitchFamily="34" charset="-122"/>
                <a:ea typeface="Microsoft YaHei" panose="020B0703020204020201" pitchFamily="34" charset="-122"/>
              </a:defRPr>
            </a:lvl1pPr>
          </a:lstStyle>
          <a:p>
            <a:r>
              <a:rPr lang="en-US" dirty="0"/>
              <a:t>Click to edit Master title style</a:t>
            </a:r>
          </a:p>
        </p:txBody>
      </p:sp>
      <p:sp>
        <p:nvSpPr>
          <p:cNvPr id="4" name="Date Placeholder 3"/>
          <p:cNvSpPr>
            <a:spLocks noGrp="1"/>
          </p:cNvSpPr>
          <p:nvPr>
            <p:ph type="dt" sz="half" idx="10"/>
          </p:nvPr>
        </p:nvSpPr>
        <p:spPr>
          <a:xfrm>
            <a:off x="812800" y="6453082"/>
            <a:ext cx="2743200" cy="365125"/>
          </a:xfrm>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400"/>
            </a:lvl1pPr>
          </a:lstStyle>
          <a:p>
            <a:fld id="{9E151706-BCB3-4D5D-B3DD-FECA723842BF}" type="slidenum">
              <a:rPr lang="en-US" smtClean="0"/>
              <a:t>‹#›</a:t>
            </a:fld>
            <a:endParaRPr lang="en-US" dirty="0"/>
          </a:p>
        </p:txBody>
      </p:sp>
      <p:cxnSp>
        <p:nvCxnSpPr>
          <p:cNvPr id="8" name="直接连接符 7"/>
          <p:cNvCxnSpPr/>
          <p:nvPr userDrawn="1"/>
        </p:nvCxnSpPr>
        <p:spPr>
          <a:xfrm>
            <a:off x="838200" y="1043536"/>
            <a:ext cx="10515600" cy="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3D5357-F268-4962-BEE9-D19D607B9499}"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3D5357-F268-4962-BEE9-D19D607B9499}"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F3D5357-F268-4962-BEE9-D19D607B9499}"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F3D5357-F268-4962-BEE9-D19D607B9499}"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F3D5357-F268-4962-BEE9-D19D607B9499}"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3D5357-F268-4962-BEE9-D19D607B9499}"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47356" y="6398302"/>
            <a:ext cx="563381" cy="474688"/>
          </a:xfrm>
          <a:prstGeom prst="rect">
            <a:avLst/>
          </a:prstGeom>
          <a:solidFill>
            <a:srgbClr val="8CD6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1"/>
              </a:solidFill>
            </a:endParaRPr>
          </a:p>
        </p:txBody>
      </p:sp>
      <p:sp>
        <p:nvSpPr>
          <p:cNvPr id="2" name="Title Placeholder 1"/>
          <p:cNvSpPr>
            <a:spLocks noGrp="1"/>
          </p:cNvSpPr>
          <p:nvPr>
            <p:ph type="title"/>
          </p:nvPr>
        </p:nvSpPr>
        <p:spPr>
          <a:xfrm>
            <a:off x="838200" y="365126"/>
            <a:ext cx="10515600" cy="6964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45628"/>
            <a:ext cx="10515600" cy="51605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45308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5034455" y="6453083"/>
            <a:ext cx="388910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678585" y="6453083"/>
            <a:ext cx="500921" cy="365125"/>
          </a:xfrm>
          <a:prstGeom prst="rect">
            <a:avLst/>
          </a:prstGeom>
        </p:spPr>
        <p:txBody>
          <a:bodyPr vert="horz" lIns="91440" tIns="45720" rIns="91440" bIns="45720" rtlCol="0" anchor="ctr"/>
          <a:lstStyle>
            <a:lvl1pPr algn="ctr">
              <a:defRPr sz="1200">
                <a:solidFill>
                  <a:schemeClr val="bg1"/>
                </a:solidFill>
              </a:defRPr>
            </a:lvl1pPr>
          </a:lstStyle>
          <a:p>
            <a:fld id="{9F3D5357-F268-4962-BEE9-D19D607B9499}" type="slidenum">
              <a:rPr lang="en-US" smtClean="0"/>
              <a:t>‹#›</a:t>
            </a:fld>
            <a:endParaRPr lang="en-US" dirty="0"/>
          </a:p>
        </p:txBody>
      </p:sp>
      <p:pic>
        <p:nvPicPr>
          <p:cNvPr id="8" name="Picture 7"/>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363034" y="6136863"/>
            <a:ext cx="2102914" cy="505439"/>
          </a:xfrm>
          <a:prstGeom prst="rect">
            <a:avLst/>
          </a:prstGeom>
        </p:spPr>
      </p:pic>
      <p:pic>
        <p:nvPicPr>
          <p:cNvPr id="9" name="图片 8"/>
          <p:cNvPicPr/>
          <p:nvPr userDrawn="1"/>
        </p:nvPicPr>
        <p:blipFill>
          <a:blip r:embed="rId17" cstate="print">
            <a:extLst>
              <a:ext uri="{28A0092B-C50C-407E-A947-70E740481C1C}">
                <a14:useLocalDpi xmlns:a14="http://schemas.microsoft.com/office/drawing/2010/main" val="0"/>
              </a:ext>
            </a:extLst>
          </a:blip>
          <a:stretch>
            <a:fillRect/>
          </a:stretch>
        </p:blipFill>
        <p:spPr>
          <a:xfrm>
            <a:off x="8948065" y="6341467"/>
            <a:ext cx="2416631" cy="44305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23819" y="2231691"/>
            <a:ext cx="5968182" cy="1789944"/>
          </a:xfrm>
        </p:spPr>
        <p:txBody>
          <a:bodyPr>
            <a:noAutofit/>
          </a:bodyPr>
          <a:lstStyle/>
          <a:p>
            <a:r>
              <a:rPr lang="ja-JP" altLang="en-US" sz="5400" b="0">
                <a:latin typeface="Microsoft YaHei" panose="020B0703020204020201" pitchFamily="34" charset="-122"/>
                <a:ea typeface="Microsoft YaHei" panose="020B0703020204020201" pitchFamily="34" charset="-122"/>
              </a:rPr>
              <a:t>上海</a:t>
            </a:r>
            <a:r>
              <a:rPr lang="zh-CN" altLang="en-US" sz="5400" b="0" dirty="0">
                <a:latin typeface="Microsoft YaHei" panose="020B0703020204020201" pitchFamily="34" charset="-122"/>
                <a:ea typeface="Microsoft YaHei" panose="020B0703020204020201" pitchFamily="34" charset="-122"/>
              </a:rPr>
              <a:t>雅耶信息化项目启动会</a:t>
            </a:r>
            <a:endParaRPr lang="en-US" sz="4400" dirty="0"/>
          </a:p>
        </p:txBody>
      </p:sp>
      <p:sp>
        <p:nvSpPr>
          <p:cNvPr id="4" name="Slide Number Placeholder 3"/>
          <p:cNvSpPr>
            <a:spLocks noGrp="1"/>
          </p:cNvSpPr>
          <p:nvPr>
            <p:ph type="sldNum" sz="quarter" idx="12"/>
          </p:nvPr>
        </p:nvSpPr>
        <p:spPr/>
        <p:txBody>
          <a:bodyPr/>
          <a:lstStyle/>
          <a:p>
            <a:fld id="{9F3D5357-F268-4962-BEE9-D19D607B9499}" type="slidenum">
              <a:rPr lang="en-US" smtClean="0"/>
              <a:t>1</a:t>
            </a:fld>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9680" y="6308215"/>
            <a:ext cx="1797366" cy="432000"/>
          </a:xfrm>
          <a:prstGeom prst="rect">
            <a:avLst/>
          </a:prstGeom>
        </p:spPr>
      </p:pic>
      <p:sp>
        <p:nvSpPr>
          <p:cNvPr id="6" name="页脚占位符 5"/>
          <p:cNvSpPr>
            <a:spLocks noGrp="1"/>
          </p:cNvSpPr>
          <p:nvPr>
            <p:ph type="ftr" sz="quarter" idx="11"/>
          </p:nvPr>
        </p:nvSpPr>
        <p:spPr>
          <a:xfrm>
            <a:off x="5034455" y="6453083"/>
            <a:ext cx="3889109" cy="365125"/>
          </a:xfrm>
        </p:spPr>
        <p:txBody>
          <a:bodyPr/>
          <a:lstStyle/>
          <a:p>
            <a:endParaRPr lang="en-US" dirty="0"/>
          </a:p>
        </p:txBody>
      </p:sp>
      <p:pic>
        <p:nvPicPr>
          <p:cNvPr id="8"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03164" y="1121835"/>
            <a:ext cx="3809491" cy="6212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a:xfrm>
            <a:off x="1144633" y="1544153"/>
            <a:ext cx="9652279" cy="1104000"/>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4" tIns="45718" rIns="91424" bIns="45718" numCol="1" spcCol="0" rtlCol="0" fromWordArt="0" anchor="ctr" anchorCtr="0" forceAA="0" compatLnSpc="1">
            <a:noAutofit/>
          </a:bodyPr>
          <a:lstStyle/>
          <a:p>
            <a:pPr algn="ctr" defTabSz="876300">
              <a:lnSpc>
                <a:spcPct val="90000"/>
              </a:lnSpc>
            </a:pPr>
            <a:endParaRPr lang="en-US" sz="1300">
              <a:solidFill>
                <a:prstClr val="white"/>
              </a:solidFill>
              <a:latin typeface="Microsoft YaHei" panose="020B0703020204020201" pitchFamily="34" charset="-122"/>
              <a:ea typeface="Microsoft YaHei" panose="020B0703020204020201" pitchFamily="34" charset="-122"/>
              <a:cs typeface="Arial" panose="020B0604020202090204" pitchFamily="34" charset="0"/>
            </a:endParaRPr>
          </a:p>
        </p:txBody>
      </p:sp>
      <p:pic>
        <p:nvPicPr>
          <p:cNvPr id="79" name="Picture 78" descr="1.tiff"/>
          <p:cNvPicPr>
            <a:picLocks noChangeAspect="1"/>
          </p:cNvPicPr>
          <p:nvPr/>
        </p:nvPicPr>
        <p:blipFill rotWithShape="1">
          <a:blip r:embed="rId3" cstate="print">
            <a:duotone>
              <a:prstClr val="black"/>
              <a:srgbClr val="D9C3A5">
                <a:tint val="50000"/>
                <a:satMod val="180000"/>
              </a:srgbClr>
            </a:duotone>
            <a:extLst>
              <a:ext uri="{28A0092B-C50C-407E-A947-70E740481C1C}">
                <a14:useLocalDpi xmlns:a14="http://schemas.microsoft.com/office/drawing/2010/main" val="0"/>
              </a:ext>
            </a:extLst>
          </a:blip>
          <a:srcRect l="7088" t="8942" r="85112" b="74541"/>
          <a:stretch>
            <a:fillRect/>
          </a:stretch>
        </p:blipFill>
        <p:spPr>
          <a:xfrm>
            <a:off x="1384519" y="1753003"/>
            <a:ext cx="1013800" cy="838604"/>
          </a:xfrm>
          <a:prstGeom prst="rect">
            <a:avLst/>
          </a:prstGeom>
        </p:spPr>
      </p:pic>
      <p:sp>
        <p:nvSpPr>
          <p:cNvPr id="80" name="Rectangle 79"/>
          <p:cNvSpPr/>
          <p:nvPr/>
        </p:nvSpPr>
        <p:spPr>
          <a:xfrm>
            <a:off x="1141805" y="2667143"/>
            <a:ext cx="9652279" cy="1104000"/>
          </a:xfrm>
          <a:prstGeom prst="rect">
            <a:avLst/>
          </a:prstGeom>
          <a:solidFill>
            <a:srgbClr val="889EA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4" tIns="45718" rIns="91424" bIns="45718" numCol="1" spcCol="0" rtlCol="0" fromWordArt="0" anchor="ctr" anchorCtr="0" forceAA="0" compatLnSpc="1">
            <a:noAutofit/>
          </a:bodyPr>
          <a:lstStyle/>
          <a:p>
            <a:pPr algn="ctr" defTabSz="876300">
              <a:lnSpc>
                <a:spcPct val="90000"/>
              </a:lnSpc>
            </a:pPr>
            <a:endParaRPr lang="en-US" sz="1300">
              <a:solidFill>
                <a:prstClr val="white"/>
              </a:solidFill>
              <a:latin typeface="Microsoft YaHei" panose="020B0703020204020201" pitchFamily="34" charset="-122"/>
              <a:ea typeface="Microsoft YaHei" panose="020B0703020204020201" pitchFamily="34" charset="-122"/>
              <a:cs typeface="Arial" panose="020B0604020202090204" pitchFamily="34" charset="0"/>
            </a:endParaRPr>
          </a:p>
        </p:txBody>
      </p:sp>
      <p:sp>
        <p:nvSpPr>
          <p:cNvPr id="83" name="Rectangle 82"/>
          <p:cNvSpPr/>
          <p:nvPr/>
        </p:nvSpPr>
        <p:spPr>
          <a:xfrm>
            <a:off x="1124869" y="3804661"/>
            <a:ext cx="9652279" cy="1104000"/>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4" tIns="45718" rIns="91424" bIns="45718" numCol="1" spcCol="0" rtlCol="0" fromWordArt="0" anchor="ctr" anchorCtr="0" forceAA="0" compatLnSpc="1">
            <a:noAutofit/>
          </a:bodyPr>
          <a:lstStyle/>
          <a:p>
            <a:pPr algn="ctr" defTabSz="876300">
              <a:lnSpc>
                <a:spcPct val="90000"/>
              </a:lnSpc>
            </a:pPr>
            <a:endParaRPr lang="en-US" sz="1300">
              <a:solidFill>
                <a:prstClr val="white"/>
              </a:solidFill>
              <a:latin typeface="Microsoft YaHei" panose="020B0703020204020201" pitchFamily="34" charset="-122"/>
              <a:ea typeface="Microsoft YaHei" panose="020B0703020204020201" pitchFamily="34" charset="-122"/>
              <a:cs typeface="Arial" panose="020B0604020202090204" pitchFamily="34" charset="0"/>
            </a:endParaRPr>
          </a:p>
        </p:txBody>
      </p:sp>
      <p:sp>
        <p:nvSpPr>
          <p:cNvPr id="86" name="Rectangle 85"/>
          <p:cNvSpPr/>
          <p:nvPr/>
        </p:nvSpPr>
        <p:spPr>
          <a:xfrm>
            <a:off x="1136957" y="4938811"/>
            <a:ext cx="9652279" cy="1104000"/>
          </a:xfrm>
          <a:prstGeom prst="rect">
            <a:avLst/>
          </a:prstGeom>
          <a:solidFill>
            <a:srgbClr val="889EA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4" tIns="45718" rIns="91424" bIns="45718" numCol="1" spcCol="0" rtlCol="0" fromWordArt="0" anchor="ctr" anchorCtr="0" forceAA="0" compatLnSpc="1">
            <a:noAutofit/>
          </a:bodyPr>
          <a:lstStyle/>
          <a:p>
            <a:pPr algn="ctr" defTabSz="876300">
              <a:lnSpc>
                <a:spcPct val="90000"/>
              </a:lnSpc>
            </a:pPr>
            <a:endParaRPr lang="en-US" sz="1300">
              <a:solidFill>
                <a:prstClr val="white"/>
              </a:solidFill>
              <a:latin typeface="Microsoft YaHei" panose="020B0703020204020201" pitchFamily="34" charset="-122"/>
              <a:ea typeface="Microsoft YaHei" panose="020B0703020204020201" pitchFamily="34" charset="-122"/>
              <a:cs typeface="Arial" panose="020B0604020202090204" pitchFamily="34" charset="0"/>
            </a:endParaRPr>
          </a:p>
        </p:txBody>
      </p:sp>
      <p:cxnSp>
        <p:nvCxnSpPr>
          <p:cNvPr id="87" name="Straight Connector 86"/>
          <p:cNvCxnSpPr/>
          <p:nvPr/>
        </p:nvCxnSpPr>
        <p:spPr>
          <a:xfrm>
            <a:off x="5256685" y="4924299"/>
            <a:ext cx="808451" cy="545252"/>
          </a:xfrm>
          <a:prstGeom prst="line">
            <a:avLst/>
          </a:prstGeom>
          <a:ln w="19050">
            <a:solidFill>
              <a:srgbClr val="8A133B"/>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5270799" y="5469552"/>
            <a:ext cx="794336" cy="558749"/>
          </a:xfrm>
          <a:prstGeom prst="line">
            <a:avLst/>
          </a:prstGeom>
          <a:ln w="19050">
            <a:solidFill>
              <a:srgbClr val="8A133B"/>
            </a:solidFill>
            <a:miter lim="800000"/>
          </a:ln>
        </p:spPr>
        <p:style>
          <a:lnRef idx="1">
            <a:schemeClr val="accent1"/>
          </a:lnRef>
          <a:fillRef idx="0">
            <a:schemeClr val="accent1"/>
          </a:fillRef>
          <a:effectRef idx="0">
            <a:schemeClr val="accent1"/>
          </a:effectRef>
          <a:fontRef idx="minor">
            <a:schemeClr val="tx1"/>
          </a:fontRef>
        </p:style>
      </p:cxnSp>
      <p:pic>
        <p:nvPicPr>
          <p:cNvPr id="89" name="Picture 88" descr="1.tiff"/>
          <p:cNvPicPr>
            <a:picLocks noChangeAspect="1"/>
          </p:cNvPicPr>
          <p:nvPr/>
        </p:nvPicPr>
        <p:blipFill rotWithShape="1">
          <a:blip r:embed="rId3" cstate="print">
            <a:duotone>
              <a:prstClr val="black"/>
              <a:srgbClr val="D9C3A5">
                <a:tint val="50000"/>
                <a:satMod val="180000"/>
              </a:srgbClr>
            </a:duotone>
            <a:extLst>
              <a:ext uri="{28A0092B-C50C-407E-A947-70E740481C1C}">
                <a14:useLocalDpi xmlns:a14="http://schemas.microsoft.com/office/drawing/2010/main" val="0"/>
              </a:ext>
            </a:extLst>
          </a:blip>
          <a:srcRect l="53620" t="9971" r="38579" b="74866"/>
          <a:stretch>
            <a:fillRect/>
          </a:stretch>
        </p:blipFill>
        <p:spPr>
          <a:xfrm>
            <a:off x="6436441" y="1779842"/>
            <a:ext cx="1013803" cy="823892"/>
          </a:xfrm>
          <a:prstGeom prst="rect">
            <a:avLst/>
          </a:prstGeom>
        </p:spPr>
      </p:pic>
      <p:pic>
        <p:nvPicPr>
          <p:cNvPr id="90" name="Picture 89" descr="1.tiff"/>
          <p:cNvPicPr>
            <a:picLocks noChangeAspect="1"/>
          </p:cNvPicPr>
          <p:nvPr/>
        </p:nvPicPr>
        <p:blipFill rotWithShape="1">
          <a:blip r:embed="rId3" cstate="print">
            <a:duotone>
              <a:prstClr val="black"/>
              <a:srgbClr val="D9C3A5">
                <a:tint val="50000"/>
                <a:satMod val="180000"/>
              </a:srgbClr>
            </a:duotone>
            <a:extLst>
              <a:ext uri="{28A0092B-C50C-407E-A947-70E740481C1C}">
                <a14:useLocalDpi xmlns:a14="http://schemas.microsoft.com/office/drawing/2010/main" val="0"/>
              </a:ext>
            </a:extLst>
          </a:blip>
          <a:srcRect l="8523" t="31036" r="80828" b="52988"/>
          <a:stretch>
            <a:fillRect/>
          </a:stretch>
        </p:blipFill>
        <p:spPr>
          <a:xfrm>
            <a:off x="1328075" y="2899777"/>
            <a:ext cx="1213592" cy="761195"/>
          </a:xfrm>
          <a:prstGeom prst="rect">
            <a:avLst/>
          </a:prstGeom>
        </p:spPr>
      </p:pic>
      <p:pic>
        <p:nvPicPr>
          <p:cNvPr id="91" name="Picture 90" descr="1.tiff"/>
          <p:cNvPicPr>
            <a:picLocks noChangeAspect="1"/>
          </p:cNvPicPr>
          <p:nvPr/>
        </p:nvPicPr>
        <p:blipFill rotWithShape="1">
          <a:blip r:embed="rId3" cstate="print">
            <a:duotone>
              <a:prstClr val="black"/>
              <a:srgbClr val="D9C3A5">
                <a:tint val="50000"/>
                <a:satMod val="180000"/>
              </a:srgbClr>
            </a:duotone>
            <a:extLst>
              <a:ext uri="{28A0092B-C50C-407E-A947-70E740481C1C}">
                <a14:useLocalDpi xmlns:a14="http://schemas.microsoft.com/office/drawing/2010/main" val="0"/>
              </a:ext>
            </a:extLst>
          </a:blip>
          <a:srcRect l="55551" t="30441" r="38134" b="54396"/>
          <a:stretch>
            <a:fillRect/>
          </a:stretch>
        </p:blipFill>
        <p:spPr>
          <a:xfrm>
            <a:off x="6549344" y="2882037"/>
            <a:ext cx="719689" cy="722491"/>
          </a:xfrm>
          <a:prstGeom prst="rect">
            <a:avLst/>
          </a:prstGeom>
        </p:spPr>
      </p:pic>
      <p:pic>
        <p:nvPicPr>
          <p:cNvPr id="92" name="Picture 91" descr="1.tiff"/>
          <p:cNvPicPr>
            <a:picLocks noChangeAspect="1"/>
          </p:cNvPicPr>
          <p:nvPr/>
        </p:nvPicPr>
        <p:blipFill rotWithShape="1">
          <a:blip r:embed="rId3" cstate="print">
            <a:duotone>
              <a:prstClr val="black"/>
              <a:srgbClr val="D9C3A5">
                <a:tint val="50000"/>
                <a:satMod val="180000"/>
              </a:srgbClr>
            </a:duotone>
            <a:extLst>
              <a:ext uri="{28A0092B-C50C-407E-A947-70E740481C1C}">
                <a14:useLocalDpi xmlns:a14="http://schemas.microsoft.com/office/drawing/2010/main" val="0"/>
              </a:ext>
            </a:extLst>
          </a:blip>
          <a:srcRect l="7978" t="53132" r="83230" b="31434"/>
          <a:stretch>
            <a:fillRect/>
          </a:stretch>
        </p:blipFill>
        <p:spPr>
          <a:xfrm>
            <a:off x="1440973" y="3994957"/>
            <a:ext cx="1001919" cy="735392"/>
          </a:xfrm>
          <a:prstGeom prst="rect">
            <a:avLst/>
          </a:prstGeom>
        </p:spPr>
      </p:pic>
      <p:pic>
        <p:nvPicPr>
          <p:cNvPr id="93" name="Picture 92" descr="1.tiff"/>
          <p:cNvPicPr>
            <a:picLocks noChangeAspect="1"/>
          </p:cNvPicPr>
          <p:nvPr/>
        </p:nvPicPr>
        <p:blipFill rotWithShape="1">
          <a:blip r:embed="rId3" cstate="print">
            <a:duotone>
              <a:prstClr val="black"/>
              <a:srgbClr val="D9C3A5">
                <a:tint val="50000"/>
                <a:satMod val="180000"/>
              </a:srgbClr>
            </a:duotone>
            <a:extLst>
              <a:ext uri="{28A0092B-C50C-407E-A947-70E740481C1C}">
                <a14:useLocalDpi xmlns:a14="http://schemas.microsoft.com/office/drawing/2010/main" val="0"/>
              </a:ext>
            </a:extLst>
          </a:blip>
          <a:srcRect l="53396" t="53348" r="38060" b="31759"/>
          <a:stretch>
            <a:fillRect/>
          </a:stretch>
        </p:blipFill>
        <p:spPr>
          <a:xfrm>
            <a:off x="6365885" y="4034875"/>
            <a:ext cx="973696" cy="709588"/>
          </a:xfrm>
          <a:prstGeom prst="rect">
            <a:avLst/>
          </a:prstGeom>
        </p:spPr>
      </p:pic>
      <p:pic>
        <p:nvPicPr>
          <p:cNvPr id="94" name="Picture 93" descr="1.tiff"/>
          <p:cNvPicPr>
            <a:picLocks noChangeAspect="1"/>
          </p:cNvPicPr>
          <p:nvPr/>
        </p:nvPicPr>
        <p:blipFill rotWithShape="1">
          <a:blip r:embed="rId3" cstate="print">
            <a:duotone>
              <a:prstClr val="black"/>
              <a:srgbClr val="D9C3A5">
                <a:tint val="50000"/>
                <a:satMod val="180000"/>
              </a:srgbClr>
            </a:duotone>
            <a:extLst>
              <a:ext uri="{28A0092B-C50C-407E-A947-70E740481C1C}">
                <a14:useLocalDpi xmlns:a14="http://schemas.microsoft.com/office/drawing/2010/main" val="0"/>
              </a:ext>
            </a:extLst>
          </a:blip>
          <a:srcRect l="5948" t="75768" r="80060" b="7714"/>
          <a:stretch>
            <a:fillRect/>
          </a:stretch>
        </p:blipFill>
        <p:spPr>
          <a:xfrm>
            <a:off x="1172841" y="5264977"/>
            <a:ext cx="1385472" cy="683784"/>
          </a:xfrm>
          <a:prstGeom prst="rect">
            <a:avLst/>
          </a:prstGeom>
        </p:spPr>
      </p:pic>
      <p:pic>
        <p:nvPicPr>
          <p:cNvPr id="95" name="Picture 94" descr="1.tiff"/>
          <p:cNvPicPr>
            <a:picLocks noChangeAspect="1"/>
          </p:cNvPicPr>
          <p:nvPr/>
        </p:nvPicPr>
        <p:blipFill rotWithShape="1">
          <a:blip r:embed="rId3" cstate="print">
            <a:duotone>
              <a:prstClr val="black"/>
              <a:srgbClr val="D9C3A5">
                <a:tint val="50000"/>
                <a:satMod val="180000"/>
              </a:srgbClr>
            </a:duotone>
            <a:extLst>
              <a:ext uri="{28A0092B-C50C-407E-A947-70E740481C1C}">
                <a14:useLocalDpi xmlns:a14="http://schemas.microsoft.com/office/drawing/2010/main" val="0"/>
              </a:ext>
            </a:extLst>
          </a:blip>
          <a:srcRect l="53595" t="76797" r="37118" b="8040"/>
          <a:stretch>
            <a:fillRect/>
          </a:stretch>
        </p:blipFill>
        <p:spPr>
          <a:xfrm>
            <a:off x="6392665" y="5226277"/>
            <a:ext cx="1058367" cy="722491"/>
          </a:xfrm>
          <a:prstGeom prst="rect">
            <a:avLst/>
          </a:prstGeom>
        </p:spPr>
      </p:pic>
      <p:sp>
        <p:nvSpPr>
          <p:cNvPr id="96" name="Title 1"/>
          <p:cNvSpPr txBox="1"/>
          <p:nvPr/>
        </p:nvSpPr>
        <p:spPr>
          <a:xfrm>
            <a:off x="2623487" y="1953160"/>
            <a:ext cx="3121492" cy="454997"/>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a:spcBef>
                <a:spcPts val="800"/>
              </a:spcBef>
            </a:pPr>
            <a:r>
              <a:rPr lang="zh-CN" altLang="en-US" sz="2400" dirty="0">
                <a:solidFill>
                  <a:schemeClr val="bg1"/>
                </a:solidFill>
                <a:latin typeface="Microsoft YaHei" panose="020B0703020204020201" pitchFamily="34" charset="-122"/>
                <a:ea typeface="Microsoft YaHei" panose="020B0703020204020201" pitchFamily="34" charset="-122"/>
                <a:cs typeface="Arial" panose="020B0604020202090204" pitchFamily="34" charset="0"/>
              </a:rPr>
              <a:t>需求驱动</a:t>
            </a:r>
            <a:endParaRPr lang="en-US" sz="2400" dirty="0">
              <a:solidFill>
                <a:schemeClr val="bg1"/>
              </a:solidFill>
              <a:latin typeface="Microsoft YaHei" panose="020B0703020204020201" pitchFamily="34" charset="-122"/>
              <a:ea typeface="Microsoft YaHei" panose="020B0703020204020201" pitchFamily="34" charset="-122"/>
              <a:cs typeface="Arial" panose="020B0604020202090204" pitchFamily="34" charset="0"/>
            </a:endParaRPr>
          </a:p>
          <a:p>
            <a:pPr>
              <a:spcBef>
                <a:spcPts val="800"/>
              </a:spcBef>
            </a:pPr>
            <a:r>
              <a:rPr lang="en-US" sz="1600" dirty="0">
                <a:solidFill>
                  <a:schemeClr val="bg1"/>
                </a:solidFill>
                <a:latin typeface="Microsoft YaHei" panose="020B0703020204020201" pitchFamily="34" charset="-122"/>
                <a:ea typeface="Microsoft YaHei" panose="020B0703020204020201" pitchFamily="34" charset="-122"/>
                <a:cs typeface="Arial" panose="020B0604020202090204" pitchFamily="34" charset="0"/>
              </a:rPr>
              <a:t>“</a:t>
            </a:r>
            <a:r>
              <a:rPr lang="zh-CN" altLang="en-US" sz="1600" dirty="0">
                <a:solidFill>
                  <a:schemeClr val="bg1"/>
                </a:solidFill>
                <a:latin typeface="Microsoft YaHei" panose="020B0703020204020201" pitchFamily="34" charset="-122"/>
                <a:ea typeface="Microsoft YaHei" panose="020B0703020204020201" pitchFamily="34" charset="-122"/>
                <a:cs typeface="Arial" panose="020B0604020202090204" pitchFamily="34" charset="0"/>
              </a:rPr>
              <a:t>您需要什么</a:t>
            </a:r>
            <a:r>
              <a:rPr lang="en-US" sz="1600" dirty="0">
                <a:solidFill>
                  <a:schemeClr val="bg1"/>
                </a:solidFill>
                <a:latin typeface="Microsoft YaHei" panose="020B0703020204020201" pitchFamily="34" charset="-122"/>
                <a:ea typeface="Microsoft YaHei" panose="020B0703020204020201" pitchFamily="34" charset="-122"/>
                <a:cs typeface="Arial" panose="020B0604020202090204" pitchFamily="34" charset="0"/>
              </a:rPr>
              <a:t>?”</a:t>
            </a:r>
          </a:p>
        </p:txBody>
      </p:sp>
      <p:sp>
        <p:nvSpPr>
          <p:cNvPr id="97" name="Title 1"/>
          <p:cNvSpPr txBox="1"/>
          <p:nvPr/>
        </p:nvSpPr>
        <p:spPr>
          <a:xfrm>
            <a:off x="7644370" y="1950336"/>
            <a:ext cx="2754593" cy="454997"/>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a:spcBef>
                <a:spcPts val="800"/>
              </a:spcBef>
            </a:pPr>
            <a:r>
              <a:rPr lang="zh-CN" altLang="en-US" sz="2400" dirty="0">
                <a:solidFill>
                  <a:schemeClr val="bg1"/>
                </a:solidFill>
                <a:latin typeface="Microsoft YaHei" panose="020B0703020204020201" pitchFamily="34" charset="-122"/>
                <a:ea typeface="Microsoft YaHei" panose="020B0703020204020201" pitchFamily="34" charset="-122"/>
                <a:cs typeface="Arial" panose="020B0604020202090204" pitchFamily="34" charset="0"/>
              </a:rPr>
              <a:t>解决方案驱动</a:t>
            </a:r>
            <a:endParaRPr lang="en-US" altLang="zh-CN" sz="2400" dirty="0">
              <a:solidFill>
                <a:schemeClr val="bg1"/>
              </a:solidFill>
              <a:latin typeface="Microsoft YaHei" panose="020B0703020204020201" pitchFamily="34" charset="-122"/>
              <a:ea typeface="Microsoft YaHei" panose="020B0703020204020201" pitchFamily="34" charset="-122"/>
              <a:cs typeface="Arial" panose="020B0604020202090204" pitchFamily="34" charset="0"/>
            </a:endParaRPr>
          </a:p>
          <a:p>
            <a:pPr>
              <a:spcBef>
                <a:spcPts val="800"/>
              </a:spcBef>
            </a:pPr>
            <a:r>
              <a:rPr lang="en-US" sz="1600" dirty="0">
                <a:solidFill>
                  <a:schemeClr val="bg1"/>
                </a:solidFill>
                <a:latin typeface="Microsoft YaHei" panose="020B0703020204020201" pitchFamily="34" charset="-122"/>
                <a:ea typeface="Microsoft YaHei" panose="020B0703020204020201" pitchFamily="34" charset="-122"/>
                <a:cs typeface="Arial" panose="020B0604020202090204" pitchFamily="34" charset="0"/>
              </a:rPr>
              <a:t>“</a:t>
            </a:r>
            <a:r>
              <a:rPr lang="zh-CN" altLang="en-US" sz="1600" dirty="0">
                <a:solidFill>
                  <a:schemeClr val="bg1"/>
                </a:solidFill>
                <a:latin typeface="Microsoft YaHei" panose="020B0703020204020201" pitchFamily="34" charset="-122"/>
                <a:ea typeface="Microsoft YaHei" panose="020B0703020204020201" pitchFamily="34" charset="-122"/>
                <a:cs typeface="Arial" panose="020B0604020202090204" pitchFamily="34" charset="0"/>
              </a:rPr>
              <a:t>这样的功能是否适合您</a:t>
            </a:r>
            <a:r>
              <a:rPr lang="en-US" sz="1600" dirty="0">
                <a:solidFill>
                  <a:schemeClr val="bg1"/>
                </a:solidFill>
                <a:latin typeface="Microsoft YaHei" panose="020B0703020204020201" pitchFamily="34" charset="-122"/>
                <a:ea typeface="Microsoft YaHei" panose="020B0703020204020201" pitchFamily="34" charset="-122"/>
                <a:cs typeface="Arial" panose="020B0604020202090204" pitchFamily="34" charset="0"/>
              </a:rPr>
              <a:t>?”</a:t>
            </a:r>
          </a:p>
        </p:txBody>
      </p:sp>
      <p:sp>
        <p:nvSpPr>
          <p:cNvPr id="98" name="Title 1"/>
          <p:cNvSpPr txBox="1"/>
          <p:nvPr/>
        </p:nvSpPr>
        <p:spPr>
          <a:xfrm>
            <a:off x="2592439" y="3076148"/>
            <a:ext cx="3121492" cy="454997"/>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sz="2400" dirty="0">
                <a:solidFill>
                  <a:srgbClr val="EE275D">
                    <a:lumMod val="75000"/>
                  </a:srgbClr>
                </a:solidFill>
                <a:latin typeface="Microsoft YaHei" panose="020B0703020204020201" pitchFamily="34" charset="-122"/>
                <a:ea typeface="Microsoft YaHei" panose="020B0703020204020201" pitchFamily="34" charset="-122"/>
                <a:cs typeface="Arial" panose="020B0604020202090204" pitchFamily="34" charset="0"/>
              </a:rPr>
              <a:t> </a:t>
            </a:r>
            <a:r>
              <a:rPr lang="zh-CN" altLang="en-US" sz="2400" dirty="0">
                <a:solidFill>
                  <a:schemeClr val="bg1"/>
                </a:solidFill>
                <a:latin typeface="Microsoft YaHei" panose="020B0703020204020201" pitchFamily="34" charset="-122"/>
                <a:ea typeface="Microsoft YaHei" panose="020B0703020204020201" pitchFamily="34" charset="-122"/>
                <a:cs typeface="Arial" panose="020B0604020202090204" pitchFamily="34" charset="0"/>
              </a:rPr>
              <a:t>瀑布方法</a:t>
            </a:r>
            <a:endParaRPr lang="en-US" sz="1600" dirty="0">
              <a:solidFill>
                <a:schemeClr val="bg1"/>
              </a:solidFill>
              <a:latin typeface="Microsoft YaHei" panose="020B0703020204020201" pitchFamily="34" charset="-122"/>
              <a:ea typeface="Microsoft YaHei" panose="020B0703020204020201" pitchFamily="34" charset="-122"/>
              <a:cs typeface="Arial" panose="020B0604020202090204" pitchFamily="34" charset="0"/>
            </a:endParaRPr>
          </a:p>
        </p:txBody>
      </p:sp>
      <p:sp>
        <p:nvSpPr>
          <p:cNvPr id="99" name="Title 1"/>
          <p:cNvSpPr txBox="1"/>
          <p:nvPr/>
        </p:nvSpPr>
        <p:spPr>
          <a:xfrm>
            <a:off x="7613321" y="3073328"/>
            <a:ext cx="2754593" cy="454997"/>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zh-CN" altLang="en-US" sz="2400" dirty="0">
                <a:solidFill>
                  <a:schemeClr val="bg1"/>
                </a:solidFill>
                <a:latin typeface="Microsoft YaHei" panose="020B0703020204020201" pitchFamily="34" charset="-122"/>
                <a:ea typeface="Microsoft YaHei" panose="020B0703020204020201" pitchFamily="34" charset="-122"/>
                <a:cs typeface="Arial" panose="020B0604020202090204" pitchFamily="34" charset="0"/>
              </a:rPr>
              <a:t>基于模板的迭代</a:t>
            </a:r>
            <a:endParaRPr lang="en-US" sz="2400" dirty="0">
              <a:solidFill>
                <a:schemeClr val="bg1"/>
              </a:solidFill>
              <a:latin typeface="Microsoft YaHei" panose="020B0703020204020201" pitchFamily="34" charset="-122"/>
              <a:ea typeface="Microsoft YaHei" panose="020B0703020204020201" pitchFamily="34" charset="-122"/>
              <a:cs typeface="Arial" panose="020B0604020202090204" pitchFamily="34" charset="0"/>
            </a:endParaRPr>
          </a:p>
        </p:txBody>
      </p:sp>
      <p:sp>
        <p:nvSpPr>
          <p:cNvPr id="100" name="Title 1"/>
          <p:cNvSpPr txBox="1"/>
          <p:nvPr/>
        </p:nvSpPr>
        <p:spPr>
          <a:xfrm>
            <a:off x="2660170" y="4170928"/>
            <a:ext cx="3121492" cy="454997"/>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zh-CN" altLang="en-US" sz="2400" dirty="0">
                <a:solidFill>
                  <a:schemeClr val="bg1"/>
                </a:solidFill>
                <a:latin typeface="Microsoft YaHei" panose="020B0703020204020201" pitchFamily="34" charset="-122"/>
                <a:ea typeface="Microsoft YaHei" panose="020B0703020204020201" pitchFamily="34" charset="-122"/>
                <a:cs typeface="Arial" panose="020B0604020202090204" pitchFamily="34" charset="0"/>
              </a:rPr>
              <a:t>定制化</a:t>
            </a:r>
            <a:endParaRPr lang="en-US" sz="1600" dirty="0">
              <a:solidFill>
                <a:schemeClr val="bg1"/>
              </a:solidFill>
              <a:latin typeface="Microsoft YaHei" panose="020B0703020204020201" pitchFamily="34" charset="-122"/>
              <a:ea typeface="Microsoft YaHei" panose="020B0703020204020201" pitchFamily="34" charset="-122"/>
              <a:cs typeface="Arial" panose="020B0604020202090204" pitchFamily="34" charset="0"/>
            </a:endParaRPr>
          </a:p>
        </p:txBody>
      </p:sp>
      <p:sp>
        <p:nvSpPr>
          <p:cNvPr id="101" name="Title 1"/>
          <p:cNvSpPr txBox="1"/>
          <p:nvPr/>
        </p:nvSpPr>
        <p:spPr>
          <a:xfrm>
            <a:off x="7681052" y="4168108"/>
            <a:ext cx="2754593" cy="454997"/>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zh-CN" altLang="en-US" sz="2400" dirty="0">
                <a:solidFill>
                  <a:schemeClr val="bg1"/>
                </a:solidFill>
                <a:latin typeface="Microsoft YaHei" panose="020B0703020204020201" pitchFamily="34" charset="-122"/>
                <a:ea typeface="Microsoft YaHei" panose="020B0703020204020201" pitchFamily="34" charset="-122"/>
                <a:cs typeface="Arial" panose="020B0604020202090204" pitchFamily="34" charset="0"/>
              </a:rPr>
              <a:t>采用最佳实践</a:t>
            </a:r>
            <a:endParaRPr lang="en-US" sz="2400" dirty="0">
              <a:solidFill>
                <a:schemeClr val="bg1"/>
              </a:solidFill>
              <a:latin typeface="Microsoft YaHei" panose="020B0703020204020201" pitchFamily="34" charset="-122"/>
              <a:ea typeface="Microsoft YaHei" panose="020B0703020204020201" pitchFamily="34" charset="-122"/>
              <a:cs typeface="Arial" panose="020B0604020202090204" pitchFamily="34" charset="0"/>
            </a:endParaRPr>
          </a:p>
        </p:txBody>
      </p:sp>
      <p:sp>
        <p:nvSpPr>
          <p:cNvPr id="102" name="Title 1"/>
          <p:cNvSpPr txBox="1"/>
          <p:nvPr/>
        </p:nvSpPr>
        <p:spPr>
          <a:xfrm>
            <a:off x="2629119" y="5386520"/>
            <a:ext cx="3121492" cy="454997"/>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zh-CN" altLang="en-US" sz="2400" dirty="0">
                <a:solidFill>
                  <a:schemeClr val="bg1"/>
                </a:solidFill>
                <a:latin typeface="Microsoft YaHei" panose="020B0703020204020201" pitchFamily="34" charset="-122"/>
                <a:ea typeface="Microsoft YaHei" panose="020B0703020204020201" pitchFamily="34" charset="-122"/>
                <a:cs typeface="Arial" panose="020B0604020202090204" pitchFamily="34" charset="0"/>
              </a:rPr>
              <a:t>一次性部署</a:t>
            </a:r>
            <a:endParaRPr lang="en-US" sz="1600" dirty="0">
              <a:solidFill>
                <a:schemeClr val="bg1"/>
              </a:solidFill>
              <a:latin typeface="Microsoft YaHei" panose="020B0703020204020201" pitchFamily="34" charset="-122"/>
              <a:ea typeface="Microsoft YaHei" panose="020B0703020204020201" pitchFamily="34" charset="-122"/>
              <a:cs typeface="Arial" panose="020B0604020202090204" pitchFamily="34" charset="0"/>
            </a:endParaRPr>
          </a:p>
        </p:txBody>
      </p:sp>
      <p:sp>
        <p:nvSpPr>
          <p:cNvPr id="103" name="Title 1"/>
          <p:cNvSpPr txBox="1"/>
          <p:nvPr/>
        </p:nvSpPr>
        <p:spPr>
          <a:xfrm>
            <a:off x="7762894" y="5383696"/>
            <a:ext cx="2754593" cy="454997"/>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zh-CN" altLang="en-US" sz="2400" dirty="0">
                <a:solidFill>
                  <a:schemeClr val="bg1"/>
                </a:solidFill>
                <a:latin typeface="Microsoft YaHei" panose="020B0703020204020201" pitchFamily="34" charset="-122"/>
                <a:ea typeface="Microsoft YaHei" panose="020B0703020204020201" pitchFamily="34" charset="-122"/>
                <a:cs typeface="Arial" panose="020B0604020202090204" pitchFamily="34" charset="0"/>
              </a:rPr>
              <a:t>增量部署，渐进明晰</a:t>
            </a:r>
            <a:endParaRPr lang="en-US" sz="2400" dirty="0">
              <a:solidFill>
                <a:schemeClr val="bg1"/>
              </a:solidFill>
              <a:latin typeface="Microsoft YaHei" panose="020B0703020204020201" pitchFamily="34" charset="-122"/>
              <a:ea typeface="Microsoft YaHei" panose="020B0703020204020201" pitchFamily="34" charset="-122"/>
              <a:cs typeface="Arial" panose="020B0604020202090204" pitchFamily="34" charset="0"/>
            </a:endParaRPr>
          </a:p>
        </p:txBody>
      </p:sp>
      <p:sp>
        <p:nvSpPr>
          <p:cNvPr id="104" name="Title 1"/>
          <p:cNvSpPr txBox="1"/>
          <p:nvPr/>
        </p:nvSpPr>
        <p:spPr>
          <a:xfrm>
            <a:off x="590021" y="1620159"/>
            <a:ext cx="350255" cy="4123472"/>
          </a:xfrm>
          <a:prstGeom prst="rect">
            <a:avLst/>
          </a:prstGeom>
        </p:spPr>
        <p:txBody>
          <a:bodyPr vert="horz" lIns="0" tIns="0" rIns="0" bIns="0" rtlCol="0" anchor="ctr">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algn="ctr">
              <a:lnSpc>
                <a:spcPct val="100000"/>
              </a:lnSpc>
            </a:pPr>
            <a:r>
              <a:rPr lang="zh-CN" altLang="en-US" sz="2100" dirty="0">
                <a:solidFill>
                  <a:srgbClr val="FF0000"/>
                </a:solidFill>
                <a:latin typeface="Microsoft YaHei" panose="020B0703020204020201" pitchFamily="34" charset="-122"/>
                <a:ea typeface="Microsoft YaHei" panose="020B0703020204020201" pitchFamily="34" charset="-122"/>
                <a:cs typeface="Arial" panose="020B0604020202090204" pitchFamily="34" charset="0"/>
              </a:rPr>
              <a:t>传统项目实施</a:t>
            </a:r>
            <a:endParaRPr lang="en-US" sz="2100" dirty="0">
              <a:solidFill>
                <a:srgbClr val="FF0000"/>
              </a:solidFill>
              <a:latin typeface="Microsoft YaHei" panose="020B0703020204020201" pitchFamily="34" charset="-122"/>
              <a:ea typeface="Microsoft YaHei" panose="020B0703020204020201" pitchFamily="34" charset="-122"/>
              <a:cs typeface="Arial" panose="020B0604020202090204" pitchFamily="34" charset="0"/>
            </a:endParaRPr>
          </a:p>
        </p:txBody>
      </p:sp>
      <p:sp>
        <p:nvSpPr>
          <p:cNvPr id="106" name="Title 1"/>
          <p:cNvSpPr txBox="1"/>
          <p:nvPr/>
        </p:nvSpPr>
        <p:spPr>
          <a:xfrm>
            <a:off x="11118439" y="1516883"/>
            <a:ext cx="350255" cy="4123472"/>
          </a:xfrm>
          <a:prstGeom prst="rect">
            <a:avLst/>
          </a:prstGeom>
        </p:spPr>
        <p:txBody>
          <a:bodyPr vert="horz" lIns="0" tIns="0" rIns="0" bIns="0" rtlCol="0" anchor="ctr">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algn="ctr">
              <a:lnSpc>
                <a:spcPct val="100000"/>
              </a:lnSpc>
            </a:pPr>
            <a:r>
              <a:rPr lang="zh-CN" altLang="en-US" sz="2100" dirty="0">
                <a:solidFill>
                  <a:srgbClr val="FF0000"/>
                </a:solidFill>
                <a:latin typeface="Microsoft YaHei" panose="020B0703020204020201" pitchFamily="34" charset="-122"/>
                <a:ea typeface="Microsoft YaHei" panose="020B0703020204020201" pitchFamily="34" charset="-122"/>
                <a:cs typeface="Arial" panose="020B0604020202090204" pitchFamily="34" charset="0"/>
              </a:rPr>
              <a:t>云项目实施</a:t>
            </a:r>
            <a:endParaRPr lang="en-US" sz="2100" dirty="0">
              <a:solidFill>
                <a:srgbClr val="FF0000"/>
              </a:solidFill>
              <a:latin typeface="Microsoft YaHei" panose="020B0703020204020201" pitchFamily="34" charset="-122"/>
              <a:ea typeface="Microsoft YaHei" panose="020B0703020204020201" pitchFamily="34" charset="-122"/>
              <a:cs typeface="Arial" panose="020B0604020202090204" pitchFamily="34" charset="0"/>
            </a:endParaRPr>
          </a:p>
        </p:txBody>
      </p:sp>
      <p:sp>
        <p:nvSpPr>
          <p:cNvPr id="40" name="Text Placeholder 66"/>
          <p:cNvSpPr>
            <a:spLocks noGrp="1"/>
          </p:cNvSpPr>
          <p:nvPr>
            <p:ph type="title"/>
          </p:nvPr>
        </p:nvSpPr>
        <p:spPr/>
        <p:txBody>
          <a:bodyPr rtlCol="0">
            <a:noAutofit/>
          </a:bodyPr>
          <a:lstStyle/>
          <a:p>
            <a:pPr>
              <a:defRPr/>
            </a:pPr>
            <a:r>
              <a:rPr lang="en-US" altLang="zh-CN" sz="3200" b="1" dirty="0">
                <a:latin typeface="Microsoft YaHei" panose="020B0703020204020201" pitchFamily="34" charset="-122"/>
                <a:ea typeface="Microsoft YaHei" panose="020B0703020204020201" pitchFamily="34" charset="-122"/>
              </a:rPr>
              <a:t>ERP</a:t>
            </a:r>
            <a:r>
              <a:rPr lang="zh-CN" altLang="en-US" sz="3200" b="1" dirty="0">
                <a:latin typeface="Microsoft YaHei" panose="020B0703020204020201" pitchFamily="34" charset="-122"/>
                <a:ea typeface="Microsoft YaHei" panose="020B0703020204020201" pitchFamily="34" charset="-122"/>
              </a:rPr>
              <a:t>云快速实施方法论</a:t>
            </a:r>
            <a:endParaRPr lang="en-US" sz="3200" b="1" dirty="0">
              <a:latin typeface="Microsoft YaHei" panose="020B0703020204020201" pitchFamily="34" charset="-122"/>
              <a:ea typeface="Microsoft YaHei" panose="020B0703020204020201" pitchFamily="34" charset="-122"/>
            </a:endParaRPr>
          </a:p>
        </p:txBody>
      </p:sp>
      <p:cxnSp>
        <p:nvCxnSpPr>
          <p:cNvPr id="47" name="Straight Connector 86"/>
          <p:cNvCxnSpPr/>
          <p:nvPr/>
        </p:nvCxnSpPr>
        <p:spPr>
          <a:xfrm>
            <a:off x="5213501" y="3811411"/>
            <a:ext cx="808451" cy="545252"/>
          </a:xfrm>
          <a:prstGeom prst="line">
            <a:avLst/>
          </a:prstGeom>
          <a:ln w="19050">
            <a:solidFill>
              <a:srgbClr val="8A133B"/>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87"/>
          <p:cNvCxnSpPr/>
          <p:nvPr/>
        </p:nvCxnSpPr>
        <p:spPr>
          <a:xfrm flipH="1">
            <a:off x="5227613" y="4356664"/>
            <a:ext cx="794336" cy="558749"/>
          </a:xfrm>
          <a:prstGeom prst="line">
            <a:avLst/>
          </a:prstGeom>
          <a:ln w="19050">
            <a:solidFill>
              <a:srgbClr val="8A133B"/>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86"/>
          <p:cNvCxnSpPr/>
          <p:nvPr/>
        </p:nvCxnSpPr>
        <p:spPr>
          <a:xfrm>
            <a:off x="5198965" y="2688407"/>
            <a:ext cx="808451" cy="545252"/>
          </a:xfrm>
          <a:prstGeom prst="line">
            <a:avLst/>
          </a:prstGeom>
          <a:ln w="19050">
            <a:solidFill>
              <a:srgbClr val="8A133B"/>
            </a:solidFill>
            <a:miter lim="800000"/>
          </a:ln>
        </p:spPr>
        <p:style>
          <a:lnRef idx="1">
            <a:schemeClr val="accent1"/>
          </a:lnRef>
          <a:fillRef idx="0">
            <a:schemeClr val="accent1"/>
          </a:fillRef>
          <a:effectRef idx="0">
            <a:schemeClr val="accent1"/>
          </a:effectRef>
          <a:fontRef idx="minor">
            <a:schemeClr val="tx1"/>
          </a:fontRef>
        </p:style>
      </p:cxnSp>
      <p:cxnSp>
        <p:nvCxnSpPr>
          <p:cNvPr id="50" name="Straight Connector 87"/>
          <p:cNvCxnSpPr/>
          <p:nvPr/>
        </p:nvCxnSpPr>
        <p:spPr>
          <a:xfrm flipH="1">
            <a:off x="5213080" y="3233657"/>
            <a:ext cx="794336" cy="558749"/>
          </a:xfrm>
          <a:prstGeom prst="line">
            <a:avLst/>
          </a:prstGeom>
          <a:ln w="19050">
            <a:solidFill>
              <a:srgbClr val="8A133B"/>
            </a:solidFill>
            <a:miter lim="800000"/>
          </a:ln>
        </p:spPr>
        <p:style>
          <a:lnRef idx="1">
            <a:schemeClr val="accent1"/>
          </a:lnRef>
          <a:fillRef idx="0">
            <a:schemeClr val="accent1"/>
          </a:fillRef>
          <a:effectRef idx="0">
            <a:schemeClr val="accent1"/>
          </a:effectRef>
          <a:fontRef idx="minor">
            <a:schemeClr val="tx1"/>
          </a:fontRef>
        </p:style>
      </p:cxnSp>
      <p:cxnSp>
        <p:nvCxnSpPr>
          <p:cNvPr id="51" name="Straight Connector 86"/>
          <p:cNvCxnSpPr/>
          <p:nvPr/>
        </p:nvCxnSpPr>
        <p:spPr>
          <a:xfrm>
            <a:off x="5198965" y="1560607"/>
            <a:ext cx="808451" cy="545252"/>
          </a:xfrm>
          <a:prstGeom prst="line">
            <a:avLst/>
          </a:prstGeom>
          <a:ln w="19050">
            <a:solidFill>
              <a:srgbClr val="8A133B"/>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87"/>
          <p:cNvCxnSpPr/>
          <p:nvPr/>
        </p:nvCxnSpPr>
        <p:spPr>
          <a:xfrm flipH="1">
            <a:off x="5213080" y="2105856"/>
            <a:ext cx="794336" cy="558749"/>
          </a:xfrm>
          <a:prstGeom prst="line">
            <a:avLst/>
          </a:prstGeom>
          <a:ln w="19050">
            <a:solidFill>
              <a:srgbClr val="8A133B"/>
            </a:solidFill>
            <a:miter lim="800000"/>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9F3D5357-F268-4962-BEE9-D19D607B9499}" type="slidenum">
              <a:rPr lang="en-US" smtClean="0"/>
              <a:t>10</a:t>
            </a:fld>
            <a:endParaRPr lang="en-US" dirty="0"/>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8011" y="56115"/>
            <a:ext cx="3738406" cy="509043"/>
          </a:xfrm>
        </p:spPr>
        <p:txBody>
          <a:bodyPr/>
          <a:lstStyle/>
          <a:p>
            <a:r>
              <a:rPr lang="en-US" altLang="zh-CN" sz="3200" b="1" dirty="0" err="1">
                <a:latin typeface="Microsoft YaHei" panose="020B0703020204020201" pitchFamily="34" charset="-122"/>
                <a:ea typeface="Microsoft YaHei" panose="020B0703020204020201" pitchFamily="34" charset="-122"/>
              </a:rPr>
              <a:t>OrderIn</a:t>
            </a:r>
            <a:r>
              <a:rPr lang="zh-CN" altLang="en-US" sz="3200" b="1" dirty="0">
                <a:latin typeface="Microsoft YaHei" panose="020B0703020204020201" pitchFamily="34" charset="-122"/>
                <a:ea typeface="Microsoft YaHei" panose="020B0703020204020201" pitchFamily="34" charset="-122"/>
              </a:rPr>
              <a:t>产品概述</a:t>
            </a:r>
          </a:p>
        </p:txBody>
      </p:sp>
      <p:sp>
        <p:nvSpPr>
          <p:cNvPr id="63" name="矩形 21"/>
          <p:cNvSpPr/>
          <p:nvPr/>
        </p:nvSpPr>
        <p:spPr>
          <a:xfrm>
            <a:off x="3422983" y="1505879"/>
            <a:ext cx="7815488" cy="1318827"/>
          </a:xfrm>
          <a:custGeom>
            <a:avLst/>
            <a:gdLst/>
            <a:ahLst/>
            <a:cxnLst/>
            <a:rect l="l" t="t" r="r" b="b"/>
            <a:pathLst>
              <a:path w="7085181" h="1244248">
                <a:moveTo>
                  <a:pt x="333395" y="0"/>
                </a:moveTo>
                <a:lnTo>
                  <a:pt x="7085181" y="0"/>
                </a:lnTo>
                <a:lnTo>
                  <a:pt x="6751786" y="1244248"/>
                </a:lnTo>
                <a:lnTo>
                  <a:pt x="0" y="12442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4" name="矩形 3"/>
          <p:cNvSpPr/>
          <p:nvPr/>
        </p:nvSpPr>
        <p:spPr>
          <a:xfrm>
            <a:off x="1082360" y="1287563"/>
            <a:ext cx="2934339" cy="1755453"/>
          </a:xfrm>
          <a:custGeom>
            <a:avLst/>
            <a:gdLst/>
            <a:ahLst/>
            <a:cxnLst/>
            <a:rect l="l" t="t" r="r" b="b"/>
            <a:pathLst>
              <a:path w="2660146" h="1656184">
                <a:moveTo>
                  <a:pt x="443774" y="0"/>
                </a:moveTo>
                <a:lnTo>
                  <a:pt x="2660146" y="0"/>
                </a:lnTo>
                <a:lnTo>
                  <a:pt x="2216373" y="1656184"/>
                </a:lnTo>
                <a:lnTo>
                  <a:pt x="0" y="1656184"/>
                </a:lnTo>
                <a:close/>
              </a:path>
            </a:pathLst>
          </a:custGeom>
          <a:blipFill dpi="0" rotWithShape="1">
            <a:blip r:embed="rId3" cstate="print">
              <a:extLst>
                <a:ext uri="{BEBA8EAE-BF5A-486C-A8C5-ECC9F3942E4B}">
                  <a14:imgProps xmlns:a14="http://schemas.microsoft.com/office/drawing/2010/main">
                    <a14:imgLayer r:embed="rId4">
                      <a14:imgEffect>
                        <a14:brightnessContrast bright="40000"/>
                      </a14:imgEffect>
                      <a14:imgEffect>
                        <a14:saturation sat="0"/>
                      </a14:imgEffect>
                    </a14:imgLayer>
                  </a14:imgProps>
                </a:ext>
                <a:ext uri="{28A0092B-C50C-407E-A947-70E740481C1C}">
                  <a14:useLocalDpi xmlns:a14="http://schemas.microsoft.com/office/drawing/2010/main" val="0"/>
                </a:ext>
              </a:extLst>
            </a:blip>
            <a:srcRect/>
            <a:stretch>
              <a:fillRect l="-109" r="-1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5" name="矩形 21"/>
          <p:cNvSpPr/>
          <p:nvPr/>
        </p:nvSpPr>
        <p:spPr>
          <a:xfrm>
            <a:off x="1082360" y="3043019"/>
            <a:ext cx="7815488" cy="1318827"/>
          </a:xfrm>
          <a:custGeom>
            <a:avLst/>
            <a:gdLst/>
            <a:ahLst/>
            <a:cxnLst/>
            <a:rect l="l" t="t" r="r" b="b"/>
            <a:pathLst>
              <a:path w="7085181" h="1244248">
                <a:moveTo>
                  <a:pt x="333395" y="0"/>
                </a:moveTo>
                <a:lnTo>
                  <a:pt x="7085181" y="0"/>
                </a:lnTo>
                <a:lnTo>
                  <a:pt x="6751786" y="1244248"/>
                </a:lnTo>
                <a:lnTo>
                  <a:pt x="0" y="124424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6" name="矩形 3"/>
          <p:cNvSpPr/>
          <p:nvPr/>
        </p:nvSpPr>
        <p:spPr>
          <a:xfrm>
            <a:off x="8304132" y="2824706"/>
            <a:ext cx="2934339" cy="1755453"/>
          </a:xfrm>
          <a:custGeom>
            <a:avLst/>
            <a:gdLst/>
            <a:ahLst/>
            <a:cxnLst/>
            <a:rect l="l" t="t" r="r" b="b"/>
            <a:pathLst>
              <a:path w="2660146" h="1656184">
                <a:moveTo>
                  <a:pt x="443774" y="0"/>
                </a:moveTo>
                <a:lnTo>
                  <a:pt x="2660146" y="0"/>
                </a:lnTo>
                <a:lnTo>
                  <a:pt x="2216373" y="1656184"/>
                </a:lnTo>
                <a:lnTo>
                  <a:pt x="0" y="1656184"/>
                </a:lnTo>
                <a:close/>
              </a:path>
            </a:pathLst>
          </a:custGeom>
          <a:blipFill dpi="0" rotWithShape="1">
            <a:blip r:embed="rId3" cstate="print">
              <a:extLst>
                <a:ext uri="{BEBA8EAE-BF5A-486C-A8C5-ECC9F3942E4B}">
                  <a14:imgProps xmlns:a14="http://schemas.microsoft.com/office/drawing/2010/main">
                    <a14:imgLayer r:embed="rId4">
                      <a14:imgEffect>
                        <a14:brightnessContrast bright="40000"/>
                      </a14:imgEffect>
                      <a14:imgEffect>
                        <a14:saturation sat="0"/>
                      </a14:imgEffect>
                    </a14:imgLayer>
                  </a14:imgProps>
                </a:ext>
                <a:ext uri="{28A0092B-C50C-407E-A947-70E740481C1C}">
                  <a14:useLocalDpi xmlns:a14="http://schemas.microsoft.com/office/drawing/2010/main" val="0"/>
                </a:ext>
              </a:extLst>
            </a:blip>
            <a:srcRect/>
            <a:stretch>
              <a:fillRect l="-109" r="-1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7" name="矩形 21"/>
          <p:cNvSpPr/>
          <p:nvPr/>
        </p:nvSpPr>
        <p:spPr>
          <a:xfrm>
            <a:off x="3422983" y="4580161"/>
            <a:ext cx="7815488" cy="1318827"/>
          </a:xfrm>
          <a:custGeom>
            <a:avLst/>
            <a:gdLst/>
            <a:ahLst/>
            <a:cxnLst/>
            <a:rect l="l" t="t" r="r" b="b"/>
            <a:pathLst>
              <a:path w="7085181" h="1244248">
                <a:moveTo>
                  <a:pt x="333395" y="0"/>
                </a:moveTo>
                <a:lnTo>
                  <a:pt x="7085181" y="0"/>
                </a:lnTo>
                <a:lnTo>
                  <a:pt x="6751786" y="1244248"/>
                </a:lnTo>
                <a:lnTo>
                  <a:pt x="0" y="12442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8" name="矩形 3"/>
          <p:cNvSpPr/>
          <p:nvPr/>
        </p:nvSpPr>
        <p:spPr>
          <a:xfrm>
            <a:off x="1082360" y="4361846"/>
            <a:ext cx="2934339" cy="1755453"/>
          </a:xfrm>
          <a:custGeom>
            <a:avLst/>
            <a:gdLst/>
            <a:ahLst/>
            <a:cxnLst/>
            <a:rect l="l" t="t" r="r" b="b"/>
            <a:pathLst>
              <a:path w="2660146" h="1656184">
                <a:moveTo>
                  <a:pt x="443774" y="0"/>
                </a:moveTo>
                <a:lnTo>
                  <a:pt x="2660146" y="0"/>
                </a:lnTo>
                <a:lnTo>
                  <a:pt x="2216373" y="1656184"/>
                </a:lnTo>
                <a:lnTo>
                  <a:pt x="0" y="1656184"/>
                </a:lnTo>
                <a:close/>
              </a:path>
            </a:pathLst>
          </a:custGeom>
          <a:blipFill dpi="0" rotWithShape="1">
            <a:blip r:embed="rId3" cstate="print">
              <a:extLst>
                <a:ext uri="{BEBA8EAE-BF5A-486C-A8C5-ECC9F3942E4B}">
                  <a14:imgProps xmlns:a14="http://schemas.microsoft.com/office/drawing/2010/main">
                    <a14:imgLayer r:embed="rId4">
                      <a14:imgEffect>
                        <a14:brightnessContrast bright="40000"/>
                      </a14:imgEffect>
                      <a14:imgEffect>
                        <a14:saturation sat="0"/>
                      </a14:imgEffect>
                    </a14:imgLayer>
                  </a14:imgProps>
                </a:ext>
                <a:ext uri="{28A0092B-C50C-407E-A947-70E740481C1C}">
                  <a14:useLocalDpi xmlns:a14="http://schemas.microsoft.com/office/drawing/2010/main" val="0"/>
                </a:ext>
              </a:extLst>
            </a:blip>
            <a:srcRect/>
            <a:stretch>
              <a:fillRect l="-109" r="-1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2" name="TextBox 71"/>
          <p:cNvSpPr txBox="1"/>
          <p:nvPr/>
        </p:nvSpPr>
        <p:spPr>
          <a:xfrm>
            <a:off x="4546417" y="1780572"/>
            <a:ext cx="5568619" cy="745973"/>
          </a:xfrm>
          <a:prstGeom prst="rect">
            <a:avLst/>
          </a:prstGeom>
          <a:noFill/>
        </p:spPr>
        <p:txBody>
          <a:bodyPr wrap="square" lIns="0" tIns="0" rIns="0" bIns="0" rtlCol="0">
            <a:spAutoFit/>
          </a:bodyPr>
          <a:lstStyle/>
          <a:p>
            <a:pPr algn="just">
              <a:lnSpc>
                <a:spcPts val="2000"/>
              </a:lnSpc>
            </a:pPr>
            <a:r>
              <a:rPr lang="zh-CN" altLang="en-US" sz="1867" b="1" dirty="0">
                <a:solidFill>
                  <a:schemeClr val="bg1"/>
                </a:solidFill>
                <a:latin typeface="微软雅黑" panose="020B0503020204020204" pitchFamily="34" charset="-122"/>
                <a:ea typeface="微软雅黑" panose="020B0503020204020204" pitchFamily="34" charset="-122"/>
              </a:rPr>
              <a:t>全渠道统一管理</a:t>
            </a:r>
          </a:p>
          <a:p>
            <a:pPr algn="just">
              <a:lnSpc>
                <a:spcPts val="2000"/>
              </a:lnSpc>
            </a:pPr>
            <a:r>
              <a:rPr lang="zh-CN" altLang="en-US" sz="1333" dirty="0">
                <a:solidFill>
                  <a:schemeClr val="bg1"/>
                </a:solidFill>
                <a:latin typeface="微软雅黑" panose="020B0503020204020204" pitchFamily="34" charset="-122"/>
                <a:ea typeface="微软雅黑" panose="020B0503020204020204" pitchFamily="34" charset="-122"/>
              </a:rPr>
              <a:t>全渠道涵盖了实体渠道（自营店、加盟店）、电商渠道（自建</a:t>
            </a:r>
            <a:r>
              <a:rPr lang="en-US" altLang="zh-CN" sz="1333" dirty="0">
                <a:solidFill>
                  <a:schemeClr val="bg1"/>
                </a:solidFill>
                <a:latin typeface="微软雅黑" panose="020B0503020204020204" pitchFamily="34" charset="-122"/>
                <a:ea typeface="微软雅黑" panose="020B0503020204020204" pitchFamily="34" charset="-122"/>
              </a:rPr>
              <a:t>B2C</a:t>
            </a:r>
            <a:r>
              <a:rPr lang="zh-CN" altLang="en-US" sz="1333" dirty="0">
                <a:solidFill>
                  <a:schemeClr val="bg1"/>
                </a:solidFill>
                <a:latin typeface="微软雅黑" panose="020B0503020204020204" pitchFamily="34" charset="-122"/>
                <a:ea typeface="微软雅黑" panose="020B0503020204020204" pitchFamily="34" charset="-122"/>
              </a:rPr>
              <a:t>商城、进驻知名电商平台）以及移动商务渠道（官方手机商城、</a:t>
            </a:r>
            <a:r>
              <a:rPr lang="en-US" altLang="zh-CN" sz="1333" dirty="0">
                <a:solidFill>
                  <a:schemeClr val="bg1"/>
                </a:solidFill>
                <a:latin typeface="微软雅黑" panose="020B0503020204020204" pitchFamily="34" charset="-122"/>
                <a:ea typeface="微软雅黑" panose="020B0503020204020204" pitchFamily="34" charset="-122"/>
              </a:rPr>
              <a:t>APP</a:t>
            </a:r>
            <a:r>
              <a:rPr lang="zh-CN" altLang="en-US" sz="1333" dirty="0">
                <a:solidFill>
                  <a:schemeClr val="bg1"/>
                </a:solidFill>
                <a:latin typeface="微软雅黑" panose="020B0503020204020204" pitchFamily="34" charset="-122"/>
                <a:ea typeface="微软雅黑" panose="020B0503020204020204" pitchFamily="34" charset="-122"/>
              </a:rPr>
              <a:t>、微商城）</a:t>
            </a:r>
            <a:endParaRPr lang="en-US" altLang="zh-CN" sz="1333" dirty="0">
              <a:solidFill>
                <a:schemeClr val="bg1"/>
              </a:solidFill>
              <a:latin typeface="微软雅黑" panose="020B0503020204020204" pitchFamily="34" charset="-122"/>
              <a:ea typeface="微软雅黑" panose="020B0503020204020204" pitchFamily="34" charset="-122"/>
            </a:endParaRPr>
          </a:p>
        </p:txBody>
      </p:sp>
      <p:sp>
        <p:nvSpPr>
          <p:cNvPr id="73" name="TextBox 72"/>
          <p:cNvSpPr txBox="1"/>
          <p:nvPr/>
        </p:nvSpPr>
        <p:spPr>
          <a:xfrm>
            <a:off x="2356155" y="3317713"/>
            <a:ext cx="5568619" cy="745973"/>
          </a:xfrm>
          <a:prstGeom prst="rect">
            <a:avLst/>
          </a:prstGeom>
          <a:noFill/>
        </p:spPr>
        <p:txBody>
          <a:bodyPr wrap="square" lIns="0" tIns="0" rIns="0" bIns="0" rtlCol="0">
            <a:spAutoFit/>
          </a:bodyPr>
          <a:lstStyle/>
          <a:p>
            <a:pPr algn="just">
              <a:lnSpc>
                <a:spcPts val="2000"/>
              </a:lnSpc>
            </a:pPr>
            <a:r>
              <a:rPr lang="zh-CN" altLang="en-US" sz="1867" b="1" dirty="0">
                <a:solidFill>
                  <a:schemeClr val="bg1"/>
                </a:solidFill>
                <a:latin typeface="微软雅黑" panose="020B0503020204020204" pitchFamily="34" charset="-122"/>
                <a:ea typeface="微软雅黑" panose="020B0503020204020204" pitchFamily="34" charset="-122"/>
              </a:rPr>
              <a:t>云</a:t>
            </a:r>
            <a:r>
              <a:rPr lang="en-US" altLang="zh-CN" sz="1867" b="1" dirty="0">
                <a:solidFill>
                  <a:schemeClr val="bg1"/>
                </a:solidFill>
                <a:latin typeface="微软雅黑" panose="020B0503020204020204" pitchFamily="34" charset="-122"/>
                <a:ea typeface="微软雅黑" panose="020B0503020204020204" pitchFamily="34" charset="-122"/>
              </a:rPr>
              <a:t>POS</a:t>
            </a:r>
          </a:p>
          <a:p>
            <a:pPr algn="just">
              <a:lnSpc>
                <a:spcPts val="2000"/>
              </a:lnSpc>
            </a:pPr>
            <a:r>
              <a:rPr lang="zh-CN" altLang="en-US" sz="1333" dirty="0">
                <a:solidFill>
                  <a:schemeClr val="bg1"/>
                </a:solidFill>
                <a:latin typeface="微软雅黑" panose="020B0503020204020204" pitchFamily="34" charset="-122"/>
                <a:ea typeface="微软雅黑" panose="020B0503020204020204" pitchFamily="34" charset="-122"/>
              </a:rPr>
              <a:t>云</a:t>
            </a:r>
            <a:r>
              <a:rPr lang="en-US" altLang="zh-CN" sz="1333" dirty="0">
                <a:solidFill>
                  <a:schemeClr val="bg1"/>
                </a:solidFill>
                <a:latin typeface="微软雅黑" panose="020B0503020204020204" pitchFamily="34" charset="-122"/>
                <a:ea typeface="微软雅黑" panose="020B0503020204020204" pitchFamily="34" charset="-122"/>
              </a:rPr>
              <a:t>POS</a:t>
            </a:r>
            <a:r>
              <a:rPr lang="zh-CN" altLang="en-US" sz="1333" dirty="0">
                <a:solidFill>
                  <a:schemeClr val="bg1"/>
                </a:solidFill>
                <a:latin typeface="微软雅黑" panose="020B0503020204020204" pitchFamily="34" charset="-122"/>
                <a:ea typeface="微软雅黑" panose="020B0503020204020204" pitchFamily="34" charset="-122"/>
              </a:rPr>
              <a:t>支持手持设备，扫描枪，无需部署，快速安装，快速为线下零售业拓展门店，实现数据的统一管理。</a:t>
            </a:r>
            <a:endParaRPr lang="en-US" altLang="zh-CN" sz="1333" dirty="0">
              <a:solidFill>
                <a:schemeClr val="bg1"/>
              </a:solidFill>
              <a:latin typeface="微软雅黑" panose="020B0503020204020204" pitchFamily="34" charset="-122"/>
              <a:ea typeface="微软雅黑" panose="020B0503020204020204" pitchFamily="34" charset="-122"/>
            </a:endParaRPr>
          </a:p>
        </p:txBody>
      </p:sp>
      <p:sp>
        <p:nvSpPr>
          <p:cNvPr id="74" name="TextBox 73"/>
          <p:cNvSpPr txBox="1"/>
          <p:nvPr/>
        </p:nvSpPr>
        <p:spPr>
          <a:xfrm>
            <a:off x="4660411" y="4866567"/>
            <a:ext cx="5568619" cy="745973"/>
          </a:xfrm>
          <a:prstGeom prst="rect">
            <a:avLst/>
          </a:prstGeom>
          <a:noFill/>
        </p:spPr>
        <p:txBody>
          <a:bodyPr wrap="square" lIns="0" tIns="0" rIns="0" bIns="0" rtlCol="0">
            <a:spAutoFit/>
          </a:bodyPr>
          <a:lstStyle/>
          <a:p>
            <a:pPr algn="just">
              <a:lnSpc>
                <a:spcPts val="2000"/>
              </a:lnSpc>
            </a:pPr>
            <a:r>
              <a:rPr lang="zh-CN" altLang="en-US" sz="1867" b="1" dirty="0">
                <a:solidFill>
                  <a:schemeClr val="bg1"/>
                </a:solidFill>
                <a:latin typeface="微软雅黑" panose="020B0503020204020204" pitchFamily="34" charset="-122"/>
                <a:ea typeface="微软雅黑" panose="020B0503020204020204" pitchFamily="34" charset="-122"/>
              </a:rPr>
              <a:t>数据分析</a:t>
            </a:r>
          </a:p>
          <a:p>
            <a:pPr algn="just">
              <a:lnSpc>
                <a:spcPts val="2000"/>
              </a:lnSpc>
            </a:pPr>
            <a:r>
              <a:rPr lang="zh-CN" altLang="en-US" sz="1333" dirty="0">
                <a:solidFill>
                  <a:schemeClr val="bg1"/>
                </a:solidFill>
                <a:latin typeface="微软雅黑" panose="020B0503020204020204" pitchFamily="34" charset="-122"/>
                <a:ea typeface="微软雅黑" panose="020B0503020204020204" pitchFamily="34" charset="-122"/>
              </a:rPr>
              <a:t>以云计算技术为底层技术支撑，全面分析全渠道数据，掌握公司经营动向，把握企业发展方向</a:t>
            </a:r>
            <a:endParaRPr lang="en-US" altLang="zh-CN" sz="1333" dirty="0">
              <a:solidFill>
                <a:schemeClr val="bg1"/>
              </a:solidFill>
              <a:latin typeface="微软雅黑" panose="020B0503020204020204" pitchFamily="34" charset="-122"/>
              <a:ea typeface="微软雅黑" panose="020B0503020204020204" pitchFamily="34" charset="-122"/>
            </a:endParaRPr>
          </a:p>
        </p:txBody>
      </p:sp>
      <p:sp>
        <p:nvSpPr>
          <p:cNvPr id="12" name="KSO_Shape"/>
          <p:cNvSpPr/>
          <p:nvPr/>
        </p:nvSpPr>
        <p:spPr bwMode="auto">
          <a:xfrm>
            <a:off x="341859" y="190500"/>
            <a:ext cx="391872" cy="387955"/>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2400">
              <a:solidFill>
                <a:srgbClr val="FFFFFF"/>
              </a:solidFill>
              <a:ea typeface="宋体" panose="02010600030101010101" pitchFamily="2" charset="-122"/>
            </a:endParaRPr>
          </a:p>
        </p:txBody>
      </p:sp>
    </p:spTree>
    <p:extLst>
      <p:ext uri="{BB962C8B-B14F-4D97-AF65-F5344CB8AC3E}">
        <p14:creationId xmlns:p14="http://schemas.microsoft.com/office/powerpoint/2010/main" val="3993728470"/>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F3D5357-F268-4962-BEE9-D19D607B9499}" type="slidenum">
              <a:rPr lang="en-US" sz="1333"/>
              <a:pPr/>
              <a:t>12</a:t>
            </a:fld>
            <a:endParaRPr lang="en-US" sz="1333" dirty="0"/>
          </a:p>
        </p:txBody>
      </p:sp>
      <p:grpSp>
        <p:nvGrpSpPr>
          <p:cNvPr id="8" name="组合 7"/>
          <p:cNvGrpSpPr/>
          <p:nvPr/>
        </p:nvGrpSpPr>
        <p:grpSpPr>
          <a:xfrm>
            <a:off x="7946483" y="1136218"/>
            <a:ext cx="3321935" cy="4990855"/>
            <a:chOff x="6389225" y="1106412"/>
            <a:chExt cx="3321934" cy="4990855"/>
          </a:xfrm>
        </p:grpSpPr>
        <p:sp>
          <p:nvSpPr>
            <p:cNvPr id="4" name="圆角矩形 3"/>
            <p:cNvSpPr/>
            <p:nvPr/>
          </p:nvSpPr>
          <p:spPr>
            <a:xfrm>
              <a:off x="6939022" y="1849719"/>
              <a:ext cx="2222340" cy="10730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6" name="圆角矩形 5"/>
            <p:cNvSpPr/>
            <p:nvPr/>
          </p:nvSpPr>
          <p:spPr>
            <a:xfrm>
              <a:off x="6658275" y="3724794"/>
              <a:ext cx="2771334" cy="2167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5" name="矩形 4"/>
            <p:cNvSpPr/>
            <p:nvPr/>
          </p:nvSpPr>
          <p:spPr>
            <a:xfrm>
              <a:off x="6389225" y="1643605"/>
              <a:ext cx="3321934" cy="4453662"/>
            </a:xfrm>
            <a:prstGeom prst="rect">
              <a:avLst/>
            </a:prstGeom>
            <a:noFill/>
            <a:ln w="19050" cmpd="sng">
              <a:solidFill>
                <a:schemeClr val="accent1">
                  <a:shade val="5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 name="TextBox 6"/>
            <p:cNvSpPr txBox="1"/>
            <p:nvPr/>
          </p:nvSpPr>
          <p:spPr>
            <a:xfrm>
              <a:off x="7328359" y="1106412"/>
              <a:ext cx="1318951" cy="420564"/>
            </a:xfrm>
            <a:prstGeom prst="rect">
              <a:avLst/>
            </a:prstGeom>
            <a:noFill/>
          </p:spPr>
          <p:txBody>
            <a:bodyPr wrap="none" rtlCol="0">
              <a:spAutoFit/>
            </a:bodyPr>
            <a:lstStyle/>
            <a:p>
              <a:r>
                <a:rPr lang="en-US" altLang="zh-CN" sz="2133" dirty="0">
                  <a:latin typeface="微软雅黑" pitchFamily="34" charset="-122"/>
                  <a:ea typeface="微软雅黑" pitchFamily="34" charset="-122"/>
                </a:rPr>
                <a:t>NetSuite</a:t>
              </a:r>
              <a:endParaRPr lang="zh-CN" altLang="en-US" sz="2133" dirty="0">
                <a:latin typeface="微软雅黑" pitchFamily="34" charset="-122"/>
                <a:ea typeface="微软雅黑" pitchFamily="34" charset="-122"/>
              </a:endParaRPr>
            </a:p>
          </p:txBody>
        </p:sp>
      </p:grpSp>
      <p:sp>
        <p:nvSpPr>
          <p:cNvPr id="11" name="圆角矩形 10"/>
          <p:cNvSpPr/>
          <p:nvPr/>
        </p:nvSpPr>
        <p:spPr>
          <a:xfrm>
            <a:off x="4178099" y="1879523"/>
            <a:ext cx="2110160" cy="18159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600" dirty="0">
              <a:solidFill>
                <a:schemeClr val="tx1"/>
              </a:solidFill>
            </a:endParaRPr>
          </a:p>
        </p:txBody>
      </p:sp>
      <p:sp>
        <p:nvSpPr>
          <p:cNvPr id="13" name="矩形 12"/>
          <p:cNvSpPr/>
          <p:nvPr/>
        </p:nvSpPr>
        <p:spPr>
          <a:xfrm>
            <a:off x="3826412" y="1674282"/>
            <a:ext cx="2869811" cy="4452791"/>
          </a:xfrm>
          <a:prstGeom prst="rect">
            <a:avLst/>
          </a:prstGeom>
          <a:noFill/>
          <a:ln w="19050" cmpd="sng">
            <a:solidFill>
              <a:schemeClr val="accent1">
                <a:shade val="5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600"/>
          </a:p>
        </p:txBody>
      </p:sp>
      <p:sp>
        <p:nvSpPr>
          <p:cNvPr id="14" name="TextBox 13"/>
          <p:cNvSpPr txBox="1"/>
          <p:nvPr/>
        </p:nvSpPr>
        <p:spPr>
          <a:xfrm>
            <a:off x="4718611" y="1136993"/>
            <a:ext cx="1182696" cy="420564"/>
          </a:xfrm>
          <a:prstGeom prst="rect">
            <a:avLst/>
          </a:prstGeom>
          <a:noFill/>
        </p:spPr>
        <p:txBody>
          <a:bodyPr wrap="none" lIns="91440" tIns="45720" rIns="91440" bIns="45720" rtlCol="0">
            <a:spAutoFit/>
          </a:bodyPr>
          <a:lstStyle/>
          <a:p>
            <a:r>
              <a:rPr lang="en-US" altLang="zh-CN" sz="2133" dirty="0" err="1">
                <a:latin typeface="微软雅黑" pitchFamily="34" charset="-122"/>
                <a:ea typeface="微软雅黑" pitchFamily="34" charset="-122"/>
              </a:rPr>
              <a:t>Orderin</a:t>
            </a:r>
            <a:endParaRPr lang="zh-CN" altLang="en-US" sz="2133" dirty="0">
              <a:latin typeface="微软雅黑" pitchFamily="34" charset="-122"/>
              <a:ea typeface="微软雅黑" pitchFamily="34" charset="-122"/>
            </a:endParaRPr>
          </a:p>
        </p:txBody>
      </p:sp>
      <p:sp>
        <p:nvSpPr>
          <p:cNvPr id="9" name="圆角矩形 8"/>
          <p:cNvSpPr/>
          <p:nvPr/>
        </p:nvSpPr>
        <p:spPr>
          <a:xfrm>
            <a:off x="4709541" y="2276553"/>
            <a:ext cx="1204028"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1600" dirty="0"/>
              <a:t>基础物料</a:t>
            </a:r>
          </a:p>
        </p:txBody>
      </p:sp>
      <p:sp>
        <p:nvSpPr>
          <p:cNvPr id="16" name="圆角矩形 15"/>
          <p:cNvSpPr/>
          <p:nvPr/>
        </p:nvSpPr>
        <p:spPr>
          <a:xfrm>
            <a:off x="4715799" y="3086287"/>
            <a:ext cx="1204028"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1600" dirty="0"/>
              <a:t>销售商品</a:t>
            </a:r>
          </a:p>
        </p:txBody>
      </p:sp>
      <p:cxnSp>
        <p:nvCxnSpPr>
          <p:cNvPr id="17" name="直接箭头连接符 16"/>
          <p:cNvCxnSpPr>
            <a:stCxn id="9" idx="2"/>
            <a:endCxn id="16" idx="0"/>
          </p:cNvCxnSpPr>
          <p:nvPr/>
        </p:nvCxnSpPr>
        <p:spPr>
          <a:xfrm>
            <a:off x="5311553" y="2733754"/>
            <a:ext cx="6259" cy="352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283476" y="2719508"/>
            <a:ext cx="714741" cy="297454"/>
          </a:xfrm>
          <a:prstGeom prst="rect">
            <a:avLst/>
          </a:prstGeom>
          <a:noFill/>
        </p:spPr>
        <p:txBody>
          <a:bodyPr wrap="square" lIns="91440" tIns="45720" rIns="91440" bIns="45720" rtlCol="0">
            <a:spAutoFit/>
          </a:bodyPr>
          <a:lstStyle/>
          <a:p>
            <a:r>
              <a:rPr lang="zh-CN" altLang="en-US" sz="1333" dirty="0"/>
              <a:t>组合</a:t>
            </a:r>
          </a:p>
        </p:txBody>
      </p:sp>
      <p:sp>
        <p:nvSpPr>
          <p:cNvPr id="21" name="矩形 20"/>
          <p:cNvSpPr/>
          <p:nvPr/>
        </p:nvSpPr>
        <p:spPr>
          <a:xfrm>
            <a:off x="1012855" y="1657110"/>
            <a:ext cx="1469005" cy="4452791"/>
          </a:xfrm>
          <a:prstGeom prst="rect">
            <a:avLst/>
          </a:prstGeom>
          <a:noFill/>
          <a:ln w="19050" cmpd="sng">
            <a:solidFill>
              <a:schemeClr val="accent1">
                <a:shade val="5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600"/>
          </a:p>
        </p:txBody>
      </p:sp>
      <p:sp>
        <p:nvSpPr>
          <p:cNvPr id="22" name="TextBox 21"/>
          <p:cNvSpPr txBox="1"/>
          <p:nvPr/>
        </p:nvSpPr>
        <p:spPr>
          <a:xfrm>
            <a:off x="1299957" y="1177695"/>
            <a:ext cx="595035" cy="338554"/>
          </a:xfrm>
          <a:prstGeom prst="rect">
            <a:avLst/>
          </a:prstGeom>
          <a:noFill/>
        </p:spPr>
        <p:txBody>
          <a:bodyPr wrap="none" lIns="91440" tIns="45720" rIns="91440" bIns="45720" rtlCol="0">
            <a:spAutoFit/>
          </a:bodyPr>
          <a:lstStyle/>
          <a:p>
            <a:r>
              <a:rPr lang="zh-CN" altLang="en-US" sz="1600" dirty="0">
                <a:latin typeface="微软雅黑" pitchFamily="34" charset="-122"/>
                <a:ea typeface="微软雅黑" pitchFamily="34" charset="-122"/>
              </a:rPr>
              <a:t>网店</a:t>
            </a:r>
          </a:p>
        </p:txBody>
      </p:sp>
      <p:cxnSp>
        <p:nvCxnSpPr>
          <p:cNvPr id="27" name="直接箭头连接符 26"/>
          <p:cNvCxnSpPr>
            <a:stCxn id="9" idx="3"/>
            <a:endCxn id="85" idx="1"/>
          </p:cNvCxnSpPr>
          <p:nvPr/>
        </p:nvCxnSpPr>
        <p:spPr>
          <a:xfrm>
            <a:off x="5913569" y="2505153"/>
            <a:ext cx="3091867"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40935" y="2182402"/>
            <a:ext cx="595035" cy="338554"/>
          </a:xfrm>
          <a:prstGeom prst="rect">
            <a:avLst/>
          </a:prstGeom>
          <a:noFill/>
        </p:spPr>
        <p:txBody>
          <a:bodyPr wrap="none" lIns="91440" tIns="45720" rIns="91440" bIns="45720" rtlCol="0">
            <a:spAutoFit/>
          </a:bodyPr>
          <a:lstStyle/>
          <a:p>
            <a:r>
              <a:rPr lang="zh-CN" altLang="en-US" sz="1600" dirty="0"/>
              <a:t>同步</a:t>
            </a:r>
          </a:p>
        </p:txBody>
      </p:sp>
      <p:cxnSp>
        <p:nvCxnSpPr>
          <p:cNvPr id="31" name="直接箭头连接符 30"/>
          <p:cNvCxnSpPr>
            <a:stCxn id="4" idx="2"/>
            <a:endCxn id="6" idx="0"/>
          </p:cNvCxnSpPr>
          <p:nvPr/>
        </p:nvCxnSpPr>
        <p:spPr>
          <a:xfrm flipH="1">
            <a:off x="9601200" y="2952553"/>
            <a:ext cx="6251" cy="80204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076" name="TextBox 3075"/>
          <p:cNvSpPr txBox="1"/>
          <p:nvPr/>
        </p:nvSpPr>
        <p:spPr>
          <a:xfrm>
            <a:off x="4803629" y="1891925"/>
            <a:ext cx="870751" cy="297454"/>
          </a:xfrm>
          <a:prstGeom prst="rect">
            <a:avLst/>
          </a:prstGeom>
          <a:noFill/>
        </p:spPr>
        <p:txBody>
          <a:bodyPr wrap="none" lIns="91440" tIns="45720" rIns="91440" bIns="45720" rtlCol="0">
            <a:spAutoFit/>
          </a:bodyPr>
          <a:lstStyle/>
          <a:p>
            <a:r>
              <a:rPr lang="zh-CN" altLang="en-US" sz="1333" dirty="0"/>
              <a:t>库存管理</a:t>
            </a:r>
          </a:p>
        </p:txBody>
      </p:sp>
      <p:grpSp>
        <p:nvGrpSpPr>
          <p:cNvPr id="3102" name="组合 3101"/>
          <p:cNvGrpSpPr/>
          <p:nvPr/>
        </p:nvGrpSpPr>
        <p:grpSpPr>
          <a:xfrm>
            <a:off x="1099241" y="1627702"/>
            <a:ext cx="1753345" cy="3782487"/>
            <a:chOff x="1950834" y="1340828"/>
            <a:chExt cx="1753345" cy="3782487"/>
          </a:xfrm>
        </p:grpSpPr>
        <p:pic>
          <p:nvPicPr>
            <p:cNvPr id="23" name="Picture 8" descr="“天猫 logo png”的图片搜索结果"/>
            <p:cNvPicPr>
              <a:picLocks noChangeAspect="1" noChangeArrowheads="1"/>
            </p:cNvPicPr>
            <p:nvPr/>
          </p:nvPicPr>
          <p:blipFill>
            <a:blip r:embed="rId3"/>
            <a:srcRect/>
            <a:stretch>
              <a:fillRect/>
            </a:stretch>
          </p:blipFill>
          <p:spPr bwMode="auto">
            <a:xfrm>
              <a:off x="2065554" y="2764206"/>
              <a:ext cx="1178767" cy="644417"/>
            </a:xfrm>
            <a:prstGeom prst="rect">
              <a:avLst/>
            </a:prstGeom>
            <a:noFill/>
          </p:spPr>
        </p:pic>
        <p:pic>
          <p:nvPicPr>
            <p:cNvPr id="24" name="Picture 10" descr="“ebay logo png”的图片搜索结果"/>
            <p:cNvPicPr>
              <a:picLocks noChangeAspect="1" noChangeArrowheads="1"/>
            </p:cNvPicPr>
            <p:nvPr/>
          </p:nvPicPr>
          <p:blipFill>
            <a:blip r:embed="rId4" cstate="print"/>
            <a:srcRect/>
            <a:stretch>
              <a:fillRect/>
            </a:stretch>
          </p:blipFill>
          <p:spPr bwMode="auto">
            <a:xfrm>
              <a:off x="2180276" y="3858494"/>
              <a:ext cx="949325" cy="415330"/>
            </a:xfrm>
            <a:prstGeom prst="rect">
              <a:avLst/>
            </a:prstGeom>
            <a:noFill/>
          </p:spPr>
        </p:pic>
        <p:pic>
          <p:nvPicPr>
            <p:cNvPr id="25" name="Picture 16" descr="“amazon logo png”的图片搜索结果"/>
            <p:cNvPicPr>
              <a:picLocks noChangeAspect="1" noChangeArrowheads="1"/>
            </p:cNvPicPr>
            <p:nvPr/>
          </p:nvPicPr>
          <p:blipFill>
            <a:blip r:embed="rId5" cstate="print"/>
            <a:srcRect/>
            <a:stretch>
              <a:fillRect/>
            </a:stretch>
          </p:blipFill>
          <p:spPr bwMode="auto">
            <a:xfrm>
              <a:off x="1950834" y="4597852"/>
              <a:ext cx="1350035" cy="525463"/>
            </a:xfrm>
            <a:prstGeom prst="rect">
              <a:avLst/>
            </a:prstGeom>
            <a:noFill/>
          </p:spPr>
        </p:pic>
        <p:pic>
          <p:nvPicPr>
            <p:cNvPr id="26" name="Picture 34" descr="“京东透明 logo png”的图片搜索结果"/>
            <p:cNvPicPr>
              <a:picLocks noChangeAspect="1" noChangeArrowheads="1"/>
            </p:cNvPicPr>
            <p:nvPr/>
          </p:nvPicPr>
          <p:blipFill>
            <a:blip r:embed="rId6" cstate="print"/>
            <a:srcRect/>
            <a:stretch>
              <a:fillRect/>
            </a:stretch>
          </p:blipFill>
          <p:spPr bwMode="auto">
            <a:xfrm>
              <a:off x="1950834" y="1340828"/>
              <a:ext cx="1350035" cy="1687185"/>
            </a:xfrm>
            <a:prstGeom prst="rect">
              <a:avLst/>
            </a:prstGeom>
            <a:noFill/>
          </p:spPr>
        </p:pic>
        <p:sp>
          <p:nvSpPr>
            <p:cNvPr id="3100" name="右大括号 3099"/>
            <p:cNvSpPr/>
            <p:nvPr/>
          </p:nvSpPr>
          <p:spPr>
            <a:xfrm>
              <a:off x="3244321" y="2046731"/>
              <a:ext cx="459858" cy="2982990"/>
            </a:xfrm>
            <a:prstGeom prst="rightBrace">
              <a:avLst>
                <a:gd name="adj1" fmla="val 8333"/>
                <a:gd name="adj2" fmla="val 63969"/>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grpSp>
      <p:sp>
        <p:nvSpPr>
          <p:cNvPr id="3101" name="圆角矩形 3100"/>
          <p:cNvSpPr/>
          <p:nvPr/>
        </p:nvSpPr>
        <p:spPr>
          <a:xfrm>
            <a:off x="4722487" y="3998658"/>
            <a:ext cx="1226443" cy="354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1600" dirty="0"/>
              <a:t>销售订单</a:t>
            </a:r>
          </a:p>
        </p:txBody>
      </p:sp>
      <p:sp>
        <p:nvSpPr>
          <p:cNvPr id="82" name="圆角矩形 81"/>
          <p:cNvSpPr/>
          <p:nvPr/>
        </p:nvSpPr>
        <p:spPr>
          <a:xfrm>
            <a:off x="4715799" y="4768250"/>
            <a:ext cx="1239820" cy="354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1600" dirty="0"/>
              <a:t>发货单</a:t>
            </a:r>
          </a:p>
        </p:txBody>
      </p:sp>
      <p:sp>
        <p:nvSpPr>
          <p:cNvPr id="83" name="圆角矩形 82"/>
          <p:cNvSpPr/>
          <p:nvPr/>
        </p:nvSpPr>
        <p:spPr>
          <a:xfrm>
            <a:off x="4722487" y="5510566"/>
            <a:ext cx="1226443" cy="354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1600" dirty="0"/>
              <a:t>物流单</a:t>
            </a:r>
          </a:p>
        </p:txBody>
      </p:sp>
      <p:sp>
        <p:nvSpPr>
          <p:cNvPr id="84" name="TextBox 83"/>
          <p:cNvSpPr txBox="1"/>
          <p:nvPr/>
        </p:nvSpPr>
        <p:spPr>
          <a:xfrm>
            <a:off x="9104750" y="1891925"/>
            <a:ext cx="870751" cy="297454"/>
          </a:xfrm>
          <a:prstGeom prst="rect">
            <a:avLst/>
          </a:prstGeom>
          <a:noFill/>
        </p:spPr>
        <p:txBody>
          <a:bodyPr wrap="none" lIns="91440" tIns="45720" rIns="91440" bIns="45720" rtlCol="0">
            <a:spAutoFit/>
          </a:bodyPr>
          <a:lstStyle/>
          <a:p>
            <a:r>
              <a:rPr lang="zh-CN" altLang="en-US" sz="1333" dirty="0"/>
              <a:t>库存管理</a:t>
            </a:r>
          </a:p>
        </p:txBody>
      </p:sp>
      <p:sp>
        <p:nvSpPr>
          <p:cNvPr id="85" name="圆角矩形 84"/>
          <p:cNvSpPr/>
          <p:nvPr/>
        </p:nvSpPr>
        <p:spPr>
          <a:xfrm>
            <a:off x="9005435" y="2276553"/>
            <a:ext cx="1204028"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1600" dirty="0"/>
              <a:t>基础物料</a:t>
            </a:r>
          </a:p>
        </p:txBody>
      </p:sp>
      <p:sp>
        <p:nvSpPr>
          <p:cNvPr id="89" name="TextBox 88"/>
          <p:cNvSpPr txBox="1"/>
          <p:nvPr/>
        </p:nvSpPr>
        <p:spPr>
          <a:xfrm>
            <a:off x="9104747" y="3762508"/>
            <a:ext cx="870751" cy="297454"/>
          </a:xfrm>
          <a:prstGeom prst="rect">
            <a:avLst/>
          </a:prstGeom>
          <a:noFill/>
        </p:spPr>
        <p:txBody>
          <a:bodyPr wrap="none" lIns="91440" tIns="45720" rIns="91440" bIns="45720" rtlCol="0">
            <a:spAutoFit/>
          </a:bodyPr>
          <a:lstStyle/>
          <a:p>
            <a:r>
              <a:rPr lang="zh-CN" altLang="en-US" sz="1333" dirty="0"/>
              <a:t>财务管理</a:t>
            </a:r>
          </a:p>
        </p:txBody>
      </p:sp>
      <p:sp>
        <p:nvSpPr>
          <p:cNvPr id="95" name="圆角矩形 94"/>
          <p:cNvSpPr/>
          <p:nvPr/>
        </p:nvSpPr>
        <p:spPr>
          <a:xfrm>
            <a:off x="9019428" y="4175846"/>
            <a:ext cx="1226443" cy="354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1600" dirty="0"/>
              <a:t>发票</a:t>
            </a:r>
          </a:p>
        </p:txBody>
      </p:sp>
      <p:cxnSp>
        <p:nvCxnSpPr>
          <p:cNvPr id="96" name="直接箭头连接符 95"/>
          <p:cNvCxnSpPr>
            <a:endCxn id="82" idx="0"/>
          </p:cNvCxnSpPr>
          <p:nvPr/>
        </p:nvCxnSpPr>
        <p:spPr>
          <a:xfrm>
            <a:off x="5335708" y="4353032"/>
            <a:ext cx="0" cy="4152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82" idx="2"/>
            <a:endCxn id="83" idx="0"/>
          </p:cNvCxnSpPr>
          <p:nvPr/>
        </p:nvCxnSpPr>
        <p:spPr>
          <a:xfrm>
            <a:off x="5335708" y="5122624"/>
            <a:ext cx="0" cy="3879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endCxn id="95" idx="1"/>
          </p:cNvCxnSpPr>
          <p:nvPr/>
        </p:nvCxnSpPr>
        <p:spPr>
          <a:xfrm flipV="1">
            <a:off x="6288260" y="4353034"/>
            <a:ext cx="2731169" cy="13347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圆角矩形 107"/>
          <p:cNvSpPr/>
          <p:nvPr/>
        </p:nvSpPr>
        <p:spPr>
          <a:xfrm>
            <a:off x="8813774" y="4979017"/>
            <a:ext cx="762604" cy="354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1600" dirty="0"/>
              <a:t>应收</a:t>
            </a:r>
          </a:p>
        </p:txBody>
      </p:sp>
      <p:sp>
        <p:nvSpPr>
          <p:cNvPr id="109" name="圆角矩形 108"/>
          <p:cNvSpPr/>
          <p:nvPr/>
        </p:nvSpPr>
        <p:spPr>
          <a:xfrm>
            <a:off x="9686114" y="4988710"/>
            <a:ext cx="762604" cy="354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1600" dirty="0"/>
              <a:t>应付</a:t>
            </a:r>
          </a:p>
        </p:txBody>
      </p:sp>
      <p:sp>
        <p:nvSpPr>
          <p:cNvPr id="112" name="圆角矩形 111"/>
          <p:cNvSpPr/>
          <p:nvPr/>
        </p:nvSpPr>
        <p:spPr>
          <a:xfrm>
            <a:off x="8813774" y="5442698"/>
            <a:ext cx="762607" cy="354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1600" dirty="0"/>
              <a:t>总账</a:t>
            </a:r>
          </a:p>
        </p:txBody>
      </p:sp>
      <p:sp>
        <p:nvSpPr>
          <p:cNvPr id="113" name="圆角矩形 112"/>
          <p:cNvSpPr/>
          <p:nvPr/>
        </p:nvSpPr>
        <p:spPr>
          <a:xfrm>
            <a:off x="9686114" y="5442698"/>
            <a:ext cx="762604" cy="354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1600" dirty="0"/>
              <a:t>报表</a:t>
            </a:r>
          </a:p>
        </p:txBody>
      </p:sp>
      <p:sp>
        <p:nvSpPr>
          <p:cNvPr id="72" name="左大括号 71"/>
          <p:cNvSpPr/>
          <p:nvPr/>
        </p:nvSpPr>
        <p:spPr>
          <a:xfrm>
            <a:off x="4178097" y="3086287"/>
            <a:ext cx="531443" cy="2836212"/>
          </a:xfrm>
          <a:prstGeom prst="leftBrace">
            <a:avLst>
              <a:gd name="adj1" fmla="val 8333"/>
              <a:gd name="adj2" fmla="val 40637"/>
            </a:avLst>
          </a:prstGeom>
        </p:spPr>
        <p:style>
          <a:lnRef idx="1">
            <a:schemeClr val="accent1"/>
          </a:lnRef>
          <a:fillRef idx="0">
            <a:schemeClr val="accent1"/>
          </a:fillRef>
          <a:effectRef idx="0">
            <a:schemeClr val="accent1"/>
          </a:effectRef>
          <a:fontRef idx="minor">
            <a:schemeClr val="tx1"/>
          </a:fontRef>
        </p:style>
        <p:txBody>
          <a:bodyPr lIns="91440" tIns="45720" rIns="91440" bIns="45720" rtlCol="0" anchor="ctr"/>
          <a:lstStyle/>
          <a:p>
            <a:pPr algn="ctr"/>
            <a:endParaRPr lang="zh-CN" altLang="en-US" sz="1600"/>
          </a:p>
        </p:txBody>
      </p:sp>
      <p:cxnSp>
        <p:nvCxnSpPr>
          <p:cNvPr id="119" name="直接箭头连接符 118"/>
          <p:cNvCxnSpPr>
            <a:stCxn id="3100" idx="1"/>
            <a:endCxn id="72" idx="1"/>
          </p:cNvCxnSpPr>
          <p:nvPr/>
        </p:nvCxnSpPr>
        <p:spPr>
          <a:xfrm flipV="1">
            <a:off x="2852586" y="4238838"/>
            <a:ext cx="1325513" cy="295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3041893" y="3882193"/>
            <a:ext cx="595035" cy="338554"/>
          </a:xfrm>
          <a:prstGeom prst="rect">
            <a:avLst/>
          </a:prstGeom>
          <a:noFill/>
        </p:spPr>
        <p:txBody>
          <a:bodyPr wrap="none" lIns="91440" tIns="45720" rIns="91440" bIns="45720" rtlCol="0">
            <a:spAutoFit/>
          </a:bodyPr>
          <a:lstStyle/>
          <a:p>
            <a:r>
              <a:rPr lang="zh-CN" altLang="en-US" sz="1600" dirty="0"/>
              <a:t>同步</a:t>
            </a:r>
          </a:p>
        </p:txBody>
      </p:sp>
      <p:sp>
        <p:nvSpPr>
          <p:cNvPr id="123" name="下箭头 122"/>
          <p:cNvSpPr/>
          <p:nvPr/>
        </p:nvSpPr>
        <p:spPr>
          <a:xfrm>
            <a:off x="9390333" y="4596883"/>
            <a:ext cx="484632" cy="2638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600"/>
          </a:p>
        </p:txBody>
      </p:sp>
      <p:sp>
        <p:nvSpPr>
          <p:cNvPr id="46" name="标题 1"/>
          <p:cNvSpPr txBox="1">
            <a:spLocks/>
          </p:cNvSpPr>
          <p:nvPr/>
        </p:nvSpPr>
        <p:spPr bwMode="auto">
          <a:xfrm>
            <a:off x="808012" y="6646"/>
            <a:ext cx="7407522" cy="527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ctr" anchorCtr="0" compatLnSpc="1"/>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a:lnSpc>
                <a:spcPct val="90000"/>
              </a:lnSpc>
            </a:pPr>
            <a:r>
              <a:rPr lang="en-US" altLang="zh-CN" sz="3200" b="1" dirty="0" err="1">
                <a:latin typeface="Microsoft YaHei" panose="020B0703020204020201" pitchFamily="34" charset="-122"/>
                <a:ea typeface="Microsoft YaHei" panose="020B0703020204020201" pitchFamily="34" charset="-122"/>
              </a:rPr>
              <a:t>Orderin</a:t>
            </a:r>
            <a:r>
              <a:rPr lang="zh-CN" altLang="en-US" sz="3200" b="1" dirty="0">
                <a:latin typeface="Microsoft YaHei" panose="020B0703020204020201" pitchFamily="34" charset="-122"/>
                <a:ea typeface="Microsoft YaHei" panose="020B0703020204020201" pitchFamily="34" charset="-122"/>
              </a:rPr>
              <a:t>与</a:t>
            </a:r>
            <a:r>
              <a:rPr lang="en-US" altLang="zh-CN" sz="3200" b="1" dirty="0">
                <a:latin typeface="Microsoft YaHei" panose="020B0703020204020201" pitchFamily="34" charset="-122"/>
                <a:ea typeface="Microsoft YaHei" panose="020B0703020204020201" pitchFamily="34" charset="-122"/>
              </a:rPr>
              <a:t>NetSuite</a:t>
            </a:r>
            <a:r>
              <a:rPr lang="zh-CN" altLang="en-US" sz="3200" b="1" dirty="0">
                <a:latin typeface="Microsoft YaHei" panose="020B0703020204020201" pitchFamily="34" charset="-122"/>
                <a:ea typeface="Microsoft YaHei" panose="020B0703020204020201" pitchFamily="34" charset="-122"/>
              </a:rPr>
              <a:t>协作方案示例</a:t>
            </a:r>
          </a:p>
        </p:txBody>
      </p:sp>
    </p:spTree>
    <p:extLst>
      <p:ext uri="{BB962C8B-B14F-4D97-AF65-F5344CB8AC3E}">
        <p14:creationId xmlns:p14="http://schemas.microsoft.com/office/powerpoint/2010/main" val="4136834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Microsoft YaHei" panose="020B0703020204020201" pitchFamily="34" charset="-122"/>
                <a:ea typeface="Microsoft YaHei" panose="020B0703020204020201" pitchFamily="34" charset="-122"/>
              </a:rPr>
              <a:t>雅耶项目计划</a:t>
            </a:r>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66694D62-92C5-482B-972A-C1D10D019574}" type="slidenum">
              <a:rPr lang="en-US" smtClean="0"/>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9F3D5357-F268-4962-BEE9-D19D607B9499}" type="slidenum">
              <a:rPr lang="en-US" smtClean="0"/>
              <a:t>14</a:t>
            </a:fld>
            <a:endParaRPr lang="en-US" dirty="0"/>
          </a:p>
        </p:txBody>
      </p:sp>
      <p:sp>
        <p:nvSpPr>
          <p:cNvPr id="23" name="Title 1"/>
          <p:cNvSpPr>
            <a:spLocks noGrp="1"/>
          </p:cNvSpPr>
          <p:nvPr>
            <p:ph type="title"/>
          </p:nvPr>
        </p:nvSpPr>
        <p:spPr>
          <a:xfrm>
            <a:off x="838200" y="365126"/>
            <a:ext cx="7541525" cy="696420"/>
          </a:xfrm>
        </p:spPr>
        <p:txBody>
          <a:bodyPr>
            <a:normAutofit/>
          </a:bodyPr>
          <a:lstStyle/>
          <a:p>
            <a:r>
              <a:rPr lang="zh-CN" altLang="en-US" sz="3200" b="1" dirty="0">
                <a:solidFill>
                  <a:schemeClr val="tx1"/>
                </a:solidFill>
              </a:rPr>
              <a:t>项目</a:t>
            </a:r>
            <a:r>
              <a:rPr lang="ja-JP" altLang="en-US" sz="3200" b="1">
                <a:solidFill>
                  <a:schemeClr val="tx1"/>
                </a:solidFill>
              </a:rPr>
              <a:t>目标</a:t>
            </a:r>
            <a:endParaRPr lang="en-US" sz="3200" b="1" dirty="0">
              <a:solidFill>
                <a:schemeClr val="tx1"/>
              </a:solidFill>
            </a:endParaRPr>
          </a:p>
        </p:txBody>
      </p:sp>
      <p:grpSp>
        <p:nvGrpSpPr>
          <p:cNvPr id="6" name="Group 5"/>
          <p:cNvGrpSpPr/>
          <p:nvPr/>
        </p:nvGrpSpPr>
        <p:grpSpPr>
          <a:xfrm>
            <a:off x="4409141" y="1049976"/>
            <a:ext cx="6714687" cy="5422402"/>
            <a:chOff x="2147049" y="1073991"/>
            <a:chExt cx="6714687" cy="5422402"/>
          </a:xfrm>
        </p:grpSpPr>
        <p:grpSp>
          <p:nvGrpSpPr>
            <p:cNvPr id="7" name="Group 6"/>
            <p:cNvGrpSpPr/>
            <p:nvPr/>
          </p:nvGrpSpPr>
          <p:grpSpPr>
            <a:xfrm>
              <a:off x="3449154" y="2245916"/>
              <a:ext cx="4123355" cy="3782872"/>
              <a:chOff x="2702129" y="2197709"/>
              <a:chExt cx="3956002" cy="3629338"/>
            </a:xfrm>
          </p:grpSpPr>
          <p:grpSp>
            <p:nvGrpSpPr>
              <p:cNvPr id="63" name="Group 62"/>
              <p:cNvGrpSpPr/>
              <p:nvPr/>
            </p:nvGrpSpPr>
            <p:grpSpPr>
              <a:xfrm>
                <a:off x="2702129" y="2197709"/>
                <a:ext cx="3956002" cy="3629338"/>
                <a:chOff x="2287122" y="1130155"/>
                <a:chExt cx="4642256" cy="4258927"/>
              </a:xfrm>
            </p:grpSpPr>
            <p:grpSp>
              <p:nvGrpSpPr>
                <p:cNvPr id="65" name="Group 64"/>
                <p:cNvGrpSpPr/>
                <p:nvPr/>
              </p:nvGrpSpPr>
              <p:grpSpPr>
                <a:xfrm>
                  <a:off x="3651992" y="1130155"/>
                  <a:ext cx="1906150" cy="2163534"/>
                  <a:chOff x="3651992" y="1130155"/>
                  <a:chExt cx="1906150" cy="2163534"/>
                </a:xfrm>
              </p:grpSpPr>
              <p:grpSp>
                <p:nvGrpSpPr>
                  <p:cNvPr id="94" name="Group 93"/>
                  <p:cNvGrpSpPr/>
                  <p:nvPr/>
                </p:nvGrpSpPr>
                <p:grpSpPr>
                  <a:xfrm>
                    <a:off x="3651992" y="1130155"/>
                    <a:ext cx="1906150" cy="2163534"/>
                    <a:chOff x="3651992" y="1130155"/>
                    <a:chExt cx="1906150" cy="2163534"/>
                  </a:xfrm>
                </p:grpSpPr>
                <p:sp>
                  <p:nvSpPr>
                    <p:cNvPr id="103" name="Donut 102"/>
                    <p:cNvSpPr/>
                    <p:nvPr/>
                  </p:nvSpPr>
                  <p:spPr>
                    <a:xfrm rot="14348436" flipH="1">
                      <a:off x="4040592" y="1516736"/>
                      <a:ext cx="1132116" cy="1132114"/>
                    </a:xfrm>
                    <a:prstGeom prst="donut">
                      <a:avLst>
                        <a:gd name="adj" fmla="val 6078"/>
                      </a:avLst>
                    </a:prstGeom>
                    <a:solidFill>
                      <a:srgbClr val="285E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4" name="Oval 103"/>
                    <p:cNvSpPr/>
                    <p:nvPr/>
                  </p:nvSpPr>
                  <p:spPr>
                    <a:xfrm rot="14348436" flipH="1">
                      <a:off x="4208109" y="1684251"/>
                      <a:ext cx="797082" cy="797083"/>
                    </a:xfrm>
                    <a:prstGeom prst="ellipse">
                      <a:avLst/>
                    </a:prstGeom>
                    <a:solidFill>
                      <a:srgbClr val="D9D9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5" name="Freeform 104"/>
                    <p:cNvSpPr/>
                    <p:nvPr/>
                  </p:nvSpPr>
                  <p:spPr>
                    <a:xfrm rot="14348436" flipH="1">
                      <a:off x="3655079" y="1127068"/>
                      <a:ext cx="1899975" cy="1906150"/>
                    </a:xfrm>
                    <a:custGeom>
                      <a:avLst/>
                      <a:gdLst>
                        <a:gd name="connsiteX0" fmla="*/ 698015 w 1391509"/>
                        <a:gd name="connsiteY0" fmla="*/ 0 h 1396030"/>
                        <a:gd name="connsiteX1" fmla="*/ 969714 w 1391509"/>
                        <a:gd name="connsiteY1" fmla="*/ 54853 h 1396030"/>
                        <a:gd name="connsiteX2" fmla="*/ 1052128 w 1391509"/>
                        <a:gd name="connsiteY2" fmla="*/ 99586 h 1396030"/>
                        <a:gd name="connsiteX3" fmla="*/ 926592 w 1391509"/>
                        <a:gd name="connsiteY3" fmla="*/ 274473 h 1396030"/>
                        <a:gd name="connsiteX4" fmla="*/ 886199 w 1391509"/>
                        <a:gd name="connsiteY4" fmla="*/ 252549 h 1396030"/>
                        <a:gd name="connsiteX5" fmla="*/ 698015 w 1391509"/>
                        <a:gd name="connsiteY5" fmla="*/ 214556 h 1396030"/>
                        <a:gd name="connsiteX6" fmla="*/ 214556 w 1391509"/>
                        <a:gd name="connsiteY6" fmla="*/ 698015 h 1396030"/>
                        <a:gd name="connsiteX7" fmla="*/ 698015 w 1391509"/>
                        <a:gd name="connsiteY7" fmla="*/ 1181474 h 1396030"/>
                        <a:gd name="connsiteX8" fmla="*/ 1171652 w 1391509"/>
                        <a:gd name="connsiteY8" fmla="*/ 795449 h 1396030"/>
                        <a:gd name="connsiteX9" fmla="*/ 1176953 w 1391509"/>
                        <a:gd name="connsiteY9" fmla="*/ 742867 h 1396030"/>
                        <a:gd name="connsiteX10" fmla="*/ 1391509 w 1391509"/>
                        <a:gd name="connsiteY10" fmla="*/ 742867 h 1396030"/>
                        <a:gd name="connsiteX11" fmla="*/ 1381849 w 1391509"/>
                        <a:gd name="connsiteY11" fmla="*/ 838689 h 1396030"/>
                        <a:gd name="connsiteX12" fmla="*/ 698015 w 1391509"/>
                        <a:gd name="connsiteY12" fmla="*/ 1396030 h 1396030"/>
                        <a:gd name="connsiteX13" fmla="*/ 0 w 1391509"/>
                        <a:gd name="connsiteY13" fmla="*/ 698015 h 1396030"/>
                        <a:gd name="connsiteX14" fmla="*/ 698015 w 1391509"/>
                        <a:gd name="connsiteY14" fmla="*/ 0 h 1396030"/>
                        <a:gd name="connsiteX0-1" fmla="*/ 698015 w 1391509"/>
                        <a:gd name="connsiteY0-2" fmla="*/ 0 h 1396030"/>
                        <a:gd name="connsiteX1-3" fmla="*/ 969714 w 1391509"/>
                        <a:gd name="connsiteY1-4" fmla="*/ 54853 h 1396030"/>
                        <a:gd name="connsiteX2-5" fmla="*/ 1052128 w 1391509"/>
                        <a:gd name="connsiteY2-6" fmla="*/ 99586 h 1396030"/>
                        <a:gd name="connsiteX3-7" fmla="*/ 932191 w 1391509"/>
                        <a:gd name="connsiteY3-8" fmla="*/ 265710 h 1396030"/>
                        <a:gd name="connsiteX4-9" fmla="*/ 886199 w 1391509"/>
                        <a:gd name="connsiteY4-10" fmla="*/ 252549 h 1396030"/>
                        <a:gd name="connsiteX5-11" fmla="*/ 698015 w 1391509"/>
                        <a:gd name="connsiteY5-12" fmla="*/ 214556 h 1396030"/>
                        <a:gd name="connsiteX6-13" fmla="*/ 214556 w 1391509"/>
                        <a:gd name="connsiteY6-14" fmla="*/ 698015 h 1396030"/>
                        <a:gd name="connsiteX7-15" fmla="*/ 698015 w 1391509"/>
                        <a:gd name="connsiteY7-16" fmla="*/ 1181474 h 1396030"/>
                        <a:gd name="connsiteX8-17" fmla="*/ 1171652 w 1391509"/>
                        <a:gd name="connsiteY8-18" fmla="*/ 795449 h 1396030"/>
                        <a:gd name="connsiteX9-19" fmla="*/ 1176953 w 1391509"/>
                        <a:gd name="connsiteY9-20" fmla="*/ 742867 h 1396030"/>
                        <a:gd name="connsiteX10-21" fmla="*/ 1391509 w 1391509"/>
                        <a:gd name="connsiteY10-22" fmla="*/ 742867 h 1396030"/>
                        <a:gd name="connsiteX11-23" fmla="*/ 1381849 w 1391509"/>
                        <a:gd name="connsiteY11-24" fmla="*/ 838689 h 1396030"/>
                        <a:gd name="connsiteX12-25" fmla="*/ 698015 w 1391509"/>
                        <a:gd name="connsiteY12-26" fmla="*/ 1396030 h 1396030"/>
                        <a:gd name="connsiteX13-27" fmla="*/ 0 w 1391509"/>
                        <a:gd name="connsiteY13-28" fmla="*/ 698015 h 1396030"/>
                        <a:gd name="connsiteX14-29" fmla="*/ 698015 w 1391509"/>
                        <a:gd name="connsiteY14-30" fmla="*/ 0 h 139603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391509" h="1396030">
                          <a:moveTo>
                            <a:pt x="698015" y="0"/>
                          </a:moveTo>
                          <a:cubicBezTo>
                            <a:pt x="794391" y="0"/>
                            <a:pt x="886204" y="19532"/>
                            <a:pt x="969714" y="54853"/>
                          </a:cubicBezTo>
                          <a:lnTo>
                            <a:pt x="1052128" y="99586"/>
                          </a:lnTo>
                          <a:lnTo>
                            <a:pt x="932191" y="265710"/>
                          </a:lnTo>
                          <a:cubicBezTo>
                            <a:pt x="918727" y="258402"/>
                            <a:pt x="899663" y="259857"/>
                            <a:pt x="886199" y="252549"/>
                          </a:cubicBezTo>
                          <a:cubicBezTo>
                            <a:pt x="828359" y="228084"/>
                            <a:pt x="764767" y="214556"/>
                            <a:pt x="698015" y="214556"/>
                          </a:cubicBezTo>
                          <a:cubicBezTo>
                            <a:pt x="431008" y="214556"/>
                            <a:pt x="214556" y="431008"/>
                            <a:pt x="214556" y="698015"/>
                          </a:cubicBezTo>
                          <a:cubicBezTo>
                            <a:pt x="214556" y="965022"/>
                            <a:pt x="431008" y="1181474"/>
                            <a:pt x="698015" y="1181474"/>
                          </a:cubicBezTo>
                          <a:cubicBezTo>
                            <a:pt x="931646" y="1181474"/>
                            <a:pt x="1126571" y="1015753"/>
                            <a:pt x="1171652" y="795449"/>
                          </a:cubicBezTo>
                          <a:lnTo>
                            <a:pt x="1176953" y="742867"/>
                          </a:lnTo>
                          <a:lnTo>
                            <a:pt x="1391509" y="742867"/>
                          </a:lnTo>
                          <a:lnTo>
                            <a:pt x="1381849" y="838689"/>
                          </a:lnTo>
                          <a:cubicBezTo>
                            <a:pt x="1316762" y="1156763"/>
                            <a:pt x="1035330" y="1396030"/>
                            <a:pt x="698015" y="1396030"/>
                          </a:cubicBezTo>
                          <a:cubicBezTo>
                            <a:pt x="312512" y="1396030"/>
                            <a:pt x="0" y="1083518"/>
                            <a:pt x="0" y="698015"/>
                          </a:cubicBezTo>
                          <a:cubicBezTo>
                            <a:pt x="0" y="312512"/>
                            <a:pt x="312512" y="0"/>
                            <a:pt x="698015" y="0"/>
                          </a:cubicBezTo>
                          <a:close/>
                        </a:path>
                      </a:pathLst>
                    </a:custGeom>
                    <a:solidFill>
                      <a:srgbClr val="285E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6" name="Freeform 105"/>
                    <p:cNvSpPr/>
                    <p:nvPr/>
                  </p:nvSpPr>
                  <p:spPr>
                    <a:xfrm rot="14348436" flipH="1">
                      <a:off x="4837218" y="2685821"/>
                      <a:ext cx="724198" cy="425884"/>
                    </a:xfrm>
                    <a:custGeom>
                      <a:avLst/>
                      <a:gdLst>
                        <a:gd name="connsiteX0" fmla="*/ 125636 w 521584"/>
                        <a:gd name="connsiteY0" fmla="*/ 0 h 941164"/>
                        <a:gd name="connsiteX1" fmla="*/ 517710 w 521584"/>
                        <a:gd name="connsiteY1" fmla="*/ 0 h 941164"/>
                        <a:gd name="connsiteX2" fmla="*/ 517710 w 521584"/>
                        <a:gd name="connsiteY2" fmla="*/ 1 h 941164"/>
                        <a:gd name="connsiteX3" fmla="*/ 521584 w 521584"/>
                        <a:gd name="connsiteY3" fmla="*/ 1 h 941164"/>
                        <a:gd name="connsiteX4" fmla="*/ 521584 w 521584"/>
                        <a:gd name="connsiteY4" fmla="*/ 200782 h 941164"/>
                        <a:gd name="connsiteX5" fmla="*/ 517710 w 521584"/>
                        <a:gd name="connsiteY5" fmla="*/ 200782 h 941164"/>
                        <a:gd name="connsiteX6" fmla="*/ 517710 w 521584"/>
                        <a:gd name="connsiteY6" fmla="*/ 200781 h 941164"/>
                        <a:gd name="connsiteX7" fmla="*/ 249585 w 521584"/>
                        <a:gd name="connsiteY7" fmla="*/ 200781 h 941164"/>
                        <a:gd name="connsiteX8" fmla="*/ 201530 w 521584"/>
                        <a:gd name="connsiteY8" fmla="*/ 248836 h 941164"/>
                        <a:gd name="connsiteX9" fmla="*/ 201530 w 521584"/>
                        <a:gd name="connsiteY9" fmla="*/ 941164 h 941164"/>
                        <a:gd name="connsiteX10" fmla="*/ 125636 w 521584"/>
                        <a:gd name="connsiteY10" fmla="*/ 941164 h 941164"/>
                        <a:gd name="connsiteX11" fmla="*/ 0 w 521584"/>
                        <a:gd name="connsiteY11" fmla="*/ 815528 h 941164"/>
                        <a:gd name="connsiteX12" fmla="*/ 0 w 521584"/>
                        <a:gd name="connsiteY12" fmla="*/ 125636 h 941164"/>
                        <a:gd name="connsiteX13" fmla="*/ 125636 w 521584"/>
                        <a:gd name="connsiteY13" fmla="*/ 0 h 941164"/>
                        <a:gd name="connsiteX0-1" fmla="*/ 125636 w 521584"/>
                        <a:gd name="connsiteY0-2" fmla="*/ 0 h 941164"/>
                        <a:gd name="connsiteX1-3" fmla="*/ 517710 w 521584"/>
                        <a:gd name="connsiteY1-4" fmla="*/ 0 h 941164"/>
                        <a:gd name="connsiteX2-5" fmla="*/ 517710 w 521584"/>
                        <a:gd name="connsiteY2-6" fmla="*/ 1 h 941164"/>
                        <a:gd name="connsiteX3-7" fmla="*/ 521584 w 521584"/>
                        <a:gd name="connsiteY3-8" fmla="*/ 1 h 941164"/>
                        <a:gd name="connsiteX4-9" fmla="*/ 521584 w 521584"/>
                        <a:gd name="connsiteY4-10" fmla="*/ 200782 h 941164"/>
                        <a:gd name="connsiteX5-11" fmla="*/ 517710 w 521584"/>
                        <a:gd name="connsiteY5-12" fmla="*/ 200782 h 941164"/>
                        <a:gd name="connsiteX6-13" fmla="*/ 517710 w 521584"/>
                        <a:gd name="connsiteY6-14" fmla="*/ 200781 h 941164"/>
                        <a:gd name="connsiteX7-15" fmla="*/ 249585 w 521584"/>
                        <a:gd name="connsiteY7-16" fmla="*/ 200781 h 941164"/>
                        <a:gd name="connsiteX8-17" fmla="*/ 201530 w 521584"/>
                        <a:gd name="connsiteY8-18" fmla="*/ 248836 h 941164"/>
                        <a:gd name="connsiteX9-19" fmla="*/ 125636 w 521584"/>
                        <a:gd name="connsiteY9-20" fmla="*/ 941164 h 941164"/>
                        <a:gd name="connsiteX10-21" fmla="*/ 0 w 521584"/>
                        <a:gd name="connsiteY10-22" fmla="*/ 815528 h 941164"/>
                        <a:gd name="connsiteX11-23" fmla="*/ 0 w 521584"/>
                        <a:gd name="connsiteY11-24" fmla="*/ 125636 h 941164"/>
                        <a:gd name="connsiteX12-25" fmla="*/ 125636 w 521584"/>
                        <a:gd name="connsiteY12-26" fmla="*/ 0 h 941164"/>
                        <a:gd name="connsiteX0-27" fmla="*/ 125636 w 521584"/>
                        <a:gd name="connsiteY0-28" fmla="*/ 0 h 815528"/>
                        <a:gd name="connsiteX1-29" fmla="*/ 517710 w 521584"/>
                        <a:gd name="connsiteY1-30" fmla="*/ 0 h 815528"/>
                        <a:gd name="connsiteX2-31" fmla="*/ 517710 w 521584"/>
                        <a:gd name="connsiteY2-32" fmla="*/ 1 h 815528"/>
                        <a:gd name="connsiteX3-33" fmla="*/ 521584 w 521584"/>
                        <a:gd name="connsiteY3-34" fmla="*/ 1 h 815528"/>
                        <a:gd name="connsiteX4-35" fmla="*/ 521584 w 521584"/>
                        <a:gd name="connsiteY4-36" fmla="*/ 200782 h 815528"/>
                        <a:gd name="connsiteX5-37" fmla="*/ 517710 w 521584"/>
                        <a:gd name="connsiteY5-38" fmla="*/ 200782 h 815528"/>
                        <a:gd name="connsiteX6-39" fmla="*/ 517710 w 521584"/>
                        <a:gd name="connsiteY6-40" fmla="*/ 200781 h 815528"/>
                        <a:gd name="connsiteX7-41" fmla="*/ 249585 w 521584"/>
                        <a:gd name="connsiteY7-42" fmla="*/ 200781 h 815528"/>
                        <a:gd name="connsiteX8-43" fmla="*/ 201530 w 521584"/>
                        <a:gd name="connsiteY8-44" fmla="*/ 248836 h 815528"/>
                        <a:gd name="connsiteX9-45" fmla="*/ 0 w 521584"/>
                        <a:gd name="connsiteY9-46" fmla="*/ 815528 h 815528"/>
                        <a:gd name="connsiteX10-47" fmla="*/ 0 w 521584"/>
                        <a:gd name="connsiteY10-48" fmla="*/ 125636 h 815528"/>
                        <a:gd name="connsiteX11-49" fmla="*/ 125636 w 521584"/>
                        <a:gd name="connsiteY11-50" fmla="*/ 0 h 815528"/>
                        <a:gd name="connsiteX0-51" fmla="*/ 125636 w 521584"/>
                        <a:gd name="connsiteY0-52" fmla="*/ 0 h 248836"/>
                        <a:gd name="connsiteX1-53" fmla="*/ 517710 w 521584"/>
                        <a:gd name="connsiteY1-54" fmla="*/ 0 h 248836"/>
                        <a:gd name="connsiteX2-55" fmla="*/ 517710 w 521584"/>
                        <a:gd name="connsiteY2-56" fmla="*/ 1 h 248836"/>
                        <a:gd name="connsiteX3-57" fmla="*/ 521584 w 521584"/>
                        <a:gd name="connsiteY3-58" fmla="*/ 1 h 248836"/>
                        <a:gd name="connsiteX4-59" fmla="*/ 521584 w 521584"/>
                        <a:gd name="connsiteY4-60" fmla="*/ 200782 h 248836"/>
                        <a:gd name="connsiteX5-61" fmla="*/ 517710 w 521584"/>
                        <a:gd name="connsiteY5-62" fmla="*/ 200782 h 248836"/>
                        <a:gd name="connsiteX6-63" fmla="*/ 517710 w 521584"/>
                        <a:gd name="connsiteY6-64" fmla="*/ 200781 h 248836"/>
                        <a:gd name="connsiteX7-65" fmla="*/ 249585 w 521584"/>
                        <a:gd name="connsiteY7-66" fmla="*/ 200781 h 248836"/>
                        <a:gd name="connsiteX8-67" fmla="*/ 201530 w 521584"/>
                        <a:gd name="connsiteY8-68" fmla="*/ 248836 h 248836"/>
                        <a:gd name="connsiteX9-69" fmla="*/ 0 w 521584"/>
                        <a:gd name="connsiteY9-70" fmla="*/ 125636 h 248836"/>
                        <a:gd name="connsiteX10-71" fmla="*/ 125636 w 521584"/>
                        <a:gd name="connsiteY10-72" fmla="*/ 0 h 248836"/>
                        <a:gd name="connsiteX0-73" fmla="*/ 125636 w 521584"/>
                        <a:gd name="connsiteY0-74" fmla="*/ 0 h 248836"/>
                        <a:gd name="connsiteX1-75" fmla="*/ 517710 w 521584"/>
                        <a:gd name="connsiteY1-76" fmla="*/ 0 h 248836"/>
                        <a:gd name="connsiteX2-77" fmla="*/ 517710 w 521584"/>
                        <a:gd name="connsiteY2-78" fmla="*/ 1 h 248836"/>
                        <a:gd name="connsiteX3-79" fmla="*/ 521584 w 521584"/>
                        <a:gd name="connsiteY3-80" fmla="*/ 1 h 248836"/>
                        <a:gd name="connsiteX4-81" fmla="*/ 521584 w 521584"/>
                        <a:gd name="connsiteY4-82" fmla="*/ 200782 h 248836"/>
                        <a:gd name="connsiteX5-83" fmla="*/ 517710 w 521584"/>
                        <a:gd name="connsiteY5-84" fmla="*/ 200782 h 248836"/>
                        <a:gd name="connsiteX6-85" fmla="*/ 517710 w 521584"/>
                        <a:gd name="connsiteY6-86" fmla="*/ 200781 h 248836"/>
                        <a:gd name="connsiteX7-87" fmla="*/ 249585 w 521584"/>
                        <a:gd name="connsiteY7-88" fmla="*/ 200781 h 248836"/>
                        <a:gd name="connsiteX8-89" fmla="*/ 201530 w 521584"/>
                        <a:gd name="connsiteY8-90" fmla="*/ 248836 h 248836"/>
                        <a:gd name="connsiteX9-91" fmla="*/ 42813 w 521584"/>
                        <a:gd name="connsiteY9-92" fmla="*/ 147220 h 248836"/>
                        <a:gd name="connsiteX10-93" fmla="*/ 0 w 521584"/>
                        <a:gd name="connsiteY10-94" fmla="*/ 125636 h 248836"/>
                        <a:gd name="connsiteX11-95" fmla="*/ 125636 w 521584"/>
                        <a:gd name="connsiteY11-96" fmla="*/ 0 h 248836"/>
                        <a:gd name="connsiteX0-97" fmla="*/ 125636 w 521584"/>
                        <a:gd name="connsiteY0-98" fmla="*/ 0 h 275039"/>
                        <a:gd name="connsiteX1-99" fmla="*/ 517710 w 521584"/>
                        <a:gd name="connsiteY1-100" fmla="*/ 0 h 275039"/>
                        <a:gd name="connsiteX2-101" fmla="*/ 517710 w 521584"/>
                        <a:gd name="connsiteY2-102" fmla="*/ 1 h 275039"/>
                        <a:gd name="connsiteX3-103" fmla="*/ 521584 w 521584"/>
                        <a:gd name="connsiteY3-104" fmla="*/ 1 h 275039"/>
                        <a:gd name="connsiteX4-105" fmla="*/ 521584 w 521584"/>
                        <a:gd name="connsiteY4-106" fmla="*/ 200782 h 275039"/>
                        <a:gd name="connsiteX5-107" fmla="*/ 517710 w 521584"/>
                        <a:gd name="connsiteY5-108" fmla="*/ 200782 h 275039"/>
                        <a:gd name="connsiteX6-109" fmla="*/ 517710 w 521584"/>
                        <a:gd name="connsiteY6-110" fmla="*/ 200781 h 275039"/>
                        <a:gd name="connsiteX7-111" fmla="*/ 249585 w 521584"/>
                        <a:gd name="connsiteY7-112" fmla="*/ 200781 h 275039"/>
                        <a:gd name="connsiteX8-113" fmla="*/ 201530 w 521584"/>
                        <a:gd name="connsiteY8-114" fmla="*/ 248836 h 275039"/>
                        <a:gd name="connsiteX9-115" fmla="*/ 8400 w 521584"/>
                        <a:gd name="connsiteY9-116" fmla="*/ 275039 h 275039"/>
                        <a:gd name="connsiteX10-117" fmla="*/ 0 w 521584"/>
                        <a:gd name="connsiteY10-118" fmla="*/ 125636 h 275039"/>
                        <a:gd name="connsiteX11-119" fmla="*/ 125636 w 521584"/>
                        <a:gd name="connsiteY11-120" fmla="*/ 0 h 275039"/>
                        <a:gd name="connsiteX0-121" fmla="*/ 134442 w 530390"/>
                        <a:gd name="connsiteY0-122" fmla="*/ 0 h 311910"/>
                        <a:gd name="connsiteX1-123" fmla="*/ 526516 w 530390"/>
                        <a:gd name="connsiteY1-124" fmla="*/ 0 h 311910"/>
                        <a:gd name="connsiteX2-125" fmla="*/ 526516 w 530390"/>
                        <a:gd name="connsiteY2-126" fmla="*/ 1 h 311910"/>
                        <a:gd name="connsiteX3-127" fmla="*/ 530390 w 530390"/>
                        <a:gd name="connsiteY3-128" fmla="*/ 1 h 311910"/>
                        <a:gd name="connsiteX4-129" fmla="*/ 530390 w 530390"/>
                        <a:gd name="connsiteY4-130" fmla="*/ 200782 h 311910"/>
                        <a:gd name="connsiteX5-131" fmla="*/ 526516 w 530390"/>
                        <a:gd name="connsiteY5-132" fmla="*/ 200782 h 311910"/>
                        <a:gd name="connsiteX6-133" fmla="*/ 526516 w 530390"/>
                        <a:gd name="connsiteY6-134" fmla="*/ 200781 h 311910"/>
                        <a:gd name="connsiteX7-135" fmla="*/ 258391 w 530390"/>
                        <a:gd name="connsiteY7-136" fmla="*/ 200781 h 311910"/>
                        <a:gd name="connsiteX8-137" fmla="*/ 210336 w 530390"/>
                        <a:gd name="connsiteY8-138" fmla="*/ 248836 h 311910"/>
                        <a:gd name="connsiteX9-139" fmla="*/ 0 w 530390"/>
                        <a:gd name="connsiteY9-140" fmla="*/ 311910 h 311910"/>
                        <a:gd name="connsiteX10-141" fmla="*/ 8806 w 530390"/>
                        <a:gd name="connsiteY10-142" fmla="*/ 125636 h 311910"/>
                        <a:gd name="connsiteX11-143" fmla="*/ 134442 w 530390"/>
                        <a:gd name="connsiteY11-144" fmla="*/ 0 h 3119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530390" h="311910">
                          <a:moveTo>
                            <a:pt x="134442" y="0"/>
                          </a:moveTo>
                          <a:lnTo>
                            <a:pt x="526516" y="0"/>
                          </a:lnTo>
                          <a:lnTo>
                            <a:pt x="526516" y="1"/>
                          </a:lnTo>
                          <a:lnTo>
                            <a:pt x="530390" y="1"/>
                          </a:lnTo>
                          <a:lnTo>
                            <a:pt x="530390" y="200782"/>
                          </a:lnTo>
                          <a:lnTo>
                            <a:pt x="526516" y="200782"/>
                          </a:lnTo>
                          <a:lnTo>
                            <a:pt x="526516" y="200781"/>
                          </a:lnTo>
                          <a:lnTo>
                            <a:pt x="258391" y="200781"/>
                          </a:lnTo>
                          <a:cubicBezTo>
                            <a:pt x="231851" y="200781"/>
                            <a:pt x="210336" y="222296"/>
                            <a:pt x="210336" y="248836"/>
                          </a:cubicBezTo>
                          <a:lnTo>
                            <a:pt x="0" y="311910"/>
                          </a:lnTo>
                          <a:lnTo>
                            <a:pt x="8806" y="125636"/>
                          </a:lnTo>
                          <a:cubicBezTo>
                            <a:pt x="8806" y="56249"/>
                            <a:pt x="65055" y="0"/>
                            <a:pt x="134442" y="0"/>
                          </a:cubicBezTo>
                          <a:close/>
                        </a:path>
                      </a:pathLst>
                    </a:custGeom>
                    <a:solidFill>
                      <a:srgbClr val="285E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7" name="Freeform 106"/>
                    <p:cNvSpPr/>
                    <p:nvPr/>
                  </p:nvSpPr>
                  <p:spPr>
                    <a:xfrm rot="18143473" flipH="1" flipV="1">
                      <a:off x="3692226" y="2718648"/>
                      <a:ext cx="724199" cy="425884"/>
                    </a:xfrm>
                    <a:custGeom>
                      <a:avLst/>
                      <a:gdLst>
                        <a:gd name="connsiteX0" fmla="*/ 125636 w 521584"/>
                        <a:gd name="connsiteY0" fmla="*/ 0 h 941164"/>
                        <a:gd name="connsiteX1" fmla="*/ 517710 w 521584"/>
                        <a:gd name="connsiteY1" fmla="*/ 0 h 941164"/>
                        <a:gd name="connsiteX2" fmla="*/ 517710 w 521584"/>
                        <a:gd name="connsiteY2" fmla="*/ 1 h 941164"/>
                        <a:gd name="connsiteX3" fmla="*/ 521584 w 521584"/>
                        <a:gd name="connsiteY3" fmla="*/ 1 h 941164"/>
                        <a:gd name="connsiteX4" fmla="*/ 521584 w 521584"/>
                        <a:gd name="connsiteY4" fmla="*/ 200782 h 941164"/>
                        <a:gd name="connsiteX5" fmla="*/ 517710 w 521584"/>
                        <a:gd name="connsiteY5" fmla="*/ 200782 h 941164"/>
                        <a:gd name="connsiteX6" fmla="*/ 517710 w 521584"/>
                        <a:gd name="connsiteY6" fmla="*/ 200781 h 941164"/>
                        <a:gd name="connsiteX7" fmla="*/ 249585 w 521584"/>
                        <a:gd name="connsiteY7" fmla="*/ 200781 h 941164"/>
                        <a:gd name="connsiteX8" fmla="*/ 201530 w 521584"/>
                        <a:gd name="connsiteY8" fmla="*/ 248836 h 941164"/>
                        <a:gd name="connsiteX9" fmla="*/ 201530 w 521584"/>
                        <a:gd name="connsiteY9" fmla="*/ 941164 h 941164"/>
                        <a:gd name="connsiteX10" fmla="*/ 125636 w 521584"/>
                        <a:gd name="connsiteY10" fmla="*/ 941164 h 941164"/>
                        <a:gd name="connsiteX11" fmla="*/ 0 w 521584"/>
                        <a:gd name="connsiteY11" fmla="*/ 815528 h 941164"/>
                        <a:gd name="connsiteX12" fmla="*/ 0 w 521584"/>
                        <a:gd name="connsiteY12" fmla="*/ 125636 h 941164"/>
                        <a:gd name="connsiteX13" fmla="*/ 125636 w 521584"/>
                        <a:gd name="connsiteY13" fmla="*/ 0 h 941164"/>
                        <a:gd name="connsiteX0-1" fmla="*/ 125636 w 521584"/>
                        <a:gd name="connsiteY0-2" fmla="*/ 0 h 941164"/>
                        <a:gd name="connsiteX1-3" fmla="*/ 517710 w 521584"/>
                        <a:gd name="connsiteY1-4" fmla="*/ 0 h 941164"/>
                        <a:gd name="connsiteX2-5" fmla="*/ 517710 w 521584"/>
                        <a:gd name="connsiteY2-6" fmla="*/ 1 h 941164"/>
                        <a:gd name="connsiteX3-7" fmla="*/ 521584 w 521584"/>
                        <a:gd name="connsiteY3-8" fmla="*/ 1 h 941164"/>
                        <a:gd name="connsiteX4-9" fmla="*/ 521584 w 521584"/>
                        <a:gd name="connsiteY4-10" fmla="*/ 200782 h 941164"/>
                        <a:gd name="connsiteX5-11" fmla="*/ 517710 w 521584"/>
                        <a:gd name="connsiteY5-12" fmla="*/ 200782 h 941164"/>
                        <a:gd name="connsiteX6-13" fmla="*/ 517710 w 521584"/>
                        <a:gd name="connsiteY6-14" fmla="*/ 200781 h 941164"/>
                        <a:gd name="connsiteX7-15" fmla="*/ 249585 w 521584"/>
                        <a:gd name="connsiteY7-16" fmla="*/ 200781 h 941164"/>
                        <a:gd name="connsiteX8-17" fmla="*/ 201530 w 521584"/>
                        <a:gd name="connsiteY8-18" fmla="*/ 248836 h 941164"/>
                        <a:gd name="connsiteX9-19" fmla="*/ 125636 w 521584"/>
                        <a:gd name="connsiteY9-20" fmla="*/ 941164 h 941164"/>
                        <a:gd name="connsiteX10-21" fmla="*/ 0 w 521584"/>
                        <a:gd name="connsiteY10-22" fmla="*/ 815528 h 941164"/>
                        <a:gd name="connsiteX11-23" fmla="*/ 0 w 521584"/>
                        <a:gd name="connsiteY11-24" fmla="*/ 125636 h 941164"/>
                        <a:gd name="connsiteX12-25" fmla="*/ 125636 w 521584"/>
                        <a:gd name="connsiteY12-26" fmla="*/ 0 h 941164"/>
                        <a:gd name="connsiteX0-27" fmla="*/ 125636 w 521584"/>
                        <a:gd name="connsiteY0-28" fmla="*/ 0 h 815528"/>
                        <a:gd name="connsiteX1-29" fmla="*/ 517710 w 521584"/>
                        <a:gd name="connsiteY1-30" fmla="*/ 0 h 815528"/>
                        <a:gd name="connsiteX2-31" fmla="*/ 517710 w 521584"/>
                        <a:gd name="connsiteY2-32" fmla="*/ 1 h 815528"/>
                        <a:gd name="connsiteX3-33" fmla="*/ 521584 w 521584"/>
                        <a:gd name="connsiteY3-34" fmla="*/ 1 h 815528"/>
                        <a:gd name="connsiteX4-35" fmla="*/ 521584 w 521584"/>
                        <a:gd name="connsiteY4-36" fmla="*/ 200782 h 815528"/>
                        <a:gd name="connsiteX5-37" fmla="*/ 517710 w 521584"/>
                        <a:gd name="connsiteY5-38" fmla="*/ 200782 h 815528"/>
                        <a:gd name="connsiteX6-39" fmla="*/ 517710 w 521584"/>
                        <a:gd name="connsiteY6-40" fmla="*/ 200781 h 815528"/>
                        <a:gd name="connsiteX7-41" fmla="*/ 249585 w 521584"/>
                        <a:gd name="connsiteY7-42" fmla="*/ 200781 h 815528"/>
                        <a:gd name="connsiteX8-43" fmla="*/ 201530 w 521584"/>
                        <a:gd name="connsiteY8-44" fmla="*/ 248836 h 815528"/>
                        <a:gd name="connsiteX9-45" fmla="*/ 0 w 521584"/>
                        <a:gd name="connsiteY9-46" fmla="*/ 815528 h 815528"/>
                        <a:gd name="connsiteX10-47" fmla="*/ 0 w 521584"/>
                        <a:gd name="connsiteY10-48" fmla="*/ 125636 h 815528"/>
                        <a:gd name="connsiteX11-49" fmla="*/ 125636 w 521584"/>
                        <a:gd name="connsiteY11-50" fmla="*/ 0 h 815528"/>
                        <a:gd name="connsiteX0-51" fmla="*/ 125636 w 521584"/>
                        <a:gd name="connsiteY0-52" fmla="*/ 0 h 248836"/>
                        <a:gd name="connsiteX1-53" fmla="*/ 517710 w 521584"/>
                        <a:gd name="connsiteY1-54" fmla="*/ 0 h 248836"/>
                        <a:gd name="connsiteX2-55" fmla="*/ 517710 w 521584"/>
                        <a:gd name="connsiteY2-56" fmla="*/ 1 h 248836"/>
                        <a:gd name="connsiteX3-57" fmla="*/ 521584 w 521584"/>
                        <a:gd name="connsiteY3-58" fmla="*/ 1 h 248836"/>
                        <a:gd name="connsiteX4-59" fmla="*/ 521584 w 521584"/>
                        <a:gd name="connsiteY4-60" fmla="*/ 200782 h 248836"/>
                        <a:gd name="connsiteX5-61" fmla="*/ 517710 w 521584"/>
                        <a:gd name="connsiteY5-62" fmla="*/ 200782 h 248836"/>
                        <a:gd name="connsiteX6-63" fmla="*/ 517710 w 521584"/>
                        <a:gd name="connsiteY6-64" fmla="*/ 200781 h 248836"/>
                        <a:gd name="connsiteX7-65" fmla="*/ 249585 w 521584"/>
                        <a:gd name="connsiteY7-66" fmla="*/ 200781 h 248836"/>
                        <a:gd name="connsiteX8-67" fmla="*/ 201530 w 521584"/>
                        <a:gd name="connsiteY8-68" fmla="*/ 248836 h 248836"/>
                        <a:gd name="connsiteX9-69" fmla="*/ 0 w 521584"/>
                        <a:gd name="connsiteY9-70" fmla="*/ 125636 h 248836"/>
                        <a:gd name="connsiteX10-71" fmla="*/ 125636 w 521584"/>
                        <a:gd name="connsiteY10-72" fmla="*/ 0 h 248836"/>
                        <a:gd name="connsiteX0-73" fmla="*/ 125636 w 521584"/>
                        <a:gd name="connsiteY0-74" fmla="*/ 0 h 248836"/>
                        <a:gd name="connsiteX1-75" fmla="*/ 517710 w 521584"/>
                        <a:gd name="connsiteY1-76" fmla="*/ 0 h 248836"/>
                        <a:gd name="connsiteX2-77" fmla="*/ 517710 w 521584"/>
                        <a:gd name="connsiteY2-78" fmla="*/ 1 h 248836"/>
                        <a:gd name="connsiteX3-79" fmla="*/ 521584 w 521584"/>
                        <a:gd name="connsiteY3-80" fmla="*/ 1 h 248836"/>
                        <a:gd name="connsiteX4-81" fmla="*/ 521584 w 521584"/>
                        <a:gd name="connsiteY4-82" fmla="*/ 200782 h 248836"/>
                        <a:gd name="connsiteX5-83" fmla="*/ 517710 w 521584"/>
                        <a:gd name="connsiteY5-84" fmla="*/ 200782 h 248836"/>
                        <a:gd name="connsiteX6-85" fmla="*/ 517710 w 521584"/>
                        <a:gd name="connsiteY6-86" fmla="*/ 200781 h 248836"/>
                        <a:gd name="connsiteX7-87" fmla="*/ 249585 w 521584"/>
                        <a:gd name="connsiteY7-88" fmla="*/ 200781 h 248836"/>
                        <a:gd name="connsiteX8-89" fmla="*/ 201530 w 521584"/>
                        <a:gd name="connsiteY8-90" fmla="*/ 248836 h 248836"/>
                        <a:gd name="connsiteX9-91" fmla="*/ 42813 w 521584"/>
                        <a:gd name="connsiteY9-92" fmla="*/ 147220 h 248836"/>
                        <a:gd name="connsiteX10-93" fmla="*/ 0 w 521584"/>
                        <a:gd name="connsiteY10-94" fmla="*/ 125636 h 248836"/>
                        <a:gd name="connsiteX11-95" fmla="*/ 125636 w 521584"/>
                        <a:gd name="connsiteY11-96" fmla="*/ 0 h 248836"/>
                        <a:gd name="connsiteX0-97" fmla="*/ 125636 w 521584"/>
                        <a:gd name="connsiteY0-98" fmla="*/ 0 h 275039"/>
                        <a:gd name="connsiteX1-99" fmla="*/ 517710 w 521584"/>
                        <a:gd name="connsiteY1-100" fmla="*/ 0 h 275039"/>
                        <a:gd name="connsiteX2-101" fmla="*/ 517710 w 521584"/>
                        <a:gd name="connsiteY2-102" fmla="*/ 1 h 275039"/>
                        <a:gd name="connsiteX3-103" fmla="*/ 521584 w 521584"/>
                        <a:gd name="connsiteY3-104" fmla="*/ 1 h 275039"/>
                        <a:gd name="connsiteX4-105" fmla="*/ 521584 w 521584"/>
                        <a:gd name="connsiteY4-106" fmla="*/ 200782 h 275039"/>
                        <a:gd name="connsiteX5-107" fmla="*/ 517710 w 521584"/>
                        <a:gd name="connsiteY5-108" fmla="*/ 200782 h 275039"/>
                        <a:gd name="connsiteX6-109" fmla="*/ 517710 w 521584"/>
                        <a:gd name="connsiteY6-110" fmla="*/ 200781 h 275039"/>
                        <a:gd name="connsiteX7-111" fmla="*/ 249585 w 521584"/>
                        <a:gd name="connsiteY7-112" fmla="*/ 200781 h 275039"/>
                        <a:gd name="connsiteX8-113" fmla="*/ 201530 w 521584"/>
                        <a:gd name="connsiteY8-114" fmla="*/ 248836 h 275039"/>
                        <a:gd name="connsiteX9-115" fmla="*/ 8400 w 521584"/>
                        <a:gd name="connsiteY9-116" fmla="*/ 275039 h 275039"/>
                        <a:gd name="connsiteX10-117" fmla="*/ 0 w 521584"/>
                        <a:gd name="connsiteY10-118" fmla="*/ 125636 h 275039"/>
                        <a:gd name="connsiteX11-119" fmla="*/ 125636 w 521584"/>
                        <a:gd name="connsiteY11-120" fmla="*/ 0 h 275039"/>
                        <a:gd name="connsiteX0-121" fmla="*/ 134442 w 530390"/>
                        <a:gd name="connsiteY0-122" fmla="*/ 0 h 311910"/>
                        <a:gd name="connsiteX1-123" fmla="*/ 526516 w 530390"/>
                        <a:gd name="connsiteY1-124" fmla="*/ 0 h 311910"/>
                        <a:gd name="connsiteX2-125" fmla="*/ 526516 w 530390"/>
                        <a:gd name="connsiteY2-126" fmla="*/ 1 h 311910"/>
                        <a:gd name="connsiteX3-127" fmla="*/ 530390 w 530390"/>
                        <a:gd name="connsiteY3-128" fmla="*/ 1 h 311910"/>
                        <a:gd name="connsiteX4-129" fmla="*/ 530390 w 530390"/>
                        <a:gd name="connsiteY4-130" fmla="*/ 200782 h 311910"/>
                        <a:gd name="connsiteX5-131" fmla="*/ 526516 w 530390"/>
                        <a:gd name="connsiteY5-132" fmla="*/ 200782 h 311910"/>
                        <a:gd name="connsiteX6-133" fmla="*/ 526516 w 530390"/>
                        <a:gd name="connsiteY6-134" fmla="*/ 200781 h 311910"/>
                        <a:gd name="connsiteX7-135" fmla="*/ 258391 w 530390"/>
                        <a:gd name="connsiteY7-136" fmla="*/ 200781 h 311910"/>
                        <a:gd name="connsiteX8-137" fmla="*/ 210336 w 530390"/>
                        <a:gd name="connsiteY8-138" fmla="*/ 248836 h 311910"/>
                        <a:gd name="connsiteX9-139" fmla="*/ 0 w 530390"/>
                        <a:gd name="connsiteY9-140" fmla="*/ 311910 h 311910"/>
                        <a:gd name="connsiteX10-141" fmla="*/ 8806 w 530390"/>
                        <a:gd name="connsiteY10-142" fmla="*/ 125636 h 311910"/>
                        <a:gd name="connsiteX11-143" fmla="*/ 134442 w 530390"/>
                        <a:gd name="connsiteY11-144" fmla="*/ 0 h 311910"/>
                        <a:gd name="connsiteX0-145" fmla="*/ 134442 w 530390"/>
                        <a:gd name="connsiteY0-146" fmla="*/ 0 h 311910"/>
                        <a:gd name="connsiteX1-147" fmla="*/ 526516 w 530390"/>
                        <a:gd name="connsiteY1-148" fmla="*/ 0 h 311910"/>
                        <a:gd name="connsiteX2-149" fmla="*/ 526516 w 530390"/>
                        <a:gd name="connsiteY2-150" fmla="*/ 1 h 311910"/>
                        <a:gd name="connsiteX3-151" fmla="*/ 530390 w 530390"/>
                        <a:gd name="connsiteY3-152" fmla="*/ 1 h 311910"/>
                        <a:gd name="connsiteX4-153" fmla="*/ 530390 w 530390"/>
                        <a:gd name="connsiteY4-154" fmla="*/ 200782 h 311910"/>
                        <a:gd name="connsiteX5-155" fmla="*/ 526516 w 530390"/>
                        <a:gd name="connsiteY5-156" fmla="*/ 200782 h 311910"/>
                        <a:gd name="connsiteX6-157" fmla="*/ 526516 w 530390"/>
                        <a:gd name="connsiteY6-158" fmla="*/ 200781 h 311910"/>
                        <a:gd name="connsiteX7-159" fmla="*/ 258391 w 530390"/>
                        <a:gd name="connsiteY7-160" fmla="*/ 200781 h 311910"/>
                        <a:gd name="connsiteX8-161" fmla="*/ 210336 w 530390"/>
                        <a:gd name="connsiteY8-162" fmla="*/ 248836 h 311910"/>
                        <a:gd name="connsiteX9-163" fmla="*/ 0 w 530390"/>
                        <a:gd name="connsiteY9-164" fmla="*/ 311910 h 311910"/>
                        <a:gd name="connsiteX10-165" fmla="*/ 8806 w 530390"/>
                        <a:gd name="connsiteY10-166" fmla="*/ 125636 h 311910"/>
                        <a:gd name="connsiteX11-167" fmla="*/ 134442 w 530390"/>
                        <a:gd name="connsiteY11-168" fmla="*/ 0 h 3119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530390" h="311910">
                          <a:moveTo>
                            <a:pt x="134442" y="0"/>
                          </a:moveTo>
                          <a:lnTo>
                            <a:pt x="526516" y="0"/>
                          </a:lnTo>
                          <a:lnTo>
                            <a:pt x="526516" y="1"/>
                          </a:lnTo>
                          <a:lnTo>
                            <a:pt x="530390" y="1"/>
                          </a:lnTo>
                          <a:lnTo>
                            <a:pt x="530390" y="200782"/>
                          </a:lnTo>
                          <a:lnTo>
                            <a:pt x="526516" y="200782"/>
                          </a:lnTo>
                          <a:lnTo>
                            <a:pt x="526516" y="200781"/>
                          </a:lnTo>
                          <a:lnTo>
                            <a:pt x="258391" y="200781"/>
                          </a:lnTo>
                          <a:cubicBezTo>
                            <a:pt x="231851" y="200781"/>
                            <a:pt x="210336" y="222296"/>
                            <a:pt x="210336" y="248836"/>
                          </a:cubicBezTo>
                          <a:lnTo>
                            <a:pt x="0" y="311910"/>
                          </a:lnTo>
                          <a:lnTo>
                            <a:pt x="8806" y="125636"/>
                          </a:lnTo>
                          <a:cubicBezTo>
                            <a:pt x="8806" y="56249"/>
                            <a:pt x="65055" y="0"/>
                            <a:pt x="134442" y="0"/>
                          </a:cubicBezTo>
                          <a:close/>
                        </a:path>
                      </a:pathLst>
                    </a:custGeom>
                    <a:solidFill>
                      <a:srgbClr val="285E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95" name="Group 94"/>
                  <p:cNvGrpSpPr/>
                  <p:nvPr/>
                </p:nvGrpSpPr>
                <p:grpSpPr>
                  <a:xfrm>
                    <a:off x="4409783" y="1869804"/>
                    <a:ext cx="408128" cy="427412"/>
                    <a:chOff x="1877761" y="1957680"/>
                    <a:chExt cx="349843" cy="366100"/>
                  </a:xfrm>
                  <a:solidFill>
                    <a:srgbClr val="00B2B5"/>
                  </a:solidFill>
                </p:grpSpPr>
                <p:sp>
                  <p:nvSpPr>
                    <p:cNvPr id="96" name="Rectangle 95"/>
                    <p:cNvSpPr/>
                    <p:nvPr/>
                  </p:nvSpPr>
                  <p:spPr>
                    <a:xfrm>
                      <a:off x="2074043" y="1957680"/>
                      <a:ext cx="23568" cy="240590"/>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sp>
                  <p:nvSpPr>
                    <p:cNvPr id="97" name="Rectangle 96"/>
                    <p:cNvSpPr/>
                    <p:nvPr/>
                  </p:nvSpPr>
                  <p:spPr>
                    <a:xfrm>
                      <a:off x="2025478" y="2046041"/>
                      <a:ext cx="23568" cy="152229"/>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sp>
                  <p:nvSpPr>
                    <p:cNvPr id="98" name="Rectangle 97"/>
                    <p:cNvSpPr/>
                    <p:nvPr/>
                  </p:nvSpPr>
                  <p:spPr>
                    <a:xfrm>
                      <a:off x="1976912" y="2114606"/>
                      <a:ext cx="23568" cy="83664"/>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sp>
                  <p:nvSpPr>
                    <p:cNvPr id="99" name="Rectangle 4"/>
                    <p:cNvSpPr/>
                    <p:nvPr/>
                  </p:nvSpPr>
                  <p:spPr>
                    <a:xfrm rot="4748400">
                      <a:off x="2058842" y="2038292"/>
                      <a:ext cx="211260" cy="58799"/>
                    </a:xfrm>
                    <a:custGeom>
                      <a:avLst/>
                      <a:gdLst>
                        <a:gd name="connsiteX0" fmla="*/ 535323 w 664250"/>
                        <a:gd name="connsiteY0" fmla="*/ 137363 h 732344"/>
                        <a:gd name="connsiteX1" fmla="*/ 634727 w 664250"/>
                        <a:gd name="connsiteY1" fmla="*/ 0 h 732344"/>
                        <a:gd name="connsiteX2" fmla="*/ 559486 w 664250"/>
                        <a:gd name="connsiteY2" fmla="*/ 732344 h 732344"/>
                        <a:gd name="connsiteX3" fmla="*/ 476970 w 664250"/>
                        <a:gd name="connsiteY3" fmla="*/ 658454 h 732344"/>
                        <a:gd name="connsiteX4" fmla="*/ 638716 w 664250"/>
                        <a:gd name="connsiteY4" fmla="*/ 438188 h 732344"/>
                        <a:gd name="connsiteX5" fmla="*/ 535323 w 664250"/>
                        <a:gd name="connsiteY5" fmla="*/ 137363 h 732344"/>
                        <a:gd name="connsiteX6" fmla="*/ 460757 w 664250"/>
                        <a:gd name="connsiteY6" fmla="*/ 643936 h 732344"/>
                        <a:gd name="connsiteX7" fmla="*/ 402513 w 664250"/>
                        <a:gd name="connsiteY7" fmla="*/ 320889 h 732344"/>
                        <a:gd name="connsiteX8" fmla="*/ 523273 w 664250"/>
                        <a:gd name="connsiteY8" fmla="*/ 154015 h 732344"/>
                        <a:gd name="connsiteX9" fmla="*/ 618476 w 664250"/>
                        <a:gd name="connsiteY9" fmla="*/ 434305 h 732344"/>
                        <a:gd name="connsiteX10" fmla="*/ 460757 w 664250"/>
                        <a:gd name="connsiteY10" fmla="*/ 643936 h 732344"/>
                        <a:gd name="connsiteX11" fmla="*/ 80724 w 664250"/>
                        <a:gd name="connsiteY11" fmla="*/ 166178 h 732344"/>
                        <a:gd name="connsiteX12" fmla="*/ 382982 w 664250"/>
                        <a:gd name="connsiteY12" fmla="*/ 61036 h 732344"/>
                        <a:gd name="connsiteX13" fmla="*/ 535323 w 664250"/>
                        <a:gd name="connsiteY13" fmla="*/ 137363 h 732344"/>
                        <a:gd name="connsiteX14" fmla="*/ 523273 w 664250"/>
                        <a:gd name="connsiteY14" fmla="*/ 154015 h 732344"/>
                        <a:gd name="connsiteX15" fmla="*/ 379099 w 664250"/>
                        <a:gd name="connsiteY15" fmla="*/ 81276 h 732344"/>
                        <a:gd name="connsiteX16" fmla="*/ 98964 w 664250"/>
                        <a:gd name="connsiteY16" fmla="*/ 176292 h 732344"/>
                        <a:gd name="connsiteX17" fmla="*/ 80724 w 664250"/>
                        <a:gd name="connsiteY17" fmla="*/ 166178 h 732344"/>
                        <a:gd name="connsiteX18" fmla="*/ 35921 w 664250"/>
                        <a:gd name="connsiteY18" fmla="*/ 287648 h 732344"/>
                        <a:gd name="connsiteX19" fmla="*/ 98964 w 664250"/>
                        <a:gd name="connsiteY19" fmla="*/ 176292 h 732344"/>
                        <a:gd name="connsiteX20" fmla="*/ 35921 w 664250"/>
                        <a:gd name="connsiteY20" fmla="*/ 287648 h 732344"/>
                        <a:gd name="connsiteX21" fmla="*/ 5830 w 664250"/>
                        <a:gd name="connsiteY21" fmla="*/ 316770 h 732344"/>
                        <a:gd name="connsiteX22" fmla="*/ 17560 w 664250"/>
                        <a:gd name="connsiteY22" fmla="*/ 277466 h 732344"/>
                        <a:gd name="connsiteX23" fmla="*/ 35921 w 664250"/>
                        <a:gd name="connsiteY23" fmla="*/ 287648 h 732344"/>
                        <a:gd name="connsiteX24" fmla="*/ 26071 w 664250"/>
                        <a:gd name="connsiteY24" fmla="*/ 320654 h 732344"/>
                        <a:gd name="connsiteX25" fmla="*/ 265449 w 664250"/>
                        <a:gd name="connsiteY25" fmla="*/ 673681 h 732344"/>
                        <a:gd name="connsiteX26" fmla="*/ 460757 w 664250"/>
                        <a:gd name="connsiteY26" fmla="*/ 643936 h 732344"/>
                        <a:gd name="connsiteX27" fmla="*/ 476970 w 664250"/>
                        <a:gd name="connsiteY27" fmla="*/ 658454 h 732344"/>
                        <a:gd name="connsiteX28" fmla="*/ 261565 w 664250"/>
                        <a:gd name="connsiteY28" fmla="*/ 693922 h 732344"/>
                        <a:gd name="connsiteX29" fmla="*/ 5830 w 664250"/>
                        <a:gd name="connsiteY29" fmla="*/ 316770 h 732344"/>
                        <a:gd name="connsiteX0-1" fmla="*/ 535323 w 664250"/>
                        <a:gd name="connsiteY0-2" fmla="*/ 137363 h 732344"/>
                        <a:gd name="connsiteX1-3" fmla="*/ 634727 w 664250"/>
                        <a:gd name="connsiteY1-4" fmla="*/ 0 h 732344"/>
                        <a:gd name="connsiteX2-5" fmla="*/ 559486 w 664250"/>
                        <a:gd name="connsiteY2-6" fmla="*/ 732344 h 732344"/>
                        <a:gd name="connsiteX3-7" fmla="*/ 476970 w 664250"/>
                        <a:gd name="connsiteY3-8" fmla="*/ 658454 h 732344"/>
                        <a:gd name="connsiteX4-9" fmla="*/ 638716 w 664250"/>
                        <a:gd name="connsiteY4-10" fmla="*/ 438188 h 732344"/>
                        <a:gd name="connsiteX5-11" fmla="*/ 535323 w 664250"/>
                        <a:gd name="connsiteY5-12" fmla="*/ 137363 h 732344"/>
                        <a:gd name="connsiteX6-13" fmla="*/ 460757 w 664250"/>
                        <a:gd name="connsiteY6-14" fmla="*/ 643936 h 732344"/>
                        <a:gd name="connsiteX7-15" fmla="*/ 523273 w 664250"/>
                        <a:gd name="connsiteY7-16" fmla="*/ 154015 h 732344"/>
                        <a:gd name="connsiteX8-17" fmla="*/ 618476 w 664250"/>
                        <a:gd name="connsiteY8-18" fmla="*/ 434305 h 732344"/>
                        <a:gd name="connsiteX9-19" fmla="*/ 460757 w 664250"/>
                        <a:gd name="connsiteY9-20" fmla="*/ 643936 h 732344"/>
                        <a:gd name="connsiteX10-21" fmla="*/ 80724 w 664250"/>
                        <a:gd name="connsiteY10-22" fmla="*/ 166178 h 732344"/>
                        <a:gd name="connsiteX11-23" fmla="*/ 382982 w 664250"/>
                        <a:gd name="connsiteY11-24" fmla="*/ 61036 h 732344"/>
                        <a:gd name="connsiteX12-25" fmla="*/ 535323 w 664250"/>
                        <a:gd name="connsiteY12-26" fmla="*/ 137363 h 732344"/>
                        <a:gd name="connsiteX13-27" fmla="*/ 523273 w 664250"/>
                        <a:gd name="connsiteY13-28" fmla="*/ 154015 h 732344"/>
                        <a:gd name="connsiteX14-29" fmla="*/ 379099 w 664250"/>
                        <a:gd name="connsiteY14-30" fmla="*/ 81276 h 732344"/>
                        <a:gd name="connsiteX15-31" fmla="*/ 98964 w 664250"/>
                        <a:gd name="connsiteY15-32" fmla="*/ 176292 h 732344"/>
                        <a:gd name="connsiteX16-33" fmla="*/ 80724 w 664250"/>
                        <a:gd name="connsiteY16-34" fmla="*/ 166178 h 732344"/>
                        <a:gd name="connsiteX17-35" fmla="*/ 35921 w 664250"/>
                        <a:gd name="connsiteY17-36" fmla="*/ 287648 h 732344"/>
                        <a:gd name="connsiteX18-37" fmla="*/ 98964 w 664250"/>
                        <a:gd name="connsiteY18-38" fmla="*/ 176292 h 732344"/>
                        <a:gd name="connsiteX19-39" fmla="*/ 35921 w 664250"/>
                        <a:gd name="connsiteY19-40" fmla="*/ 287648 h 732344"/>
                        <a:gd name="connsiteX20-41" fmla="*/ 5830 w 664250"/>
                        <a:gd name="connsiteY20-42" fmla="*/ 316770 h 732344"/>
                        <a:gd name="connsiteX21-43" fmla="*/ 17560 w 664250"/>
                        <a:gd name="connsiteY21-44" fmla="*/ 277466 h 732344"/>
                        <a:gd name="connsiteX22-45" fmla="*/ 35921 w 664250"/>
                        <a:gd name="connsiteY22-46" fmla="*/ 287648 h 732344"/>
                        <a:gd name="connsiteX23-47" fmla="*/ 26071 w 664250"/>
                        <a:gd name="connsiteY23-48" fmla="*/ 320654 h 732344"/>
                        <a:gd name="connsiteX24-49" fmla="*/ 265449 w 664250"/>
                        <a:gd name="connsiteY24-50" fmla="*/ 673681 h 732344"/>
                        <a:gd name="connsiteX25-51" fmla="*/ 460757 w 664250"/>
                        <a:gd name="connsiteY25-52" fmla="*/ 643936 h 732344"/>
                        <a:gd name="connsiteX26-53" fmla="*/ 476970 w 664250"/>
                        <a:gd name="connsiteY26-54" fmla="*/ 658454 h 732344"/>
                        <a:gd name="connsiteX27-55" fmla="*/ 261565 w 664250"/>
                        <a:gd name="connsiteY27-56" fmla="*/ 693922 h 732344"/>
                        <a:gd name="connsiteX28-57" fmla="*/ 5830 w 664250"/>
                        <a:gd name="connsiteY28-58" fmla="*/ 316770 h 732344"/>
                        <a:gd name="connsiteX0-59" fmla="*/ 535323 w 644541"/>
                        <a:gd name="connsiteY0-60" fmla="*/ 82153 h 677134"/>
                        <a:gd name="connsiteX1-61" fmla="*/ 559486 w 644541"/>
                        <a:gd name="connsiteY1-62" fmla="*/ 677134 h 677134"/>
                        <a:gd name="connsiteX2-63" fmla="*/ 476970 w 644541"/>
                        <a:gd name="connsiteY2-64" fmla="*/ 603244 h 677134"/>
                        <a:gd name="connsiteX3-65" fmla="*/ 638716 w 644541"/>
                        <a:gd name="connsiteY3-66" fmla="*/ 382978 h 677134"/>
                        <a:gd name="connsiteX4-67" fmla="*/ 535323 w 644541"/>
                        <a:gd name="connsiteY4-68" fmla="*/ 82153 h 677134"/>
                        <a:gd name="connsiteX5-69" fmla="*/ 460757 w 644541"/>
                        <a:gd name="connsiteY5-70" fmla="*/ 588726 h 677134"/>
                        <a:gd name="connsiteX6-71" fmla="*/ 523273 w 644541"/>
                        <a:gd name="connsiteY6-72" fmla="*/ 98805 h 677134"/>
                        <a:gd name="connsiteX7-73" fmla="*/ 618476 w 644541"/>
                        <a:gd name="connsiteY7-74" fmla="*/ 379095 h 677134"/>
                        <a:gd name="connsiteX8-75" fmla="*/ 460757 w 644541"/>
                        <a:gd name="connsiteY8-76" fmla="*/ 588726 h 677134"/>
                        <a:gd name="connsiteX9-77" fmla="*/ 80724 w 644541"/>
                        <a:gd name="connsiteY9-78" fmla="*/ 110968 h 677134"/>
                        <a:gd name="connsiteX10-79" fmla="*/ 382982 w 644541"/>
                        <a:gd name="connsiteY10-80" fmla="*/ 5826 h 677134"/>
                        <a:gd name="connsiteX11-81" fmla="*/ 535323 w 644541"/>
                        <a:gd name="connsiteY11-82" fmla="*/ 82153 h 677134"/>
                        <a:gd name="connsiteX12-83" fmla="*/ 523273 w 644541"/>
                        <a:gd name="connsiteY12-84" fmla="*/ 98805 h 677134"/>
                        <a:gd name="connsiteX13-85" fmla="*/ 379099 w 644541"/>
                        <a:gd name="connsiteY13-86" fmla="*/ 26066 h 677134"/>
                        <a:gd name="connsiteX14-87" fmla="*/ 98964 w 644541"/>
                        <a:gd name="connsiteY14-88" fmla="*/ 121082 h 677134"/>
                        <a:gd name="connsiteX15-89" fmla="*/ 80724 w 644541"/>
                        <a:gd name="connsiteY15-90" fmla="*/ 110968 h 677134"/>
                        <a:gd name="connsiteX16-91" fmla="*/ 35921 w 644541"/>
                        <a:gd name="connsiteY16-92" fmla="*/ 232438 h 677134"/>
                        <a:gd name="connsiteX17-93" fmla="*/ 98964 w 644541"/>
                        <a:gd name="connsiteY17-94" fmla="*/ 121082 h 677134"/>
                        <a:gd name="connsiteX18-95" fmla="*/ 35921 w 644541"/>
                        <a:gd name="connsiteY18-96" fmla="*/ 232438 h 677134"/>
                        <a:gd name="connsiteX19-97" fmla="*/ 5830 w 644541"/>
                        <a:gd name="connsiteY19-98" fmla="*/ 261560 h 677134"/>
                        <a:gd name="connsiteX20-99" fmla="*/ 17560 w 644541"/>
                        <a:gd name="connsiteY20-100" fmla="*/ 222256 h 677134"/>
                        <a:gd name="connsiteX21-101" fmla="*/ 35921 w 644541"/>
                        <a:gd name="connsiteY21-102" fmla="*/ 232438 h 677134"/>
                        <a:gd name="connsiteX22-103" fmla="*/ 26071 w 644541"/>
                        <a:gd name="connsiteY22-104" fmla="*/ 265444 h 677134"/>
                        <a:gd name="connsiteX23-105" fmla="*/ 265449 w 644541"/>
                        <a:gd name="connsiteY23-106" fmla="*/ 618471 h 677134"/>
                        <a:gd name="connsiteX24-107" fmla="*/ 460757 w 644541"/>
                        <a:gd name="connsiteY24-108" fmla="*/ 588726 h 677134"/>
                        <a:gd name="connsiteX25-109" fmla="*/ 476970 w 644541"/>
                        <a:gd name="connsiteY25-110" fmla="*/ 603244 h 677134"/>
                        <a:gd name="connsiteX26-111" fmla="*/ 261565 w 644541"/>
                        <a:gd name="connsiteY26-112" fmla="*/ 638712 h 677134"/>
                        <a:gd name="connsiteX27-113" fmla="*/ 5830 w 644541"/>
                        <a:gd name="connsiteY27-114" fmla="*/ 261560 h 677134"/>
                        <a:gd name="connsiteX0-115" fmla="*/ 535323 w 644541"/>
                        <a:gd name="connsiteY0-116" fmla="*/ 82153 h 644518"/>
                        <a:gd name="connsiteX1-117" fmla="*/ 476970 w 644541"/>
                        <a:gd name="connsiteY1-118" fmla="*/ 603244 h 644518"/>
                        <a:gd name="connsiteX2-119" fmla="*/ 638716 w 644541"/>
                        <a:gd name="connsiteY2-120" fmla="*/ 382978 h 644518"/>
                        <a:gd name="connsiteX3-121" fmla="*/ 535323 w 644541"/>
                        <a:gd name="connsiteY3-122" fmla="*/ 82153 h 644518"/>
                        <a:gd name="connsiteX4-123" fmla="*/ 460757 w 644541"/>
                        <a:gd name="connsiteY4-124" fmla="*/ 588726 h 644518"/>
                        <a:gd name="connsiteX5-125" fmla="*/ 523273 w 644541"/>
                        <a:gd name="connsiteY5-126" fmla="*/ 98805 h 644518"/>
                        <a:gd name="connsiteX6-127" fmla="*/ 618476 w 644541"/>
                        <a:gd name="connsiteY6-128" fmla="*/ 379095 h 644518"/>
                        <a:gd name="connsiteX7-129" fmla="*/ 460757 w 644541"/>
                        <a:gd name="connsiteY7-130" fmla="*/ 588726 h 644518"/>
                        <a:gd name="connsiteX8-131" fmla="*/ 80724 w 644541"/>
                        <a:gd name="connsiteY8-132" fmla="*/ 110968 h 644518"/>
                        <a:gd name="connsiteX9-133" fmla="*/ 382982 w 644541"/>
                        <a:gd name="connsiteY9-134" fmla="*/ 5826 h 644518"/>
                        <a:gd name="connsiteX10-135" fmla="*/ 535323 w 644541"/>
                        <a:gd name="connsiteY10-136" fmla="*/ 82153 h 644518"/>
                        <a:gd name="connsiteX11-137" fmla="*/ 523273 w 644541"/>
                        <a:gd name="connsiteY11-138" fmla="*/ 98805 h 644518"/>
                        <a:gd name="connsiteX12-139" fmla="*/ 379099 w 644541"/>
                        <a:gd name="connsiteY12-140" fmla="*/ 26066 h 644518"/>
                        <a:gd name="connsiteX13-141" fmla="*/ 98964 w 644541"/>
                        <a:gd name="connsiteY13-142" fmla="*/ 121082 h 644518"/>
                        <a:gd name="connsiteX14-143" fmla="*/ 80724 w 644541"/>
                        <a:gd name="connsiteY14-144" fmla="*/ 110968 h 644518"/>
                        <a:gd name="connsiteX15-145" fmla="*/ 35921 w 644541"/>
                        <a:gd name="connsiteY15-146" fmla="*/ 232438 h 644518"/>
                        <a:gd name="connsiteX16-147" fmla="*/ 98964 w 644541"/>
                        <a:gd name="connsiteY16-148" fmla="*/ 121082 h 644518"/>
                        <a:gd name="connsiteX17-149" fmla="*/ 35921 w 644541"/>
                        <a:gd name="connsiteY17-150" fmla="*/ 232438 h 644518"/>
                        <a:gd name="connsiteX18-151" fmla="*/ 5830 w 644541"/>
                        <a:gd name="connsiteY18-152" fmla="*/ 261560 h 644518"/>
                        <a:gd name="connsiteX19-153" fmla="*/ 17560 w 644541"/>
                        <a:gd name="connsiteY19-154" fmla="*/ 222256 h 644518"/>
                        <a:gd name="connsiteX20-155" fmla="*/ 35921 w 644541"/>
                        <a:gd name="connsiteY20-156" fmla="*/ 232438 h 644518"/>
                        <a:gd name="connsiteX21-157" fmla="*/ 26071 w 644541"/>
                        <a:gd name="connsiteY21-158" fmla="*/ 265444 h 644518"/>
                        <a:gd name="connsiteX22-159" fmla="*/ 265449 w 644541"/>
                        <a:gd name="connsiteY22-160" fmla="*/ 618471 h 644518"/>
                        <a:gd name="connsiteX23-161" fmla="*/ 460757 w 644541"/>
                        <a:gd name="connsiteY23-162" fmla="*/ 588726 h 644518"/>
                        <a:gd name="connsiteX24-163" fmla="*/ 476970 w 644541"/>
                        <a:gd name="connsiteY24-164" fmla="*/ 603244 h 644518"/>
                        <a:gd name="connsiteX25-165" fmla="*/ 261565 w 644541"/>
                        <a:gd name="connsiteY25-166" fmla="*/ 638712 h 644518"/>
                        <a:gd name="connsiteX26-167" fmla="*/ 5830 w 644541"/>
                        <a:gd name="connsiteY26-168" fmla="*/ 261560 h 644518"/>
                        <a:gd name="connsiteX0-169" fmla="*/ 539319 w 648537"/>
                        <a:gd name="connsiteY0-170" fmla="*/ 82153 h 644518"/>
                        <a:gd name="connsiteX1-171" fmla="*/ 480966 w 648537"/>
                        <a:gd name="connsiteY1-172" fmla="*/ 603244 h 644518"/>
                        <a:gd name="connsiteX2-173" fmla="*/ 642712 w 648537"/>
                        <a:gd name="connsiteY2-174" fmla="*/ 382978 h 644518"/>
                        <a:gd name="connsiteX3-175" fmla="*/ 539319 w 648537"/>
                        <a:gd name="connsiteY3-176" fmla="*/ 82153 h 644518"/>
                        <a:gd name="connsiteX4-177" fmla="*/ 464753 w 648537"/>
                        <a:gd name="connsiteY4-178" fmla="*/ 588726 h 644518"/>
                        <a:gd name="connsiteX5-179" fmla="*/ 527269 w 648537"/>
                        <a:gd name="connsiteY5-180" fmla="*/ 98805 h 644518"/>
                        <a:gd name="connsiteX6-181" fmla="*/ 622472 w 648537"/>
                        <a:gd name="connsiteY6-182" fmla="*/ 379095 h 644518"/>
                        <a:gd name="connsiteX7-183" fmla="*/ 464753 w 648537"/>
                        <a:gd name="connsiteY7-184" fmla="*/ 588726 h 644518"/>
                        <a:gd name="connsiteX8-185" fmla="*/ 84720 w 648537"/>
                        <a:gd name="connsiteY8-186" fmla="*/ 110968 h 644518"/>
                        <a:gd name="connsiteX9-187" fmla="*/ 386978 w 648537"/>
                        <a:gd name="connsiteY9-188" fmla="*/ 5826 h 644518"/>
                        <a:gd name="connsiteX10-189" fmla="*/ 539319 w 648537"/>
                        <a:gd name="connsiteY10-190" fmla="*/ 82153 h 644518"/>
                        <a:gd name="connsiteX11-191" fmla="*/ 527269 w 648537"/>
                        <a:gd name="connsiteY11-192" fmla="*/ 98805 h 644518"/>
                        <a:gd name="connsiteX12-193" fmla="*/ 383095 w 648537"/>
                        <a:gd name="connsiteY12-194" fmla="*/ 26066 h 644518"/>
                        <a:gd name="connsiteX13-195" fmla="*/ 102960 w 648537"/>
                        <a:gd name="connsiteY13-196" fmla="*/ 121082 h 644518"/>
                        <a:gd name="connsiteX14-197" fmla="*/ 84720 w 648537"/>
                        <a:gd name="connsiteY14-198" fmla="*/ 110968 h 644518"/>
                        <a:gd name="connsiteX15-199" fmla="*/ 39917 w 648537"/>
                        <a:gd name="connsiteY15-200" fmla="*/ 232438 h 644518"/>
                        <a:gd name="connsiteX16-201" fmla="*/ 102960 w 648537"/>
                        <a:gd name="connsiteY16-202" fmla="*/ 121082 h 644518"/>
                        <a:gd name="connsiteX17-203" fmla="*/ 39917 w 648537"/>
                        <a:gd name="connsiteY17-204" fmla="*/ 232438 h 644518"/>
                        <a:gd name="connsiteX18-205" fmla="*/ 9826 w 648537"/>
                        <a:gd name="connsiteY18-206" fmla="*/ 261560 h 644518"/>
                        <a:gd name="connsiteX19-207" fmla="*/ 21556 w 648537"/>
                        <a:gd name="connsiteY19-208" fmla="*/ 222256 h 644518"/>
                        <a:gd name="connsiteX20-209" fmla="*/ 39917 w 648537"/>
                        <a:gd name="connsiteY20-210" fmla="*/ 232438 h 644518"/>
                        <a:gd name="connsiteX21-211" fmla="*/ 30067 w 648537"/>
                        <a:gd name="connsiteY21-212" fmla="*/ 265444 h 644518"/>
                        <a:gd name="connsiteX22-213" fmla="*/ 464753 w 648537"/>
                        <a:gd name="connsiteY22-214" fmla="*/ 588726 h 644518"/>
                        <a:gd name="connsiteX23-215" fmla="*/ 480966 w 648537"/>
                        <a:gd name="connsiteY23-216" fmla="*/ 603244 h 644518"/>
                        <a:gd name="connsiteX24-217" fmla="*/ 265561 w 648537"/>
                        <a:gd name="connsiteY24-218" fmla="*/ 638712 h 644518"/>
                        <a:gd name="connsiteX25-219" fmla="*/ 9826 w 648537"/>
                        <a:gd name="connsiteY25-220" fmla="*/ 261560 h 644518"/>
                        <a:gd name="connsiteX0-221" fmla="*/ 539319 w 648537"/>
                        <a:gd name="connsiteY0-222" fmla="*/ 82153 h 603244"/>
                        <a:gd name="connsiteX1-223" fmla="*/ 480966 w 648537"/>
                        <a:gd name="connsiteY1-224" fmla="*/ 603244 h 603244"/>
                        <a:gd name="connsiteX2-225" fmla="*/ 642712 w 648537"/>
                        <a:gd name="connsiteY2-226" fmla="*/ 382978 h 603244"/>
                        <a:gd name="connsiteX3-227" fmla="*/ 539319 w 648537"/>
                        <a:gd name="connsiteY3-228" fmla="*/ 82153 h 603244"/>
                        <a:gd name="connsiteX4-229" fmla="*/ 464753 w 648537"/>
                        <a:gd name="connsiteY4-230" fmla="*/ 588726 h 603244"/>
                        <a:gd name="connsiteX5-231" fmla="*/ 527269 w 648537"/>
                        <a:gd name="connsiteY5-232" fmla="*/ 98805 h 603244"/>
                        <a:gd name="connsiteX6-233" fmla="*/ 622472 w 648537"/>
                        <a:gd name="connsiteY6-234" fmla="*/ 379095 h 603244"/>
                        <a:gd name="connsiteX7-235" fmla="*/ 464753 w 648537"/>
                        <a:gd name="connsiteY7-236" fmla="*/ 588726 h 603244"/>
                        <a:gd name="connsiteX8-237" fmla="*/ 84720 w 648537"/>
                        <a:gd name="connsiteY8-238" fmla="*/ 110968 h 603244"/>
                        <a:gd name="connsiteX9-239" fmla="*/ 386978 w 648537"/>
                        <a:gd name="connsiteY9-240" fmla="*/ 5826 h 603244"/>
                        <a:gd name="connsiteX10-241" fmla="*/ 539319 w 648537"/>
                        <a:gd name="connsiteY10-242" fmla="*/ 82153 h 603244"/>
                        <a:gd name="connsiteX11-243" fmla="*/ 527269 w 648537"/>
                        <a:gd name="connsiteY11-244" fmla="*/ 98805 h 603244"/>
                        <a:gd name="connsiteX12-245" fmla="*/ 383095 w 648537"/>
                        <a:gd name="connsiteY12-246" fmla="*/ 26066 h 603244"/>
                        <a:gd name="connsiteX13-247" fmla="*/ 102960 w 648537"/>
                        <a:gd name="connsiteY13-248" fmla="*/ 121082 h 603244"/>
                        <a:gd name="connsiteX14-249" fmla="*/ 84720 w 648537"/>
                        <a:gd name="connsiteY14-250" fmla="*/ 110968 h 603244"/>
                        <a:gd name="connsiteX15-251" fmla="*/ 39917 w 648537"/>
                        <a:gd name="connsiteY15-252" fmla="*/ 232438 h 603244"/>
                        <a:gd name="connsiteX16-253" fmla="*/ 102960 w 648537"/>
                        <a:gd name="connsiteY16-254" fmla="*/ 121082 h 603244"/>
                        <a:gd name="connsiteX17-255" fmla="*/ 39917 w 648537"/>
                        <a:gd name="connsiteY17-256" fmla="*/ 232438 h 603244"/>
                        <a:gd name="connsiteX18-257" fmla="*/ 9826 w 648537"/>
                        <a:gd name="connsiteY18-258" fmla="*/ 261560 h 603244"/>
                        <a:gd name="connsiteX19-259" fmla="*/ 21556 w 648537"/>
                        <a:gd name="connsiteY19-260" fmla="*/ 222256 h 603244"/>
                        <a:gd name="connsiteX20-261" fmla="*/ 39917 w 648537"/>
                        <a:gd name="connsiteY20-262" fmla="*/ 232438 h 603244"/>
                        <a:gd name="connsiteX21-263" fmla="*/ 30067 w 648537"/>
                        <a:gd name="connsiteY21-264" fmla="*/ 265444 h 603244"/>
                        <a:gd name="connsiteX22-265" fmla="*/ 464753 w 648537"/>
                        <a:gd name="connsiteY22-266" fmla="*/ 588726 h 603244"/>
                        <a:gd name="connsiteX23-267" fmla="*/ 480966 w 648537"/>
                        <a:gd name="connsiteY23-268" fmla="*/ 603244 h 603244"/>
                        <a:gd name="connsiteX24-269" fmla="*/ 9826 w 648537"/>
                        <a:gd name="connsiteY24-270" fmla="*/ 261560 h 603244"/>
                        <a:gd name="connsiteX0-271" fmla="*/ 539319 w 627925"/>
                        <a:gd name="connsiteY0-272" fmla="*/ 82153 h 603244"/>
                        <a:gd name="connsiteX1-273" fmla="*/ 480966 w 627925"/>
                        <a:gd name="connsiteY1-274" fmla="*/ 603244 h 603244"/>
                        <a:gd name="connsiteX2-275" fmla="*/ 539319 w 627925"/>
                        <a:gd name="connsiteY2-276" fmla="*/ 82153 h 603244"/>
                        <a:gd name="connsiteX3-277" fmla="*/ 464753 w 627925"/>
                        <a:gd name="connsiteY3-278" fmla="*/ 588726 h 603244"/>
                        <a:gd name="connsiteX4-279" fmla="*/ 527269 w 627925"/>
                        <a:gd name="connsiteY4-280" fmla="*/ 98805 h 603244"/>
                        <a:gd name="connsiteX5-281" fmla="*/ 622472 w 627925"/>
                        <a:gd name="connsiteY5-282" fmla="*/ 379095 h 603244"/>
                        <a:gd name="connsiteX6-283" fmla="*/ 464753 w 627925"/>
                        <a:gd name="connsiteY6-284" fmla="*/ 588726 h 603244"/>
                        <a:gd name="connsiteX7-285" fmla="*/ 84720 w 627925"/>
                        <a:gd name="connsiteY7-286" fmla="*/ 110968 h 603244"/>
                        <a:gd name="connsiteX8-287" fmla="*/ 386978 w 627925"/>
                        <a:gd name="connsiteY8-288" fmla="*/ 5826 h 603244"/>
                        <a:gd name="connsiteX9-289" fmla="*/ 539319 w 627925"/>
                        <a:gd name="connsiteY9-290" fmla="*/ 82153 h 603244"/>
                        <a:gd name="connsiteX10-291" fmla="*/ 527269 w 627925"/>
                        <a:gd name="connsiteY10-292" fmla="*/ 98805 h 603244"/>
                        <a:gd name="connsiteX11-293" fmla="*/ 383095 w 627925"/>
                        <a:gd name="connsiteY11-294" fmla="*/ 26066 h 603244"/>
                        <a:gd name="connsiteX12-295" fmla="*/ 102960 w 627925"/>
                        <a:gd name="connsiteY12-296" fmla="*/ 121082 h 603244"/>
                        <a:gd name="connsiteX13-297" fmla="*/ 84720 w 627925"/>
                        <a:gd name="connsiteY13-298" fmla="*/ 110968 h 603244"/>
                        <a:gd name="connsiteX14-299" fmla="*/ 39917 w 627925"/>
                        <a:gd name="connsiteY14-300" fmla="*/ 232438 h 603244"/>
                        <a:gd name="connsiteX15-301" fmla="*/ 102960 w 627925"/>
                        <a:gd name="connsiteY15-302" fmla="*/ 121082 h 603244"/>
                        <a:gd name="connsiteX16-303" fmla="*/ 39917 w 627925"/>
                        <a:gd name="connsiteY16-304" fmla="*/ 232438 h 603244"/>
                        <a:gd name="connsiteX17-305" fmla="*/ 9826 w 627925"/>
                        <a:gd name="connsiteY17-306" fmla="*/ 261560 h 603244"/>
                        <a:gd name="connsiteX18-307" fmla="*/ 21556 w 627925"/>
                        <a:gd name="connsiteY18-308" fmla="*/ 222256 h 603244"/>
                        <a:gd name="connsiteX19-309" fmla="*/ 39917 w 627925"/>
                        <a:gd name="connsiteY19-310" fmla="*/ 232438 h 603244"/>
                        <a:gd name="connsiteX20-311" fmla="*/ 30067 w 627925"/>
                        <a:gd name="connsiteY20-312" fmla="*/ 265444 h 603244"/>
                        <a:gd name="connsiteX21-313" fmla="*/ 464753 w 627925"/>
                        <a:gd name="connsiteY21-314" fmla="*/ 588726 h 603244"/>
                        <a:gd name="connsiteX22-315" fmla="*/ 480966 w 627925"/>
                        <a:gd name="connsiteY22-316" fmla="*/ 603244 h 603244"/>
                        <a:gd name="connsiteX23-317" fmla="*/ 9826 w 627925"/>
                        <a:gd name="connsiteY23-318" fmla="*/ 261560 h 603244"/>
                        <a:gd name="connsiteX0-319" fmla="*/ 539319 w 627925"/>
                        <a:gd name="connsiteY0-320" fmla="*/ 82153 h 603244"/>
                        <a:gd name="connsiteX1-321" fmla="*/ 480966 w 627925"/>
                        <a:gd name="connsiteY1-322" fmla="*/ 603244 h 603244"/>
                        <a:gd name="connsiteX2-323" fmla="*/ 539319 w 627925"/>
                        <a:gd name="connsiteY2-324" fmla="*/ 82153 h 603244"/>
                        <a:gd name="connsiteX3-325" fmla="*/ 464753 w 627925"/>
                        <a:gd name="connsiteY3-326" fmla="*/ 588726 h 603244"/>
                        <a:gd name="connsiteX4-327" fmla="*/ 527269 w 627925"/>
                        <a:gd name="connsiteY4-328" fmla="*/ 98805 h 603244"/>
                        <a:gd name="connsiteX5-329" fmla="*/ 622472 w 627925"/>
                        <a:gd name="connsiteY5-330" fmla="*/ 379095 h 603244"/>
                        <a:gd name="connsiteX6-331" fmla="*/ 464753 w 627925"/>
                        <a:gd name="connsiteY6-332" fmla="*/ 588726 h 603244"/>
                        <a:gd name="connsiteX7-333" fmla="*/ 84720 w 627925"/>
                        <a:gd name="connsiteY7-334" fmla="*/ 110968 h 603244"/>
                        <a:gd name="connsiteX8-335" fmla="*/ 386978 w 627925"/>
                        <a:gd name="connsiteY8-336" fmla="*/ 5826 h 603244"/>
                        <a:gd name="connsiteX9-337" fmla="*/ 539319 w 627925"/>
                        <a:gd name="connsiteY9-338" fmla="*/ 82153 h 603244"/>
                        <a:gd name="connsiteX10-339" fmla="*/ 527269 w 627925"/>
                        <a:gd name="connsiteY10-340" fmla="*/ 98805 h 603244"/>
                        <a:gd name="connsiteX11-341" fmla="*/ 383095 w 627925"/>
                        <a:gd name="connsiteY11-342" fmla="*/ 26066 h 603244"/>
                        <a:gd name="connsiteX12-343" fmla="*/ 102960 w 627925"/>
                        <a:gd name="connsiteY12-344" fmla="*/ 121082 h 603244"/>
                        <a:gd name="connsiteX13-345" fmla="*/ 84720 w 627925"/>
                        <a:gd name="connsiteY13-346" fmla="*/ 110968 h 603244"/>
                        <a:gd name="connsiteX14-347" fmla="*/ 39917 w 627925"/>
                        <a:gd name="connsiteY14-348" fmla="*/ 232438 h 603244"/>
                        <a:gd name="connsiteX15-349" fmla="*/ 102960 w 627925"/>
                        <a:gd name="connsiteY15-350" fmla="*/ 121082 h 603244"/>
                        <a:gd name="connsiteX16-351" fmla="*/ 39917 w 627925"/>
                        <a:gd name="connsiteY16-352" fmla="*/ 232438 h 603244"/>
                        <a:gd name="connsiteX17-353" fmla="*/ 9826 w 627925"/>
                        <a:gd name="connsiteY17-354" fmla="*/ 261560 h 603244"/>
                        <a:gd name="connsiteX18-355" fmla="*/ 21556 w 627925"/>
                        <a:gd name="connsiteY18-356" fmla="*/ 222256 h 603244"/>
                        <a:gd name="connsiteX19-357" fmla="*/ 39917 w 627925"/>
                        <a:gd name="connsiteY19-358" fmla="*/ 232438 h 603244"/>
                        <a:gd name="connsiteX20-359" fmla="*/ 30067 w 627925"/>
                        <a:gd name="connsiteY20-360" fmla="*/ 265444 h 603244"/>
                        <a:gd name="connsiteX21-361" fmla="*/ 464753 w 627925"/>
                        <a:gd name="connsiteY21-362" fmla="*/ 588726 h 603244"/>
                        <a:gd name="connsiteX22-363" fmla="*/ 480966 w 627925"/>
                        <a:gd name="connsiteY22-364" fmla="*/ 603244 h 603244"/>
                        <a:gd name="connsiteX23-365" fmla="*/ 9826 w 627925"/>
                        <a:gd name="connsiteY23-366" fmla="*/ 261560 h 603244"/>
                        <a:gd name="connsiteX0-367" fmla="*/ 539319 w 539319"/>
                        <a:gd name="connsiteY0-368" fmla="*/ 82153 h 603244"/>
                        <a:gd name="connsiteX1-369" fmla="*/ 480966 w 539319"/>
                        <a:gd name="connsiteY1-370" fmla="*/ 603244 h 603244"/>
                        <a:gd name="connsiteX2-371" fmla="*/ 539319 w 539319"/>
                        <a:gd name="connsiteY2-372" fmla="*/ 82153 h 603244"/>
                        <a:gd name="connsiteX3-373" fmla="*/ 464753 w 539319"/>
                        <a:gd name="connsiteY3-374" fmla="*/ 588726 h 603244"/>
                        <a:gd name="connsiteX4-375" fmla="*/ 527269 w 539319"/>
                        <a:gd name="connsiteY4-376" fmla="*/ 98805 h 603244"/>
                        <a:gd name="connsiteX5-377" fmla="*/ 464753 w 539319"/>
                        <a:gd name="connsiteY5-378" fmla="*/ 588726 h 603244"/>
                        <a:gd name="connsiteX6-379" fmla="*/ 84720 w 539319"/>
                        <a:gd name="connsiteY6-380" fmla="*/ 110968 h 603244"/>
                        <a:gd name="connsiteX7-381" fmla="*/ 386978 w 539319"/>
                        <a:gd name="connsiteY7-382" fmla="*/ 5826 h 603244"/>
                        <a:gd name="connsiteX8-383" fmla="*/ 539319 w 539319"/>
                        <a:gd name="connsiteY8-384" fmla="*/ 82153 h 603244"/>
                        <a:gd name="connsiteX9-385" fmla="*/ 527269 w 539319"/>
                        <a:gd name="connsiteY9-386" fmla="*/ 98805 h 603244"/>
                        <a:gd name="connsiteX10-387" fmla="*/ 383095 w 539319"/>
                        <a:gd name="connsiteY10-388" fmla="*/ 26066 h 603244"/>
                        <a:gd name="connsiteX11-389" fmla="*/ 102960 w 539319"/>
                        <a:gd name="connsiteY11-390" fmla="*/ 121082 h 603244"/>
                        <a:gd name="connsiteX12-391" fmla="*/ 84720 w 539319"/>
                        <a:gd name="connsiteY12-392" fmla="*/ 110968 h 603244"/>
                        <a:gd name="connsiteX13-393" fmla="*/ 39917 w 539319"/>
                        <a:gd name="connsiteY13-394" fmla="*/ 232438 h 603244"/>
                        <a:gd name="connsiteX14-395" fmla="*/ 102960 w 539319"/>
                        <a:gd name="connsiteY14-396" fmla="*/ 121082 h 603244"/>
                        <a:gd name="connsiteX15-397" fmla="*/ 39917 w 539319"/>
                        <a:gd name="connsiteY15-398" fmla="*/ 232438 h 603244"/>
                        <a:gd name="connsiteX16-399" fmla="*/ 9826 w 539319"/>
                        <a:gd name="connsiteY16-400" fmla="*/ 261560 h 603244"/>
                        <a:gd name="connsiteX17-401" fmla="*/ 21556 w 539319"/>
                        <a:gd name="connsiteY17-402" fmla="*/ 222256 h 603244"/>
                        <a:gd name="connsiteX18-403" fmla="*/ 39917 w 539319"/>
                        <a:gd name="connsiteY18-404" fmla="*/ 232438 h 603244"/>
                        <a:gd name="connsiteX19-405" fmla="*/ 30067 w 539319"/>
                        <a:gd name="connsiteY19-406" fmla="*/ 265444 h 603244"/>
                        <a:gd name="connsiteX20-407" fmla="*/ 464753 w 539319"/>
                        <a:gd name="connsiteY20-408" fmla="*/ 588726 h 603244"/>
                        <a:gd name="connsiteX21-409" fmla="*/ 480966 w 539319"/>
                        <a:gd name="connsiteY21-410" fmla="*/ 603244 h 603244"/>
                        <a:gd name="connsiteX22-411" fmla="*/ 9826 w 539319"/>
                        <a:gd name="connsiteY22-412" fmla="*/ 261560 h 603244"/>
                        <a:gd name="connsiteX0-413" fmla="*/ 539319 w 539319"/>
                        <a:gd name="connsiteY0-414" fmla="*/ 82153 h 603244"/>
                        <a:gd name="connsiteX1-415" fmla="*/ 480966 w 539319"/>
                        <a:gd name="connsiteY1-416" fmla="*/ 603244 h 603244"/>
                        <a:gd name="connsiteX2-417" fmla="*/ 539319 w 539319"/>
                        <a:gd name="connsiteY2-418" fmla="*/ 82153 h 603244"/>
                        <a:gd name="connsiteX3-419" fmla="*/ 464753 w 539319"/>
                        <a:gd name="connsiteY3-420" fmla="*/ 588726 h 603244"/>
                        <a:gd name="connsiteX4-421" fmla="*/ 527269 w 539319"/>
                        <a:gd name="connsiteY4-422" fmla="*/ 98805 h 603244"/>
                        <a:gd name="connsiteX5-423" fmla="*/ 464753 w 539319"/>
                        <a:gd name="connsiteY5-424" fmla="*/ 588726 h 603244"/>
                        <a:gd name="connsiteX6-425" fmla="*/ 84720 w 539319"/>
                        <a:gd name="connsiteY6-426" fmla="*/ 110968 h 603244"/>
                        <a:gd name="connsiteX7-427" fmla="*/ 386978 w 539319"/>
                        <a:gd name="connsiteY7-428" fmla="*/ 5826 h 603244"/>
                        <a:gd name="connsiteX8-429" fmla="*/ 539319 w 539319"/>
                        <a:gd name="connsiteY8-430" fmla="*/ 82153 h 603244"/>
                        <a:gd name="connsiteX9-431" fmla="*/ 527269 w 539319"/>
                        <a:gd name="connsiteY9-432" fmla="*/ 98805 h 603244"/>
                        <a:gd name="connsiteX10-433" fmla="*/ 383095 w 539319"/>
                        <a:gd name="connsiteY10-434" fmla="*/ 26066 h 603244"/>
                        <a:gd name="connsiteX11-435" fmla="*/ 102960 w 539319"/>
                        <a:gd name="connsiteY11-436" fmla="*/ 121082 h 603244"/>
                        <a:gd name="connsiteX12-437" fmla="*/ 84720 w 539319"/>
                        <a:gd name="connsiteY12-438" fmla="*/ 110968 h 603244"/>
                        <a:gd name="connsiteX13-439" fmla="*/ 39917 w 539319"/>
                        <a:gd name="connsiteY13-440" fmla="*/ 232438 h 603244"/>
                        <a:gd name="connsiteX14-441" fmla="*/ 102960 w 539319"/>
                        <a:gd name="connsiteY14-442" fmla="*/ 121082 h 603244"/>
                        <a:gd name="connsiteX15-443" fmla="*/ 39917 w 539319"/>
                        <a:gd name="connsiteY15-444" fmla="*/ 232438 h 603244"/>
                        <a:gd name="connsiteX16-445" fmla="*/ 9826 w 539319"/>
                        <a:gd name="connsiteY16-446" fmla="*/ 261560 h 603244"/>
                        <a:gd name="connsiteX17-447" fmla="*/ 21556 w 539319"/>
                        <a:gd name="connsiteY17-448" fmla="*/ 222256 h 603244"/>
                        <a:gd name="connsiteX18-449" fmla="*/ 39917 w 539319"/>
                        <a:gd name="connsiteY18-450" fmla="*/ 232438 h 603244"/>
                        <a:gd name="connsiteX19-451" fmla="*/ 30067 w 539319"/>
                        <a:gd name="connsiteY19-452" fmla="*/ 265444 h 603244"/>
                        <a:gd name="connsiteX20-453" fmla="*/ 464753 w 539319"/>
                        <a:gd name="connsiteY20-454" fmla="*/ 588726 h 603244"/>
                        <a:gd name="connsiteX21-455" fmla="*/ 9826 w 539319"/>
                        <a:gd name="connsiteY21-456" fmla="*/ 261560 h 603244"/>
                        <a:gd name="connsiteX0-457" fmla="*/ 464753 w 539319"/>
                        <a:gd name="connsiteY0-458" fmla="*/ 588726 h 588726"/>
                        <a:gd name="connsiteX1-459" fmla="*/ 527269 w 539319"/>
                        <a:gd name="connsiteY1-460" fmla="*/ 98805 h 588726"/>
                        <a:gd name="connsiteX2-461" fmla="*/ 464753 w 539319"/>
                        <a:gd name="connsiteY2-462" fmla="*/ 588726 h 588726"/>
                        <a:gd name="connsiteX3-463" fmla="*/ 84720 w 539319"/>
                        <a:gd name="connsiteY3-464" fmla="*/ 110968 h 588726"/>
                        <a:gd name="connsiteX4-465" fmla="*/ 386978 w 539319"/>
                        <a:gd name="connsiteY4-466" fmla="*/ 5826 h 588726"/>
                        <a:gd name="connsiteX5-467" fmla="*/ 539319 w 539319"/>
                        <a:gd name="connsiteY5-468" fmla="*/ 82153 h 588726"/>
                        <a:gd name="connsiteX6-469" fmla="*/ 527269 w 539319"/>
                        <a:gd name="connsiteY6-470" fmla="*/ 98805 h 588726"/>
                        <a:gd name="connsiteX7-471" fmla="*/ 383095 w 539319"/>
                        <a:gd name="connsiteY7-472" fmla="*/ 26066 h 588726"/>
                        <a:gd name="connsiteX8-473" fmla="*/ 102960 w 539319"/>
                        <a:gd name="connsiteY8-474" fmla="*/ 121082 h 588726"/>
                        <a:gd name="connsiteX9-475" fmla="*/ 84720 w 539319"/>
                        <a:gd name="connsiteY9-476" fmla="*/ 110968 h 588726"/>
                        <a:gd name="connsiteX10-477" fmla="*/ 39917 w 539319"/>
                        <a:gd name="connsiteY10-478" fmla="*/ 232438 h 588726"/>
                        <a:gd name="connsiteX11-479" fmla="*/ 102960 w 539319"/>
                        <a:gd name="connsiteY11-480" fmla="*/ 121082 h 588726"/>
                        <a:gd name="connsiteX12-481" fmla="*/ 39917 w 539319"/>
                        <a:gd name="connsiteY12-482" fmla="*/ 232438 h 588726"/>
                        <a:gd name="connsiteX13-483" fmla="*/ 9826 w 539319"/>
                        <a:gd name="connsiteY13-484" fmla="*/ 261560 h 588726"/>
                        <a:gd name="connsiteX14-485" fmla="*/ 21556 w 539319"/>
                        <a:gd name="connsiteY14-486" fmla="*/ 222256 h 588726"/>
                        <a:gd name="connsiteX15-487" fmla="*/ 39917 w 539319"/>
                        <a:gd name="connsiteY15-488" fmla="*/ 232438 h 588726"/>
                        <a:gd name="connsiteX16-489" fmla="*/ 30067 w 539319"/>
                        <a:gd name="connsiteY16-490" fmla="*/ 265444 h 588726"/>
                        <a:gd name="connsiteX17-491" fmla="*/ 464753 w 539319"/>
                        <a:gd name="connsiteY17-492" fmla="*/ 588726 h 588726"/>
                        <a:gd name="connsiteX18-493" fmla="*/ 9826 w 539319"/>
                        <a:gd name="connsiteY18-494" fmla="*/ 261560 h 588726"/>
                        <a:gd name="connsiteX0-495" fmla="*/ 454927 w 529493"/>
                        <a:gd name="connsiteY0-496" fmla="*/ 588726 h 588726"/>
                        <a:gd name="connsiteX1-497" fmla="*/ 517443 w 529493"/>
                        <a:gd name="connsiteY1-498" fmla="*/ 98805 h 588726"/>
                        <a:gd name="connsiteX2-499" fmla="*/ 454927 w 529493"/>
                        <a:gd name="connsiteY2-500" fmla="*/ 588726 h 588726"/>
                        <a:gd name="connsiteX3-501" fmla="*/ 74894 w 529493"/>
                        <a:gd name="connsiteY3-502" fmla="*/ 110968 h 588726"/>
                        <a:gd name="connsiteX4-503" fmla="*/ 377152 w 529493"/>
                        <a:gd name="connsiteY4-504" fmla="*/ 5826 h 588726"/>
                        <a:gd name="connsiteX5-505" fmla="*/ 529493 w 529493"/>
                        <a:gd name="connsiteY5-506" fmla="*/ 82153 h 588726"/>
                        <a:gd name="connsiteX6-507" fmla="*/ 517443 w 529493"/>
                        <a:gd name="connsiteY6-508" fmla="*/ 98805 h 588726"/>
                        <a:gd name="connsiteX7-509" fmla="*/ 373269 w 529493"/>
                        <a:gd name="connsiteY7-510" fmla="*/ 26066 h 588726"/>
                        <a:gd name="connsiteX8-511" fmla="*/ 93134 w 529493"/>
                        <a:gd name="connsiteY8-512" fmla="*/ 121082 h 588726"/>
                        <a:gd name="connsiteX9-513" fmla="*/ 74894 w 529493"/>
                        <a:gd name="connsiteY9-514" fmla="*/ 110968 h 588726"/>
                        <a:gd name="connsiteX10-515" fmla="*/ 30091 w 529493"/>
                        <a:gd name="connsiteY10-516" fmla="*/ 232438 h 588726"/>
                        <a:gd name="connsiteX11-517" fmla="*/ 93134 w 529493"/>
                        <a:gd name="connsiteY11-518" fmla="*/ 121082 h 588726"/>
                        <a:gd name="connsiteX12-519" fmla="*/ 30091 w 529493"/>
                        <a:gd name="connsiteY12-520" fmla="*/ 232438 h 588726"/>
                        <a:gd name="connsiteX13-521" fmla="*/ 0 w 529493"/>
                        <a:gd name="connsiteY13-522" fmla="*/ 261560 h 588726"/>
                        <a:gd name="connsiteX14-523" fmla="*/ 11730 w 529493"/>
                        <a:gd name="connsiteY14-524" fmla="*/ 222256 h 588726"/>
                        <a:gd name="connsiteX15-525" fmla="*/ 30091 w 529493"/>
                        <a:gd name="connsiteY15-526" fmla="*/ 232438 h 588726"/>
                        <a:gd name="connsiteX16-527" fmla="*/ 20241 w 529493"/>
                        <a:gd name="connsiteY16-528" fmla="*/ 265444 h 588726"/>
                        <a:gd name="connsiteX17-529" fmla="*/ 0 w 529493"/>
                        <a:gd name="connsiteY17-530" fmla="*/ 261560 h 588726"/>
                        <a:gd name="connsiteX0-531" fmla="*/ 74894 w 529493"/>
                        <a:gd name="connsiteY0-532" fmla="*/ 110968 h 268249"/>
                        <a:gd name="connsiteX1-533" fmla="*/ 377152 w 529493"/>
                        <a:gd name="connsiteY1-534" fmla="*/ 5826 h 268249"/>
                        <a:gd name="connsiteX2-535" fmla="*/ 529493 w 529493"/>
                        <a:gd name="connsiteY2-536" fmla="*/ 82153 h 268249"/>
                        <a:gd name="connsiteX3-537" fmla="*/ 517443 w 529493"/>
                        <a:gd name="connsiteY3-538" fmla="*/ 98805 h 268249"/>
                        <a:gd name="connsiteX4-539" fmla="*/ 373269 w 529493"/>
                        <a:gd name="connsiteY4-540" fmla="*/ 26066 h 268249"/>
                        <a:gd name="connsiteX5-541" fmla="*/ 93134 w 529493"/>
                        <a:gd name="connsiteY5-542" fmla="*/ 121082 h 268249"/>
                        <a:gd name="connsiteX6-543" fmla="*/ 74894 w 529493"/>
                        <a:gd name="connsiteY6-544" fmla="*/ 110968 h 268249"/>
                        <a:gd name="connsiteX7-545" fmla="*/ 30091 w 529493"/>
                        <a:gd name="connsiteY7-546" fmla="*/ 232438 h 268249"/>
                        <a:gd name="connsiteX8-547" fmla="*/ 93134 w 529493"/>
                        <a:gd name="connsiteY8-548" fmla="*/ 121082 h 268249"/>
                        <a:gd name="connsiteX9-549" fmla="*/ 30091 w 529493"/>
                        <a:gd name="connsiteY9-550" fmla="*/ 232438 h 268249"/>
                        <a:gd name="connsiteX10-551" fmla="*/ 0 w 529493"/>
                        <a:gd name="connsiteY10-552" fmla="*/ 261560 h 268249"/>
                        <a:gd name="connsiteX11-553" fmla="*/ 11730 w 529493"/>
                        <a:gd name="connsiteY11-554" fmla="*/ 222256 h 268249"/>
                        <a:gd name="connsiteX12-555" fmla="*/ 30091 w 529493"/>
                        <a:gd name="connsiteY12-556" fmla="*/ 232438 h 268249"/>
                        <a:gd name="connsiteX13-557" fmla="*/ 20241 w 529493"/>
                        <a:gd name="connsiteY13-558" fmla="*/ 265444 h 268249"/>
                        <a:gd name="connsiteX14-559" fmla="*/ 0 w 529493"/>
                        <a:gd name="connsiteY14-560" fmla="*/ 261560 h 268249"/>
                        <a:gd name="connsiteX0-561" fmla="*/ 63408 w 518007"/>
                        <a:gd name="connsiteY0-562" fmla="*/ 110968 h 265528"/>
                        <a:gd name="connsiteX1-563" fmla="*/ 365666 w 518007"/>
                        <a:gd name="connsiteY1-564" fmla="*/ 5826 h 265528"/>
                        <a:gd name="connsiteX2-565" fmla="*/ 518007 w 518007"/>
                        <a:gd name="connsiteY2-566" fmla="*/ 82153 h 265528"/>
                        <a:gd name="connsiteX3-567" fmla="*/ 505957 w 518007"/>
                        <a:gd name="connsiteY3-568" fmla="*/ 98805 h 265528"/>
                        <a:gd name="connsiteX4-569" fmla="*/ 361783 w 518007"/>
                        <a:gd name="connsiteY4-570" fmla="*/ 26066 h 265528"/>
                        <a:gd name="connsiteX5-571" fmla="*/ 81648 w 518007"/>
                        <a:gd name="connsiteY5-572" fmla="*/ 121082 h 265528"/>
                        <a:gd name="connsiteX6-573" fmla="*/ 63408 w 518007"/>
                        <a:gd name="connsiteY6-574" fmla="*/ 110968 h 265528"/>
                        <a:gd name="connsiteX7-575" fmla="*/ 18605 w 518007"/>
                        <a:gd name="connsiteY7-576" fmla="*/ 232438 h 265528"/>
                        <a:gd name="connsiteX8-577" fmla="*/ 81648 w 518007"/>
                        <a:gd name="connsiteY8-578" fmla="*/ 121082 h 265528"/>
                        <a:gd name="connsiteX9-579" fmla="*/ 18605 w 518007"/>
                        <a:gd name="connsiteY9-580" fmla="*/ 232438 h 265528"/>
                        <a:gd name="connsiteX10-581" fmla="*/ 8755 w 518007"/>
                        <a:gd name="connsiteY10-582" fmla="*/ 265444 h 265528"/>
                        <a:gd name="connsiteX11-583" fmla="*/ 244 w 518007"/>
                        <a:gd name="connsiteY11-584" fmla="*/ 222256 h 265528"/>
                        <a:gd name="connsiteX12-585" fmla="*/ 18605 w 518007"/>
                        <a:gd name="connsiteY12-586" fmla="*/ 232438 h 265528"/>
                        <a:gd name="connsiteX13-587" fmla="*/ 8755 w 518007"/>
                        <a:gd name="connsiteY13-588" fmla="*/ 265444 h 265528"/>
                        <a:gd name="connsiteX0-589" fmla="*/ 63164 w 517763"/>
                        <a:gd name="connsiteY0-590" fmla="*/ 110968 h 232438"/>
                        <a:gd name="connsiteX1-591" fmla="*/ 365422 w 517763"/>
                        <a:gd name="connsiteY1-592" fmla="*/ 5826 h 232438"/>
                        <a:gd name="connsiteX2-593" fmla="*/ 517763 w 517763"/>
                        <a:gd name="connsiteY2-594" fmla="*/ 82153 h 232438"/>
                        <a:gd name="connsiteX3-595" fmla="*/ 505713 w 517763"/>
                        <a:gd name="connsiteY3-596" fmla="*/ 98805 h 232438"/>
                        <a:gd name="connsiteX4-597" fmla="*/ 361539 w 517763"/>
                        <a:gd name="connsiteY4-598" fmla="*/ 26066 h 232438"/>
                        <a:gd name="connsiteX5-599" fmla="*/ 81404 w 517763"/>
                        <a:gd name="connsiteY5-600" fmla="*/ 121082 h 232438"/>
                        <a:gd name="connsiteX6-601" fmla="*/ 63164 w 517763"/>
                        <a:gd name="connsiteY6-602" fmla="*/ 110968 h 232438"/>
                        <a:gd name="connsiteX7-603" fmla="*/ 18361 w 517763"/>
                        <a:gd name="connsiteY7-604" fmla="*/ 232438 h 232438"/>
                        <a:gd name="connsiteX8-605" fmla="*/ 81404 w 517763"/>
                        <a:gd name="connsiteY8-606" fmla="*/ 121082 h 232438"/>
                        <a:gd name="connsiteX9-607" fmla="*/ 18361 w 517763"/>
                        <a:gd name="connsiteY9-608" fmla="*/ 232438 h 232438"/>
                        <a:gd name="connsiteX10-609" fmla="*/ 18361 w 517763"/>
                        <a:gd name="connsiteY10-610" fmla="*/ 232438 h 232438"/>
                        <a:gd name="connsiteX11-611" fmla="*/ 0 w 517763"/>
                        <a:gd name="connsiteY11-612" fmla="*/ 222256 h 232438"/>
                        <a:gd name="connsiteX12-613" fmla="*/ 18361 w 517763"/>
                        <a:gd name="connsiteY12-614" fmla="*/ 232438 h 232438"/>
                        <a:gd name="connsiteX0-615" fmla="*/ 44803 w 499402"/>
                        <a:gd name="connsiteY0-616" fmla="*/ 110968 h 232438"/>
                        <a:gd name="connsiteX1-617" fmla="*/ 347061 w 499402"/>
                        <a:gd name="connsiteY1-618" fmla="*/ 5826 h 232438"/>
                        <a:gd name="connsiteX2-619" fmla="*/ 499402 w 499402"/>
                        <a:gd name="connsiteY2-620" fmla="*/ 82153 h 232438"/>
                        <a:gd name="connsiteX3-621" fmla="*/ 487352 w 499402"/>
                        <a:gd name="connsiteY3-622" fmla="*/ 98805 h 232438"/>
                        <a:gd name="connsiteX4-623" fmla="*/ 343178 w 499402"/>
                        <a:gd name="connsiteY4-624" fmla="*/ 26066 h 232438"/>
                        <a:gd name="connsiteX5-625" fmla="*/ 63043 w 499402"/>
                        <a:gd name="connsiteY5-626" fmla="*/ 121082 h 232438"/>
                        <a:gd name="connsiteX6-627" fmla="*/ 44803 w 499402"/>
                        <a:gd name="connsiteY6-628" fmla="*/ 110968 h 232438"/>
                        <a:gd name="connsiteX7-629" fmla="*/ 0 w 499402"/>
                        <a:gd name="connsiteY7-630" fmla="*/ 232438 h 232438"/>
                        <a:gd name="connsiteX8-631" fmla="*/ 63043 w 499402"/>
                        <a:gd name="connsiteY8-632" fmla="*/ 121082 h 232438"/>
                        <a:gd name="connsiteX9-633" fmla="*/ 0 w 499402"/>
                        <a:gd name="connsiteY9-634" fmla="*/ 232438 h 232438"/>
                        <a:gd name="connsiteX0-635" fmla="*/ 0 w 454599"/>
                        <a:gd name="connsiteY0-636" fmla="*/ 110968 h 121082"/>
                        <a:gd name="connsiteX1-637" fmla="*/ 302258 w 454599"/>
                        <a:gd name="connsiteY1-638" fmla="*/ 5826 h 121082"/>
                        <a:gd name="connsiteX2-639" fmla="*/ 454599 w 454599"/>
                        <a:gd name="connsiteY2-640" fmla="*/ 82153 h 121082"/>
                        <a:gd name="connsiteX3-641" fmla="*/ 442549 w 454599"/>
                        <a:gd name="connsiteY3-642" fmla="*/ 98805 h 121082"/>
                        <a:gd name="connsiteX4-643" fmla="*/ 298375 w 454599"/>
                        <a:gd name="connsiteY4-644" fmla="*/ 26066 h 121082"/>
                        <a:gd name="connsiteX5-645" fmla="*/ 18240 w 454599"/>
                        <a:gd name="connsiteY5-646" fmla="*/ 121082 h 121082"/>
                        <a:gd name="connsiteX6-647" fmla="*/ 0 w 454599"/>
                        <a:gd name="connsiteY6-648" fmla="*/ 110968 h 1210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54599" h="121082">
                          <a:moveTo>
                            <a:pt x="0" y="110968"/>
                          </a:moveTo>
                          <a:cubicBezTo>
                            <a:pt x="71906" y="26893"/>
                            <a:pt x="185770" y="-16522"/>
                            <a:pt x="302258" y="5826"/>
                          </a:cubicBezTo>
                          <a:cubicBezTo>
                            <a:pt x="361333" y="17159"/>
                            <a:pt x="413521" y="43954"/>
                            <a:pt x="454599" y="82153"/>
                          </a:cubicBezTo>
                          <a:lnTo>
                            <a:pt x="442549" y="98805"/>
                          </a:lnTo>
                          <a:cubicBezTo>
                            <a:pt x="403789" y="62410"/>
                            <a:pt x="354389" y="36813"/>
                            <a:pt x="298375" y="26066"/>
                          </a:cubicBezTo>
                          <a:cubicBezTo>
                            <a:pt x="190887" y="5446"/>
                            <a:pt x="85787" y="44644"/>
                            <a:pt x="18240" y="121082"/>
                          </a:cubicBezTo>
                          <a:lnTo>
                            <a:pt x="0" y="110968"/>
                          </a:lnTo>
                          <a:close/>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sp>
                  <p:nvSpPr>
                    <p:cNvPr id="100" name="Rectangle 4"/>
                    <p:cNvSpPr/>
                    <p:nvPr/>
                  </p:nvSpPr>
                  <p:spPr>
                    <a:xfrm rot="4748400">
                      <a:off x="1869462" y="1966071"/>
                      <a:ext cx="221656" cy="205058"/>
                    </a:xfrm>
                    <a:custGeom>
                      <a:avLst/>
                      <a:gdLst>
                        <a:gd name="connsiteX0" fmla="*/ 535323 w 664250"/>
                        <a:gd name="connsiteY0" fmla="*/ 137363 h 732344"/>
                        <a:gd name="connsiteX1" fmla="*/ 634727 w 664250"/>
                        <a:gd name="connsiteY1" fmla="*/ 0 h 732344"/>
                        <a:gd name="connsiteX2" fmla="*/ 559486 w 664250"/>
                        <a:gd name="connsiteY2" fmla="*/ 732344 h 732344"/>
                        <a:gd name="connsiteX3" fmla="*/ 476970 w 664250"/>
                        <a:gd name="connsiteY3" fmla="*/ 658454 h 732344"/>
                        <a:gd name="connsiteX4" fmla="*/ 638716 w 664250"/>
                        <a:gd name="connsiteY4" fmla="*/ 438188 h 732344"/>
                        <a:gd name="connsiteX5" fmla="*/ 535323 w 664250"/>
                        <a:gd name="connsiteY5" fmla="*/ 137363 h 732344"/>
                        <a:gd name="connsiteX6" fmla="*/ 460757 w 664250"/>
                        <a:gd name="connsiteY6" fmla="*/ 643936 h 732344"/>
                        <a:gd name="connsiteX7" fmla="*/ 402513 w 664250"/>
                        <a:gd name="connsiteY7" fmla="*/ 320889 h 732344"/>
                        <a:gd name="connsiteX8" fmla="*/ 523273 w 664250"/>
                        <a:gd name="connsiteY8" fmla="*/ 154015 h 732344"/>
                        <a:gd name="connsiteX9" fmla="*/ 618476 w 664250"/>
                        <a:gd name="connsiteY9" fmla="*/ 434305 h 732344"/>
                        <a:gd name="connsiteX10" fmla="*/ 460757 w 664250"/>
                        <a:gd name="connsiteY10" fmla="*/ 643936 h 732344"/>
                        <a:gd name="connsiteX11" fmla="*/ 80724 w 664250"/>
                        <a:gd name="connsiteY11" fmla="*/ 166178 h 732344"/>
                        <a:gd name="connsiteX12" fmla="*/ 382982 w 664250"/>
                        <a:gd name="connsiteY12" fmla="*/ 61036 h 732344"/>
                        <a:gd name="connsiteX13" fmla="*/ 535323 w 664250"/>
                        <a:gd name="connsiteY13" fmla="*/ 137363 h 732344"/>
                        <a:gd name="connsiteX14" fmla="*/ 523273 w 664250"/>
                        <a:gd name="connsiteY14" fmla="*/ 154015 h 732344"/>
                        <a:gd name="connsiteX15" fmla="*/ 379099 w 664250"/>
                        <a:gd name="connsiteY15" fmla="*/ 81276 h 732344"/>
                        <a:gd name="connsiteX16" fmla="*/ 98964 w 664250"/>
                        <a:gd name="connsiteY16" fmla="*/ 176292 h 732344"/>
                        <a:gd name="connsiteX17" fmla="*/ 80724 w 664250"/>
                        <a:gd name="connsiteY17" fmla="*/ 166178 h 732344"/>
                        <a:gd name="connsiteX18" fmla="*/ 35921 w 664250"/>
                        <a:gd name="connsiteY18" fmla="*/ 287648 h 732344"/>
                        <a:gd name="connsiteX19" fmla="*/ 98964 w 664250"/>
                        <a:gd name="connsiteY19" fmla="*/ 176292 h 732344"/>
                        <a:gd name="connsiteX20" fmla="*/ 35921 w 664250"/>
                        <a:gd name="connsiteY20" fmla="*/ 287648 h 732344"/>
                        <a:gd name="connsiteX21" fmla="*/ 5830 w 664250"/>
                        <a:gd name="connsiteY21" fmla="*/ 316770 h 732344"/>
                        <a:gd name="connsiteX22" fmla="*/ 17560 w 664250"/>
                        <a:gd name="connsiteY22" fmla="*/ 277466 h 732344"/>
                        <a:gd name="connsiteX23" fmla="*/ 35921 w 664250"/>
                        <a:gd name="connsiteY23" fmla="*/ 287648 h 732344"/>
                        <a:gd name="connsiteX24" fmla="*/ 26071 w 664250"/>
                        <a:gd name="connsiteY24" fmla="*/ 320654 h 732344"/>
                        <a:gd name="connsiteX25" fmla="*/ 265449 w 664250"/>
                        <a:gd name="connsiteY25" fmla="*/ 673681 h 732344"/>
                        <a:gd name="connsiteX26" fmla="*/ 460757 w 664250"/>
                        <a:gd name="connsiteY26" fmla="*/ 643936 h 732344"/>
                        <a:gd name="connsiteX27" fmla="*/ 476970 w 664250"/>
                        <a:gd name="connsiteY27" fmla="*/ 658454 h 732344"/>
                        <a:gd name="connsiteX28" fmla="*/ 261565 w 664250"/>
                        <a:gd name="connsiteY28" fmla="*/ 693922 h 732344"/>
                        <a:gd name="connsiteX29" fmla="*/ 5830 w 664250"/>
                        <a:gd name="connsiteY29" fmla="*/ 316770 h 732344"/>
                        <a:gd name="connsiteX0-1" fmla="*/ 535323 w 664250"/>
                        <a:gd name="connsiteY0-2" fmla="*/ 137363 h 732344"/>
                        <a:gd name="connsiteX1-3" fmla="*/ 634727 w 664250"/>
                        <a:gd name="connsiteY1-4" fmla="*/ 0 h 732344"/>
                        <a:gd name="connsiteX2-5" fmla="*/ 559486 w 664250"/>
                        <a:gd name="connsiteY2-6" fmla="*/ 732344 h 732344"/>
                        <a:gd name="connsiteX3-7" fmla="*/ 476970 w 664250"/>
                        <a:gd name="connsiteY3-8" fmla="*/ 658454 h 732344"/>
                        <a:gd name="connsiteX4-9" fmla="*/ 638716 w 664250"/>
                        <a:gd name="connsiteY4-10" fmla="*/ 438188 h 732344"/>
                        <a:gd name="connsiteX5-11" fmla="*/ 535323 w 664250"/>
                        <a:gd name="connsiteY5-12" fmla="*/ 137363 h 732344"/>
                        <a:gd name="connsiteX6-13" fmla="*/ 460757 w 664250"/>
                        <a:gd name="connsiteY6-14" fmla="*/ 643936 h 732344"/>
                        <a:gd name="connsiteX7-15" fmla="*/ 523273 w 664250"/>
                        <a:gd name="connsiteY7-16" fmla="*/ 154015 h 732344"/>
                        <a:gd name="connsiteX8-17" fmla="*/ 618476 w 664250"/>
                        <a:gd name="connsiteY8-18" fmla="*/ 434305 h 732344"/>
                        <a:gd name="connsiteX9-19" fmla="*/ 460757 w 664250"/>
                        <a:gd name="connsiteY9-20" fmla="*/ 643936 h 732344"/>
                        <a:gd name="connsiteX10-21" fmla="*/ 80724 w 664250"/>
                        <a:gd name="connsiteY10-22" fmla="*/ 166178 h 732344"/>
                        <a:gd name="connsiteX11-23" fmla="*/ 382982 w 664250"/>
                        <a:gd name="connsiteY11-24" fmla="*/ 61036 h 732344"/>
                        <a:gd name="connsiteX12-25" fmla="*/ 535323 w 664250"/>
                        <a:gd name="connsiteY12-26" fmla="*/ 137363 h 732344"/>
                        <a:gd name="connsiteX13-27" fmla="*/ 523273 w 664250"/>
                        <a:gd name="connsiteY13-28" fmla="*/ 154015 h 732344"/>
                        <a:gd name="connsiteX14-29" fmla="*/ 379099 w 664250"/>
                        <a:gd name="connsiteY14-30" fmla="*/ 81276 h 732344"/>
                        <a:gd name="connsiteX15-31" fmla="*/ 98964 w 664250"/>
                        <a:gd name="connsiteY15-32" fmla="*/ 176292 h 732344"/>
                        <a:gd name="connsiteX16-33" fmla="*/ 80724 w 664250"/>
                        <a:gd name="connsiteY16-34" fmla="*/ 166178 h 732344"/>
                        <a:gd name="connsiteX17-35" fmla="*/ 35921 w 664250"/>
                        <a:gd name="connsiteY17-36" fmla="*/ 287648 h 732344"/>
                        <a:gd name="connsiteX18-37" fmla="*/ 98964 w 664250"/>
                        <a:gd name="connsiteY18-38" fmla="*/ 176292 h 732344"/>
                        <a:gd name="connsiteX19-39" fmla="*/ 35921 w 664250"/>
                        <a:gd name="connsiteY19-40" fmla="*/ 287648 h 732344"/>
                        <a:gd name="connsiteX20-41" fmla="*/ 5830 w 664250"/>
                        <a:gd name="connsiteY20-42" fmla="*/ 316770 h 732344"/>
                        <a:gd name="connsiteX21-43" fmla="*/ 17560 w 664250"/>
                        <a:gd name="connsiteY21-44" fmla="*/ 277466 h 732344"/>
                        <a:gd name="connsiteX22-45" fmla="*/ 35921 w 664250"/>
                        <a:gd name="connsiteY22-46" fmla="*/ 287648 h 732344"/>
                        <a:gd name="connsiteX23-47" fmla="*/ 26071 w 664250"/>
                        <a:gd name="connsiteY23-48" fmla="*/ 320654 h 732344"/>
                        <a:gd name="connsiteX24-49" fmla="*/ 265449 w 664250"/>
                        <a:gd name="connsiteY24-50" fmla="*/ 673681 h 732344"/>
                        <a:gd name="connsiteX25-51" fmla="*/ 460757 w 664250"/>
                        <a:gd name="connsiteY25-52" fmla="*/ 643936 h 732344"/>
                        <a:gd name="connsiteX26-53" fmla="*/ 476970 w 664250"/>
                        <a:gd name="connsiteY26-54" fmla="*/ 658454 h 732344"/>
                        <a:gd name="connsiteX27-55" fmla="*/ 261565 w 664250"/>
                        <a:gd name="connsiteY27-56" fmla="*/ 693922 h 732344"/>
                        <a:gd name="connsiteX28-57" fmla="*/ 5830 w 664250"/>
                        <a:gd name="connsiteY28-58" fmla="*/ 316770 h 732344"/>
                        <a:gd name="connsiteX0-59" fmla="*/ 535323 w 644541"/>
                        <a:gd name="connsiteY0-60" fmla="*/ 82153 h 677134"/>
                        <a:gd name="connsiteX1-61" fmla="*/ 559486 w 644541"/>
                        <a:gd name="connsiteY1-62" fmla="*/ 677134 h 677134"/>
                        <a:gd name="connsiteX2-63" fmla="*/ 476970 w 644541"/>
                        <a:gd name="connsiteY2-64" fmla="*/ 603244 h 677134"/>
                        <a:gd name="connsiteX3-65" fmla="*/ 638716 w 644541"/>
                        <a:gd name="connsiteY3-66" fmla="*/ 382978 h 677134"/>
                        <a:gd name="connsiteX4-67" fmla="*/ 535323 w 644541"/>
                        <a:gd name="connsiteY4-68" fmla="*/ 82153 h 677134"/>
                        <a:gd name="connsiteX5-69" fmla="*/ 460757 w 644541"/>
                        <a:gd name="connsiteY5-70" fmla="*/ 588726 h 677134"/>
                        <a:gd name="connsiteX6-71" fmla="*/ 523273 w 644541"/>
                        <a:gd name="connsiteY6-72" fmla="*/ 98805 h 677134"/>
                        <a:gd name="connsiteX7-73" fmla="*/ 618476 w 644541"/>
                        <a:gd name="connsiteY7-74" fmla="*/ 379095 h 677134"/>
                        <a:gd name="connsiteX8-75" fmla="*/ 460757 w 644541"/>
                        <a:gd name="connsiteY8-76" fmla="*/ 588726 h 677134"/>
                        <a:gd name="connsiteX9-77" fmla="*/ 80724 w 644541"/>
                        <a:gd name="connsiteY9-78" fmla="*/ 110968 h 677134"/>
                        <a:gd name="connsiteX10-79" fmla="*/ 382982 w 644541"/>
                        <a:gd name="connsiteY10-80" fmla="*/ 5826 h 677134"/>
                        <a:gd name="connsiteX11-81" fmla="*/ 535323 w 644541"/>
                        <a:gd name="connsiteY11-82" fmla="*/ 82153 h 677134"/>
                        <a:gd name="connsiteX12-83" fmla="*/ 523273 w 644541"/>
                        <a:gd name="connsiteY12-84" fmla="*/ 98805 h 677134"/>
                        <a:gd name="connsiteX13-85" fmla="*/ 379099 w 644541"/>
                        <a:gd name="connsiteY13-86" fmla="*/ 26066 h 677134"/>
                        <a:gd name="connsiteX14-87" fmla="*/ 98964 w 644541"/>
                        <a:gd name="connsiteY14-88" fmla="*/ 121082 h 677134"/>
                        <a:gd name="connsiteX15-89" fmla="*/ 80724 w 644541"/>
                        <a:gd name="connsiteY15-90" fmla="*/ 110968 h 677134"/>
                        <a:gd name="connsiteX16-91" fmla="*/ 35921 w 644541"/>
                        <a:gd name="connsiteY16-92" fmla="*/ 232438 h 677134"/>
                        <a:gd name="connsiteX17-93" fmla="*/ 98964 w 644541"/>
                        <a:gd name="connsiteY17-94" fmla="*/ 121082 h 677134"/>
                        <a:gd name="connsiteX18-95" fmla="*/ 35921 w 644541"/>
                        <a:gd name="connsiteY18-96" fmla="*/ 232438 h 677134"/>
                        <a:gd name="connsiteX19-97" fmla="*/ 5830 w 644541"/>
                        <a:gd name="connsiteY19-98" fmla="*/ 261560 h 677134"/>
                        <a:gd name="connsiteX20-99" fmla="*/ 17560 w 644541"/>
                        <a:gd name="connsiteY20-100" fmla="*/ 222256 h 677134"/>
                        <a:gd name="connsiteX21-101" fmla="*/ 35921 w 644541"/>
                        <a:gd name="connsiteY21-102" fmla="*/ 232438 h 677134"/>
                        <a:gd name="connsiteX22-103" fmla="*/ 26071 w 644541"/>
                        <a:gd name="connsiteY22-104" fmla="*/ 265444 h 677134"/>
                        <a:gd name="connsiteX23-105" fmla="*/ 265449 w 644541"/>
                        <a:gd name="connsiteY23-106" fmla="*/ 618471 h 677134"/>
                        <a:gd name="connsiteX24-107" fmla="*/ 460757 w 644541"/>
                        <a:gd name="connsiteY24-108" fmla="*/ 588726 h 677134"/>
                        <a:gd name="connsiteX25-109" fmla="*/ 476970 w 644541"/>
                        <a:gd name="connsiteY25-110" fmla="*/ 603244 h 677134"/>
                        <a:gd name="connsiteX26-111" fmla="*/ 261565 w 644541"/>
                        <a:gd name="connsiteY26-112" fmla="*/ 638712 h 677134"/>
                        <a:gd name="connsiteX27-113" fmla="*/ 5830 w 644541"/>
                        <a:gd name="connsiteY27-114" fmla="*/ 261560 h 677134"/>
                        <a:gd name="connsiteX0-115" fmla="*/ 535323 w 644541"/>
                        <a:gd name="connsiteY0-116" fmla="*/ 82153 h 644518"/>
                        <a:gd name="connsiteX1-117" fmla="*/ 476970 w 644541"/>
                        <a:gd name="connsiteY1-118" fmla="*/ 603244 h 644518"/>
                        <a:gd name="connsiteX2-119" fmla="*/ 638716 w 644541"/>
                        <a:gd name="connsiteY2-120" fmla="*/ 382978 h 644518"/>
                        <a:gd name="connsiteX3-121" fmla="*/ 535323 w 644541"/>
                        <a:gd name="connsiteY3-122" fmla="*/ 82153 h 644518"/>
                        <a:gd name="connsiteX4-123" fmla="*/ 460757 w 644541"/>
                        <a:gd name="connsiteY4-124" fmla="*/ 588726 h 644518"/>
                        <a:gd name="connsiteX5-125" fmla="*/ 523273 w 644541"/>
                        <a:gd name="connsiteY5-126" fmla="*/ 98805 h 644518"/>
                        <a:gd name="connsiteX6-127" fmla="*/ 618476 w 644541"/>
                        <a:gd name="connsiteY6-128" fmla="*/ 379095 h 644518"/>
                        <a:gd name="connsiteX7-129" fmla="*/ 460757 w 644541"/>
                        <a:gd name="connsiteY7-130" fmla="*/ 588726 h 644518"/>
                        <a:gd name="connsiteX8-131" fmla="*/ 80724 w 644541"/>
                        <a:gd name="connsiteY8-132" fmla="*/ 110968 h 644518"/>
                        <a:gd name="connsiteX9-133" fmla="*/ 382982 w 644541"/>
                        <a:gd name="connsiteY9-134" fmla="*/ 5826 h 644518"/>
                        <a:gd name="connsiteX10-135" fmla="*/ 535323 w 644541"/>
                        <a:gd name="connsiteY10-136" fmla="*/ 82153 h 644518"/>
                        <a:gd name="connsiteX11-137" fmla="*/ 523273 w 644541"/>
                        <a:gd name="connsiteY11-138" fmla="*/ 98805 h 644518"/>
                        <a:gd name="connsiteX12-139" fmla="*/ 379099 w 644541"/>
                        <a:gd name="connsiteY12-140" fmla="*/ 26066 h 644518"/>
                        <a:gd name="connsiteX13-141" fmla="*/ 98964 w 644541"/>
                        <a:gd name="connsiteY13-142" fmla="*/ 121082 h 644518"/>
                        <a:gd name="connsiteX14-143" fmla="*/ 80724 w 644541"/>
                        <a:gd name="connsiteY14-144" fmla="*/ 110968 h 644518"/>
                        <a:gd name="connsiteX15-145" fmla="*/ 35921 w 644541"/>
                        <a:gd name="connsiteY15-146" fmla="*/ 232438 h 644518"/>
                        <a:gd name="connsiteX16-147" fmla="*/ 98964 w 644541"/>
                        <a:gd name="connsiteY16-148" fmla="*/ 121082 h 644518"/>
                        <a:gd name="connsiteX17-149" fmla="*/ 35921 w 644541"/>
                        <a:gd name="connsiteY17-150" fmla="*/ 232438 h 644518"/>
                        <a:gd name="connsiteX18-151" fmla="*/ 5830 w 644541"/>
                        <a:gd name="connsiteY18-152" fmla="*/ 261560 h 644518"/>
                        <a:gd name="connsiteX19-153" fmla="*/ 17560 w 644541"/>
                        <a:gd name="connsiteY19-154" fmla="*/ 222256 h 644518"/>
                        <a:gd name="connsiteX20-155" fmla="*/ 35921 w 644541"/>
                        <a:gd name="connsiteY20-156" fmla="*/ 232438 h 644518"/>
                        <a:gd name="connsiteX21-157" fmla="*/ 26071 w 644541"/>
                        <a:gd name="connsiteY21-158" fmla="*/ 265444 h 644518"/>
                        <a:gd name="connsiteX22-159" fmla="*/ 265449 w 644541"/>
                        <a:gd name="connsiteY22-160" fmla="*/ 618471 h 644518"/>
                        <a:gd name="connsiteX23-161" fmla="*/ 460757 w 644541"/>
                        <a:gd name="connsiteY23-162" fmla="*/ 588726 h 644518"/>
                        <a:gd name="connsiteX24-163" fmla="*/ 476970 w 644541"/>
                        <a:gd name="connsiteY24-164" fmla="*/ 603244 h 644518"/>
                        <a:gd name="connsiteX25-165" fmla="*/ 261565 w 644541"/>
                        <a:gd name="connsiteY25-166" fmla="*/ 638712 h 644518"/>
                        <a:gd name="connsiteX26-167" fmla="*/ 5830 w 644541"/>
                        <a:gd name="connsiteY26-168" fmla="*/ 261560 h 644518"/>
                        <a:gd name="connsiteX0-169" fmla="*/ 535323 w 644541"/>
                        <a:gd name="connsiteY0-170" fmla="*/ 76327 h 638692"/>
                        <a:gd name="connsiteX1-171" fmla="*/ 476970 w 644541"/>
                        <a:gd name="connsiteY1-172" fmla="*/ 597418 h 638692"/>
                        <a:gd name="connsiteX2-173" fmla="*/ 638716 w 644541"/>
                        <a:gd name="connsiteY2-174" fmla="*/ 377152 h 638692"/>
                        <a:gd name="connsiteX3-175" fmla="*/ 535323 w 644541"/>
                        <a:gd name="connsiteY3-176" fmla="*/ 76327 h 638692"/>
                        <a:gd name="connsiteX4-177" fmla="*/ 460757 w 644541"/>
                        <a:gd name="connsiteY4-178" fmla="*/ 582900 h 638692"/>
                        <a:gd name="connsiteX5-179" fmla="*/ 523273 w 644541"/>
                        <a:gd name="connsiteY5-180" fmla="*/ 92979 h 638692"/>
                        <a:gd name="connsiteX6-181" fmla="*/ 618476 w 644541"/>
                        <a:gd name="connsiteY6-182" fmla="*/ 373269 h 638692"/>
                        <a:gd name="connsiteX7-183" fmla="*/ 460757 w 644541"/>
                        <a:gd name="connsiteY7-184" fmla="*/ 582900 h 638692"/>
                        <a:gd name="connsiteX8-185" fmla="*/ 98964 w 644541"/>
                        <a:gd name="connsiteY8-186" fmla="*/ 115256 h 638692"/>
                        <a:gd name="connsiteX9-187" fmla="*/ 382982 w 644541"/>
                        <a:gd name="connsiteY9-188" fmla="*/ 0 h 638692"/>
                        <a:gd name="connsiteX10-189" fmla="*/ 535323 w 644541"/>
                        <a:gd name="connsiteY10-190" fmla="*/ 76327 h 638692"/>
                        <a:gd name="connsiteX11-191" fmla="*/ 523273 w 644541"/>
                        <a:gd name="connsiteY11-192" fmla="*/ 92979 h 638692"/>
                        <a:gd name="connsiteX12-193" fmla="*/ 379099 w 644541"/>
                        <a:gd name="connsiteY12-194" fmla="*/ 20240 h 638692"/>
                        <a:gd name="connsiteX13-195" fmla="*/ 98964 w 644541"/>
                        <a:gd name="connsiteY13-196" fmla="*/ 115256 h 638692"/>
                        <a:gd name="connsiteX14-197" fmla="*/ 35921 w 644541"/>
                        <a:gd name="connsiteY14-198" fmla="*/ 226612 h 638692"/>
                        <a:gd name="connsiteX15-199" fmla="*/ 98964 w 644541"/>
                        <a:gd name="connsiteY15-200" fmla="*/ 115256 h 638692"/>
                        <a:gd name="connsiteX16-201" fmla="*/ 35921 w 644541"/>
                        <a:gd name="connsiteY16-202" fmla="*/ 226612 h 638692"/>
                        <a:gd name="connsiteX17-203" fmla="*/ 5830 w 644541"/>
                        <a:gd name="connsiteY17-204" fmla="*/ 255734 h 638692"/>
                        <a:gd name="connsiteX18-205" fmla="*/ 17560 w 644541"/>
                        <a:gd name="connsiteY18-206" fmla="*/ 216430 h 638692"/>
                        <a:gd name="connsiteX19-207" fmla="*/ 35921 w 644541"/>
                        <a:gd name="connsiteY19-208" fmla="*/ 226612 h 638692"/>
                        <a:gd name="connsiteX20-209" fmla="*/ 26071 w 644541"/>
                        <a:gd name="connsiteY20-210" fmla="*/ 259618 h 638692"/>
                        <a:gd name="connsiteX21-211" fmla="*/ 265449 w 644541"/>
                        <a:gd name="connsiteY21-212" fmla="*/ 612645 h 638692"/>
                        <a:gd name="connsiteX22-213" fmla="*/ 460757 w 644541"/>
                        <a:gd name="connsiteY22-214" fmla="*/ 582900 h 638692"/>
                        <a:gd name="connsiteX23-215" fmla="*/ 476970 w 644541"/>
                        <a:gd name="connsiteY23-216" fmla="*/ 597418 h 638692"/>
                        <a:gd name="connsiteX24-217" fmla="*/ 261565 w 644541"/>
                        <a:gd name="connsiteY24-218" fmla="*/ 632886 h 638692"/>
                        <a:gd name="connsiteX25-219" fmla="*/ 5830 w 644541"/>
                        <a:gd name="connsiteY25-220" fmla="*/ 255734 h 638692"/>
                        <a:gd name="connsiteX0-221" fmla="*/ 535323 w 644541"/>
                        <a:gd name="connsiteY0-222" fmla="*/ 76327 h 638692"/>
                        <a:gd name="connsiteX1-223" fmla="*/ 476970 w 644541"/>
                        <a:gd name="connsiteY1-224" fmla="*/ 597418 h 638692"/>
                        <a:gd name="connsiteX2-225" fmla="*/ 638716 w 644541"/>
                        <a:gd name="connsiteY2-226" fmla="*/ 377152 h 638692"/>
                        <a:gd name="connsiteX3-227" fmla="*/ 535323 w 644541"/>
                        <a:gd name="connsiteY3-228" fmla="*/ 76327 h 638692"/>
                        <a:gd name="connsiteX4-229" fmla="*/ 460757 w 644541"/>
                        <a:gd name="connsiteY4-230" fmla="*/ 582900 h 638692"/>
                        <a:gd name="connsiteX5-231" fmla="*/ 523273 w 644541"/>
                        <a:gd name="connsiteY5-232" fmla="*/ 92979 h 638692"/>
                        <a:gd name="connsiteX6-233" fmla="*/ 618476 w 644541"/>
                        <a:gd name="connsiteY6-234" fmla="*/ 373269 h 638692"/>
                        <a:gd name="connsiteX7-235" fmla="*/ 460757 w 644541"/>
                        <a:gd name="connsiteY7-236" fmla="*/ 582900 h 638692"/>
                        <a:gd name="connsiteX8-237" fmla="*/ 98964 w 644541"/>
                        <a:gd name="connsiteY8-238" fmla="*/ 115256 h 638692"/>
                        <a:gd name="connsiteX9-239" fmla="*/ 382982 w 644541"/>
                        <a:gd name="connsiteY9-240" fmla="*/ 0 h 638692"/>
                        <a:gd name="connsiteX10-241" fmla="*/ 535323 w 644541"/>
                        <a:gd name="connsiteY10-242" fmla="*/ 76327 h 638692"/>
                        <a:gd name="connsiteX11-243" fmla="*/ 523273 w 644541"/>
                        <a:gd name="connsiteY11-244" fmla="*/ 92979 h 638692"/>
                        <a:gd name="connsiteX12-245" fmla="*/ 379099 w 644541"/>
                        <a:gd name="connsiteY12-246" fmla="*/ 20240 h 638692"/>
                        <a:gd name="connsiteX13-247" fmla="*/ 98964 w 644541"/>
                        <a:gd name="connsiteY13-248" fmla="*/ 115256 h 638692"/>
                        <a:gd name="connsiteX14-249" fmla="*/ 5830 w 644541"/>
                        <a:gd name="connsiteY14-250" fmla="*/ 255734 h 638692"/>
                        <a:gd name="connsiteX15-251" fmla="*/ 17560 w 644541"/>
                        <a:gd name="connsiteY15-252" fmla="*/ 216430 h 638692"/>
                        <a:gd name="connsiteX16-253" fmla="*/ 35921 w 644541"/>
                        <a:gd name="connsiteY16-254" fmla="*/ 226612 h 638692"/>
                        <a:gd name="connsiteX17-255" fmla="*/ 26071 w 644541"/>
                        <a:gd name="connsiteY17-256" fmla="*/ 259618 h 638692"/>
                        <a:gd name="connsiteX18-257" fmla="*/ 265449 w 644541"/>
                        <a:gd name="connsiteY18-258" fmla="*/ 612645 h 638692"/>
                        <a:gd name="connsiteX19-259" fmla="*/ 460757 w 644541"/>
                        <a:gd name="connsiteY19-260" fmla="*/ 582900 h 638692"/>
                        <a:gd name="connsiteX20-261" fmla="*/ 476970 w 644541"/>
                        <a:gd name="connsiteY20-262" fmla="*/ 597418 h 638692"/>
                        <a:gd name="connsiteX21-263" fmla="*/ 261565 w 644541"/>
                        <a:gd name="connsiteY21-264" fmla="*/ 632886 h 638692"/>
                        <a:gd name="connsiteX22-265" fmla="*/ 5830 w 644541"/>
                        <a:gd name="connsiteY22-266" fmla="*/ 255734 h 638692"/>
                        <a:gd name="connsiteX0-267" fmla="*/ 535323 w 644541"/>
                        <a:gd name="connsiteY0-268" fmla="*/ 79328 h 641693"/>
                        <a:gd name="connsiteX1-269" fmla="*/ 476970 w 644541"/>
                        <a:gd name="connsiteY1-270" fmla="*/ 600419 h 641693"/>
                        <a:gd name="connsiteX2-271" fmla="*/ 638716 w 644541"/>
                        <a:gd name="connsiteY2-272" fmla="*/ 380153 h 641693"/>
                        <a:gd name="connsiteX3-273" fmla="*/ 535323 w 644541"/>
                        <a:gd name="connsiteY3-274" fmla="*/ 79328 h 641693"/>
                        <a:gd name="connsiteX4-275" fmla="*/ 460757 w 644541"/>
                        <a:gd name="connsiteY4-276" fmla="*/ 585901 h 641693"/>
                        <a:gd name="connsiteX5-277" fmla="*/ 523273 w 644541"/>
                        <a:gd name="connsiteY5-278" fmla="*/ 95980 h 641693"/>
                        <a:gd name="connsiteX6-279" fmla="*/ 618476 w 644541"/>
                        <a:gd name="connsiteY6-280" fmla="*/ 376270 h 641693"/>
                        <a:gd name="connsiteX7-281" fmla="*/ 460757 w 644541"/>
                        <a:gd name="connsiteY7-282" fmla="*/ 585901 h 641693"/>
                        <a:gd name="connsiteX8-283" fmla="*/ 379099 w 644541"/>
                        <a:gd name="connsiteY8-284" fmla="*/ 23241 h 641693"/>
                        <a:gd name="connsiteX9-285" fmla="*/ 382982 w 644541"/>
                        <a:gd name="connsiteY9-286" fmla="*/ 3001 h 641693"/>
                        <a:gd name="connsiteX10-287" fmla="*/ 535323 w 644541"/>
                        <a:gd name="connsiteY10-288" fmla="*/ 79328 h 641693"/>
                        <a:gd name="connsiteX11-289" fmla="*/ 523273 w 644541"/>
                        <a:gd name="connsiteY11-290" fmla="*/ 95980 h 641693"/>
                        <a:gd name="connsiteX12-291" fmla="*/ 379099 w 644541"/>
                        <a:gd name="connsiteY12-292" fmla="*/ 23241 h 641693"/>
                        <a:gd name="connsiteX13-293" fmla="*/ 5830 w 644541"/>
                        <a:gd name="connsiteY13-294" fmla="*/ 258735 h 641693"/>
                        <a:gd name="connsiteX14-295" fmla="*/ 17560 w 644541"/>
                        <a:gd name="connsiteY14-296" fmla="*/ 219431 h 641693"/>
                        <a:gd name="connsiteX15-297" fmla="*/ 35921 w 644541"/>
                        <a:gd name="connsiteY15-298" fmla="*/ 229613 h 641693"/>
                        <a:gd name="connsiteX16-299" fmla="*/ 26071 w 644541"/>
                        <a:gd name="connsiteY16-300" fmla="*/ 262619 h 641693"/>
                        <a:gd name="connsiteX17-301" fmla="*/ 265449 w 644541"/>
                        <a:gd name="connsiteY17-302" fmla="*/ 615646 h 641693"/>
                        <a:gd name="connsiteX18-303" fmla="*/ 460757 w 644541"/>
                        <a:gd name="connsiteY18-304" fmla="*/ 585901 h 641693"/>
                        <a:gd name="connsiteX19-305" fmla="*/ 476970 w 644541"/>
                        <a:gd name="connsiteY19-306" fmla="*/ 600419 h 641693"/>
                        <a:gd name="connsiteX20-307" fmla="*/ 261565 w 644541"/>
                        <a:gd name="connsiteY20-308" fmla="*/ 635887 h 641693"/>
                        <a:gd name="connsiteX21-309" fmla="*/ 5830 w 644541"/>
                        <a:gd name="connsiteY21-310" fmla="*/ 258735 h 641693"/>
                        <a:gd name="connsiteX0-311" fmla="*/ 535323 w 644541"/>
                        <a:gd name="connsiteY0-312" fmla="*/ 56206 h 618571"/>
                        <a:gd name="connsiteX1-313" fmla="*/ 476970 w 644541"/>
                        <a:gd name="connsiteY1-314" fmla="*/ 577297 h 618571"/>
                        <a:gd name="connsiteX2-315" fmla="*/ 638716 w 644541"/>
                        <a:gd name="connsiteY2-316" fmla="*/ 357031 h 618571"/>
                        <a:gd name="connsiteX3-317" fmla="*/ 535323 w 644541"/>
                        <a:gd name="connsiteY3-318" fmla="*/ 56206 h 618571"/>
                        <a:gd name="connsiteX4-319" fmla="*/ 460757 w 644541"/>
                        <a:gd name="connsiteY4-320" fmla="*/ 562779 h 618571"/>
                        <a:gd name="connsiteX5-321" fmla="*/ 523273 w 644541"/>
                        <a:gd name="connsiteY5-322" fmla="*/ 72858 h 618571"/>
                        <a:gd name="connsiteX6-323" fmla="*/ 618476 w 644541"/>
                        <a:gd name="connsiteY6-324" fmla="*/ 353148 h 618571"/>
                        <a:gd name="connsiteX7-325" fmla="*/ 460757 w 644541"/>
                        <a:gd name="connsiteY7-326" fmla="*/ 562779 h 618571"/>
                        <a:gd name="connsiteX8-327" fmla="*/ 379099 w 644541"/>
                        <a:gd name="connsiteY8-328" fmla="*/ 119 h 618571"/>
                        <a:gd name="connsiteX9-329" fmla="*/ 535323 w 644541"/>
                        <a:gd name="connsiteY9-330" fmla="*/ 56206 h 618571"/>
                        <a:gd name="connsiteX10-331" fmla="*/ 523273 w 644541"/>
                        <a:gd name="connsiteY10-332" fmla="*/ 72858 h 618571"/>
                        <a:gd name="connsiteX11-333" fmla="*/ 379099 w 644541"/>
                        <a:gd name="connsiteY11-334" fmla="*/ 119 h 618571"/>
                        <a:gd name="connsiteX12-335" fmla="*/ 5830 w 644541"/>
                        <a:gd name="connsiteY12-336" fmla="*/ 235613 h 618571"/>
                        <a:gd name="connsiteX13-337" fmla="*/ 17560 w 644541"/>
                        <a:gd name="connsiteY13-338" fmla="*/ 196309 h 618571"/>
                        <a:gd name="connsiteX14-339" fmla="*/ 35921 w 644541"/>
                        <a:gd name="connsiteY14-340" fmla="*/ 206491 h 618571"/>
                        <a:gd name="connsiteX15-341" fmla="*/ 26071 w 644541"/>
                        <a:gd name="connsiteY15-342" fmla="*/ 239497 h 618571"/>
                        <a:gd name="connsiteX16-343" fmla="*/ 265449 w 644541"/>
                        <a:gd name="connsiteY16-344" fmla="*/ 592524 h 618571"/>
                        <a:gd name="connsiteX17-345" fmla="*/ 460757 w 644541"/>
                        <a:gd name="connsiteY17-346" fmla="*/ 562779 h 618571"/>
                        <a:gd name="connsiteX18-347" fmla="*/ 476970 w 644541"/>
                        <a:gd name="connsiteY18-348" fmla="*/ 577297 h 618571"/>
                        <a:gd name="connsiteX19-349" fmla="*/ 261565 w 644541"/>
                        <a:gd name="connsiteY19-350" fmla="*/ 612765 h 618571"/>
                        <a:gd name="connsiteX20-351" fmla="*/ 5830 w 644541"/>
                        <a:gd name="connsiteY20-352" fmla="*/ 235613 h 618571"/>
                        <a:gd name="connsiteX0-353" fmla="*/ 535323 w 644541"/>
                        <a:gd name="connsiteY0-354" fmla="*/ 0 h 562365"/>
                        <a:gd name="connsiteX1-355" fmla="*/ 476970 w 644541"/>
                        <a:gd name="connsiteY1-356" fmla="*/ 521091 h 562365"/>
                        <a:gd name="connsiteX2-357" fmla="*/ 638716 w 644541"/>
                        <a:gd name="connsiteY2-358" fmla="*/ 300825 h 562365"/>
                        <a:gd name="connsiteX3-359" fmla="*/ 535323 w 644541"/>
                        <a:gd name="connsiteY3-360" fmla="*/ 0 h 562365"/>
                        <a:gd name="connsiteX4-361" fmla="*/ 460757 w 644541"/>
                        <a:gd name="connsiteY4-362" fmla="*/ 506573 h 562365"/>
                        <a:gd name="connsiteX5-363" fmla="*/ 523273 w 644541"/>
                        <a:gd name="connsiteY5-364" fmla="*/ 16652 h 562365"/>
                        <a:gd name="connsiteX6-365" fmla="*/ 618476 w 644541"/>
                        <a:gd name="connsiteY6-366" fmla="*/ 296942 h 562365"/>
                        <a:gd name="connsiteX7-367" fmla="*/ 460757 w 644541"/>
                        <a:gd name="connsiteY7-368" fmla="*/ 506573 h 562365"/>
                        <a:gd name="connsiteX8-369" fmla="*/ 523273 w 644541"/>
                        <a:gd name="connsiteY8-370" fmla="*/ 16652 h 562365"/>
                        <a:gd name="connsiteX9-371" fmla="*/ 535323 w 644541"/>
                        <a:gd name="connsiteY9-372" fmla="*/ 0 h 562365"/>
                        <a:gd name="connsiteX10-373" fmla="*/ 523273 w 644541"/>
                        <a:gd name="connsiteY10-374" fmla="*/ 16652 h 562365"/>
                        <a:gd name="connsiteX11-375" fmla="*/ 5830 w 644541"/>
                        <a:gd name="connsiteY11-376" fmla="*/ 179407 h 562365"/>
                        <a:gd name="connsiteX12-377" fmla="*/ 17560 w 644541"/>
                        <a:gd name="connsiteY12-378" fmla="*/ 140103 h 562365"/>
                        <a:gd name="connsiteX13-379" fmla="*/ 35921 w 644541"/>
                        <a:gd name="connsiteY13-380" fmla="*/ 150285 h 562365"/>
                        <a:gd name="connsiteX14-381" fmla="*/ 26071 w 644541"/>
                        <a:gd name="connsiteY14-382" fmla="*/ 183291 h 562365"/>
                        <a:gd name="connsiteX15-383" fmla="*/ 265449 w 644541"/>
                        <a:gd name="connsiteY15-384" fmla="*/ 536318 h 562365"/>
                        <a:gd name="connsiteX16-385" fmla="*/ 460757 w 644541"/>
                        <a:gd name="connsiteY16-386" fmla="*/ 506573 h 562365"/>
                        <a:gd name="connsiteX17-387" fmla="*/ 476970 w 644541"/>
                        <a:gd name="connsiteY17-388" fmla="*/ 521091 h 562365"/>
                        <a:gd name="connsiteX18-389" fmla="*/ 261565 w 644541"/>
                        <a:gd name="connsiteY18-390" fmla="*/ 556559 h 562365"/>
                        <a:gd name="connsiteX19-391" fmla="*/ 5830 w 644541"/>
                        <a:gd name="connsiteY19-392" fmla="*/ 179407 h 562365"/>
                        <a:gd name="connsiteX0-393" fmla="*/ 535323 w 644541"/>
                        <a:gd name="connsiteY0-394" fmla="*/ 0 h 562365"/>
                        <a:gd name="connsiteX1-395" fmla="*/ 476970 w 644541"/>
                        <a:gd name="connsiteY1-396" fmla="*/ 521091 h 562365"/>
                        <a:gd name="connsiteX2-397" fmla="*/ 638716 w 644541"/>
                        <a:gd name="connsiteY2-398" fmla="*/ 300825 h 562365"/>
                        <a:gd name="connsiteX3-399" fmla="*/ 535323 w 644541"/>
                        <a:gd name="connsiteY3-400" fmla="*/ 0 h 562365"/>
                        <a:gd name="connsiteX4-401" fmla="*/ 460757 w 644541"/>
                        <a:gd name="connsiteY4-402" fmla="*/ 506573 h 562365"/>
                        <a:gd name="connsiteX5-403" fmla="*/ 523273 w 644541"/>
                        <a:gd name="connsiteY5-404" fmla="*/ 16652 h 562365"/>
                        <a:gd name="connsiteX6-405" fmla="*/ 618476 w 644541"/>
                        <a:gd name="connsiteY6-406" fmla="*/ 296942 h 562365"/>
                        <a:gd name="connsiteX7-407" fmla="*/ 460757 w 644541"/>
                        <a:gd name="connsiteY7-408" fmla="*/ 506573 h 562365"/>
                        <a:gd name="connsiteX8-409" fmla="*/ 5830 w 644541"/>
                        <a:gd name="connsiteY8-410" fmla="*/ 179407 h 562365"/>
                        <a:gd name="connsiteX9-411" fmla="*/ 17560 w 644541"/>
                        <a:gd name="connsiteY9-412" fmla="*/ 140103 h 562365"/>
                        <a:gd name="connsiteX10-413" fmla="*/ 35921 w 644541"/>
                        <a:gd name="connsiteY10-414" fmla="*/ 150285 h 562365"/>
                        <a:gd name="connsiteX11-415" fmla="*/ 26071 w 644541"/>
                        <a:gd name="connsiteY11-416" fmla="*/ 183291 h 562365"/>
                        <a:gd name="connsiteX12-417" fmla="*/ 265449 w 644541"/>
                        <a:gd name="connsiteY12-418" fmla="*/ 536318 h 562365"/>
                        <a:gd name="connsiteX13-419" fmla="*/ 460757 w 644541"/>
                        <a:gd name="connsiteY13-420" fmla="*/ 506573 h 562365"/>
                        <a:gd name="connsiteX14-421" fmla="*/ 476970 w 644541"/>
                        <a:gd name="connsiteY14-422" fmla="*/ 521091 h 562365"/>
                        <a:gd name="connsiteX15-423" fmla="*/ 261565 w 644541"/>
                        <a:gd name="connsiteY15-424" fmla="*/ 556559 h 562365"/>
                        <a:gd name="connsiteX16-425" fmla="*/ 5830 w 644541"/>
                        <a:gd name="connsiteY16-426" fmla="*/ 179407 h 562365"/>
                        <a:gd name="connsiteX0-427" fmla="*/ 638716 w 638716"/>
                        <a:gd name="connsiteY0-428" fmla="*/ 284173 h 545713"/>
                        <a:gd name="connsiteX1-429" fmla="*/ 476970 w 638716"/>
                        <a:gd name="connsiteY1-430" fmla="*/ 504439 h 545713"/>
                        <a:gd name="connsiteX2-431" fmla="*/ 638716 w 638716"/>
                        <a:gd name="connsiteY2-432" fmla="*/ 284173 h 545713"/>
                        <a:gd name="connsiteX3-433" fmla="*/ 460757 w 638716"/>
                        <a:gd name="connsiteY3-434" fmla="*/ 489921 h 545713"/>
                        <a:gd name="connsiteX4-435" fmla="*/ 523273 w 638716"/>
                        <a:gd name="connsiteY4-436" fmla="*/ 0 h 545713"/>
                        <a:gd name="connsiteX5-437" fmla="*/ 618476 w 638716"/>
                        <a:gd name="connsiteY5-438" fmla="*/ 280290 h 545713"/>
                        <a:gd name="connsiteX6-439" fmla="*/ 460757 w 638716"/>
                        <a:gd name="connsiteY6-440" fmla="*/ 489921 h 545713"/>
                        <a:gd name="connsiteX7-441" fmla="*/ 5830 w 638716"/>
                        <a:gd name="connsiteY7-442" fmla="*/ 162755 h 545713"/>
                        <a:gd name="connsiteX8-443" fmla="*/ 17560 w 638716"/>
                        <a:gd name="connsiteY8-444" fmla="*/ 123451 h 545713"/>
                        <a:gd name="connsiteX9-445" fmla="*/ 35921 w 638716"/>
                        <a:gd name="connsiteY9-446" fmla="*/ 133633 h 545713"/>
                        <a:gd name="connsiteX10-447" fmla="*/ 26071 w 638716"/>
                        <a:gd name="connsiteY10-448" fmla="*/ 166639 h 545713"/>
                        <a:gd name="connsiteX11-449" fmla="*/ 265449 w 638716"/>
                        <a:gd name="connsiteY11-450" fmla="*/ 519666 h 545713"/>
                        <a:gd name="connsiteX12-451" fmla="*/ 460757 w 638716"/>
                        <a:gd name="connsiteY12-452" fmla="*/ 489921 h 545713"/>
                        <a:gd name="connsiteX13-453" fmla="*/ 476970 w 638716"/>
                        <a:gd name="connsiteY13-454" fmla="*/ 504439 h 545713"/>
                        <a:gd name="connsiteX14-455" fmla="*/ 261565 w 638716"/>
                        <a:gd name="connsiteY14-456" fmla="*/ 539907 h 545713"/>
                        <a:gd name="connsiteX15-457" fmla="*/ 5830 w 638716"/>
                        <a:gd name="connsiteY15-458" fmla="*/ 162755 h 545713"/>
                        <a:gd name="connsiteX0-459" fmla="*/ 638716 w 638716"/>
                        <a:gd name="connsiteY0-460" fmla="*/ 160722 h 422262"/>
                        <a:gd name="connsiteX1-461" fmla="*/ 476970 w 638716"/>
                        <a:gd name="connsiteY1-462" fmla="*/ 380988 h 422262"/>
                        <a:gd name="connsiteX2-463" fmla="*/ 638716 w 638716"/>
                        <a:gd name="connsiteY2-464" fmla="*/ 160722 h 422262"/>
                        <a:gd name="connsiteX3-465" fmla="*/ 460757 w 638716"/>
                        <a:gd name="connsiteY3-466" fmla="*/ 366470 h 422262"/>
                        <a:gd name="connsiteX4-467" fmla="*/ 618476 w 638716"/>
                        <a:gd name="connsiteY4-468" fmla="*/ 156839 h 422262"/>
                        <a:gd name="connsiteX5-469" fmla="*/ 460757 w 638716"/>
                        <a:gd name="connsiteY5-470" fmla="*/ 366470 h 422262"/>
                        <a:gd name="connsiteX6-471" fmla="*/ 5830 w 638716"/>
                        <a:gd name="connsiteY6-472" fmla="*/ 39304 h 422262"/>
                        <a:gd name="connsiteX7-473" fmla="*/ 17560 w 638716"/>
                        <a:gd name="connsiteY7-474" fmla="*/ 0 h 422262"/>
                        <a:gd name="connsiteX8-475" fmla="*/ 35921 w 638716"/>
                        <a:gd name="connsiteY8-476" fmla="*/ 10182 h 422262"/>
                        <a:gd name="connsiteX9-477" fmla="*/ 26071 w 638716"/>
                        <a:gd name="connsiteY9-478" fmla="*/ 43188 h 422262"/>
                        <a:gd name="connsiteX10-479" fmla="*/ 265449 w 638716"/>
                        <a:gd name="connsiteY10-480" fmla="*/ 396215 h 422262"/>
                        <a:gd name="connsiteX11-481" fmla="*/ 460757 w 638716"/>
                        <a:gd name="connsiteY11-482" fmla="*/ 366470 h 422262"/>
                        <a:gd name="connsiteX12-483" fmla="*/ 476970 w 638716"/>
                        <a:gd name="connsiteY12-484" fmla="*/ 380988 h 422262"/>
                        <a:gd name="connsiteX13-485" fmla="*/ 261565 w 638716"/>
                        <a:gd name="connsiteY13-486" fmla="*/ 416456 h 422262"/>
                        <a:gd name="connsiteX14-487" fmla="*/ 5830 w 638716"/>
                        <a:gd name="connsiteY14-488" fmla="*/ 39304 h 422262"/>
                        <a:gd name="connsiteX0-489" fmla="*/ 460757 w 618476"/>
                        <a:gd name="connsiteY0-490" fmla="*/ 366470 h 422262"/>
                        <a:gd name="connsiteX1-491" fmla="*/ 618476 w 618476"/>
                        <a:gd name="connsiteY1-492" fmla="*/ 156839 h 422262"/>
                        <a:gd name="connsiteX2-493" fmla="*/ 460757 w 618476"/>
                        <a:gd name="connsiteY2-494" fmla="*/ 366470 h 422262"/>
                        <a:gd name="connsiteX3-495" fmla="*/ 5830 w 618476"/>
                        <a:gd name="connsiteY3-496" fmla="*/ 39304 h 422262"/>
                        <a:gd name="connsiteX4-497" fmla="*/ 17560 w 618476"/>
                        <a:gd name="connsiteY4-498" fmla="*/ 0 h 422262"/>
                        <a:gd name="connsiteX5-499" fmla="*/ 35921 w 618476"/>
                        <a:gd name="connsiteY5-500" fmla="*/ 10182 h 422262"/>
                        <a:gd name="connsiteX6-501" fmla="*/ 26071 w 618476"/>
                        <a:gd name="connsiteY6-502" fmla="*/ 43188 h 422262"/>
                        <a:gd name="connsiteX7-503" fmla="*/ 265449 w 618476"/>
                        <a:gd name="connsiteY7-504" fmla="*/ 396215 h 422262"/>
                        <a:gd name="connsiteX8-505" fmla="*/ 460757 w 618476"/>
                        <a:gd name="connsiteY8-506" fmla="*/ 366470 h 422262"/>
                        <a:gd name="connsiteX9-507" fmla="*/ 476970 w 618476"/>
                        <a:gd name="connsiteY9-508" fmla="*/ 380988 h 422262"/>
                        <a:gd name="connsiteX10-509" fmla="*/ 261565 w 618476"/>
                        <a:gd name="connsiteY10-510" fmla="*/ 416456 h 422262"/>
                        <a:gd name="connsiteX11-511" fmla="*/ 5830 w 618476"/>
                        <a:gd name="connsiteY11-512" fmla="*/ 39304 h 422262"/>
                        <a:gd name="connsiteX0-513" fmla="*/ 5830 w 476970"/>
                        <a:gd name="connsiteY0-514" fmla="*/ 39304 h 422262"/>
                        <a:gd name="connsiteX1-515" fmla="*/ 17560 w 476970"/>
                        <a:gd name="connsiteY1-516" fmla="*/ 0 h 422262"/>
                        <a:gd name="connsiteX2-517" fmla="*/ 35921 w 476970"/>
                        <a:gd name="connsiteY2-518" fmla="*/ 10182 h 422262"/>
                        <a:gd name="connsiteX3-519" fmla="*/ 26071 w 476970"/>
                        <a:gd name="connsiteY3-520" fmla="*/ 43188 h 422262"/>
                        <a:gd name="connsiteX4-521" fmla="*/ 265449 w 476970"/>
                        <a:gd name="connsiteY4-522" fmla="*/ 396215 h 422262"/>
                        <a:gd name="connsiteX5-523" fmla="*/ 460757 w 476970"/>
                        <a:gd name="connsiteY5-524" fmla="*/ 366470 h 422262"/>
                        <a:gd name="connsiteX6-525" fmla="*/ 476970 w 476970"/>
                        <a:gd name="connsiteY6-526" fmla="*/ 380988 h 422262"/>
                        <a:gd name="connsiteX7-527" fmla="*/ 261565 w 476970"/>
                        <a:gd name="connsiteY7-528" fmla="*/ 416456 h 422262"/>
                        <a:gd name="connsiteX8-529" fmla="*/ 5830 w 476970"/>
                        <a:gd name="connsiteY8-530" fmla="*/ 39304 h 4222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476970" h="422262">
                          <a:close/>
                          <a:moveTo>
                            <a:pt x="5830" y="39304"/>
                          </a:moveTo>
                          <a:lnTo>
                            <a:pt x="17560" y="0"/>
                          </a:lnTo>
                          <a:lnTo>
                            <a:pt x="35921" y="10182"/>
                          </a:lnTo>
                          <a:cubicBezTo>
                            <a:pt x="31079" y="20588"/>
                            <a:pt x="28266" y="31750"/>
                            <a:pt x="26071" y="43188"/>
                          </a:cubicBezTo>
                          <a:cubicBezTo>
                            <a:pt x="-5312" y="206776"/>
                            <a:pt x="101860" y="364831"/>
                            <a:pt x="265449" y="396215"/>
                          </a:cubicBezTo>
                          <a:cubicBezTo>
                            <a:pt x="334831" y="409526"/>
                            <a:pt x="403217" y="397913"/>
                            <a:pt x="460757" y="366470"/>
                          </a:cubicBezTo>
                          <a:lnTo>
                            <a:pt x="476970" y="380988"/>
                          </a:lnTo>
                          <a:cubicBezTo>
                            <a:pt x="414123" y="417321"/>
                            <a:pt x="338416" y="431200"/>
                            <a:pt x="261565" y="416456"/>
                          </a:cubicBezTo>
                          <a:cubicBezTo>
                            <a:pt x="86798" y="382928"/>
                            <a:pt x="-27698" y="214071"/>
                            <a:pt x="5830" y="39304"/>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sp>
                  <p:nvSpPr>
                    <p:cNvPr id="101" name="Round Same Side Corner Rectangle 100"/>
                    <p:cNvSpPr/>
                    <p:nvPr/>
                  </p:nvSpPr>
                  <p:spPr>
                    <a:xfrm rot="7404624">
                      <a:off x="2162677" y="2258854"/>
                      <a:ext cx="89607" cy="40246"/>
                    </a:xfrm>
                    <a:prstGeom prst="round2Same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sp>
                  <p:nvSpPr>
                    <p:cNvPr id="102" name="Freeform 101"/>
                    <p:cNvSpPr/>
                    <p:nvPr/>
                  </p:nvSpPr>
                  <p:spPr>
                    <a:xfrm rot="7545572">
                      <a:off x="1966449" y="2079438"/>
                      <a:ext cx="163317" cy="273279"/>
                    </a:xfrm>
                    <a:custGeom>
                      <a:avLst/>
                      <a:gdLst>
                        <a:gd name="connsiteX0" fmla="*/ 387437 w 582827"/>
                        <a:gd name="connsiteY0" fmla="*/ 591873 h 591873"/>
                        <a:gd name="connsiteX1" fmla="*/ 372577 w 582827"/>
                        <a:gd name="connsiteY1" fmla="*/ 571238 h 591873"/>
                        <a:gd name="connsiteX2" fmla="*/ 376053 w 582827"/>
                        <a:gd name="connsiteY2" fmla="*/ 518426 h 591873"/>
                        <a:gd name="connsiteX3" fmla="*/ 309345 w 582827"/>
                        <a:gd name="connsiteY3" fmla="*/ 322181 h 591873"/>
                        <a:gd name="connsiteX4" fmla="*/ 144365 w 582827"/>
                        <a:gd name="connsiteY4" fmla="*/ 196705 h 591873"/>
                        <a:gd name="connsiteX5" fmla="*/ 93175 w 582827"/>
                        <a:gd name="connsiteY5" fmla="*/ 183261 h 591873"/>
                        <a:gd name="connsiteX6" fmla="*/ 0 w 582827"/>
                        <a:gd name="connsiteY6" fmla="*/ 53878 h 591873"/>
                        <a:gd name="connsiteX7" fmla="*/ 65102 w 582827"/>
                        <a:gd name="connsiteY7" fmla="*/ 6995 h 591873"/>
                        <a:gd name="connsiteX8" fmla="*/ 65102 w 582827"/>
                        <a:gd name="connsiteY8" fmla="*/ 13674 h 591873"/>
                        <a:gd name="connsiteX9" fmla="*/ 257922 w 582827"/>
                        <a:gd name="connsiteY9" fmla="*/ 13674 h 591873"/>
                        <a:gd name="connsiteX10" fmla="*/ 257922 w 582827"/>
                        <a:gd name="connsiteY10" fmla="*/ 0 h 591873"/>
                        <a:gd name="connsiteX11" fmla="*/ 582827 w 582827"/>
                        <a:gd name="connsiteY11" fmla="*/ 451163 h 591873"/>
                        <a:gd name="connsiteX12" fmla="*/ 387437 w 582827"/>
                        <a:gd name="connsiteY12" fmla="*/ 591873 h 591873"/>
                        <a:gd name="connsiteX0-1" fmla="*/ 322335 w 517725"/>
                        <a:gd name="connsiteY0-2" fmla="*/ 591873 h 591873"/>
                        <a:gd name="connsiteX1-3" fmla="*/ 307475 w 517725"/>
                        <a:gd name="connsiteY1-4" fmla="*/ 571238 h 591873"/>
                        <a:gd name="connsiteX2-5" fmla="*/ 310951 w 517725"/>
                        <a:gd name="connsiteY2-6" fmla="*/ 518426 h 591873"/>
                        <a:gd name="connsiteX3-7" fmla="*/ 244243 w 517725"/>
                        <a:gd name="connsiteY3-8" fmla="*/ 322181 h 591873"/>
                        <a:gd name="connsiteX4-9" fmla="*/ 79263 w 517725"/>
                        <a:gd name="connsiteY4-10" fmla="*/ 196705 h 591873"/>
                        <a:gd name="connsiteX5-11" fmla="*/ 28073 w 517725"/>
                        <a:gd name="connsiteY5-12" fmla="*/ 183261 h 591873"/>
                        <a:gd name="connsiteX6-13" fmla="*/ 0 w 517725"/>
                        <a:gd name="connsiteY6-14" fmla="*/ 6995 h 591873"/>
                        <a:gd name="connsiteX7-15" fmla="*/ 0 w 517725"/>
                        <a:gd name="connsiteY7-16" fmla="*/ 13674 h 591873"/>
                        <a:gd name="connsiteX8-17" fmla="*/ 192820 w 517725"/>
                        <a:gd name="connsiteY8-18" fmla="*/ 13674 h 591873"/>
                        <a:gd name="connsiteX9-19" fmla="*/ 192820 w 517725"/>
                        <a:gd name="connsiteY9-20" fmla="*/ 0 h 591873"/>
                        <a:gd name="connsiteX10-21" fmla="*/ 517725 w 517725"/>
                        <a:gd name="connsiteY10-22" fmla="*/ 451163 h 591873"/>
                        <a:gd name="connsiteX11-23" fmla="*/ 322335 w 517725"/>
                        <a:gd name="connsiteY11-24" fmla="*/ 591873 h 591873"/>
                        <a:gd name="connsiteX0-25" fmla="*/ 322335 w 517725"/>
                        <a:gd name="connsiteY0-26" fmla="*/ 591873 h 591873"/>
                        <a:gd name="connsiteX1-27" fmla="*/ 307475 w 517725"/>
                        <a:gd name="connsiteY1-28" fmla="*/ 571238 h 591873"/>
                        <a:gd name="connsiteX2-29" fmla="*/ 310951 w 517725"/>
                        <a:gd name="connsiteY2-30" fmla="*/ 518426 h 591873"/>
                        <a:gd name="connsiteX3-31" fmla="*/ 244243 w 517725"/>
                        <a:gd name="connsiteY3-32" fmla="*/ 322181 h 591873"/>
                        <a:gd name="connsiteX4-33" fmla="*/ 79263 w 517725"/>
                        <a:gd name="connsiteY4-34" fmla="*/ 196705 h 591873"/>
                        <a:gd name="connsiteX5-35" fmla="*/ 28073 w 517725"/>
                        <a:gd name="connsiteY5-36" fmla="*/ 183261 h 591873"/>
                        <a:gd name="connsiteX6-37" fmla="*/ 0 w 517725"/>
                        <a:gd name="connsiteY6-38" fmla="*/ 6995 h 591873"/>
                        <a:gd name="connsiteX7-39" fmla="*/ 192820 w 517725"/>
                        <a:gd name="connsiteY7-40" fmla="*/ 13674 h 591873"/>
                        <a:gd name="connsiteX8-41" fmla="*/ 192820 w 517725"/>
                        <a:gd name="connsiteY8-42" fmla="*/ 0 h 591873"/>
                        <a:gd name="connsiteX9-43" fmla="*/ 517725 w 517725"/>
                        <a:gd name="connsiteY9-44" fmla="*/ 451163 h 591873"/>
                        <a:gd name="connsiteX10-45" fmla="*/ 322335 w 517725"/>
                        <a:gd name="connsiteY10-46" fmla="*/ 591873 h 591873"/>
                        <a:gd name="connsiteX0-47" fmla="*/ 297676 w 493066"/>
                        <a:gd name="connsiteY0-48" fmla="*/ 591873 h 591873"/>
                        <a:gd name="connsiteX1-49" fmla="*/ 282816 w 493066"/>
                        <a:gd name="connsiteY1-50" fmla="*/ 571238 h 591873"/>
                        <a:gd name="connsiteX2-51" fmla="*/ 286292 w 493066"/>
                        <a:gd name="connsiteY2-52" fmla="*/ 518426 h 591873"/>
                        <a:gd name="connsiteX3-53" fmla="*/ 219584 w 493066"/>
                        <a:gd name="connsiteY3-54" fmla="*/ 322181 h 591873"/>
                        <a:gd name="connsiteX4-55" fmla="*/ 54604 w 493066"/>
                        <a:gd name="connsiteY4-56" fmla="*/ 196705 h 591873"/>
                        <a:gd name="connsiteX5-57" fmla="*/ 3414 w 493066"/>
                        <a:gd name="connsiteY5-58" fmla="*/ 183261 h 591873"/>
                        <a:gd name="connsiteX6-59" fmla="*/ 0 w 493066"/>
                        <a:gd name="connsiteY6-60" fmla="*/ 12713 h 591873"/>
                        <a:gd name="connsiteX7-61" fmla="*/ 168161 w 493066"/>
                        <a:gd name="connsiteY7-62" fmla="*/ 13674 h 591873"/>
                        <a:gd name="connsiteX8-63" fmla="*/ 168161 w 493066"/>
                        <a:gd name="connsiteY8-64" fmla="*/ 0 h 591873"/>
                        <a:gd name="connsiteX9-65" fmla="*/ 493066 w 493066"/>
                        <a:gd name="connsiteY9-66" fmla="*/ 451163 h 591873"/>
                        <a:gd name="connsiteX10-67" fmla="*/ 297676 w 493066"/>
                        <a:gd name="connsiteY10-68" fmla="*/ 591873 h 591873"/>
                        <a:gd name="connsiteX0-69" fmla="*/ 297676 w 493066"/>
                        <a:gd name="connsiteY0-70" fmla="*/ 579160 h 579160"/>
                        <a:gd name="connsiteX1-71" fmla="*/ 282816 w 493066"/>
                        <a:gd name="connsiteY1-72" fmla="*/ 558525 h 579160"/>
                        <a:gd name="connsiteX2-73" fmla="*/ 286292 w 493066"/>
                        <a:gd name="connsiteY2-74" fmla="*/ 505713 h 579160"/>
                        <a:gd name="connsiteX3-75" fmla="*/ 219584 w 493066"/>
                        <a:gd name="connsiteY3-76" fmla="*/ 309468 h 579160"/>
                        <a:gd name="connsiteX4-77" fmla="*/ 54604 w 493066"/>
                        <a:gd name="connsiteY4-78" fmla="*/ 183992 h 579160"/>
                        <a:gd name="connsiteX5-79" fmla="*/ 3414 w 493066"/>
                        <a:gd name="connsiteY5-80" fmla="*/ 170548 h 579160"/>
                        <a:gd name="connsiteX6-81" fmla="*/ 0 w 493066"/>
                        <a:gd name="connsiteY6-82" fmla="*/ 0 h 579160"/>
                        <a:gd name="connsiteX7-83" fmla="*/ 168161 w 493066"/>
                        <a:gd name="connsiteY7-84" fmla="*/ 961 h 579160"/>
                        <a:gd name="connsiteX8-85" fmla="*/ 493066 w 493066"/>
                        <a:gd name="connsiteY8-86" fmla="*/ 438450 h 579160"/>
                        <a:gd name="connsiteX9-87" fmla="*/ 297676 w 493066"/>
                        <a:gd name="connsiteY9-88" fmla="*/ 579160 h 579160"/>
                        <a:gd name="connsiteX0-89" fmla="*/ 297676 w 493066"/>
                        <a:gd name="connsiteY0-90" fmla="*/ 579160 h 579160"/>
                        <a:gd name="connsiteX1-91" fmla="*/ 282816 w 493066"/>
                        <a:gd name="connsiteY1-92" fmla="*/ 558525 h 579160"/>
                        <a:gd name="connsiteX2-93" fmla="*/ 286292 w 493066"/>
                        <a:gd name="connsiteY2-94" fmla="*/ 505713 h 579160"/>
                        <a:gd name="connsiteX3-95" fmla="*/ 219584 w 493066"/>
                        <a:gd name="connsiteY3-96" fmla="*/ 309468 h 579160"/>
                        <a:gd name="connsiteX4-97" fmla="*/ 54604 w 493066"/>
                        <a:gd name="connsiteY4-98" fmla="*/ 183992 h 579160"/>
                        <a:gd name="connsiteX5-99" fmla="*/ 3414 w 493066"/>
                        <a:gd name="connsiteY5-100" fmla="*/ 170548 h 579160"/>
                        <a:gd name="connsiteX6-101" fmla="*/ 0 w 493066"/>
                        <a:gd name="connsiteY6-102" fmla="*/ 0 h 579160"/>
                        <a:gd name="connsiteX7-103" fmla="*/ 168161 w 493066"/>
                        <a:gd name="connsiteY7-104" fmla="*/ 961 h 579160"/>
                        <a:gd name="connsiteX8-105" fmla="*/ 152116 w 493066"/>
                        <a:gd name="connsiteY8-106" fmla="*/ 64926 h 579160"/>
                        <a:gd name="connsiteX9-107" fmla="*/ 493066 w 493066"/>
                        <a:gd name="connsiteY9-108" fmla="*/ 438450 h 579160"/>
                        <a:gd name="connsiteX10-109" fmla="*/ 297676 w 493066"/>
                        <a:gd name="connsiteY10-110" fmla="*/ 579160 h 579160"/>
                        <a:gd name="connsiteX0-111" fmla="*/ 297676 w 309307"/>
                        <a:gd name="connsiteY0-112" fmla="*/ 579160 h 579160"/>
                        <a:gd name="connsiteX1-113" fmla="*/ 282816 w 309307"/>
                        <a:gd name="connsiteY1-114" fmla="*/ 558525 h 579160"/>
                        <a:gd name="connsiteX2-115" fmla="*/ 286292 w 309307"/>
                        <a:gd name="connsiteY2-116" fmla="*/ 505713 h 579160"/>
                        <a:gd name="connsiteX3-117" fmla="*/ 219584 w 309307"/>
                        <a:gd name="connsiteY3-118" fmla="*/ 309468 h 579160"/>
                        <a:gd name="connsiteX4-119" fmla="*/ 54604 w 309307"/>
                        <a:gd name="connsiteY4-120" fmla="*/ 183992 h 579160"/>
                        <a:gd name="connsiteX5-121" fmla="*/ 3414 w 309307"/>
                        <a:gd name="connsiteY5-122" fmla="*/ 170548 h 579160"/>
                        <a:gd name="connsiteX6-123" fmla="*/ 0 w 309307"/>
                        <a:gd name="connsiteY6-124" fmla="*/ 0 h 579160"/>
                        <a:gd name="connsiteX7-125" fmla="*/ 168161 w 309307"/>
                        <a:gd name="connsiteY7-126" fmla="*/ 961 h 579160"/>
                        <a:gd name="connsiteX8-127" fmla="*/ 152116 w 309307"/>
                        <a:gd name="connsiteY8-128" fmla="*/ 64926 h 579160"/>
                        <a:gd name="connsiteX9-129" fmla="*/ 309307 w 309307"/>
                        <a:gd name="connsiteY9-130" fmla="*/ 236255 h 579160"/>
                        <a:gd name="connsiteX10-131" fmla="*/ 297676 w 309307"/>
                        <a:gd name="connsiteY10-132" fmla="*/ 579160 h 579160"/>
                        <a:gd name="connsiteX0-133" fmla="*/ 297676 w 323733"/>
                        <a:gd name="connsiteY0-134" fmla="*/ 579160 h 579160"/>
                        <a:gd name="connsiteX1-135" fmla="*/ 282816 w 323733"/>
                        <a:gd name="connsiteY1-136" fmla="*/ 558525 h 579160"/>
                        <a:gd name="connsiteX2-137" fmla="*/ 286292 w 323733"/>
                        <a:gd name="connsiteY2-138" fmla="*/ 505713 h 579160"/>
                        <a:gd name="connsiteX3-139" fmla="*/ 219584 w 323733"/>
                        <a:gd name="connsiteY3-140" fmla="*/ 309468 h 579160"/>
                        <a:gd name="connsiteX4-141" fmla="*/ 54604 w 323733"/>
                        <a:gd name="connsiteY4-142" fmla="*/ 183992 h 579160"/>
                        <a:gd name="connsiteX5-143" fmla="*/ 3414 w 323733"/>
                        <a:gd name="connsiteY5-144" fmla="*/ 170548 h 579160"/>
                        <a:gd name="connsiteX6-145" fmla="*/ 0 w 323733"/>
                        <a:gd name="connsiteY6-146" fmla="*/ 0 h 579160"/>
                        <a:gd name="connsiteX7-147" fmla="*/ 168161 w 323733"/>
                        <a:gd name="connsiteY7-148" fmla="*/ 961 h 579160"/>
                        <a:gd name="connsiteX8-149" fmla="*/ 152116 w 323733"/>
                        <a:gd name="connsiteY8-150" fmla="*/ 64926 h 579160"/>
                        <a:gd name="connsiteX9-151" fmla="*/ 309307 w 323733"/>
                        <a:gd name="connsiteY9-152" fmla="*/ 236255 h 579160"/>
                        <a:gd name="connsiteX10-153" fmla="*/ 297676 w 323733"/>
                        <a:gd name="connsiteY10-154" fmla="*/ 579160 h 579160"/>
                        <a:gd name="connsiteX0-155" fmla="*/ 337714 w 340238"/>
                        <a:gd name="connsiteY0-156" fmla="*/ 553261 h 558525"/>
                        <a:gd name="connsiteX1-157" fmla="*/ 282816 w 340238"/>
                        <a:gd name="connsiteY1-158" fmla="*/ 558525 h 558525"/>
                        <a:gd name="connsiteX2-159" fmla="*/ 286292 w 340238"/>
                        <a:gd name="connsiteY2-160" fmla="*/ 505713 h 558525"/>
                        <a:gd name="connsiteX3-161" fmla="*/ 219584 w 340238"/>
                        <a:gd name="connsiteY3-162" fmla="*/ 309468 h 558525"/>
                        <a:gd name="connsiteX4-163" fmla="*/ 54604 w 340238"/>
                        <a:gd name="connsiteY4-164" fmla="*/ 183992 h 558525"/>
                        <a:gd name="connsiteX5-165" fmla="*/ 3414 w 340238"/>
                        <a:gd name="connsiteY5-166" fmla="*/ 170548 h 558525"/>
                        <a:gd name="connsiteX6-167" fmla="*/ 0 w 340238"/>
                        <a:gd name="connsiteY6-168" fmla="*/ 0 h 558525"/>
                        <a:gd name="connsiteX7-169" fmla="*/ 168161 w 340238"/>
                        <a:gd name="connsiteY7-170" fmla="*/ 961 h 558525"/>
                        <a:gd name="connsiteX8-171" fmla="*/ 152116 w 340238"/>
                        <a:gd name="connsiteY8-172" fmla="*/ 64926 h 558525"/>
                        <a:gd name="connsiteX9-173" fmla="*/ 309307 w 340238"/>
                        <a:gd name="connsiteY9-174" fmla="*/ 236255 h 558525"/>
                        <a:gd name="connsiteX10-175" fmla="*/ 337714 w 340238"/>
                        <a:gd name="connsiteY10-176" fmla="*/ 553261 h 558525"/>
                        <a:gd name="connsiteX0-177" fmla="*/ 337714 w 340238"/>
                        <a:gd name="connsiteY0-178" fmla="*/ 553261 h 553261"/>
                        <a:gd name="connsiteX1-179" fmla="*/ 299666 w 340238"/>
                        <a:gd name="connsiteY1-180" fmla="*/ 549324 h 553261"/>
                        <a:gd name="connsiteX2-181" fmla="*/ 286292 w 340238"/>
                        <a:gd name="connsiteY2-182" fmla="*/ 505713 h 553261"/>
                        <a:gd name="connsiteX3-183" fmla="*/ 219584 w 340238"/>
                        <a:gd name="connsiteY3-184" fmla="*/ 309468 h 553261"/>
                        <a:gd name="connsiteX4-185" fmla="*/ 54604 w 340238"/>
                        <a:gd name="connsiteY4-186" fmla="*/ 183992 h 553261"/>
                        <a:gd name="connsiteX5-187" fmla="*/ 3414 w 340238"/>
                        <a:gd name="connsiteY5-188" fmla="*/ 170548 h 553261"/>
                        <a:gd name="connsiteX6-189" fmla="*/ 0 w 340238"/>
                        <a:gd name="connsiteY6-190" fmla="*/ 0 h 553261"/>
                        <a:gd name="connsiteX7-191" fmla="*/ 168161 w 340238"/>
                        <a:gd name="connsiteY7-192" fmla="*/ 961 h 553261"/>
                        <a:gd name="connsiteX8-193" fmla="*/ 152116 w 340238"/>
                        <a:gd name="connsiteY8-194" fmla="*/ 64926 h 553261"/>
                        <a:gd name="connsiteX9-195" fmla="*/ 309307 w 340238"/>
                        <a:gd name="connsiteY9-196" fmla="*/ 236255 h 553261"/>
                        <a:gd name="connsiteX10-197" fmla="*/ 337714 w 340238"/>
                        <a:gd name="connsiteY10-198" fmla="*/ 553261 h 553261"/>
                        <a:gd name="connsiteX0-199" fmla="*/ 337714 w 340238"/>
                        <a:gd name="connsiteY0-200" fmla="*/ 553261 h 553261"/>
                        <a:gd name="connsiteX1-201" fmla="*/ 299666 w 340238"/>
                        <a:gd name="connsiteY1-202" fmla="*/ 549324 h 553261"/>
                        <a:gd name="connsiteX2-203" fmla="*/ 286292 w 340238"/>
                        <a:gd name="connsiteY2-204" fmla="*/ 505713 h 553261"/>
                        <a:gd name="connsiteX3-205" fmla="*/ 219584 w 340238"/>
                        <a:gd name="connsiteY3-206" fmla="*/ 309468 h 553261"/>
                        <a:gd name="connsiteX4-207" fmla="*/ 54604 w 340238"/>
                        <a:gd name="connsiteY4-208" fmla="*/ 183992 h 553261"/>
                        <a:gd name="connsiteX5-209" fmla="*/ 3414 w 340238"/>
                        <a:gd name="connsiteY5-210" fmla="*/ 170548 h 553261"/>
                        <a:gd name="connsiteX6-211" fmla="*/ 0 w 340238"/>
                        <a:gd name="connsiteY6-212" fmla="*/ 0 h 553261"/>
                        <a:gd name="connsiteX7-213" fmla="*/ 168161 w 340238"/>
                        <a:gd name="connsiteY7-214" fmla="*/ 961 h 553261"/>
                        <a:gd name="connsiteX8-215" fmla="*/ 152116 w 340238"/>
                        <a:gd name="connsiteY8-216" fmla="*/ 64926 h 553261"/>
                        <a:gd name="connsiteX9-217" fmla="*/ 309307 w 340238"/>
                        <a:gd name="connsiteY9-218" fmla="*/ 236255 h 553261"/>
                        <a:gd name="connsiteX10-219" fmla="*/ 337714 w 340238"/>
                        <a:gd name="connsiteY10-220" fmla="*/ 553261 h 553261"/>
                        <a:gd name="connsiteX0-221" fmla="*/ 337714 w 340238"/>
                        <a:gd name="connsiteY0-222" fmla="*/ 553261 h 553261"/>
                        <a:gd name="connsiteX1-223" fmla="*/ 299666 w 340238"/>
                        <a:gd name="connsiteY1-224" fmla="*/ 549324 h 553261"/>
                        <a:gd name="connsiteX2-225" fmla="*/ 279485 w 340238"/>
                        <a:gd name="connsiteY2-226" fmla="*/ 463662 h 553261"/>
                        <a:gd name="connsiteX3-227" fmla="*/ 219584 w 340238"/>
                        <a:gd name="connsiteY3-228" fmla="*/ 309468 h 553261"/>
                        <a:gd name="connsiteX4-229" fmla="*/ 54604 w 340238"/>
                        <a:gd name="connsiteY4-230" fmla="*/ 183992 h 553261"/>
                        <a:gd name="connsiteX5-231" fmla="*/ 3414 w 340238"/>
                        <a:gd name="connsiteY5-232" fmla="*/ 170548 h 553261"/>
                        <a:gd name="connsiteX6-233" fmla="*/ 0 w 340238"/>
                        <a:gd name="connsiteY6-234" fmla="*/ 0 h 553261"/>
                        <a:gd name="connsiteX7-235" fmla="*/ 168161 w 340238"/>
                        <a:gd name="connsiteY7-236" fmla="*/ 961 h 553261"/>
                        <a:gd name="connsiteX8-237" fmla="*/ 152116 w 340238"/>
                        <a:gd name="connsiteY8-238" fmla="*/ 64926 h 553261"/>
                        <a:gd name="connsiteX9-239" fmla="*/ 309307 w 340238"/>
                        <a:gd name="connsiteY9-240" fmla="*/ 236255 h 553261"/>
                        <a:gd name="connsiteX10-241" fmla="*/ 337714 w 340238"/>
                        <a:gd name="connsiteY10-242" fmla="*/ 553261 h 553261"/>
                        <a:gd name="connsiteX0-243" fmla="*/ 337714 w 340238"/>
                        <a:gd name="connsiteY0-244" fmla="*/ 553261 h 553261"/>
                        <a:gd name="connsiteX1-245" fmla="*/ 299666 w 340238"/>
                        <a:gd name="connsiteY1-246" fmla="*/ 549324 h 553261"/>
                        <a:gd name="connsiteX2-247" fmla="*/ 219584 w 340238"/>
                        <a:gd name="connsiteY2-248" fmla="*/ 309468 h 553261"/>
                        <a:gd name="connsiteX3-249" fmla="*/ 54604 w 340238"/>
                        <a:gd name="connsiteY3-250" fmla="*/ 183992 h 553261"/>
                        <a:gd name="connsiteX4-251" fmla="*/ 3414 w 340238"/>
                        <a:gd name="connsiteY4-252" fmla="*/ 170548 h 553261"/>
                        <a:gd name="connsiteX5-253" fmla="*/ 0 w 340238"/>
                        <a:gd name="connsiteY5-254" fmla="*/ 0 h 553261"/>
                        <a:gd name="connsiteX6-255" fmla="*/ 168161 w 340238"/>
                        <a:gd name="connsiteY6-256" fmla="*/ 961 h 553261"/>
                        <a:gd name="connsiteX7-257" fmla="*/ 152116 w 340238"/>
                        <a:gd name="connsiteY7-258" fmla="*/ 64926 h 553261"/>
                        <a:gd name="connsiteX8-259" fmla="*/ 309307 w 340238"/>
                        <a:gd name="connsiteY8-260" fmla="*/ 236255 h 553261"/>
                        <a:gd name="connsiteX9-261" fmla="*/ 337714 w 340238"/>
                        <a:gd name="connsiteY9-262" fmla="*/ 553261 h 553261"/>
                        <a:gd name="connsiteX0-263" fmla="*/ 337714 w 340238"/>
                        <a:gd name="connsiteY0-264" fmla="*/ 553261 h 553261"/>
                        <a:gd name="connsiteX1-265" fmla="*/ 299666 w 340238"/>
                        <a:gd name="connsiteY1-266" fmla="*/ 549324 h 553261"/>
                        <a:gd name="connsiteX2-267" fmla="*/ 219584 w 340238"/>
                        <a:gd name="connsiteY2-268" fmla="*/ 309468 h 553261"/>
                        <a:gd name="connsiteX3-269" fmla="*/ 54604 w 340238"/>
                        <a:gd name="connsiteY3-270" fmla="*/ 183992 h 553261"/>
                        <a:gd name="connsiteX4-271" fmla="*/ 3414 w 340238"/>
                        <a:gd name="connsiteY4-272" fmla="*/ 170548 h 553261"/>
                        <a:gd name="connsiteX5-273" fmla="*/ 0 w 340238"/>
                        <a:gd name="connsiteY5-274" fmla="*/ 0 h 553261"/>
                        <a:gd name="connsiteX6-275" fmla="*/ 168161 w 340238"/>
                        <a:gd name="connsiteY6-276" fmla="*/ 961 h 553261"/>
                        <a:gd name="connsiteX7-277" fmla="*/ 152116 w 340238"/>
                        <a:gd name="connsiteY7-278" fmla="*/ 64926 h 553261"/>
                        <a:gd name="connsiteX8-279" fmla="*/ 309307 w 340238"/>
                        <a:gd name="connsiteY8-280" fmla="*/ 236255 h 553261"/>
                        <a:gd name="connsiteX9-281" fmla="*/ 337714 w 340238"/>
                        <a:gd name="connsiteY9-282" fmla="*/ 553261 h 553261"/>
                        <a:gd name="connsiteX0-283" fmla="*/ 337714 w 340238"/>
                        <a:gd name="connsiteY0-284" fmla="*/ 553261 h 553261"/>
                        <a:gd name="connsiteX1-285" fmla="*/ 299666 w 340238"/>
                        <a:gd name="connsiteY1-286" fmla="*/ 549324 h 553261"/>
                        <a:gd name="connsiteX2-287" fmla="*/ 219584 w 340238"/>
                        <a:gd name="connsiteY2-288" fmla="*/ 309468 h 553261"/>
                        <a:gd name="connsiteX3-289" fmla="*/ 54604 w 340238"/>
                        <a:gd name="connsiteY3-290" fmla="*/ 183992 h 553261"/>
                        <a:gd name="connsiteX4-291" fmla="*/ 3414 w 340238"/>
                        <a:gd name="connsiteY4-292" fmla="*/ 170548 h 553261"/>
                        <a:gd name="connsiteX5-293" fmla="*/ 0 w 340238"/>
                        <a:gd name="connsiteY5-294" fmla="*/ 0 h 553261"/>
                        <a:gd name="connsiteX6-295" fmla="*/ 168161 w 340238"/>
                        <a:gd name="connsiteY6-296" fmla="*/ 961 h 553261"/>
                        <a:gd name="connsiteX7-297" fmla="*/ 152116 w 340238"/>
                        <a:gd name="connsiteY7-298" fmla="*/ 64926 h 553261"/>
                        <a:gd name="connsiteX8-299" fmla="*/ 309307 w 340238"/>
                        <a:gd name="connsiteY8-300" fmla="*/ 236255 h 553261"/>
                        <a:gd name="connsiteX9-301" fmla="*/ 337714 w 340238"/>
                        <a:gd name="connsiteY9-302" fmla="*/ 553261 h 553261"/>
                        <a:gd name="connsiteX0-303" fmla="*/ 345684 w 348208"/>
                        <a:gd name="connsiteY0-304" fmla="*/ 553261 h 553261"/>
                        <a:gd name="connsiteX1-305" fmla="*/ 307636 w 348208"/>
                        <a:gd name="connsiteY1-306" fmla="*/ 549324 h 553261"/>
                        <a:gd name="connsiteX2-307" fmla="*/ 227554 w 348208"/>
                        <a:gd name="connsiteY2-308" fmla="*/ 309468 h 553261"/>
                        <a:gd name="connsiteX3-309" fmla="*/ 62574 w 348208"/>
                        <a:gd name="connsiteY3-310" fmla="*/ 183992 h 553261"/>
                        <a:gd name="connsiteX4-311" fmla="*/ 11384 w 348208"/>
                        <a:gd name="connsiteY4-312" fmla="*/ 170548 h 553261"/>
                        <a:gd name="connsiteX5-313" fmla="*/ 7970 w 348208"/>
                        <a:gd name="connsiteY5-314" fmla="*/ 0 h 553261"/>
                        <a:gd name="connsiteX6-315" fmla="*/ 176131 w 348208"/>
                        <a:gd name="connsiteY6-316" fmla="*/ 961 h 553261"/>
                        <a:gd name="connsiteX7-317" fmla="*/ 160086 w 348208"/>
                        <a:gd name="connsiteY7-318" fmla="*/ 64926 h 553261"/>
                        <a:gd name="connsiteX8-319" fmla="*/ 317277 w 348208"/>
                        <a:gd name="connsiteY8-320" fmla="*/ 236255 h 553261"/>
                        <a:gd name="connsiteX9-321" fmla="*/ 345684 w 348208"/>
                        <a:gd name="connsiteY9-322" fmla="*/ 553261 h 553261"/>
                        <a:gd name="connsiteX0-323" fmla="*/ 349348 w 351872"/>
                        <a:gd name="connsiteY0-324" fmla="*/ 553261 h 553261"/>
                        <a:gd name="connsiteX1-325" fmla="*/ 311300 w 351872"/>
                        <a:gd name="connsiteY1-326" fmla="*/ 549324 h 553261"/>
                        <a:gd name="connsiteX2-327" fmla="*/ 231218 w 351872"/>
                        <a:gd name="connsiteY2-328" fmla="*/ 309468 h 553261"/>
                        <a:gd name="connsiteX3-329" fmla="*/ 66238 w 351872"/>
                        <a:gd name="connsiteY3-330" fmla="*/ 183992 h 553261"/>
                        <a:gd name="connsiteX4-331" fmla="*/ 15048 w 351872"/>
                        <a:gd name="connsiteY4-332" fmla="*/ 170548 h 553261"/>
                        <a:gd name="connsiteX5-333" fmla="*/ 11634 w 351872"/>
                        <a:gd name="connsiteY5-334" fmla="*/ 0 h 553261"/>
                        <a:gd name="connsiteX6-335" fmla="*/ 179795 w 351872"/>
                        <a:gd name="connsiteY6-336" fmla="*/ 961 h 553261"/>
                        <a:gd name="connsiteX7-337" fmla="*/ 163750 w 351872"/>
                        <a:gd name="connsiteY7-338" fmla="*/ 64926 h 553261"/>
                        <a:gd name="connsiteX8-339" fmla="*/ 320941 w 351872"/>
                        <a:gd name="connsiteY8-340" fmla="*/ 236255 h 553261"/>
                        <a:gd name="connsiteX9-341" fmla="*/ 349348 w 351872"/>
                        <a:gd name="connsiteY9-342" fmla="*/ 553261 h 553261"/>
                        <a:gd name="connsiteX0-343" fmla="*/ 351678 w 354202"/>
                        <a:gd name="connsiteY0-344" fmla="*/ 553261 h 553261"/>
                        <a:gd name="connsiteX1-345" fmla="*/ 313630 w 354202"/>
                        <a:gd name="connsiteY1-346" fmla="*/ 549324 h 553261"/>
                        <a:gd name="connsiteX2-347" fmla="*/ 233548 w 354202"/>
                        <a:gd name="connsiteY2-348" fmla="*/ 309468 h 553261"/>
                        <a:gd name="connsiteX3-349" fmla="*/ 68568 w 354202"/>
                        <a:gd name="connsiteY3-350" fmla="*/ 183992 h 553261"/>
                        <a:gd name="connsiteX4-351" fmla="*/ 17378 w 354202"/>
                        <a:gd name="connsiteY4-352" fmla="*/ 170548 h 553261"/>
                        <a:gd name="connsiteX5-353" fmla="*/ 13964 w 354202"/>
                        <a:gd name="connsiteY5-354" fmla="*/ 0 h 553261"/>
                        <a:gd name="connsiteX6-355" fmla="*/ 182125 w 354202"/>
                        <a:gd name="connsiteY6-356" fmla="*/ 961 h 553261"/>
                        <a:gd name="connsiteX7-357" fmla="*/ 166080 w 354202"/>
                        <a:gd name="connsiteY7-358" fmla="*/ 64926 h 553261"/>
                        <a:gd name="connsiteX8-359" fmla="*/ 323271 w 354202"/>
                        <a:gd name="connsiteY8-360" fmla="*/ 236255 h 553261"/>
                        <a:gd name="connsiteX9-361" fmla="*/ 351678 w 354202"/>
                        <a:gd name="connsiteY9-362" fmla="*/ 553261 h 553261"/>
                        <a:gd name="connsiteX0-363" fmla="*/ 351678 w 354202"/>
                        <a:gd name="connsiteY0-364" fmla="*/ 553261 h 553261"/>
                        <a:gd name="connsiteX1-365" fmla="*/ 313630 w 354202"/>
                        <a:gd name="connsiteY1-366" fmla="*/ 549324 h 553261"/>
                        <a:gd name="connsiteX2-367" fmla="*/ 233548 w 354202"/>
                        <a:gd name="connsiteY2-368" fmla="*/ 309468 h 553261"/>
                        <a:gd name="connsiteX3-369" fmla="*/ 68568 w 354202"/>
                        <a:gd name="connsiteY3-370" fmla="*/ 183992 h 553261"/>
                        <a:gd name="connsiteX4-371" fmla="*/ 17378 w 354202"/>
                        <a:gd name="connsiteY4-372" fmla="*/ 170548 h 553261"/>
                        <a:gd name="connsiteX5-373" fmla="*/ 13964 w 354202"/>
                        <a:gd name="connsiteY5-374" fmla="*/ 0 h 553261"/>
                        <a:gd name="connsiteX6-375" fmla="*/ 182125 w 354202"/>
                        <a:gd name="connsiteY6-376" fmla="*/ 961 h 553261"/>
                        <a:gd name="connsiteX7-377" fmla="*/ 166080 w 354202"/>
                        <a:gd name="connsiteY7-378" fmla="*/ 64926 h 553261"/>
                        <a:gd name="connsiteX8-379" fmla="*/ 323271 w 354202"/>
                        <a:gd name="connsiteY8-380" fmla="*/ 236255 h 553261"/>
                        <a:gd name="connsiteX9-381" fmla="*/ 351678 w 354202"/>
                        <a:gd name="connsiteY9-382" fmla="*/ 553261 h 553261"/>
                        <a:gd name="connsiteX0-383" fmla="*/ 351678 w 354202"/>
                        <a:gd name="connsiteY0-384" fmla="*/ 553261 h 553261"/>
                        <a:gd name="connsiteX1-385" fmla="*/ 306132 w 354202"/>
                        <a:gd name="connsiteY1-386" fmla="*/ 542986 h 553261"/>
                        <a:gd name="connsiteX2-387" fmla="*/ 233548 w 354202"/>
                        <a:gd name="connsiteY2-388" fmla="*/ 309468 h 553261"/>
                        <a:gd name="connsiteX3-389" fmla="*/ 68568 w 354202"/>
                        <a:gd name="connsiteY3-390" fmla="*/ 183992 h 553261"/>
                        <a:gd name="connsiteX4-391" fmla="*/ 17378 w 354202"/>
                        <a:gd name="connsiteY4-392" fmla="*/ 170548 h 553261"/>
                        <a:gd name="connsiteX5-393" fmla="*/ 13964 w 354202"/>
                        <a:gd name="connsiteY5-394" fmla="*/ 0 h 553261"/>
                        <a:gd name="connsiteX6-395" fmla="*/ 182125 w 354202"/>
                        <a:gd name="connsiteY6-396" fmla="*/ 961 h 553261"/>
                        <a:gd name="connsiteX7-397" fmla="*/ 166080 w 354202"/>
                        <a:gd name="connsiteY7-398" fmla="*/ 64926 h 553261"/>
                        <a:gd name="connsiteX8-399" fmla="*/ 323271 w 354202"/>
                        <a:gd name="connsiteY8-400" fmla="*/ 236255 h 553261"/>
                        <a:gd name="connsiteX9-401" fmla="*/ 351678 w 354202"/>
                        <a:gd name="connsiteY9-402" fmla="*/ 553261 h 553261"/>
                        <a:gd name="connsiteX0-403" fmla="*/ 347813 w 351433"/>
                        <a:gd name="connsiteY0-404" fmla="*/ 556045 h 556045"/>
                        <a:gd name="connsiteX1-405" fmla="*/ 306132 w 351433"/>
                        <a:gd name="connsiteY1-406" fmla="*/ 542986 h 556045"/>
                        <a:gd name="connsiteX2-407" fmla="*/ 233548 w 351433"/>
                        <a:gd name="connsiteY2-408" fmla="*/ 309468 h 556045"/>
                        <a:gd name="connsiteX3-409" fmla="*/ 68568 w 351433"/>
                        <a:gd name="connsiteY3-410" fmla="*/ 183992 h 556045"/>
                        <a:gd name="connsiteX4-411" fmla="*/ 17378 w 351433"/>
                        <a:gd name="connsiteY4-412" fmla="*/ 170548 h 556045"/>
                        <a:gd name="connsiteX5-413" fmla="*/ 13964 w 351433"/>
                        <a:gd name="connsiteY5-414" fmla="*/ 0 h 556045"/>
                        <a:gd name="connsiteX6-415" fmla="*/ 182125 w 351433"/>
                        <a:gd name="connsiteY6-416" fmla="*/ 961 h 556045"/>
                        <a:gd name="connsiteX7-417" fmla="*/ 166080 w 351433"/>
                        <a:gd name="connsiteY7-418" fmla="*/ 64926 h 556045"/>
                        <a:gd name="connsiteX8-419" fmla="*/ 323271 w 351433"/>
                        <a:gd name="connsiteY8-420" fmla="*/ 236255 h 556045"/>
                        <a:gd name="connsiteX9-421" fmla="*/ 347813 w 351433"/>
                        <a:gd name="connsiteY9-422" fmla="*/ 556045 h 556045"/>
                        <a:gd name="connsiteX0-423" fmla="*/ 347813 w 351433"/>
                        <a:gd name="connsiteY0-424" fmla="*/ 556045 h 559504"/>
                        <a:gd name="connsiteX1-425" fmla="*/ 306132 w 351433"/>
                        <a:gd name="connsiteY1-426" fmla="*/ 542986 h 559504"/>
                        <a:gd name="connsiteX2-427" fmla="*/ 233548 w 351433"/>
                        <a:gd name="connsiteY2-428" fmla="*/ 309468 h 559504"/>
                        <a:gd name="connsiteX3-429" fmla="*/ 68568 w 351433"/>
                        <a:gd name="connsiteY3-430" fmla="*/ 183992 h 559504"/>
                        <a:gd name="connsiteX4-431" fmla="*/ 17378 w 351433"/>
                        <a:gd name="connsiteY4-432" fmla="*/ 170548 h 559504"/>
                        <a:gd name="connsiteX5-433" fmla="*/ 13964 w 351433"/>
                        <a:gd name="connsiteY5-434" fmla="*/ 0 h 559504"/>
                        <a:gd name="connsiteX6-435" fmla="*/ 182125 w 351433"/>
                        <a:gd name="connsiteY6-436" fmla="*/ 961 h 559504"/>
                        <a:gd name="connsiteX7-437" fmla="*/ 166080 w 351433"/>
                        <a:gd name="connsiteY7-438" fmla="*/ 64926 h 559504"/>
                        <a:gd name="connsiteX8-439" fmla="*/ 323271 w 351433"/>
                        <a:gd name="connsiteY8-440" fmla="*/ 236255 h 559504"/>
                        <a:gd name="connsiteX9-441" fmla="*/ 347813 w 351433"/>
                        <a:gd name="connsiteY9-442" fmla="*/ 556045 h 559504"/>
                        <a:gd name="connsiteX0-443" fmla="*/ 347813 w 351433"/>
                        <a:gd name="connsiteY0-444" fmla="*/ 556045 h 562746"/>
                        <a:gd name="connsiteX1-445" fmla="*/ 306132 w 351433"/>
                        <a:gd name="connsiteY1-446" fmla="*/ 542986 h 562746"/>
                        <a:gd name="connsiteX2-447" fmla="*/ 233548 w 351433"/>
                        <a:gd name="connsiteY2-448" fmla="*/ 309468 h 562746"/>
                        <a:gd name="connsiteX3-449" fmla="*/ 68568 w 351433"/>
                        <a:gd name="connsiteY3-450" fmla="*/ 183992 h 562746"/>
                        <a:gd name="connsiteX4-451" fmla="*/ 17378 w 351433"/>
                        <a:gd name="connsiteY4-452" fmla="*/ 170548 h 562746"/>
                        <a:gd name="connsiteX5-453" fmla="*/ 13964 w 351433"/>
                        <a:gd name="connsiteY5-454" fmla="*/ 0 h 562746"/>
                        <a:gd name="connsiteX6-455" fmla="*/ 182125 w 351433"/>
                        <a:gd name="connsiteY6-456" fmla="*/ 961 h 562746"/>
                        <a:gd name="connsiteX7-457" fmla="*/ 166080 w 351433"/>
                        <a:gd name="connsiteY7-458" fmla="*/ 64926 h 562746"/>
                        <a:gd name="connsiteX8-459" fmla="*/ 323271 w 351433"/>
                        <a:gd name="connsiteY8-460" fmla="*/ 236255 h 562746"/>
                        <a:gd name="connsiteX9-461" fmla="*/ 347813 w 351433"/>
                        <a:gd name="connsiteY9-462" fmla="*/ 556045 h 562746"/>
                        <a:gd name="connsiteX0-463" fmla="*/ 347813 w 351433"/>
                        <a:gd name="connsiteY0-464" fmla="*/ 556045 h 562746"/>
                        <a:gd name="connsiteX1-465" fmla="*/ 306132 w 351433"/>
                        <a:gd name="connsiteY1-466" fmla="*/ 542986 h 562746"/>
                        <a:gd name="connsiteX2-467" fmla="*/ 233548 w 351433"/>
                        <a:gd name="connsiteY2-468" fmla="*/ 309468 h 562746"/>
                        <a:gd name="connsiteX3-469" fmla="*/ 68568 w 351433"/>
                        <a:gd name="connsiteY3-470" fmla="*/ 183992 h 562746"/>
                        <a:gd name="connsiteX4-471" fmla="*/ 17378 w 351433"/>
                        <a:gd name="connsiteY4-472" fmla="*/ 170548 h 562746"/>
                        <a:gd name="connsiteX5-473" fmla="*/ 13964 w 351433"/>
                        <a:gd name="connsiteY5-474" fmla="*/ 0 h 562746"/>
                        <a:gd name="connsiteX6-475" fmla="*/ 182125 w 351433"/>
                        <a:gd name="connsiteY6-476" fmla="*/ 961 h 562746"/>
                        <a:gd name="connsiteX7-477" fmla="*/ 166080 w 351433"/>
                        <a:gd name="connsiteY7-478" fmla="*/ 64926 h 562746"/>
                        <a:gd name="connsiteX8-479" fmla="*/ 323271 w 351433"/>
                        <a:gd name="connsiteY8-480" fmla="*/ 236255 h 562746"/>
                        <a:gd name="connsiteX9-481" fmla="*/ 347813 w 351433"/>
                        <a:gd name="connsiteY9-482" fmla="*/ 556045 h 562746"/>
                        <a:gd name="connsiteX0-483" fmla="*/ 347813 w 351433"/>
                        <a:gd name="connsiteY0-484" fmla="*/ 556045 h 562746"/>
                        <a:gd name="connsiteX1-485" fmla="*/ 306132 w 351433"/>
                        <a:gd name="connsiteY1-486" fmla="*/ 542986 h 562746"/>
                        <a:gd name="connsiteX2-487" fmla="*/ 233548 w 351433"/>
                        <a:gd name="connsiteY2-488" fmla="*/ 309468 h 562746"/>
                        <a:gd name="connsiteX3-489" fmla="*/ 68568 w 351433"/>
                        <a:gd name="connsiteY3-490" fmla="*/ 183992 h 562746"/>
                        <a:gd name="connsiteX4-491" fmla="*/ 17378 w 351433"/>
                        <a:gd name="connsiteY4-492" fmla="*/ 170548 h 562746"/>
                        <a:gd name="connsiteX5-493" fmla="*/ 13964 w 351433"/>
                        <a:gd name="connsiteY5-494" fmla="*/ 0 h 562746"/>
                        <a:gd name="connsiteX6-495" fmla="*/ 182125 w 351433"/>
                        <a:gd name="connsiteY6-496" fmla="*/ 961 h 562746"/>
                        <a:gd name="connsiteX7-497" fmla="*/ 166080 w 351433"/>
                        <a:gd name="connsiteY7-498" fmla="*/ 64926 h 562746"/>
                        <a:gd name="connsiteX8-499" fmla="*/ 323271 w 351433"/>
                        <a:gd name="connsiteY8-500" fmla="*/ 236255 h 562746"/>
                        <a:gd name="connsiteX9-501" fmla="*/ 347813 w 351433"/>
                        <a:gd name="connsiteY9-502" fmla="*/ 556045 h 5627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351433" h="562746">
                          <a:moveTo>
                            <a:pt x="347813" y="556045"/>
                          </a:moveTo>
                          <a:cubicBezTo>
                            <a:pt x="336472" y="567460"/>
                            <a:pt x="323970" y="565040"/>
                            <a:pt x="306132" y="542986"/>
                          </a:cubicBezTo>
                          <a:cubicBezTo>
                            <a:pt x="293505" y="449969"/>
                            <a:pt x="273142" y="369300"/>
                            <a:pt x="233548" y="309468"/>
                          </a:cubicBezTo>
                          <a:cubicBezTo>
                            <a:pt x="193954" y="249636"/>
                            <a:pt x="132658" y="207570"/>
                            <a:pt x="68568" y="183992"/>
                          </a:cubicBezTo>
                          <a:cubicBezTo>
                            <a:pt x="51505" y="179511"/>
                            <a:pt x="41089" y="176111"/>
                            <a:pt x="17378" y="170548"/>
                          </a:cubicBezTo>
                          <a:cubicBezTo>
                            <a:pt x="-20241" y="128234"/>
                            <a:pt x="15102" y="56849"/>
                            <a:pt x="13964" y="0"/>
                          </a:cubicBezTo>
                          <a:lnTo>
                            <a:pt x="182125" y="961"/>
                          </a:lnTo>
                          <a:cubicBezTo>
                            <a:pt x="211537" y="39311"/>
                            <a:pt x="136668" y="26576"/>
                            <a:pt x="166080" y="64926"/>
                          </a:cubicBezTo>
                          <a:cubicBezTo>
                            <a:pt x="237880" y="128604"/>
                            <a:pt x="283009" y="167471"/>
                            <a:pt x="323271" y="236255"/>
                          </a:cubicBezTo>
                          <a:cubicBezTo>
                            <a:pt x="359979" y="394690"/>
                            <a:pt x="351690" y="441743"/>
                            <a:pt x="347813" y="556045"/>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grpSp>
            </p:grpSp>
            <p:grpSp>
              <p:nvGrpSpPr>
                <p:cNvPr id="66" name="Group 65"/>
                <p:cNvGrpSpPr/>
                <p:nvPr/>
              </p:nvGrpSpPr>
              <p:grpSpPr>
                <a:xfrm>
                  <a:off x="4609753" y="3154532"/>
                  <a:ext cx="2319625" cy="2232780"/>
                  <a:chOff x="4609753" y="3154532"/>
                  <a:chExt cx="2319625" cy="2232780"/>
                </a:xfrm>
              </p:grpSpPr>
              <p:grpSp>
                <p:nvGrpSpPr>
                  <p:cNvPr id="80" name="Group 79"/>
                  <p:cNvGrpSpPr/>
                  <p:nvPr/>
                </p:nvGrpSpPr>
                <p:grpSpPr>
                  <a:xfrm>
                    <a:off x="4609753" y="3154532"/>
                    <a:ext cx="2319625" cy="2232780"/>
                    <a:chOff x="4609753" y="3154532"/>
                    <a:chExt cx="2319625" cy="2232780"/>
                  </a:xfrm>
                </p:grpSpPr>
                <p:sp>
                  <p:nvSpPr>
                    <p:cNvPr id="89" name="Donut 88"/>
                    <p:cNvSpPr/>
                    <p:nvPr/>
                  </p:nvSpPr>
                  <p:spPr>
                    <a:xfrm flipH="1">
                      <a:off x="5410245" y="3868181"/>
                      <a:ext cx="1132117" cy="1132113"/>
                    </a:xfrm>
                    <a:prstGeom prst="donut">
                      <a:avLst>
                        <a:gd name="adj" fmla="val 6078"/>
                      </a:avLst>
                    </a:prstGeom>
                    <a:solidFill>
                      <a:srgbClr val="B6326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0" name="Oval 89"/>
                    <p:cNvSpPr/>
                    <p:nvPr/>
                  </p:nvSpPr>
                  <p:spPr>
                    <a:xfrm flipH="1">
                      <a:off x="5577761" y="4035697"/>
                      <a:ext cx="797082" cy="797082"/>
                    </a:xfrm>
                    <a:prstGeom prst="ellipse">
                      <a:avLst/>
                    </a:prstGeom>
                    <a:solidFill>
                      <a:srgbClr val="D9D9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1" name="Freeform 90"/>
                    <p:cNvSpPr/>
                    <p:nvPr/>
                  </p:nvSpPr>
                  <p:spPr>
                    <a:xfrm flipH="1">
                      <a:off x="5029401" y="3481163"/>
                      <a:ext cx="1899977" cy="1906149"/>
                    </a:xfrm>
                    <a:custGeom>
                      <a:avLst/>
                      <a:gdLst>
                        <a:gd name="connsiteX0" fmla="*/ 698015 w 1391509"/>
                        <a:gd name="connsiteY0" fmla="*/ 0 h 1396030"/>
                        <a:gd name="connsiteX1" fmla="*/ 969714 w 1391509"/>
                        <a:gd name="connsiteY1" fmla="*/ 54853 h 1396030"/>
                        <a:gd name="connsiteX2" fmla="*/ 1052128 w 1391509"/>
                        <a:gd name="connsiteY2" fmla="*/ 99586 h 1396030"/>
                        <a:gd name="connsiteX3" fmla="*/ 926592 w 1391509"/>
                        <a:gd name="connsiteY3" fmla="*/ 274473 h 1396030"/>
                        <a:gd name="connsiteX4" fmla="*/ 886199 w 1391509"/>
                        <a:gd name="connsiteY4" fmla="*/ 252549 h 1396030"/>
                        <a:gd name="connsiteX5" fmla="*/ 698015 w 1391509"/>
                        <a:gd name="connsiteY5" fmla="*/ 214556 h 1396030"/>
                        <a:gd name="connsiteX6" fmla="*/ 214556 w 1391509"/>
                        <a:gd name="connsiteY6" fmla="*/ 698015 h 1396030"/>
                        <a:gd name="connsiteX7" fmla="*/ 698015 w 1391509"/>
                        <a:gd name="connsiteY7" fmla="*/ 1181474 h 1396030"/>
                        <a:gd name="connsiteX8" fmla="*/ 1171652 w 1391509"/>
                        <a:gd name="connsiteY8" fmla="*/ 795449 h 1396030"/>
                        <a:gd name="connsiteX9" fmla="*/ 1176953 w 1391509"/>
                        <a:gd name="connsiteY9" fmla="*/ 742867 h 1396030"/>
                        <a:gd name="connsiteX10" fmla="*/ 1391509 w 1391509"/>
                        <a:gd name="connsiteY10" fmla="*/ 742867 h 1396030"/>
                        <a:gd name="connsiteX11" fmla="*/ 1381849 w 1391509"/>
                        <a:gd name="connsiteY11" fmla="*/ 838689 h 1396030"/>
                        <a:gd name="connsiteX12" fmla="*/ 698015 w 1391509"/>
                        <a:gd name="connsiteY12" fmla="*/ 1396030 h 1396030"/>
                        <a:gd name="connsiteX13" fmla="*/ 0 w 1391509"/>
                        <a:gd name="connsiteY13" fmla="*/ 698015 h 1396030"/>
                        <a:gd name="connsiteX14" fmla="*/ 698015 w 1391509"/>
                        <a:gd name="connsiteY14" fmla="*/ 0 h 13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1509" h="1396030">
                          <a:moveTo>
                            <a:pt x="698015" y="0"/>
                          </a:moveTo>
                          <a:cubicBezTo>
                            <a:pt x="794391" y="0"/>
                            <a:pt x="886204" y="19532"/>
                            <a:pt x="969714" y="54853"/>
                          </a:cubicBezTo>
                          <a:lnTo>
                            <a:pt x="1052128" y="99586"/>
                          </a:lnTo>
                          <a:lnTo>
                            <a:pt x="926592" y="274473"/>
                          </a:lnTo>
                          <a:lnTo>
                            <a:pt x="886199" y="252549"/>
                          </a:lnTo>
                          <a:cubicBezTo>
                            <a:pt x="828359" y="228084"/>
                            <a:pt x="764767" y="214556"/>
                            <a:pt x="698015" y="214556"/>
                          </a:cubicBezTo>
                          <a:cubicBezTo>
                            <a:pt x="431008" y="214556"/>
                            <a:pt x="214556" y="431008"/>
                            <a:pt x="214556" y="698015"/>
                          </a:cubicBezTo>
                          <a:cubicBezTo>
                            <a:pt x="214556" y="965022"/>
                            <a:pt x="431008" y="1181474"/>
                            <a:pt x="698015" y="1181474"/>
                          </a:cubicBezTo>
                          <a:cubicBezTo>
                            <a:pt x="931646" y="1181474"/>
                            <a:pt x="1126571" y="1015753"/>
                            <a:pt x="1171652" y="795449"/>
                          </a:cubicBezTo>
                          <a:lnTo>
                            <a:pt x="1176953" y="742867"/>
                          </a:lnTo>
                          <a:lnTo>
                            <a:pt x="1391509" y="742867"/>
                          </a:lnTo>
                          <a:lnTo>
                            <a:pt x="1381849" y="838689"/>
                          </a:lnTo>
                          <a:cubicBezTo>
                            <a:pt x="1316762" y="1156763"/>
                            <a:pt x="1035330" y="1396030"/>
                            <a:pt x="698015" y="1396030"/>
                          </a:cubicBezTo>
                          <a:cubicBezTo>
                            <a:pt x="312512" y="1396030"/>
                            <a:pt x="0" y="1083518"/>
                            <a:pt x="0" y="698015"/>
                          </a:cubicBezTo>
                          <a:cubicBezTo>
                            <a:pt x="0" y="312512"/>
                            <a:pt x="312512" y="0"/>
                            <a:pt x="698015" y="0"/>
                          </a:cubicBezTo>
                          <a:close/>
                        </a:path>
                      </a:pathLst>
                    </a:custGeom>
                    <a:solidFill>
                      <a:srgbClr val="B6326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2" name="Freeform 91"/>
                    <p:cNvSpPr/>
                    <p:nvPr/>
                  </p:nvSpPr>
                  <p:spPr>
                    <a:xfrm flipH="1">
                      <a:off x="4609753" y="4308266"/>
                      <a:ext cx="724198" cy="425884"/>
                    </a:xfrm>
                    <a:custGeom>
                      <a:avLst/>
                      <a:gdLst>
                        <a:gd name="connsiteX0" fmla="*/ 125636 w 521584"/>
                        <a:gd name="connsiteY0" fmla="*/ 0 h 941164"/>
                        <a:gd name="connsiteX1" fmla="*/ 517710 w 521584"/>
                        <a:gd name="connsiteY1" fmla="*/ 0 h 941164"/>
                        <a:gd name="connsiteX2" fmla="*/ 517710 w 521584"/>
                        <a:gd name="connsiteY2" fmla="*/ 1 h 941164"/>
                        <a:gd name="connsiteX3" fmla="*/ 521584 w 521584"/>
                        <a:gd name="connsiteY3" fmla="*/ 1 h 941164"/>
                        <a:gd name="connsiteX4" fmla="*/ 521584 w 521584"/>
                        <a:gd name="connsiteY4" fmla="*/ 200782 h 941164"/>
                        <a:gd name="connsiteX5" fmla="*/ 517710 w 521584"/>
                        <a:gd name="connsiteY5" fmla="*/ 200782 h 941164"/>
                        <a:gd name="connsiteX6" fmla="*/ 517710 w 521584"/>
                        <a:gd name="connsiteY6" fmla="*/ 200781 h 941164"/>
                        <a:gd name="connsiteX7" fmla="*/ 249585 w 521584"/>
                        <a:gd name="connsiteY7" fmla="*/ 200781 h 941164"/>
                        <a:gd name="connsiteX8" fmla="*/ 201530 w 521584"/>
                        <a:gd name="connsiteY8" fmla="*/ 248836 h 941164"/>
                        <a:gd name="connsiteX9" fmla="*/ 201530 w 521584"/>
                        <a:gd name="connsiteY9" fmla="*/ 941164 h 941164"/>
                        <a:gd name="connsiteX10" fmla="*/ 125636 w 521584"/>
                        <a:gd name="connsiteY10" fmla="*/ 941164 h 941164"/>
                        <a:gd name="connsiteX11" fmla="*/ 0 w 521584"/>
                        <a:gd name="connsiteY11" fmla="*/ 815528 h 941164"/>
                        <a:gd name="connsiteX12" fmla="*/ 0 w 521584"/>
                        <a:gd name="connsiteY12" fmla="*/ 125636 h 941164"/>
                        <a:gd name="connsiteX13" fmla="*/ 125636 w 521584"/>
                        <a:gd name="connsiteY13" fmla="*/ 0 h 941164"/>
                        <a:gd name="connsiteX0-1" fmla="*/ 125636 w 521584"/>
                        <a:gd name="connsiteY0-2" fmla="*/ 0 h 941164"/>
                        <a:gd name="connsiteX1-3" fmla="*/ 517710 w 521584"/>
                        <a:gd name="connsiteY1-4" fmla="*/ 0 h 941164"/>
                        <a:gd name="connsiteX2-5" fmla="*/ 517710 w 521584"/>
                        <a:gd name="connsiteY2-6" fmla="*/ 1 h 941164"/>
                        <a:gd name="connsiteX3-7" fmla="*/ 521584 w 521584"/>
                        <a:gd name="connsiteY3-8" fmla="*/ 1 h 941164"/>
                        <a:gd name="connsiteX4-9" fmla="*/ 521584 w 521584"/>
                        <a:gd name="connsiteY4-10" fmla="*/ 200782 h 941164"/>
                        <a:gd name="connsiteX5-11" fmla="*/ 517710 w 521584"/>
                        <a:gd name="connsiteY5-12" fmla="*/ 200782 h 941164"/>
                        <a:gd name="connsiteX6-13" fmla="*/ 517710 w 521584"/>
                        <a:gd name="connsiteY6-14" fmla="*/ 200781 h 941164"/>
                        <a:gd name="connsiteX7-15" fmla="*/ 249585 w 521584"/>
                        <a:gd name="connsiteY7-16" fmla="*/ 200781 h 941164"/>
                        <a:gd name="connsiteX8-17" fmla="*/ 201530 w 521584"/>
                        <a:gd name="connsiteY8-18" fmla="*/ 248836 h 941164"/>
                        <a:gd name="connsiteX9-19" fmla="*/ 125636 w 521584"/>
                        <a:gd name="connsiteY9-20" fmla="*/ 941164 h 941164"/>
                        <a:gd name="connsiteX10-21" fmla="*/ 0 w 521584"/>
                        <a:gd name="connsiteY10-22" fmla="*/ 815528 h 941164"/>
                        <a:gd name="connsiteX11-23" fmla="*/ 0 w 521584"/>
                        <a:gd name="connsiteY11-24" fmla="*/ 125636 h 941164"/>
                        <a:gd name="connsiteX12-25" fmla="*/ 125636 w 521584"/>
                        <a:gd name="connsiteY12-26" fmla="*/ 0 h 941164"/>
                        <a:gd name="connsiteX0-27" fmla="*/ 125636 w 521584"/>
                        <a:gd name="connsiteY0-28" fmla="*/ 0 h 815528"/>
                        <a:gd name="connsiteX1-29" fmla="*/ 517710 w 521584"/>
                        <a:gd name="connsiteY1-30" fmla="*/ 0 h 815528"/>
                        <a:gd name="connsiteX2-31" fmla="*/ 517710 w 521584"/>
                        <a:gd name="connsiteY2-32" fmla="*/ 1 h 815528"/>
                        <a:gd name="connsiteX3-33" fmla="*/ 521584 w 521584"/>
                        <a:gd name="connsiteY3-34" fmla="*/ 1 h 815528"/>
                        <a:gd name="connsiteX4-35" fmla="*/ 521584 w 521584"/>
                        <a:gd name="connsiteY4-36" fmla="*/ 200782 h 815528"/>
                        <a:gd name="connsiteX5-37" fmla="*/ 517710 w 521584"/>
                        <a:gd name="connsiteY5-38" fmla="*/ 200782 h 815528"/>
                        <a:gd name="connsiteX6-39" fmla="*/ 517710 w 521584"/>
                        <a:gd name="connsiteY6-40" fmla="*/ 200781 h 815528"/>
                        <a:gd name="connsiteX7-41" fmla="*/ 249585 w 521584"/>
                        <a:gd name="connsiteY7-42" fmla="*/ 200781 h 815528"/>
                        <a:gd name="connsiteX8-43" fmla="*/ 201530 w 521584"/>
                        <a:gd name="connsiteY8-44" fmla="*/ 248836 h 815528"/>
                        <a:gd name="connsiteX9-45" fmla="*/ 0 w 521584"/>
                        <a:gd name="connsiteY9-46" fmla="*/ 815528 h 815528"/>
                        <a:gd name="connsiteX10-47" fmla="*/ 0 w 521584"/>
                        <a:gd name="connsiteY10-48" fmla="*/ 125636 h 815528"/>
                        <a:gd name="connsiteX11-49" fmla="*/ 125636 w 521584"/>
                        <a:gd name="connsiteY11-50" fmla="*/ 0 h 815528"/>
                        <a:gd name="connsiteX0-51" fmla="*/ 125636 w 521584"/>
                        <a:gd name="connsiteY0-52" fmla="*/ 0 h 248836"/>
                        <a:gd name="connsiteX1-53" fmla="*/ 517710 w 521584"/>
                        <a:gd name="connsiteY1-54" fmla="*/ 0 h 248836"/>
                        <a:gd name="connsiteX2-55" fmla="*/ 517710 w 521584"/>
                        <a:gd name="connsiteY2-56" fmla="*/ 1 h 248836"/>
                        <a:gd name="connsiteX3-57" fmla="*/ 521584 w 521584"/>
                        <a:gd name="connsiteY3-58" fmla="*/ 1 h 248836"/>
                        <a:gd name="connsiteX4-59" fmla="*/ 521584 w 521584"/>
                        <a:gd name="connsiteY4-60" fmla="*/ 200782 h 248836"/>
                        <a:gd name="connsiteX5-61" fmla="*/ 517710 w 521584"/>
                        <a:gd name="connsiteY5-62" fmla="*/ 200782 h 248836"/>
                        <a:gd name="connsiteX6-63" fmla="*/ 517710 w 521584"/>
                        <a:gd name="connsiteY6-64" fmla="*/ 200781 h 248836"/>
                        <a:gd name="connsiteX7-65" fmla="*/ 249585 w 521584"/>
                        <a:gd name="connsiteY7-66" fmla="*/ 200781 h 248836"/>
                        <a:gd name="connsiteX8-67" fmla="*/ 201530 w 521584"/>
                        <a:gd name="connsiteY8-68" fmla="*/ 248836 h 248836"/>
                        <a:gd name="connsiteX9-69" fmla="*/ 0 w 521584"/>
                        <a:gd name="connsiteY9-70" fmla="*/ 125636 h 248836"/>
                        <a:gd name="connsiteX10-71" fmla="*/ 125636 w 521584"/>
                        <a:gd name="connsiteY10-72" fmla="*/ 0 h 248836"/>
                        <a:gd name="connsiteX0-73" fmla="*/ 125636 w 521584"/>
                        <a:gd name="connsiteY0-74" fmla="*/ 0 h 248836"/>
                        <a:gd name="connsiteX1-75" fmla="*/ 517710 w 521584"/>
                        <a:gd name="connsiteY1-76" fmla="*/ 0 h 248836"/>
                        <a:gd name="connsiteX2-77" fmla="*/ 517710 w 521584"/>
                        <a:gd name="connsiteY2-78" fmla="*/ 1 h 248836"/>
                        <a:gd name="connsiteX3-79" fmla="*/ 521584 w 521584"/>
                        <a:gd name="connsiteY3-80" fmla="*/ 1 h 248836"/>
                        <a:gd name="connsiteX4-81" fmla="*/ 521584 w 521584"/>
                        <a:gd name="connsiteY4-82" fmla="*/ 200782 h 248836"/>
                        <a:gd name="connsiteX5-83" fmla="*/ 517710 w 521584"/>
                        <a:gd name="connsiteY5-84" fmla="*/ 200782 h 248836"/>
                        <a:gd name="connsiteX6-85" fmla="*/ 517710 w 521584"/>
                        <a:gd name="connsiteY6-86" fmla="*/ 200781 h 248836"/>
                        <a:gd name="connsiteX7-87" fmla="*/ 249585 w 521584"/>
                        <a:gd name="connsiteY7-88" fmla="*/ 200781 h 248836"/>
                        <a:gd name="connsiteX8-89" fmla="*/ 201530 w 521584"/>
                        <a:gd name="connsiteY8-90" fmla="*/ 248836 h 248836"/>
                        <a:gd name="connsiteX9-91" fmla="*/ 42813 w 521584"/>
                        <a:gd name="connsiteY9-92" fmla="*/ 147220 h 248836"/>
                        <a:gd name="connsiteX10-93" fmla="*/ 0 w 521584"/>
                        <a:gd name="connsiteY10-94" fmla="*/ 125636 h 248836"/>
                        <a:gd name="connsiteX11-95" fmla="*/ 125636 w 521584"/>
                        <a:gd name="connsiteY11-96" fmla="*/ 0 h 248836"/>
                        <a:gd name="connsiteX0-97" fmla="*/ 125636 w 521584"/>
                        <a:gd name="connsiteY0-98" fmla="*/ 0 h 275039"/>
                        <a:gd name="connsiteX1-99" fmla="*/ 517710 w 521584"/>
                        <a:gd name="connsiteY1-100" fmla="*/ 0 h 275039"/>
                        <a:gd name="connsiteX2-101" fmla="*/ 517710 w 521584"/>
                        <a:gd name="connsiteY2-102" fmla="*/ 1 h 275039"/>
                        <a:gd name="connsiteX3-103" fmla="*/ 521584 w 521584"/>
                        <a:gd name="connsiteY3-104" fmla="*/ 1 h 275039"/>
                        <a:gd name="connsiteX4-105" fmla="*/ 521584 w 521584"/>
                        <a:gd name="connsiteY4-106" fmla="*/ 200782 h 275039"/>
                        <a:gd name="connsiteX5-107" fmla="*/ 517710 w 521584"/>
                        <a:gd name="connsiteY5-108" fmla="*/ 200782 h 275039"/>
                        <a:gd name="connsiteX6-109" fmla="*/ 517710 w 521584"/>
                        <a:gd name="connsiteY6-110" fmla="*/ 200781 h 275039"/>
                        <a:gd name="connsiteX7-111" fmla="*/ 249585 w 521584"/>
                        <a:gd name="connsiteY7-112" fmla="*/ 200781 h 275039"/>
                        <a:gd name="connsiteX8-113" fmla="*/ 201530 w 521584"/>
                        <a:gd name="connsiteY8-114" fmla="*/ 248836 h 275039"/>
                        <a:gd name="connsiteX9-115" fmla="*/ 8400 w 521584"/>
                        <a:gd name="connsiteY9-116" fmla="*/ 275039 h 275039"/>
                        <a:gd name="connsiteX10-117" fmla="*/ 0 w 521584"/>
                        <a:gd name="connsiteY10-118" fmla="*/ 125636 h 275039"/>
                        <a:gd name="connsiteX11-119" fmla="*/ 125636 w 521584"/>
                        <a:gd name="connsiteY11-120" fmla="*/ 0 h 275039"/>
                        <a:gd name="connsiteX0-121" fmla="*/ 134442 w 530390"/>
                        <a:gd name="connsiteY0-122" fmla="*/ 0 h 311910"/>
                        <a:gd name="connsiteX1-123" fmla="*/ 526516 w 530390"/>
                        <a:gd name="connsiteY1-124" fmla="*/ 0 h 311910"/>
                        <a:gd name="connsiteX2-125" fmla="*/ 526516 w 530390"/>
                        <a:gd name="connsiteY2-126" fmla="*/ 1 h 311910"/>
                        <a:gd name="connsiteX3-127" fmla="*/ 530390 w 530390"/>
                        <a:gd name="connsiteY3-128" fmla="*/ 1 h 311910"/>
                        <a:gd name="connsiteX4-129" fmla="*/ 530390 w 530390"/>
                        <a:gd name="connsiteY4-130" fmla="*/ 200782 h 311910"/>
                        <a:gd name="connsiteX5-131" fmla="*/ 526516 w 530390"/>
                        <a:gd name="connsiteY5-132" fmla="*/ 200782 h 311910"/>
                        <a:gd name="connsiteX6-133" fmla="*/ 526516 w 530390"/>
                        <a:gd name="connsiteY6-134" fmla="*/ 200781 h 311910"/>
                        <a:gd name="connsiteX7-135" fmla="*/ 258391 w 530390"/>
                        <a:gd name="connsiteY7-136" fmla="*/ 200781 h 311910"/>
                        <a:gd name="connsiteX8-137" fmla="*/ 210336 w 530390"/>
                        <a:gd name="connsiteY8-138" fmla="*/ 248836 h 311910"/>
                        <a:gd name="connsiteX9-139" fmla="*/ 0 w 530390"/>
                        <a:gd name="connsiteY9-140" fmla="*/ 311910 h 311910"/>
                        <a:gd name="connsiteX10-141" fmla="*/ 8806 w 530390"/>
                        <a:gd name="connsiteY10-142" fmla="*/ 125636 h 311910"/>
                        <a:gd name="connsiteX11-143" fmla="*/ 134442 w 530390"/>
                        <a:gd name="connsiteY11-144" fmla="*/ 0 h 3119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530390" h="311910">
                          <a:moveTo>
                            <a:pt x="134442" y="0"/>
                          </a:moveTo>
                          <a:lnTo>
                            <a:pt x="526516" y="0"/>
                          </a:lnTo>
                          <a:lnTo>
                            <a:pt x="526516" y="1"/>
                          </a:lnTo>
                          <a:lnTo>
                            <a:pt x="530390" y="1"/>
                          </a:lnTo>
                          <a:lnTo>
                            <a:pt x="530390" y="200782"/>
                          </a:lnTo>
                          <a:lnTo>
                            <a:pt x="526516" y="200782"/>
                          </a:lnTo>
                          <a:lnTo>
                            <a:pt x="526516" y="200781"/>
                          </a:lnTo>
                          <a:lnTo>
                            <a:pt x="258391" y="200781"/>
                          </a:lnTo>
                          <a:cubicBezTo>
                            <a:pt x="231851" y="200781"/>
                            <a:pt x="210336" y="222296"/>
                            <a:pt x="210336" y="248836"/>
                          </a:cubicBezTo>
                          <a:lnTo>
                            <a:pt x="0" y="311910"/>
                          </a:lnTo>
                          <a:lnTo>
                            <a:pt x="8806" y="125636"/>
                          </a:lnTo>
                          <a:cubicBezTo>
                            <a:pt x="8806" y="56249"/>
                            <a:pt x="65055" y="0"/>
                            <a:pt x="134442" y="0"/>
                          </a:cubicBezTo>
                          <a:close/>
                        </a:path>
                      </a:pathLst>
                    </a:custGeom>
                    <a:solidFill>
                      <a:srgbClr val="B6326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3" name="Freeform 92"/>
                    <p:cNvSpPr/>
                    <p:nvPr/>
                  </p:nvSpPr>
                  <p:spPr>
                    <a:xfrm rot="3518314" flipH="1" flipV="1">
                      <a:off x="5213725" y="3301233"/>
                      <a:ext cx="719285" cy="425884"/>
                    </a:xfrm>
                    <a:custGeom>
                      <a:avLst/>
                      <a:gdLst>
                        <a:gd name="connsiteX0" fmla="*/ 125636 w 521584"/>
                        <a:gd name="connsiteY0" fmla="*/ 0 h 941164"/>
                        <a:gd name="connsiteX1" fmla="*/ 517710 w 521584"/>
                        <a:gd name="connsiteY1" fmla="*/ 0 h 941164"/>
                        <a:gd name="connsiteX2" fmla="*/ 517710 w 521584"/>
                        <a:gd name="connsiteY2" fmla="*/ 1 h 941164"/>
                        <a:gd name="connsiteX3" fmla="*/ 521584 w 521584"/>
                        <a:gd name="connsiteY3" fmla="*/ 1 h 941164"/>
                        <a:gd name="connsiteX4" fmla="*/ 521584 w 521584"/>
                        <a:gd name="connsiteY4" fmla="*/ 200782 h 941164"/>
                        <a:gd name="connsiteX5" fmla="*/ 517710 w 521584"/>
                        <a:gd name="connsiteY5" fmla="*/ 200782 h 941164"/>
                        <a:gd name="connsiteX6" fmla="*/ 517710 w 521584"/>
                        <a:gd name="connsiteY6" fmla="*/ 200781 h 941164"/>
                        <a:gd name="connsiteX7" fmla="*/ 249585 w 521584"/>
                        <a:gd name="connsiteY7" fmla="*/ 200781 h 941164"/>
                        <a:gd name="connsiteX8" fmla="*/ 201530 w 521584"/>
                        <a:gd name="connsiteY8" fmla="*/ 248836 h 941164"/>
                        <a:gd name="connsiteX9" fmla="*/ 201530 w 521584"/>
                        <a:gd name="connsiteY9" fmla="*/ 941164 h 941164"/>
                        <a:gd name="connsiteX10" fmla="*/ 125636 w 521584"/>
                        <a:gd name="connsiteY10" fmla="*/ 941164 h 941164"/>
                        <a:gd name="connsiteX11" fmla="*/ 0 w 521584"/>
                        <a:gd name="connsiteY11" fmla="*/ 815528 h 941164"/>
                        <a:gd name="connsiteX12" fmla="*/ 0 w 521584"/>
                        <a:gd name="connsiteY12" fmla="*/ 125636 h 941164"/>
                        <a:gd name="connsiteX13" fmla="*/ 125636 w 521584"/>
                        <a:gd name="connsiteY13" fmla="*/ 0 h 941164"/>
                        <a:gd name="connsiteX0-1" fmla="*/ 125636 w 521584"/>
                        <a:gd name="connsiteY0-2" fmla="*/ 0 h 941164"/>
                        <a:gd name="connsiteX1-3" fmla="*/ 517710 w 521584"/>
                        <a:gd name="connsiteY1-4" fmla="*/ 0 h 941164"/>
                        <a:gd name="connsiteX2-5" fmla="*/ 517710 w 521584"/>
                        <a:gd name="connsiteY2-6" fmla="*/ 1 h 941164"/>
                        <a:gd name="connsiteX3-7" fmla="*/ 521584 w 521584"/>
                        <a:gd name="connsiteY3-8" fmla="*/ 1 h 941164"/>
                        <a:gd name="connsiteX4-9" fmla="*/ 521584 w 521584"/>
                        <a:gd name="connsiteY4-10" fmla="*/ 200782 h 941164"/>
                        <a:gd name="connsiteX5-11" fmla="*/ 517710 w 521584"/>
                        <a:gd name="connsiteY5-12" fmla="*/ 200782 h 941164"/>
                        <a:gd name="connsiteX6-13" fmla="*/ 517710 w 521584"/>
                        <a:gd name="connsiteY6-14" fmla="*/ 200781 h 941164"/>
                        <a:gd name="connsiteX7-15" fmla="*/ 249585 w 521584"/>
                        <a:gd name="connsiteY7-16" fmla="*/ 200781 h 941164"/>
                        <a:gd name="connsiteX8-17" fmla="*/ 201530 w 521584"/>
                        <a:gd name="connsiteY8-18" fmla="*/ 248836 h 941164"/>
                        <a:gd name="connsiteX9-19" fmla="*/ 125636 w 521584"/>
                        <a:gd name="connsiteY9-20" fmla="*/ 941164 h 941164"/>
                        <a:gd name="connsiteX10-21" fmla="*/ 0 w 521584"/>
                        <a:gd name="connsiteY10-22" fmla="*/ 815528 h 941164"/>
                        <a:gd name="connsiteX11-23" fmla="*/ 0 w 521584"/>
                        <a:gd name="connsiteY11-24" fmla="*/ 125636 h 941164"/>
                        <a:gd name="connsiteX12-25" fmla="*/ 125636 w 521584"/>
                        <a:gd name="connsiteY12-26" fmla="*/ 0 h 941164"/>
                        <a:gd name="connsiteX0-27" fmla="*/ 125636 w 521584"/>
                        <a:gd name="connsiteY0-28" fmla="*/ 0 h 815528"/>
                        <a:gd name="connsiteX1-29" fmla="*/ 517710 w 521584"/>
                        <a:gd name="connsiteY1-30" fmla="*/ 0 h 815528"/>
                        <a:gd name="connsiteX2-31" fmla="*/ 517710 w 521584"/>
                        <a:gd name="connsiteY2-32" fmla="*/ 1 h 815528"/>
                        <a:gd name="connsiteX3-33" fmla="*/ 521584 w 521584"/>
                        <a:gd name="connsiteY3-34" fmla="*/ 1 h 815528"/>
                        <a:gd name="connsiteX4-35" fmla="*/ 521584 w 521584"/>
                        <a:gd name="connsiteY4-36" fmla="*/ 200782 h 815528"/>
                        <a:gd name="connsiteX5-37" fmla="*/ 517710 w 521584"/>
                        <a:gd name="connsiteY5-38" fmla="*/ 200782 h 815528"/>
                        <a:gd name="connsiteX6-39" fmla="*/ 517710 w 521584"/>
                        <a:gd name="connsiteY6-40" fmla="*/ 200781 h 815528"/>
                        <a:gd name="connsiteX7-41" fmla="*/ 249585 w 521584"/>
                        <a:gd name="connsiteY7-42" fmla="*/ 200781 h 815528"/>
                        <a:gd name="connsiteX8-43" fmla="*/ 201530 w 521584"/>
                        <a:gd name="connsiteY8-44" fmla="*/ 248836 h 815528"/>
                        <a:gd name="connsiteX9-45" fmla="*/ 0 w 521584"/>
                        <a:gd name="connsiteY9-46" fmla="*/ 815528 h 815528"/>
                        <a:gd name="connsiteX10-47" fmla="*/ 0 w 521584"/>
                        <a:gd name="connsiteY10-48" fmla="*/ 125636 h 815528"/>
                        <a:gd name="connsiteX11-49" fmla="*/ 125636 w 521584"/>
                        <a:gd name="connsiteY11-50" fmla="*/ 0 h 815528"/>
                        <a:gd name="connsiteX0-51" fmla="*/ 125636 w 521584"/>
                        <a:gd name="connsiteY0-52" fmla="*/ 0 h 248836"/>
                        <a:gd name="connsiteX1-53" fmla="*/ 517710 w 521584"/>
                        <a:gd name="connsiteY1-54" fmla="*/ 0 h 248836"/>
                        <a:gd name="connsiteX2-55" fmla="*/ 517710 w 521584"/>
                        <a:gd name="connsiteY2-56" fmla="*/ 1 h 248836"/>
                        <a:gd name="connsiteX3-57" fmla="*/ 521584 w 521584"/>
                        <a:gd name="connsiteY3-58" fmla="*/ 1 h 248836"/>
                        <a:gd name="connsiteX4-59" fmla="*/ 521584 w 521584"/>
                        <a:gd name="connsiteY4-60" fmla="*/ 200782 h 248836"/>
                        <a:gd name="connsiteX5-61" fmla="*/ 517710 w 521584"/>
                        <a:gd name="connsiteY5-62" fmla="*/ 200782 h 248836"/>
                        <a:gd name="connsiteX6-63" fmla="*/ 517710 w 521584"/>
                        <a:gd name="connsiteY6-64" fmla="*/ 200781 h 248836"/>
                        <a:gd name="connsiteX7-65" fmla="*/ 249585 w 521584"/>
                        <a:gd name="connsiteY7-66" fmla="*/ 200781 h 248836"/>
                        <a:gd name="connsiteX8-67" fmla="*/ 201530 w 521584"/>
                        <a:gd name="connsiteY8-68" fmla="*/ 248836 h 248836"/>
                        <a:gd name="connsiteX9-69" fmla="*/ 0 w 521584"/>
                        <a:gd name="connsiteY9-70" fmla="*/ 125636 h 248836"/>
                        <a:gd name="connsiteX10-71" fmla="*/ 125636 w 521584"/>
                        <a:gd name="connsiteY10-72" fmla="*/ 0 h 248836"/>
                        <a:gd name="connsiteX0-73" fmla="*/ 125636 w 521584"/>
                        <a:gd name="connsiteY0-74" fmla="*/ 0 h 248836"/>
                        <a:gd name="connsiteX1-75" fmla="*/ 517710 w 521584"/>
                        <a:gd name="connsiteY1-76" fmla="*/ 0 h 248836"/>
                        <a:gd name="connsiteX2-77" fmla="*/ 517710 w 521584"/>
                        <a:gd name="connsiteY2-78" fmla="*/ 1 h 248836"/>
                        <a:gd name="connsiteX3-79" fmla="*/ 521584 w 521584"/>
                        <a:gd name="connsiteY3-80" fmla="*/ 1 h 248836"/>
                        <a:gd name="connsiteX4-81" fmla="*/ 521584 w 521584"/>
                        <a:gd name="connsiteY4-82" fmla="*/ 200782 h 248836"/>
                        <a:gd name="connsiteX5-83" fmla="*/ 517710 w 521584"/>
                        <a:gd name="connsiteY5-84" fmla="*/ 200782 h 248836"/>
                        <a:gd name="connsiteX6-85" fmla="*/ 517710 w 521584"/>
                        <a:gd name="connsiteY6-86" fmla="*/ 200781 h 248836"/>
                        <a:gd name="connsiteX7-87" fmla="*/ 249585 w 521584"/>
                        <a:gd name="connsiteY7-88" fmla="*/ 200781 h 248836"/>
                        <a:gd name="connsiteX8-89" fmla="*/ 201530 w 521584"/>
                        <a:gd name="connsiteY8-90" fmla="*/ 248836 h 248836"/>
                        <a:gd name="connsiteX9-91" fmla="*/ 42813 w 521584"/>
                        <a:gd name="connsiteY9-92" fmla="*/ 147220 h 248836"/>
                        <a:gd name="connsiteX10-93" fmla="*/ 0 w 521584"/>
                        <a:gd name="connsiteY10-94" fmla="*/ 125636 h 248836"/>
                        <a:gd name="connsiteX11-95" fmla="*/ 125636 w 521584"/>
                        <a:gd name="connsiteY11-96" fmla="*/ 0 h 248836"/>
                        <a:gd name="connsiteX0-97" fmla="*/ 125636 w 521584"/>
                        <a:gd name="connsiteY0-98" fmla="*/ 0 h 275039"/>
                        <a:gd name="connsiteX1-99" fmla="*/ 517710 w 521584"/>
                        <a:gd name="connsiteY1-100" fmla="*/ 0 h 275039"/>
                        <a:gd name="connsiteX2-101" fmla="*/ 517710 w 521584"/>
                        <a:gd name="connsiteY2-102" fmla="*/ 1 h 275039"/>
                        <a:gd name="connsiteX3-103" fmla="*/ 521584 w 521584"/>
                        <a:gd name="connsiteY3-104" fmla="*/ 1 h 275039"/>
                        <a:gd name="connsiteX4-105" fmla="*/ 521584 w 521584"/>
                        <a:gd name="connsiteY4-106" fmla="*/ 200782 h 275039"/>
                        <a:gd name="connsiteX5-107" fmla="*/ 517710 w 521584"/>
                        <a:gd name="connsiteY5-108" fmla="*/ 200782 h 275039"/>
                        <a:gd name="connsiteX6-109" fmla="*/ 517710 w 521584"/>
                        <a:gd name="connsiteY6-110" fmla="*/ 200781 h 275039"/>
                        <a:gd name="connsiteX7-111" fmla="*/ 249585 w 521584"/>
                        <a:gd name="connsiteY7-112" fmla="*/ 200781 h 275039"/>
                        <a:gd name="connsiteX8-113" fmla="*/ 201530 w 521584"/>
                        <a:gd name="connsiteY8-114" fmla="*/ 248836 h 275039"/>
                        <a:gd name="connsiteX9-115" fmla="*/ 8400 w 521584"/>
                        <a:gd name="connsiteY9-116" fmla="*/ 275039 h 275039"/>
                        <a:gd name="connsiteX10-117" fmla="*/ 0 w 521584"/>
                        <a:gd name="connsiteY10-118" fmla="*/ 125636 h 275039"/>
                        <a:gd name="connsiteX11-119" fmla="*/ 125636 w 521584"/>
                        <a:gd name="connsiteY11-120" fmla="*/ 0 h 275039"/>
                        <a:gd name="connsiteX0-121" fmla="*/ 134442 w 530390"/>
                        <a:gd name="connsiteY0-122" fmla="*/ 0 h 311910"/>
                        <a:gd name="connsiteX1-123" fmla="*/ 526516 w 530390"/>
                        <a:gd name="connsiteY1-124" fmla="*/ 0 h 311910"/>
                        <a:gd name="connsiteX2-125" fmla="*/ 526516 w 530390"/>
                        <a:gd name="connsiteY2-126" fmla="*/ 1 h 311910"/>
                        <a:gd name="connsiteX3-127" fmla="*/ 530390 w 530390"/>
                        <a:gd name="connsiteY3-128" fmla="*/ 1 h 311910"/>
                        <a:gd name="connsiteX4-129" fmla="*/ 530390 w 530390"/>
                        <a:gd name="connsiteY4-130" fmla="*/ 200782 h 311910"/>
                        <a:gd name="connsiteX5-131" fmla="*/ 526516 w 530390"/>
                        <a:gd name="connsiteY5-132" fmla="*/ 200782 h 311910"/>
                        <a:gd name="connsiteX6-133" fmla="*/ 526516 w 530390"/>
                        <a:gd name="connsiteY6-134" fmla="*/ 200781 h 311910"/>
                        <a:gd name="connsiteX7-135" fmla="*/ 258391 w 530390"/>
                        <a:gd name="connsiteY7-136" fmla="*/ 200781 h 311910"/>
                        <a:gd name="connsiteX8-137" fmla="*/ 210336 w 530390"/>
                        <a:gd name="connsiteY8-138" fmla="*/ 248836 h 311910"/>
                        <a:gd name="connsiteX9-139" fmla="*/ 0 w 530390"/>
                        <a:gd name="connsiteY9-140" fmla="*/ 311910 h 311910"/>
                        <a:gd name="connsiteX10-141" fmla="*/ 8806 w 530390"/>
                        <a:gd name="connsiteY10-142" fmla="*/ 125636 h 311910"/>
                        <a:gd name="connsiteX11-143" fmla="*/ 134442 w 530390"/>
                        <a:gd name="connsiteY11-144" fmla="*/ 0 h 311910"/>
                        <a:gd name="connsiteX0-145" fmla="*/ 134442 w 530390"/>
                        <a:gd name="connsiteY0-146" fmla="*/ 0 h 311910"/>
                        <a:gd name="connsiteX1-147" fmla="*/ 526516 w 530390"/>
                        <a:gd name="connsiteY1-148" fmla="*/ 0 h 311910"/>
                        <a:gd name="connsiteX2-149" fmla="*/ 526516 w 530390"/>
                        <a:gd name="connsiteY2-150" fmla="*/ 1 h 311910"/>
                        <a:gd name="connsiteX3-151" fmla="*/ 530390 w 530390"/>
                        <a:gd name="connsiteY3-152" fmla="*/ 1 h 311910"/>
                        <a:gd name="connsiteX4-153" fmla="*/ 530390 w 530390"/>
                        <a:gd name="connsiteY4-154" fmla="*/ 200782 h 311910"/>
                        <a:gd name="connsiteX5-155" fmla="*/ 526516 w 530390"/>
                        <a:gd name="connsiteY5-156" fmla="*/ 200782 h 311910"/>
                        <a:gd name="connsiteX6-157" fmla="*/ 258391 w 530390"/>
                        <a:gd name="connsiteY6-158" fmla="*/ 200781 h 311910"/>
                        <a:gd name="connsiteX7-159" fmla="*/ 210336 w 530390"/>
                        <a:gd name="connsiteY7-160" fmla="*/ 248836 h 311910"/>
                        <a:gd name="connsiteX8-161" fmla="*/ 0 w 530390"/>
                        <a:gd name="connsiteY8-162" fmla="*/ 311910 h 311910"/>
                        <a:gd name="connsiteX9-163" fmla="*/ 8806 w 530390"/>
                        <a:gd name="connsiteY9-164" fmla="*/ 125636 h 311910"/>
                        <a:gd name="connsiteX10-165" fmla="*/ 134442 w 530390"/>
                        <a:gd name="connsiteY10-166" fmla="*/ 0 h 311910"/>
                        <a:gd name="connsiteX0-167" fmla="*/ 134442 w 530390"/>
                        <a:gd name="connsiteY0-168" fmla="*/ 0 h 311910"/>
                        <a:gd name="connsiteX1-169" fmla="*/ 526516 w 530390"/>
                        <a:gd name="connsiteY1-170" fmla="*/ 0 h 311910"/>
                        <a:gd name="connsiteX2-171" fmla="*/ 526516 w 530390"/>
                        <a:gd name="connsiteY2-172" fmla="*/ 1 h 311910"/>
                        <a:gd name="connsiteX3-173" fmla="*/ 530390 w 530390"/>
                        <a:gd name="connsiteY3-174" fmla="*/ 200782 h 311910"/>
                        <a:gd name="connsiteX4-175" fmla="*/ 526516 w 530390"/>
                        <a:gd name="connsiteY4-176" fmla="*/ 200782 h 311910"/>
                        <a:gd name="connsiteX5-177" fmla="*/ 258391 w 530390"/>
                        <a:gd name="connsiteY5-178" fmla="*/ 200781 h 311910"/>
                        <a:gd name="connsiteX6-179" fmla="*/ 210336 w 530390"/>
                        <a:gd name="connsiteY6-180" fmla="*/ 248836 h 311910"/>
                        <a:gd name="connsiteX7-181" fmla="*/ 0 w 530390"/>
                        <a:gd name="connsiteY7-182" fmla="*/ 311910 h 311910"/>
                        <a:gd name="connsiteX8-183" fmla="*/ 8806 w 530390"/>
                        <a:gd name="connsiteY8-184" fmla="*/ 125636 h 311910"/>
                        <a:gd name="connsiteX9-185" fmla="*/ 134442 w 530390"/>
                        <a:gd name="connsiteY9-186" fmla="*/ 0 h 311910"/>
                        <a:gd name="connsiteX0-187" fmla="*/ 134442 w 530390"/>
                        <a:gd name="connsiteY0-188" fmla="*/ 0 h 311910"/>
                        <a:gd name="connsiteX1-189" fmla="*/ 526516 w 530390"/>
                        <a:gd name="connsiteY1-190" fmla="*/ 0 h 311910"/>
                        <a:gd name="connsiteX2-191" fmla="*/ 526516 w 530390"/>
                        <a:gd name="connsiteY2-192" fmla="*/ 1 h 311910"/>
                        <a:gd name="connsiteX3-193" fmla="*/ 530390 w 530390"/>
                        <a:gd name="connsiteY3-194" fmla="*/ 200782 h 311910"/>
                        <a:gd name="connsiteX4-195" fmla="*/ 258391 w 530390"/>
                        <a:gd name="connsiteY4-196" fmla="*/ 200781 h 311910"/>
                        <a:gd name="connsiteX5-197" fmla="*/ 210336 w 530390"/>
                        <a:gd name="connsiteY5-198" fmla="*/ 248836 h 311910"/>
                        <a:gd name="connsiteX6-199" fmla="*/ 0 w 530390"/>
                        <a:gd name="connsiteY6-200" fmla="*/ 311910 h 311910"/>
                        <a:gd name="connsiteX7-201" fmla="*/ 8806 w 530390"/>
                        <a:gd name="connsiteY7-202" fmla="*/ 125636 h 311910"/>
                        <a:gd name="connsiteX8-203" fmla="*/ 134442 w 530390"/>
                        <a:gd name="connsiteY8-204" fmla="*/ 0 h 311910"/>
                        <a:gd name="connsiteX0-205" fmla="*/ 134442 w 531560"/>
                        <a:gd name="connsiteY0-206" fmla="*/ 0 h 311910"/>
                        <a:gd name="connsiteX1-207" fmla="*/ 526516 w 531560"/>
                        <a:gd name="connsiteY1-208" fmla="*/ 0 h 311910"/>
                        <a:gd name="connsiteX2-209" fmla="*/ 526516 w 531560"/>
                        <a:gd name="connsiteY2-210" fmla="*/ 1 h 311910"/>
                        <a:gd name="connsiteX3-211" fmla="*/ 531560 w 531560"/>
                        <a:gd name="connsiteY3-212" fmla="*/ 198864 h 311910"/>
                        <a:gd name="connsiteX4-213" fmla="*/ 258391 w 531560"/>
                        <a:gd name="connsiteY4-214" fmla="*/ 200781 h 311910"/>
                        <a:gd name="connsiteX5-215" fmla="*/ 210336 w 531560"/>
                        <a:gd name="connsiteY5-216" fmla="*/ 248836 h 311910"/>
                        <a:gd name="connsiteX6-217" fmla="*/ 0 w 531560"/>
                        <a:gd name="connsiteY6-218" fmla="*/ 311910 h 311910"/>
                        <a:gd name="connsiteX7-219" fmla="*/ 8806 w 531560"/>
                        <a:gd name="connsiteY7-220" fmla="*/ 125636 h 311910"/>
                        <a:gd name="connsiteX8-221" fmla="*/ 134442 w 531560"/>
                        <a:gd name="connsiteY8-222" fmla="*/ 0 h 311910"/>
                        <a:gd name="connsiteX0-223" fmla="*/ 134442 w 526792"/>
                        <a:gd name="connsiteY0-224" fmla="*/ 0 h 311910"/>
                        <a:gd name="connsiteX1-225" fmla="*/ 526516 w 526792"/>
                        <a:gd name="connsiteY1-226" fmla="*/ 0 h 311910"/>
                        <a:gd name="connsiteX2-227" fmla="*/ 526516 w 526792"/>
                        <a:gd name="connsiteY2-228" fmla="*/ 1 h 311910"/>
                        <a:gd name="connsiteX3-229" fmla="*/ 525383 w 526792"/>
                        <a:gd name="connsiteY3-230" fmla="*/ 200363 h 311910"/>
                        <a:gd name="connsiteX4-231" fmla="*/ 258391 w 526792"/>
                        <a:gd name="connsiteY4-232" fmla="*/ 200781 h 311910"/>
                        <a:gd name="connsiteX5-233" fmla="*/ 210336 w 526792"/>
                        <a:gd name="connsiteY5-234" fmla="*/ 248836 h 311910"/>
                        <a:gd name="connsiteX6-235" fmla="*/ 0 w 526792"/>
                        <a:gd name="connsiteY6-236" fmla="*/ 311910 h 311910"/>
                        <a:gd name="connsiteX7-237" fmla="*/ 8806 w 526792"/>
                        <a:gd name="connsiteY7-238" fmla="*/ 125636 h 311910"/>
                        <a:gd name="connsiteX8-239" fmla="*/ 134442 w 526792"/>
                        <a:gd name="connsiteY8-240" fmla="*/ 0 h 311910"/>
                        <a:gd name="connsiteX0-241" fmla="*/ 134442 w 526792"/>
                        <a:gd name="connsiteY0-242" fmla="*/ 0 h 311910"/>
                        <a:gd name="connsiteX1-243" fmla="*/ 526516 w 526792"/>
                        <a:gd name="connsiteY1-244" fmla="*/ 0 h 311910"/>
                        <a:gd name="connsiteX2-245" fmla="*/ 526516 w 526792"/>
                        <a:gd name="connsiteY2-246" fmla="*/ 1 h 311910"/>
                        <a:gd name="connsiteX3-247" fmla="*/ 525383 w 526792"/>
                        <a:gd name="connsiteY3-248" fmla="*/ 200363 h 311910"/>
                        <a:gd name="connsiteX4-249" fmla="*/ 258391 w 526792"/>
                        <a:gd name="connsiteY4-250" fmla="*/ 200781 h 311910"/>
                        <a:gd name="connsiteX5-251" fmla="*/ 208416 w 526792"/>
                        <a:gd name="connsiteY5-252" fmla="*/ 247666 h 311910"/>
                        <a:gd name="connsiteX6-253" fmla="*/ 0 w 526792"/>
                        <a:gd name="connsiteY6-254" fmla="*/ 311910 h 311910"/>
                        <a:gd name="connsiteX7-255" fmla="*/ 8806 w 526792"/>
                        <a:gd name="connsiteY7-256" fmla="*/ 125636 h 311910"/>
                        <a:gd name="connsiteX8-257" fmla="*/ 134442 w 526792"/>
                        <a:gd name="connsiteY8-258" fmla="*/ 0 h 3119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526792" h="311910">
                          <a:moveTo>
                            <a:pt x="134442" y="0"/>
                          </a:moveTo>
                          <a:lnTo>
                            <a:pt x="526516" y="0"/>
                          </a:lnTo>
                          <a:lnTo>
                            <a:pt x="526516" y="1"/>
                          </a:lnTo>
                          <a:cubicBezTo>
                            <a:pt x="527807" y="66928"/>
                            <a:pt x="524092" y="133436"/>
                            <a:pt x="525383" y="200363"/>
                          </a:cubicBezTo>
                          <a:lnTo>
                            <a:pt x="258391" y="200781"/>
                          </a:lnTo>
                          <a:cubicBezTo>
                            <a:pt x="231851" y="200781"/>
                            <a:pt x="208416" y="221126"/>
                            <a:pt x="208416" y="247666"/>
                          </a:cubicBezTo>
                          <a:lnTo>
                            <a:pt x="0" y="311910"/>
                          </a:lnTo>
                          <a:lnTo>
                            <a:pt x="8806" y="125636"/>
                          </a:lnTo>
                          <a:cubicBezTo>
                            <a:pt x="8806" y="56249"/>
                            <a:pt x="65055" y="0"/>
                            <a:pt x="134442" y="0"/>
                          </a:cubicBezTo>
                          <a:close/>
                        </a:path>
                      </a:pathLst>
                    </a:custGeom>
                    <a:solidFill>
                      <a:srgbClr val="B6326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1" name="Group 80"/>
                  <p:cNvGrpSpPr/>
                  <p:nvPr/>
                </p:nvGrpSpPr>
                <p:grpSpPr>
                  <a:xfrm>
                    <a:off x="5790767" y="4210723"/>
                    <a:ext cx="401144" cy="403390"/>
                    <a:chOff x="3206136" y="1076942"/>
                    <a:chExt cx="899884" cy="904922"/>
                  </a:xfrm>
                  <a:solidFill>
                    <a:srgbClr val="EA5A8B"/>
                  </a:solidFill>
                </p:grpSpPr>
                <p:sp>
                  <p:nvSpPr>
                    <p:cNvPr id="82" name="Rounded Rectangle 138"/>
                    <p:cNvSpPr/>
                    <p:nvPr/>
                  </p:nvSpPr>
                  <p:spPr>
                    <a:xfrm>
                      <a:off x="3751400" y="1588637"/>
                      <a:ext cx="354620" cy="393227"/>
                    </a:xfrm>
                    <a:custGeom>
                      <a:avLst/>
                      <a:gdLst>
                        <a:gd name="connsiteX0" fmla="*/ 0 w 457667"/>
                        <a:gd name="connsiteY0" fmla="*/ 76279 h 464344"/>
                        <a:gd name="connsiteX1" fmla="*/ 76279 w 457667"/>
                        <a:gd name="connsiteY1" fmla="*/ 0 h 464344"/>
                        <a:gd name="connsiteX2" fmla="*/ 381388 w 457667"/>
                        <a:gd name="connsiteY2" fmla="*/ 0 h 464344"/>
                        <a:gd name="connsiteX3" fmla="*/ 457667 w 457667"/>
                        <a:gd name="connsiteY3" fmla="*/ 76279 h 464344"/>
                        <a:gd name="connsiteX4" fmla="*/ 457667 w 457667"/>
                        <a:gd name="connsiteY4" fmla="*/ 388065 h 464344"/>
                        <a:gd name="connsiteX5" fmla="*/ 381388 w 457667"/>
                        <a:gd name="connsiteY5" fmla="*/ 464344 h 464344"/>
                        <a:gd name="connsiteX6" fmla="*/ 76279 w 457667"/>
                        <a:gd name="connsiteY6" fmla="*/ 464344 h 464344"/>
                        <a:gd name="connsiteX7" fmla="*/ 0 w 457667"/>
                        <a:gd name="connsiteY7" fmla="*/ 388065 h 464344"/>
                        <a:gd name="connsiteX8" fmla="*/ 0 w 457667"/>
                        <a:gd name="connsiteY8" fmla="*/ 76279 h 464344"/>
                        <a:gd name="connsiteX0-1" fmla="*/ 0 w 457667"/>
                        <a:gd name="connsiteY0-2" fmla="*/ 76279 h 464344"/>
                        <a:gd name="connsiteX1-3" fmla="*/ 76279 w 457667"/>
                        <a:gd name="connsiteY1-4" fmla="*/ 0 h 464344"/>
                        <a:gd name="connsiteX2-5" fmla="*/ 381388 w 457667"/>
                        <a:gd name="connsiteY2-6" fmla="*/ 0 h 464344"/>
                        <a:gd name="connsiteX3-7" fmla="*/ 457667 w 457667"/>
                        <a:gd name="connsiteY3-8" fmla="*/ 76279 h 464344"/>
                        <a:gd name="connsiteX4-9" fmla="*/ 457667 w 457667"/>
                        <a:gd name="connsiteY4-10" fmla="*/ 388065 h 464344"/>
                        <a:gd name="connsiteX5-11" fmla="*/ 381388 w 457667"/>
                        <a:gd name="connsiteY5-12" fmla="*/ 464344 h 464344"/>
                        <a:gd name="connsiteX6-13" fmla="*/ 0 w 457667"/>
                        <a:gd name="connsiteY6-14" fmla="*/ 388065 h 464344"/>
                        <a:gd name="connsiteX7-15" fmla="*/ 0 w 457667"/>
                        <a:gd name="connsiteY7-16" fmla="*/ 76279 h 464344"/>
                        <a:gd name="connsiteX0-17" fmla="*/ 0 w 457667"/>
                        <a:gd name="connsiteY0-18" fmla="*/ 76279 h 427038"/>
                        <a:gd name="connsiteX1-19" fmla="*/ 76279 w 457667"/>
                        <a:gd name="connsiteY1-20" fmla="*/ 0 h 427038"/>
                        <a:gd name="connsiteX2-21" fmla="*/ 381388 w 457667"/>
                        <a:gd name="connsiteY2-22" fmla="*/ 0 h 427038"/>
                        <a:gd name="connsiteX3-23" fmla="*/ 457667 w 457667"/>
                        <a:gd name="connsiteY3-24" fmla="*/ 76279 h 427038"/>
                        <a:gd name="connsiteX4-25" fmla="*/ 457667 w 457667"/>
                        <a:gd name="connsiteY4-26" fmla="*/ 388065 h 427038"/>
                        <a:gd name="connsiteX5-27" fmla="*/ 0 w 457667"/>
                        <a:gd name="connsiteY5-28" fmla="*/ 388065 h 427038"/>
                        <a:gd name="connsiteX6-29" fmla="*/ 0 w 457667"/>
                        <a:gd name="connsiteY6-30" fmla="*/ 76279 h 427038"/>
                        <a:gd name="connsiteX0-31" fmla="*/ 0 w 457667"/>
                        <a:gd name="connsiteY0-32" fmla="*/ 76279 h 449190"/>
                        <a:gd name="connsiteX1-33" fmla="*/ 76279 w 457667"/>
                        <a:gd name="connsiteY1-34" fmla="*/ 0 h 449190"/>
                        <a:gd name="connsiteX2-35" fmla="*/ 381388 w 457667"/>
                        <a:gd name="connsiteY2-36" fmla="*/ 0 h 449190"/>
                        <a:gd name="connsiteX3-37" fmla="*/ 457667 w 457667"/>
                        <a:gd name="connsiteY3-38" fmla="*/ 76279 h 449190"/>
                        <a:gd name="connsiteX4-39" fmla="*/ 457667 w 457667"/>
                        <a:gd name="connsiteY4-40" fmla="*/ 388065 h 449190"/>
                        <a:gd name="connsiteX5-41" fmla="*/ 0 w 457667"/>
                        <a:gd name="connsiteY5-42" fmla="*/ 423784 h 449190"/>
                        <a:gd name="connsiteX6-43" fmla="*/ 0 w 457667"/>
                        <a:gd name="connsiteY6-44" fmla="*/ 76279 h 449190"/>
                        <a:gd name="connsiteX0-45" fmla="*/ 0 w 457667"/>
                        <a:gd name="connsiteY0-46" fmla="*/ 76279 h 431240"/>
                        <a:gd name="connsiteX1-47" fmla="*/ 76279 w 457667"/>
                        <a:gd name="connsiteY1-48" fmla="*/ 0 h 431240"/>
                        <a:gd name="connsiteX2-49" fmla="*/ 381388 w 457667"/>
                        <a:gd name="connsiteY2-50" fmla="*/ 0 h 431240"/>
                        <a:gd name="connsiteX3-51" fmla="*/ 457667 w 457667"/>
                        <a:gd name="connsiteY3-52" fmla="*/ 76279 h 431240"/>
                        <a:gd name="connsiteX4-53" fmla="*/ 457667 w 457667"/>
                        <a:gd name="connsiteY4-54" fmla="*/ 388065 h 431240"/>
                        <a:gd name="connsiteX5-55" fmla="*/ 0 w 457667"/>
                        <a:gd name="connsiteY5-56" fmla="*/ 423784 h 431240"/>
                        <a:gd name="connsiteX6-57" fmla="*/ 0 w 457667"/>
                        <a:gd name="connsiteY6-58" fmla="*/ 76279 h 431240"/>
                        <a:gd name="connsiteX0-59" fmla="*/ 0 w 457667"/>
                        <a:gd name="connsiteY0-60" fmla="*/ 76279 h 448030"/>
                        <a:gd name="connsiteX1-61" fmla="*/ 76279 w 457667"/>
                        <a:gd name="connsiteY1-62" fmla="*/ 0 h 448030"/>
                        <a:gd name="connsiteX2-63" fmla="*/ 381388 w 457667"/>
                        <a:gd name="connsiteY2-64" fmla="*/ 0 h 448030"/>
                        <a:gd name="connsiteX3-65" fmla="*/ 457667 w 457667"/>
                        <a:gd name="connsiteY3-66" fmla="*/ 76279 h 448030"/>
                        <a:gd name="connsiteX4-67" fmla="*/ 455286 w 457667"/>
                        <a:gd name="connsiteY4-68" fmla="*/ 421403 h 448030"/>
                        <a:gd name="connsiteX5-69" fmla="*/ 0 w 457667"/>
                        <a:gd name="connsiteY5-70" fmla="*/ 423784 h 448030"/>
                        <a:gd name="connsiteX6-71" fmla="*/ 0 w 457667"/>
                        <a:gd name="connsiteY6-72" fmla="*/ 76279 h 448030"/>
                        <a:gd name="connsiteX0-73" fmla="*/ 0 w 457667"/>
                        <a:gd name="connsiteY0-74" fmla="*/ 76279 h 430537"/>
                        <a:gd name="connsiteX1-75" fmla="*/ 76279 w 457667"/>
                        <a:gd name="connsiteY1-76" fmla="*/ 0 h 430537"/>
                        <a:gd name="connsiteX2-77" fmla="*/ 381388 w 457667"/>
                        <a:gd name="connsiteY2-78" fmla="*/ 0 h 430537"/>
                        <a:gd name="connsiteX3-79" fmla="*/ 457667 w 457667"/>
                        <a:gd name="connsiteY3-80" fmla="*/ 76279 h 430537"/>
                        <a:gd name="connsiteX4-81" fmla="*/ 455286 w 457667"/>
                        <a:gd name="connsiteY4-82" fmla="*/ 421403 h 430537"/>
                        <a:gd name="connsiteX5-83" fmla="*/ 0 w 457667"/>
                        <a:gd name="connsiteY5-84" fmla="*/ 423784 h 430537"/>
                        <a:gd name="connsiteX6-85" fmla="*/ 0 w 457667"/>
                        <a:gd name="connsiteY6-86" fmla="*/ 76279 h 430537"/>
                        <a:gd name="connsiteX0-87" fmla="*/ 0 w 457667"/>
                        <a:gd name="connsiteY0-88" fmla="*/ 76279 h 426051"/>
                        <a:gd name="connsiteX1-89" fmla="*/ 76279 w 457667"/>
                        <a:gd name="connsiteY1-90" fmla="*/ 0 h 426051"/>
                        <a:gd name="connsiteX2-91" fmla="*/ 381388 w 457667"/>
                        <a:gd name="connsiteY2-92" fmla="*/ 0 h 426051"/>
                        <a:gd name="connsiteX3-93" fmla="*/ 457667 w 457667"/>
                        <a:gd name="connsiteY3-94" fmla="*/ 76279 h 426051"/>
                        <a:gd name="connsiteX4-95" fmla="*/ 455286 w 457667"/>
                        <a:gd name="connsiteY4-96" fmla="*/ 421403 h 426051"/>
                        <a:gd name="connsiteX5-97" fmla="*/ 0 w 457667"/>
                        <a:gd name="connsiteY5-98" fmla="*/ 423784 h 426051"/>
                        <a:gd name="connsiteX6-99" fmla="*/ 0 w 457667"/>
                        <a:gd name="connsiteY6-100" fmla="*/ 76279 h 426051"/>
                        <a:gd name="connsiteX0-101" fmla="*/ 0 w 457667"/>
                        <a:gd name="connsiteY0-102" fmla="*/ 76279 h 426051"/>
                        <a:gd name="connsiteX1-103" fmla="*/ 76279 w 457667"/>
                        <a:gd name="connsiteY1-104" fmla="*/ 0 h 426051"/>
                        <a:gd name="connsiteX2-105" fmla="*/ 381388 w 457667"/>
                        <a:gd name="connsiteY2-106" fmla="*/ 0 h 426051"/>
                        <a:gd name="connsiteX3-107" fmla="*/ 457667 w 457667"/>
                        <a:gd name="connsiteY3-108" fmla="*/ 76279 h 426051"/>
                        <a:gd name="connsiteX4-109" fmla="*/ 455286 w 457667"/>
                        <a:gd name="connsiteY4-110" fmla="*/ 421403 h 426051"/>
                        <a:gd name="connsiteX5-111" fmla="*/ 0 w 457667"/>
                        <a:gd name="connsiteY5-112" fmla="*/ 423784 h 426051"/>
                        <a:gd name="connsiteX6-113" fmla="*/ 0 w 457667"/>
                        <a:gd name="connsiteY6-114" fmla="*/ 76279 h 426051"/>
                        <a:gd name="connsiteX0-115" fmla="*/ 0 w 457667"/>
                        <a:gd name="connsiteY0-116" fmla="*/ 119141 h 426051"/>
                        <a:gd name="connsiteX1-117" fmla="*/ 76279 w 457667"/>
                        <a:gd name="connsiteY1-118" fmla="*/ 0 h 426051"/>
                        <a:gd name="connsiteX2-119" fmla="*/ 381388 w 457667"/>
                        <a:gd name="connsiteY2-120" fmla="*/ 0 h 426051"/>
                        <a:gd name="connsiteX3-121" fmla="*/ 457667 w 457667"/>
                        <a:gd name="connsiteY3-122" fmla="*/ 76279 h 426051"/>
                        <a:gd name="connsiteX4-123" fmla="*/ 455286 w 457667"/>
                        <a:gd name="connsiteY4-124" fmla="*/ 421403 h 426051"/>
                        <a:gd name="connsiteX5-125" fmla="*/ 0 w 457667"/>
                        <a:gd name="connsiteY5-126" fmla="*/ 423784 h 426051"/>
                        <a:gd name="connsiteX6-127" fmla="*/ 0 w 457667"/>
                        <a:gd name="connsiteY6-128" fmla="*/ 119141 h 426051"/>
                        <a:gd name="connsiteX0-129" fmla="*/ 0 w 457667"/>
                        <a:gd name="connsiteY0-130" fmla="*/ 119141 h 426051"/>
                        <a:gd name="connsiteX1-131" fmla="*/ 76279 w 457667"/>
                        <a:gd name="connsiteY1-132" fmla="*/ 21431 h 426051"/>
                        <a:gd name="connsiteX2-133" fmla="*/ 381388 w 457667"/>
                        <a:gd name="connsiteY2-134" fmla="*/ 0 h 426051"/>
                        <a:gd name="connsiteX3-135" fmla="*/ 457667 w 457667"/>
                        <a:gd name="connsiteY3-136" fmla="*/ 76279 h 426051"/>
                        <a:gd name="connsiteX4-137" fmla="*/ 455286 w 457667"/>
                        <a:gd name="connsiteY4-138" fmla="*/ 421403 h 426051"/>
                        <a:gd name="connsiteX5-139" fmla="*/ 0 w 457667"/>
                        <a:gd name="connsiteY5-140" fmla="*/ 423784 h 426051"/>
                        <a:gd name="connsiteX6-141" fmla="*/ 0 w 457667"/>
                        <a:gd name="connsiteY6-142" fmla="*/ 119141 h 426051"/>
                        <a:gd name="connsiteX0-143" fmla="*/ 0 w 457667"/>
                        <a:gd name="connsiteY0-144" fmla="*/ 152478 h 459388"/>
                        <a:gd name="connsiteX1-145" fmla="*/ 76279 w 457667"/>
                        <a:gd name="connsiteY1-146" fmla="*/ 54768 h 459388"/>
                        <a:gd name="connsiteX2-147" fmla="*/ 312332 w 457667"/>
                        <a:gd name="connsiteY2-148" fmla="*/ 0 h 459388"/>
                        <a:gd name="connsiteX3-149" fmla="*/ 457667 w 457667"/>
                        <a:gd name="connsiteY3-150" fmla="*/ 109616 h 459388"/>
                        <a:gd name="connsiteX4-151" fmla="*/ 455286 w 457667"/>
                        <a:gd name="connsiteY4-152" fmla="*/ 454740 h 459388"/>
                        <a:gd name="connsiteX5-153" fmla="*/ 0 w 457667"/>
                        <a:gd name="connsiteY5-154" fmla="*/ 457121 h 459388"/>
                        <a:gd name="connsiteX6-155" fmla="*/ 0 w 457667"/>
                        <a:gd name="connsiteY6-156" fmla="*/ 152478 h 459388"/>
                        <a:gd name="connsiteX0-157" fmla="*/ 0 w 457667"/>
                        <a:gd name="connsiteY0-158" fmla="*/ 152478 h 459388"/>
                        <a:gd name="connsiteX1-159" fmla="*/ 76279 w 457667"/>
                        <a:gd name="connsiteY1-160" fmla="*/ 54768 h 459388"/>
                        <a:gd name="connsiteX2-161" fmla="*/ 312332 w 457667"/>
                        <a:gd name="connsiteY2-162" fmla="*/ 0 h 459388"/>
                        <a:gd name="connsiteX3-163" fmla="*/ 457667 w 457667"/>
                        <a:gd name="connsiteY3-164" fmla="*/ 109616 h 459388"/>
                        <a:gd name="connsiteX4-165" fmla="*/ 455286 w 457667"/>
                        <a:gd name="connsiteY4-166" fmla="*/ 454740 h 459388"/>
                        <a:gd name="connsiteX5-167" fmla="*/ 0 w 457667"/>
                        <a:gd name="connsiteY5-168" fmla="*/ 457121 h 459388"/>
                        <a:gd name="connsiteX6-169" fmla="*/ 0 w 457667"/>
                        <a:gd name="connsiteY6-170" fmla="*/ 152478 h 459388"/>
                        <a:gd name="connsiteX0-171" fmla="*/ 0 w 457667"/>
                        <a:gd name="connsiteY0-172" fmla="*/ 152478 h 459388"/>
                        <a:gd name="connsiteX1-173" fmla="*/ 76279 w 457667"/>
                        <a:gd name="connsiteY1-174" fmla="*/ 54768 h 459388"/>
                        <a:gd name="connsiteX2-175" fmla="*/ 312332 w 457667"/>
                        <a:gd name="connsiteY2-176" fmla="*/ 0 h 459388"/>
                        <a:gd name="connsiteX3-177" fmla="*/ 457667 w 457667"/>
                        <a:gd name="connsiteY3-178" fmla="*/ 109616 h 459388"/>
                        <a:gd name="connsiteX4-179" fmla="*/ 455286 w 457667"/>
                        <a:gd name="connsiteY4-180" fmla="*/ 454740 h 459388"/>
                        <a:gd name="connsiteX5-181" fmla="*/ 0 w 457667"/>
                        <a:gd name="connsiteY5-182" fmla="*/ 457121 h 459388"/>
                        <a:gd name="connsiteX6-183" fmla="*/ 0 w 457667"/>
                        <a:gd name="connsiteY6-184" fmla="*/ 152478 h 459388"/>
                        <a:gd name="connsiteX0-185" fmla="*/ 0 w 457667"/>
                        <a:gd name="connsiteY0-186" fmla="*/ 131046 h 437956"/>
                        <a:gd name="connsiteX1-187" fmla="*/ 76279 w 457667"/>
                        <a:gd name="connsiteY1-188" fmla="*/ 33336 h 437956"/>
                        <a:gd name="connsiteX2-189" fmla="*/ 312332 w 457667"/>
                        <a:gd name="connsiteY2-190" fmla="*/ 0 h 437956"/>
                        <a:gd name="connsiteX3-191" fmla="*/ 457667 w 457667"/>
                        <a:gd name="connsiteY3-192" fmla="*/ 88184 h 437956"/>
                        <a:gd name="connsiteX4-193" fmla="*/ 455286 w 457667"/>
                        <a:gd name="connsiteY4-194" fmla="*/ 433308 h 437956"/>
                        <a:gd name="connsiteX5-195" fmla="*/ 0 w 457667"/>
                        <a:gd name="connsiteY5-196" fmla="*/ 435689 h 437956"/>
                        <a:gd name="connsiteX6-197" fmla="*/ 0 w 457667"/>
                        <a:gd name="connsiteY6-198" fmla="*/ 131046 h 437956"/>
                        <a:gd name="connsiteX0-199" fmla="*/ 0 w 457667"/>
                        <a:gd name="connsiteY0-200" fmla="*/ 159621 h 466531"/>
                        <a:gd name="connsiteX1-201" fmla="*/ 76279 w 457667"/>
                        <a:gd name="connsiteY1-202" fmla="*/ 61911 h 466531"/>
                        <a:gd name="connsiteX2-203" fmla="*/ 300426 w 457667"/>
                        <a:gd name="connsiteY2-204" fmla="*/ 0 h 466531"/>
                        <a:gd name="connsiteX3-205" fmla="*/ 457667 w 457667"/>
                        <a:gd name="connsiteY3-206" fmla="*/ 116759 h 466531"/>
                        <a:gd name="connsiteX4-207" fmla="*/ 455286 w 457667"/>
                        <a:gd name="connsiteY4-208" fmla="*/ 461883 h 466531"/>
                        <a:gd name="connsiteX5-209" fmla="*/ 0 w 457667"/>
                        <a:gd name="connsiteY5-210" fmla="*/ 464264 h 466531"/>
                        <a:gd name="connsiteX6-211" fmla="*/ 0 w 457667"/>
                        <a:gd name="connsiteY6-212" fmla="*/ 159621 h 466531"/>
                        <a:gd name="connsiteX0-213" fmla="*/ 0 w 457667"/>
                        <a:gd name="connsiteY0-214" fmla="*/ 159621 h 466531"/>
                        <a:gd name="connsiteX1-215" fmla="*/ 76279 w 457667"/>
                        <a:gd name="connsiteY1-216" fmla="*/ 61911 h 466531"/>
                        <a:gd name="connsiteX2-217" fmla="*/ 300426 w 457667"/>
                        <a:gd name="connsiteY2-218" fmla="*/ 0 h 466531"/>
                        <a:gd name="connsiteX3-219" fmla="*/ 457667 w 457667"/>
                        <a:gd name="connsiteY3-220" fmla="*/ 116759 h 466531"/>
                        <a:gd name="connsiteX4-221" fmla="*/ 455286 w 457667"/>
                        <a:gd name="connsiteY4-222" fmla="*/ 461883 h 466531"/>
                        <a:gd name="connsiteX5-223" fmla="*/ 0 w 457667"/>
                        <a:gd name="connsiteY5-224" fmla="*/ 464264 h 466531"/>
                        <a:gd name="connsiteX6-225" fmla="*/ 0 w 457667"/>
                        <a:gd name="connsiteY6-226" fmla="*/ 159621 h 466531"/>
                        <a:gd name="connsiteX0-227" fmla="*/ 0 w 457667"/>
                        <a:gd name="connsiteY0-228" fmla="*/ 147715 h 454625"/>
                        <a:gd name="connsiteX1-229" fmla="*/ 76279 w 457667"/>
                        <a:gd name="connsiteY1-230" fmla="*/ 50005 h 454625"/>
                        <a:gd name="connsiteX2-231" fmla="*/ 302807 w 457667"/>
                        <a:gd name="connsiteY2-232" fmla="*/ 0 h 454625"/>
                        <a:gd name="connsiteX3-233" fmla="*/ 457667 w 457667"/>
                        <a:gd name="connsiteY3-234" fmla="*/ 104853 h 454625"/>
                        <a:gd name="connsiteX4-235" fmla="*/ 455286 w 457667"/>
                        <a:gd name="connsiteY4-236" fmla="*/ 449977 h 454625"/>
                        <a:gd name="connsiteX5-237" fmla="*/ 0 w 457667"/>
                        <a:gd name="connsiteY5-238" fmla="*/ 452358 h 454625"/>
                        <a:gd name="connsiteX6-239" fmla="*/ 0 w 457667"/>
                        <a:gd name="connsiteY6-240" fmla="*/ 147715 h 454625"/>
                        <a:gd name="connsiteX0-241" fmla="*/ 0 w 457667"/>
                        <a:gd name="connsiteY0-242" fmla="*/ 154859 h 461769"/>
                        <a:gd name="connsiteX1-243" fmla="*/ 76279 w 457667"/>
                        <a:gd name="connsiteY1-244" fmla="*/ 57149 h 461769"/>
                        <a:gd name="connsiteX2-245" fmla="*/ 302807 w 457667"/>
                        <a:gd name="connsiteY2-246" fmla="*/ 0 h 461769"/>
                        <a:gd name="connsiteX3-247" fmla="*/ 457667 w 457667"/>
                        <a:gd name="connsiteY3-248" fmla="*/ 111997 h 461769"/>
                        <a:gd name="connsiteX4-249" fmla="*/ 455286 w 457667"/>
                        <a:gd name="connsiteY4-250" fmla="*/ 457121 h 461769"/>
                        <a:gd name="connsiteX5-251" fmla="*/ 0 w 457667"/>
                        <a:gd name="connsiteY5-252" fmla="*/ 459502 h 461769"/>
                        <a:gd name="connsiteX6-253" fmla="*/ 0 w 457667"/>
                        <a:gd name="connsiteY6-254" fmla="*/ 154859 h 461769"/>
                        <a:gd name="connsiteX0-255" fmla="*/ 0 w 457667"/>
                        <a:gd name="connsiteY0-256" fmla="*/ 154859 h 461769"/>
                        <a:gd name="connsiteX1-257" fmla="*/ 76279 w 457667"/>
                        <a:gd name="connsiteY1-258" fmla="*/ 57149 h 461769"/>
                        <a:gd name="connsiteX2-259" fmla="*/ 302807 w 457667"/>
                        <a:gd name="connsiteY2-260" fmla="*/ 0 h 461769"/>
                        <a:gd name="connsiteX3-261" fmla="*/ 457667 w 457667"/>
                        <a:gd name="connsiteY3-262" fmla="*/ 111997 h 461769"/>
                        <a:gd name="connsiteX4-263" fmla="*/ 455286 w 457667"/>
                        <a:gd name="connsiteY4-264" fmla="*/ 457121 h 461769"/>
                        <a:gd name="connsiteX5-265" fmla="*/ 0 w 457667"/>
                        <a:gd name="connsiteY5-266" fmla="*/ 459502 h 461769"/>
                        <a:gd name="connsiteX6-267" fmla="*/ 0 w 457667"/>
                        <a:gd name="connsiteY6-268" fmla="*/ 154859 h 461769"/>
                        <a:gd name="connsiteX0-269" fmla="*/ 0 w 457667"/>
                        <a:gd name="connsiteY0-270" fmla="*/ 154859 h 461769"/>
                        <a:gd name="connsiteX1-271" fmla="*/ 76279 w 457667"/>
                        <a:gd name="connsiteY1-272" fmla="*/ 57149 h 461769"/>
                        <a:gd name="connsiteX2-273" fmla="*/ 302807 w 457667"/>
                        <a:gd name="connsiteY2-274" fmla="*/ 0 h 461769"/>
                        <a:gd name="connsiteX3-275" fmla="*/ 457667 w 457667"/>
                        <a:gd name="connsiteY3-276" fmla="*/ 111997 h 461769"/>
                        <a:gd name="connsiteX4-277" fmla="*/ 455286 w 457667"/>
                        <a:gd name="connsiteY4-278" fmla="*/ 457121 h 461769"/>
                        <a:gd name="connsiteX5-279" fmla="*/ 0 w 457667"/>
                        <a:gd name="connsiteY5-280" fmla="*/ 459502 h 461769"/>
                        <a:gd name="connsiteX6-281" fmla="*/ 0 w 457667"/>
                        <a:gd name="connsiteY6-282" fmla="*/ 154859 h 461769"/>
                        <a:gd name="connsiteX0-283" fmla="*/ 0 w 457667"/>
                        <a:gd name="connsiteY0-284" fmla="*/ 154859 h 461769"/>
                        <a:gd name="connsiteX1-285" fmla="*/ 76279 w 457667"/>
                        <a:gd name="connsiteY1-286" fmla="*/ 57149 h 461769"/>
                        <a:gd name="connsiteX2-287" fmla="*/ 302807 w 457667"/>
                        <a:gd name="connsiteY2-288" fmla="*/ 0 h 461769"/>
                        <a:gd name="connsiteX3-289" fmla="*/ 457667 w 457667"/>
                        <a:gd name="connsiteY3-290" fmla="*/ 111997 h 461769"/>
                        <a:gd name="connsiteX4-291" fmla="*/ 455286 w 457667"/>
                        <a:gd name="connsiteY4-292" fmla="*/ 457121 h 461769"/>
                        <a:gd name="connsiteX5-293" fmla="*/ 0 w 457667"/>
                        <a:gd name="connsiteY5-294" fmla="*/ 459502 h 461769"/>
                        <a:gd name="connsiteX6-295" fmla="*/ 0 w 457667"/>
                        <a:gd name="connsiteY6-296" fmla="*/ 154859 h 461769"/>
                        <a:gd name="connsiteX0-297" fmla="*/ 0 w 457667"/>
                        <a:gd name="connsiteY0-298" fmla="*/ 150096 h 457006"/>
                        <a:gd name="connsiteX1-299" fmla="*/ 76279 w 457667"/>
                        <a:gd name="connsiteY1-300" fmla="*/ 52386 h 457006"/>
                        <a:gd name="connsiteX2-301" fmla="*/ 298044 w 457667"/>
                        <a:gd name="connsiteY2-302" fmla="*/ 0 h 457006"/>
                        <a:gd name="connsiteX3-303" fmla="*/ 457667 w 457667"/>
                        <a:gd name="connsiteY3-304" fmla="*/ 107234 h 457006"/>
                        <a:gd name="connsiteX4-305" fmla="*/ 455286 w 457667"/>
                        <a:gd name="connsiteY4-306" fmla="*/ 452358 h 457006"/>
                        <a:gd name="connsiteX5-307" fmla="*/ 0 w 457667"/>
                        <a:gd name="connsiteY5-308" fmla="*/ 454739 h 457006"/>
                        <a:gd name="connsiteX6-309" fmla="*/ 0 w 457667"/>
                        <a:gd name="connsiteY6-310" fmla="*/ 150096 h 457006"/>
                        <a:gd name="connsiteX0-311" fmla="*/ 0 w 457667"/>
                        <a:gd name="connsiteY0-312" fmla="*/ 152477 h 459387"/>
                        <a:gd name="connsiteX1-313" fmla="*/ 76279 w 457667"/>
                        <a:gd name="connsiteY1-314" fmla="*/ 54767 h 459387"/>
                        <a:gd name="connsiteX2-315" fmla="*/ 295663 w 457667"/>
                        <a:gd name="connsiteY2-316" fmla="*/ 0 h 459387"/>
                        <a:gd name="connsiteX3-317" fmla="*/ 457667 w 457667"/>
                        <a:gd name="connsiteY3-318" fmla="*/ 109615 h 459387"/>
                        <a:gd name="connsiteX4-319" fmla="*/ 455286 w 457667"/>
                        <a:gd name="connsiteY4-320" fmla="*/ 454739 h 459387"/>
                        <a:gd name="connsiteX5-321" fmla="*/ 0 w 457667"/>
                        <a:gd name="connsiteY5-322" fmla="*/ 457120 h 459387"/>
                        <a:gd name="connsiteX6-323" fmla="*/ 0 w 457667"/>
                        <a:gd name="connsiteY6-324" fmla="*/ 152477 h 459387"/>
                        <a:gd name="connsiteX0-325" fmla="*/ 0 w 457667"/>
                        <a:gd name="connsiteY0-326" fmla="*/ 152477 h 459387"/>
                        <a:gd name="connsiteX1-327" fmla="*/ 76279 w 457667"/>
                        <a:gd name="connsiteY1-328" fmla="*/ 54767 h 459387"/>
                        <a:gd name="connsiteX2-329" fmla="*/ 295663 w 457667"/>
                        <a:gd name="connsiteY2-330" fmla="*/ 0 h 459387"/>
                        <a:gd name="connsiteX3-331" fmla="*/ 457667 w 457667"/>
                        <a:gd name="connsiteY3-332" fmla="*/ 109615 h 459387"/>
                        <a:gd name="connsiteX4-333" fmla="*/ 455286 w 457667"/>
                        <a:gd name="connsiteY4-334" fmla="*/ 454739 h 459387"/>
                        <a:gd name="connsiteX5-335" fmla="*/ 0 w 457667"/>
                        <a:gd name="connsiteY5-336" fmla="*/ 457120 h 459387"/>
                        <a:gd name="connsiteX6-337" fmla="*/ 0 w 457667"/>
                        <a:gd name="connsiteY6-338" fmla="*/ 152477 h 459387"/>
                        <a:gd name="connsiteX0-339" fmla="*/ 0 w 457667"/>
                        <a:gd name="connsiteY0-340" fmla="*/ 152477 h 459387"/>
                        <a:gd name="connsiteX1-341" fmla="*/ 71516 w 457667"/>
                        <a:gd name="connsiteY1-342" fmla="*/ 54767 h 459387"/>
                        <a:gd name="connsiteX2-343" fmla="*/ 295663 w 457667"/>
                        <a:gd name="connsiteY2-344" fmla="*/ 0 h 459387"/>
                        <a:gd name="connsiteX3-345" fmla="*/ 457667 w 457667"/>
                        <a:gd name="connsiteY3-346" fmla="*/ 109615 h 459387"/>
                        <a:gd name="connsiteX4-347" fmla="*/ 455286 w 457667"/>
                        <a:gd name="connsiteY4-348" fmla="*/ 454739 h 459387"/>
                        <a:gd name="connsiteX5-349" fmla="*/ 0 w 457667"/>
                        <a:gd name="connsiteY5-350" fmla="*/ 457120 h 459387"/>
                        <a:gd name="connsiteX6-351" fmla="*/ 0 w 457667"/>
                        <a:gd name="connsiteY6-352" fmla="*/ 152477 h 459387"/>
                        <a:gd name="connsiteX0-353" fmla="*/ 0 w 457667"/>
                        <a:gd name="connsiteY0-354" fmla="*/ 152477 h 459387"/>
                        <a:gd name="connsiteX1-355" fmla="*/ 78660 w 457667"/>
                        <a:gd name="connsiteY1-356" fmla="*/ 50004 h 459387"/>
                        <a:gd name="connsiteX2-357" fmla="*/ 295663 w 457667"/>
                        <a:gd name="connsiteY2-358" fmla="*/ 0 h 459387"/>
                        <a:gd name="connsiteX3-359" fmla="*/ 457667 w 457667"/>
                        <a:gd name="connsiteY3-360" fmla="*/ 109615 h 459387"/>
                        <a:gd name="connsiteX4-361" fmla="*/ 455286 w 457667"/>
                        <a:gd name="connsiteY4-362" fmla="*/ 454739 h 459387"/>
                        <a:gd name="connsiteX5-363" fmla="*/ 0 w 457667"/>
                        <a:gd name="connsiteY5-364" fmla="*/ 457120 h 459387"/>
                        <a:gd name="connsiteX6-365" fmla="*/ 0 w 457667"/>
                        <a:gd name="connsiteY6-366" fmla="*/ 152477 h 459387"/>
                        <a:gd name="connsiteX0-367" fmla="*/ 0 w 457667"/>
                        <a:gd name="connsiteY0-368" fmla="*/ 152477 h 459387"/>
                        <a:gd name="connsiteX1-369" fmla="*/ 78660 w 457667"/>
                        <a:gd name="connsiteY1-370" fmla="*/ 50004 h 459387"/>
                        <a:gd name="connsiteX2-371" fmla="*/ 295663 w 457667"/>
                        <a:gd name="connsiteY2-372" fmla="*/ 0 h 459387"/>
                        <a:gd name="connsiteX3-373" fmla="*/ 457667 w 457667"/>
                        <a:gd name="connsiteY3-374" fmla="*/ 109615 h 459387"/>
                        <a:gd name="connsiteX4-375" fmla="*/ 455286 w 457667"/>
                        <a:gd name="connsiteY4-376" fmla="*/ 454739 h 459387"/>
                        <a:gd name="connsiteX5-377" fmla="*/ 0 w 457667"/>
                        <a:gd name="connsiteY5-378" fmla="*/ 457120 h 459387"/>
                        <a:gd name="connsiteX6-379" fmla="*/ 0 w 457667"/>
                        <a:gd name="connsiteY6-380" fmla="*/ 152477 h 459387"/>
                        <a:gd name="connsiteX0-381" fmla="*/ 0 w 457667"/>
                        <a:gd name="connsiteY0-382" fmla="*/ 152477 h 459387"/>
                        <a:gd name="connsiteX1-383" fmla="*/ 78660 w 457667"/>
                        <a:gd name="connsiteY1-384" fmla="*/ 50004 h 459387"/>
                        <a:gd name="connsiteX2-385" fmla="*/ 295663 w 457667"/>
                        <a:gd name="connsiteY2-386" fmla="*/ 0 h 459387"/>
                        <a:gd name="connsiteX3-387" fmla="*/ 457667 w 457667"/>
                        <a:gd name="connsiteY3-388" fmla="*/ 109615 h 459387"/>
                        <a:gd name="connsiteX4-389" fmla="*/ 455286 w 457667"/>
                        <a:gd name="connsiteY4-390" fmla="*/ 454739 h 459387"/>
                        <a:gd name="connsiteX5-391" fmla="*/ 0 w 457667"/>
                        <a:gd name="connsiteY5-392" fmla="*/ 457120 h 459387"/>
                        <a:gd name="connsiteX6-393" fmla="*/ 0 w 457667"/>
                        <a:gd name="connsiteY6-394" fmla="*/ 152477 h 459387"/>
                        <a:gd name="connsiteX0-395" fmla="*/ 0 w 457667"/>
                        <a:gd name="connsiteY0-396" fmla="*/ 152762 h 459672"/>
                        <a:gd name="connsiteX1-397" fmla="*/ 78660 w 457667"/>
                        <a:gd name="connsiteY1-398" fmla="*/ 50289 h 459672"/>
                        <a:gd name="connsiteX2-399" fmla="*/ 295663 w 457667"/>
                        <a:gd name="connsiteY2-400" fmla="*/ 285 h 459672"/>
                        <a:gd name="connsiteX3-401" fmla="*/ 457667 w 457667"/>
                        <a:gd name="connsiteY3-402" fmla="*/ 109900 h 459672"/>
                        <a:gd name="connsiteX4-403" fmla="*/ 455286 w 457667"/>
                        <a:gd name="connsiteY4-404" fmla="*/ 455024 h 459672"/>
                        <a:gd name="connsiteX5-405" fmla="*/ 0 w 457667"/>
                        <a:gd name="connsiteY5-406" fmla="*/ 457405 h 459672"/>
                        <a:gd name="connsiteX6-407" fmla="*/ 0 w 457667"/>
                        <a:gd name="connsiteY6-408" fmla="*/ 152762 h 459672"/>
                        <a:gd name="connsiteX0-409" fmla="*/ 0 w 457667"/>
                        <a:gd name="connsiteY0-410" fmla="*/ 152742 h 459652"/>
                        <a:gd name="connsiteX1-411" fmla="*/ 78660 w 457667"/>
                        <a:gd name="connsiteY1-412" fmla="*/ 50269 h 459652"/>
                        <a:gd name="connsiteX2-413" fmla="*/ 295663 w 457667"/>
                        <a:gd name="connsiteY2-414" fmla="*/ 265 h 459652"/>
                        <a:gd name="connsiteX3-415" fmla="*/ 457667 w 457667"/>
                        <a:gd name="connsiteY3-416" fmla="*/ 109880 h 459652"/>
                        <a:gd name="connsiteX4-417" fmla="*/ 455286 w 457667"/>
                        <a:gd name="connsiteY4-418" fmla="*/ 455004 h 459652"/>
                        <a:gd name="connsiteX5-419" fmla="*/ 0 w 457667"/>
                        <a:gd name="connsiteY5-420" fmla="*/ 457385 h 459652"/>
                        <a:gd name="connsiteX6-421" fmla="*/ 0 w 457667"/>
                        <a:gd name="connsiteY6-422" fmla="*/ 152742 h 459652"/>
                        <a:gd name="connsiteX0-423" fmla="*/ 0 w 457667"/>
                        <a:gd name="connsiteY0-424" fmla="*/ 152662 h 459572"/>
                        <a:gd name="connsiteX1-425" fmla="*/ 78660 w 457667"/>
                        <a:gd name="connsiteY1-426" fmla="*/ 50189 h 459572"/>
                        <a:gd name="connsiteX2-427" fmla="*/ 295663 w 457667"/>
                        <a:gd name="connsiteY2-428" fmla="*/ 185 h 459572"/>
                        <a:gd name="connsiteX3-429" fmla="*/ 457667 w 457667"/>
                        <a:gd name="connsiteY3-430" fmla="*/ 109800 h 459572"/>
                        <a:gd name="connsiteX4-431" fmla="*/ 455286 w 457667"/>
                        <a:gd name="connsiteY4-432" fmla="*/ 454924 h 459572"/>
                        <a:gd name="connsiteX5-433" fmla="*/ 0 w 457667"/>
                        <a:gd name="connsiteY5-434" fmla="*/ 457305 h 459572"/>
                        <a:gd name="connsiteX6-435" fmla="*/ 0 w 457667"/>
                        <a:gd name="connsiteY6-436" fmla="*/ 152662 h 459572"/>
                        <a:gd name="connsiteX0-437" fmla="*/ 0 w 457667"/>
                        <a:gd name="connsiteY0-438" fmla="*/ 152762 h 459672"/>
                        <a:gd name="connsiteX1-439" fmla="*/ 78660 w 457667"/>
                        <a:gd name="connsiteY1-440" fmla="*/ 50289 h 459672"/>
                        <a:gd name="connsiteX2-441" fmla="*/ 295663 w 457667"/>
                        <a:gd name="connsiteY2-442" fmla="*/ 285 h 459672"/>
                        <a:gd name="connsiteX3-443" fmla="*/ 457667 w 457667"/>
                        <a:gd name="connsiteY3-444" fmla="*/ 109900 h 459672"/>
                        <a:gd name="connsiteX4-445" fmla="*/ 455286 w 457667"/>
                        <a:gd name="connsiteY4-446" fmla="*/ 455024 h 459672"/>
                        <a:gd name="connsiteX5-447" fmla="*/ 0 w 457667"/>
                        <a:gd name="connsiteY5-448" fmla="*/ 457405 h 459672"/>
                        <a:gd name="connsiteX6-449" fmla="*/ 0 w 457667"/>
                        <a:gd name="connsiteY6-450" fmla="*/ 152762 h 459672"/>
                        <a:gd name="connsiteX0-451" fmla="*/ 0 w 457667"/>
                        <a:gd name="connsiteY0-452" fmla="*/ 152477 h 459387"/>
                        <a:gd name="connsiteX1-453" fmla="*/ 78660 w 457667"/>
                        <a:gd name="connsiteY1-454" fmla="*/ 50004 h 459387"/>
                        <a:gd name="connsiteX2-455" fmla="*/ 295663 w 457667"/>
                        <a:gd name="connsiteY2-456" fmla="*/ 0 h 459387"/>
                        <a:gd name="connsiteX3-457" fmla="*/ 457667 w 457667"/>
                        <a:gd name="connsiteY3-458" fmla="*/ 109615 h 459387"/>
                        <a:gd name="connsiteX4-459" fmla="*/ 455286 w 457667"/>
                        <a:gd name="connsiteY4-460" fmla="*/ 454739 h 459387"/>
                        <a:gd name="connsiteX5-461" fmla="*/ 0 w 457667"/>
                        <a:gd name="connsiteY5-462" fmla="*/ 457120 h 459387"/>
                        <a:gd name="connsiteX6-463" fmla="*/ 0 w 457667"/>
                        <a:gd name="connsiteY6-464" fmla="*/ 152477 h 459387"/>
                        <a:gd name="connsiteX0-465" fmla="*/ 0 w 457667"/>
                        <a:gd name="connsiteY0-466" fmla="*/ 153944 h 460854"/>
                        <a:gd name="connsiteX1-467" fmla="*/ 78660 w 457667"/>
                        <a:gd name="connsiteY1-468" fmla="*/ 51471 h 460854"/>
                        <a:gd name="connsiteX2-469" fmla="*/ 295663 w 457667"/>
                        <a:gd name="connsiteY2-470" fmla="*/ 1467 h 460854"/>
                        <a:gd name="connsiteX3-471" fmla="*/ 457667 w 457667"/>
                        <a:gd name="connsiteY3-472" fmla="*/ 111082 h 460854"/>
                        <a:gd name="connsiteX4-473" fmla="*/ 455286 w 457667"/>
                        <a:gd name="connsiteY4-474" fmla="*/ 456206 h 460854"/>
                        <a:gd name="connsiteX5-475" fmla="*/ 0 w 457667"/>
                        <a:gd name="connsiteY5-476" fmla="*/ 458587 h 460854"/>
                        <a:gd name="connsiteX6-477" fmla="*/ 0 w 457667"/>
                        <a:gd name="connsiteY6-478" fmla="*/ 153944 h 460854"/>
                        <a:gd name="connsiteX0-479" fmla="*/ 0 w 457667"/>
                        <a:gd name="connsiteY0-480" fmla="*/ 154150 h 461060"/>
                        <a:gd name="connsiteX1-481" fmla="*/ 78660 w 457667"/>
                        <a:gd name="connsiteY1-482" fmla="*/ 51677 h 461060"/>
                        <a:gd name="connsiteX2-483" fmla="*/ 295663 w 457667"/>
                        <a:gd name="connsiteY2-484" fmla="*/ 1673 h 461060"/>
                        <a:gd name="connsiteX3-485" fmla="*/ 457667 w 457667"/>
                        <a:gd name="connsiteY3-486" fmla="*/ 111288 h 461060"/>
                        <a:gd name="connsiteX4-487" fmla="*/ 455286 w 457667"/>
                        <a:gd name="connsiteY4-488" fmla="*/ 456412 h 461060"/>
                        <a:gd name="connsiteX5-489" fmla="*/ 0 w 457667"/>
                        <a:gd name="connsiteY5-490" fmla="*/ 458793 h 461060"/>
                        <a:gd name="connsiteX6-491" fmla="*/ 0 w 457667"/>
                        <a:gd name="connsiteY6-492" fmla="*/ 154150 h 461060"/>
                        <a:gd name="connsiteX0-493" fmla="*/ 0 w 457667"/>
                        <a:gd name="connsiteY0-494" fmla="*/ 154150 h 461060"/>
                        <a:gd name="connsiteX1-495" fmla="*/ 78660 w 457667"/>
                        <a:gd name="connsiteY1-496" fmla="*/ 51677 h 461060"/>
                        <a:gd name="connsiteX2-497" fmla="*/ 295663 w 457667"/>
                        <a:gd name="connsiteY2-498" fmla="*/ 1673 h 461060"/>
                        <a:gd name="connsiteX3-499" fmla="*/ 457667 w 457667"/>
                        <a:gd name="connsiteY3-500" fmla="*/ 111288 h 461060"/>
                        <a:gd name="connsiteX4-501" fmla="*/ 455286 w 457667"/>
                        <a:gd name="connsiteY4-502" fmla="*/ 456412 h 461060"/>
                        <a:gd name="connsiteX5-503" fmla="*/ 0 w 457667"/>
                        <a:gd name="connsiteY5-504" fmla="*/ 458793 h 461060"/>
                        <a:gd name="connsiteX6-505" fmla="*/ 0 w 457667"/>
                        <a:gd name="connsiteY6-506" fmla="*/ 154150 h 461060"/>
                        <a:gd name="connsiteX0-507" fmla="*/ 0 w 457667"/>
                        <a:gd name="connsiteY0-508" fmla="*/ 154150 h 463642"/>
                        <a:gd name="connsiteX1-509" fmla="*/ 78660 w 457667"/>
                        <a:gd name="connsiteY1-510" fmla="*/ 51677 h 463642"/>
                        <a:gd name="connsiteX2-511" fmla="*/ 295663 w 457667"/>
                        <a:gd name="connsiteY2-512" fmla="*/ 1673 h 463642"/>
                        <a:gd name="connsiteX3-513" fmla="*/ 457667 w 457667"/>
                        <a:gd name="connsiteY3-514" fmla="*/ 111288 h 463642"/>
                        <a:gd name="connsiteX4-515" fmla="*/ 455286 w 457667"/>
                        <a:gd name="connsiteY4-516" fmla="*/ 459961 h 463642"/>
                        <a:gd name="connsiteX5-517" fmla="*/ 0 w 457667"/>
                        <a:gd name="connsiteY5-518" fmla="*/ 458793 h 463642"/>
                        <a:gd name="connsiteX6-519" fmla="*/ 0 w 457667"/>
                        <a:gd name="connsiteY6-520" fmla="*/ 154150 h 463642"/>
                        <a:gd name="connsiteX0-521" fmla="*/ 0 w 457667"/>
                        <a:gd name="connsiteY0-522" fmla="*/ 154150 h 460571"/>
                        <a:gd name="connsiteX1-523" fmla="*/ 78660 w 457667"/>
                        <a:gd name="connsiteY1-524" fmla="*/ 51677 h 460571"/>
                        <a:gd name="connsiteX2-525" fmla="*/ 295663 w 457667"/>
                        <a:gd name="connsiteY2-526" fmla="*/ 1673 h 460571"/>
                        <a:gd name="connsiteX3-527" fmla="*/ 457667 w 457667"/>
                        <a:gd name="connsiteY3-528" fmla="*/ 111288 h 460571"/>
                        <a:gd name="connsiteX4-529" fmla="*/ 455286 w 457667"/>
                        <a:gd name="connsiteY4-530" fmla="*/ 459961 h 460571"/>
                        <a:gd name="connsiteX5-531" fmla="*/ 0 w 457667"/>
                        <a:gd name="connsiteY5-532" fmla="*/ 458793 h 460571"/>
                        <a:gd name="connsiteX6-533" fmla="*/ 0 w 457667"/>
                        <a:gd name="connsiteY6-534" fmla="*/ 154150 h 460571"/>
                        <a:gd name="connsiteX0-535" fmla="*/ 0 w 457667"/>
                        <a:gd name="connsiteY0-536" fmla="*/ 154150 h 461326"/>
                        <a:gd name="connsiteX1-537" fmla="*/ 78660 w 457667"/>
                        <a:gd name="connsiteY1-538" fmla="*/ 51677 h 461326"/>
                        <a:gd name="connsiteX2-539" fmla="*/ 295663 w 457667"/>
                        <a:gd name="connsiteY2-540" fmla="*/ 1673 h 461326"/>
                        <a:gd name="connsiteX3-541" fmla="*/ 457667 w 457667"/>
                        <a:gd name="connsiteY3-542" fmla="*/ 111288 h 461326"/>
                        <a:gd name="connsiteX4-543" fmla="*/ 455286 w 457667"/>
                        <a:gd name="connsiteY4-544" fmla="*/ 459961 h 461326"/>
                        <a:gd name="connsiteX5-545" fmla="*/ 0 w 457667"/>
                        <a:gd name="connsiteY5-546" fmla="*/ 458793 h 461326"/>
                        <a:gd name="connsiteX6-547" fmla="*/ 0 w 457667"/>
                        <a:gd name="connsiteY6-548" fmla="*/ 154150 h 461326"/>
                        <a:gd name="connsiteX0-549" fmla="*/ 0 w 457667"/>
                        <a:gd name="connsiteY0-550" fmla="*/ 154150 h 462574"/>
                        <a:gd name="connsiteX1-551" fmla="*/ 78660 w 457667"/>
                        <a:gd name="connsiteY1-552" fmla="*/ 51677 h 462574"/>
                        <a:gd name="connsiteX2-553" fmla="*/ 295663 w 457667"/>
                        <a:gd name="connsiteY2-554" fmla="*/ 1673 h 462574"/>
                        <a:gd name="connsiteX3-555" fmla="*/ 457667 w 457667"/>
                        <a:gd name="connsiteY3-556" fmla="*/ 111288 h 462574"/>
                        <a:gd name="connsiteX4-557" fmla="*/ 455286 w 457667"/>
                        <a:gd name="connsiteY4-558" fmla="*/ 461736 h 462574"/>
                        <a:gd name="connsiteX5-559" fmla="*/ 0 w 457667"/>
                        <a:gd name="connsiteY5-560" fmla="*/ 458793 h 462574"/>
                        <a:gd name="connsiteX6-561" fmla="*/ 0 w 457667"/>
                        <a:gd name="connsiteY6-562" fmla="*/ 154150 h 462574"/>
                        <a:gd name="connsiteX0-563" fmla="*/ 0 w 457667"/>
                        <a:gd name="connsiteY0-564" fmla="*/ 154150 h 461736"/>
                        <a:gd name="connsiteX1-565" fmla="*/ 78660 w 457667"/>
                        <a:gd name="connsiteY1-566" fmla="*/ 51677 h 461736"/>
                        <a:gd name="connsiteX2-567" fmla="*/ 295663 w 457667"/>
                        <a:gd name="connsiteY2-568" fmla="*/ 1673 h 461736"/>
                        <a:gd name="connsiteX3-569" fmla="*/ 457667 w 457667"/>
                        <a:gd name="connsiteY3-570" fmla="*/ 111288 h 461736"/>
                        <a:gd name="connsiteX4-571" fmla="*/ 455286 w 457667"/>
                        <a:gd name="connsiteY4-572" fmla="*/ 461736 h 461736"/>
                        <a:gd name="connsiteX5-573" fmla="*/ 0 w 457667"/>
                        <a:gd name="connsiteY5-574" fmla="*/ 458793 h 461736"/>
                        <a:gd name="connsiteX6-575" fmla="*/ 0 w 457667"/>
                        <a:gd name="connsiteY6-576" fmla="*/ 154150 h 461736"/>
                        <a:gd name="connsiteX0-577" fmla="*/ 0 w 457667"/>
                        <a:gd name="connsiteY0-578" fmla="*/ 154150 h 459960"/>
                        <a:gd name="connsiteX1-579" fmla="*/ 78660 w 457667"/>
                        <a:gd name="connsiteY1-580" fmla="*/ 51677 h 459960"/>
                        <a:gd name="connsiteX2-581" fmla="*/ 295663 w 457667"/>
                        <a:gd name="connsiteY2-582" fmla="*/ 1673 h 459960"/>
                        <a:gd name="connsiteX3-583" fmla="*/ 457667 w 457667"/>
                        <a:gd name="connsiteY3-584" fmla="*/ 111288 h 459960"/>
                        <a:gd name="connsiteX4-585" fmla="*/ 453325 w 457667"/>
                        <a:gd name="connsiteY4-586" fmla="*/ 459960 h 459960"/>
                        <a:gd name="connsiteX5-587" fmla="*/ 0 w 457667"/>
                        <a:gd name="connsiteY5-588" fmla="*/ 458793 h 459960"/>
                        <a:gd name="connsiteX6-589" fmla="*/ 0 w 457667"/>
                        <a:gd name="connsiteY6-590" fmla="*/ 154150 h 459960"/>
                        <a:gd name="connsiteX0-591" fmla="*/ 0 w 457667"/>
                        <a:gd name="connsiteY0-592" fmla="*/ 154150 h 459960"/>
                        <a:gd name="connsiteX1-593" fmla="*/ 78660 w 457667"/>
                        <a:gd name="connsiteY1-594" fmla="*/ 51677 h 459960"/>
                        <a:gd name="connsiteX2-595" fmla="*/ 295663 w 457667"/>
                        <a:gd name="connsiteY2-596" fmla="*/ 1673 h 459960"/>
                        <a:gd name="connsiteX3-597" fmla="*/ 457667 w 457667"/>
                        <a:gd name="connsiteY3-598" fmla="*/ 111288 h 459960"/>
                        <a:gd name="connsiteX4-599" fmla="*/ 455286 w 457667"/>
                        <a:gd name="connsiteY4-600" fmla="*/ 459960 h 459960"/>
                        <a:gd name="connsiteX5-601" fmla="*/ 0 w 457667"/>
                        <a:gd name="connsiteY5-602" fmla="*/ 458793 h 459960"/>
                        <a:gd name="connsiteX6-603" fmla="*/ 0 w 457667"/>
                        <a:gd name="connsiteY6-604" fmla="*/ 154150 h 459960"/>
                        <a:gd name="connsiteX0-605" fmla="*/ 0 w 457667"/>
                        <a:gd name="connsiteY0-606" fmla="*/ 154150 h 459960"/>
                        <a:gd name="connsiteX1-607" fmla="*/ 78660 w 457667"/>
                        <a:gd name="connsiteY1-608" fmla="*/ 51677 h 459960"/>
                        <a:gd name="connsiteX2-609" fmla="*/ 295663 w 457667"/>
                        <a:gd name="connsiteY2-610" fmla="*/ 1673 h 459960"/>
                        <a:gd name="connsiteX3-611" fmla="*/ 457667 w 457667"/>
                        <a:gd name="connsiteY3-612" fmla="*/ 111288 h 459960"/>
                        <a:gd name="connsiteX4-613" fmla="*/ 457246 w 457667"/>
                        <a:gd name="connsiteY4-614" fmla="*/ 459960 h 459960"/>
                        <a:gd name="connsiteX5-615" fmla="*/ 0 w 457667"/>
                        <a:gd name="connsiteY5-616" fmla="*/ 458793 h 459960"/>
                        <a:gd name="connsiteX6-617" fmla="*/ 0 w 457667"/>
                        <a:gd name="connsiteY6-618" fmla="*/ 154150 h 459960"/>
                        <a:gd name="connsiteX0-619" fmla="*/ 0 w 458391"/>
                        <a:gd name="connsiteY0-620" fmla="*/ 154108 h 459918"/>
                        <a:gd name="connsiteX1-621" fmla="*/ 78660 w 458391"/>
                        <a:gd name="connsiteY1-622" fmla="*/ 51635 h 459918"/>
                        <a:gd name="connsiteX2-623" fmla="*/ 295663 w 458391"/>
                        <a:gd name="connsiteY2-624" fmla="*/ 1631 h 459918"/>
                        <a:gd name="connsiteX3-625" fmla="*/ 457667 w 458391"/>
                        <a:gd name="connsiteY3-626" fmla="*/ 111246 h 459918"/>
                        <a:gd name="connsiteX4-627" fmla="*/ 457246 w 458391"/>
                        <a:gd name="connsiteY4-628" fmla="*/ 459918 h 459918"/>
                        <a:gd name="connsiteX5-629" fmla="*/ 0 w 458391"/>
                        <a:gd name="connsiteY5-630" fmla="*/ 458751 h 459918"/>
                        <a:gd name="connsiteX6-631" fmla="*/ 0 w 458391"/>
                        <a:gd name="connsiteY6-632" fmla="*/ 154108 h 459918"/>
                        <a:gd name="connsiteX0-633" fmla="*/ 0 w 458391"/>
                        <a:gd name="connsiteY0-634" fmla="*/ 154108 h 459918"/>
                        <a:gd name="connsiteX1-635" fmla="*/ 78660 w 458391"/>
                        <a:gd name="connsiteY1-636" fmla="*/ 51635 h 459918"/>
                        <a:gd name="connsiteX2-637" fmla="*/ 295663 w 458391"/>
                        <a:gd name="connsiteY2-638" fmla="*/ 1631 h 459918"/>
                        <a:gd name="connsiteX3-639" fmla="*/ 457667 w 458391"/>
                        <a:gd name="connsiteY3-640" fmla="*/ 111246 h 459918"/>
                        <a:gd name="connsiteX4-641" fmla="*/ 457246 w 458391"/>
                        <a:gd name="connsiteY4-642" fmla="*/ 459918 h 459918"/>
                        <a:gd name="connsiteX5-643" fmla="*/ 0 w 458391"/>
                        <a:gd name="connsiteY5-644" fmla="*/ 458751 h 459918"/>
                        <a:gd name="connsiteX6-645" fmla="*/ 0 w 458391"/>
                        <a:gd name="connsiteY6-646" fmla="*/ 154108 h 459918"/>
                        <a:gd name="connsiteX0-647" fmla="*/ 0 w 458305"/>
                        <a:gd name="connsiteY0-648" fmla="*/ 153063 h 458873"/>
                        <a:gd name="connsiteX1-649" fmla="*/ 78660 w 458305"/>
                        <a:gd name="connsiteY1-650" fmla="*/ 50590 h 458873"/>
                        <a:gd name="connsiteX2-651" fmla="*/ 295663 w 458305"/>
                        <a:gd name="connsiteY2-652" fmla="*/ 586 h 458873"/>
                        <a:gd name="connsiteX3-653" fmla="*/ 457667 w 458305"/>
                        <a:gd name="connsiteY3-654" fmla="*/ 110201 h 458873"/>
                        <a:gd name="connsiteX4-655" fmla="*/ 457246 w 458305"/>
                        <a:gd name="connsiteY4-656" fmla="*/ 458873 h 458873"/>
                        <a:gd name="connsiteX5-657" fmla="*/ 0 w 458305"/>
                        <a:gd name="connsiteY5-658" fmla="*/ 457706 h 458873"/>
                        <a:gd name="connsiteX6-659" fmla="*/ 0 w 458305"/>
                        <a:gd name="connsiteY6-660" fmla="*/ 153063 h 458873"/>
                        <a:gd name="connsiteX0-661" fmla="*/ 0 w 458305"/>
                        <a:gd name="connsiteY0-662" fmla="*/ 153063 h 458873"/>
                        <a:gd name="connsiteX1-663" fmla="*/ 78660 w 458305"/>
                        <a:gd name="connsiteY1-664" fmla="*/ 50590 h 458873"/>
                        <a:gd name="connsiteX2-665" fmla="*/ 295663 w 458305"/>
                        <a:gd name="connsiteY2-666" fmla="*/ 586 h 458873"/>
                        <a:gd name="connsiteX3-667" fmla="*/ 457667 w 458305"/>
                        <a:gd name="connsiteY3-668" fmla="*/ 110201 h 458873"/>
                        <a:gd name="connsiteX4-669" fmla="*/ 457246 w 458305"/>
                        <a:gd name="connsiteY4-670" fmla="*/ 458873 h 458873"/>
                        <a:gd name="connsiteX5-671" fmla="*/ 0 w 458305"/>
                        <a:gd name="connsiteY5-672" fmla="*/ 457706 h 458873"/>
                        <a:gd name="connsiteX6-673" fmla="*/ 0 w 458305"/>
                        <a:gd name="connsiteY6-674" fmla="*/ 153063 h 458873"/>
                        <a:gd name="connsiteX0-675" fmla="*/ 0 w 458305"/>
                        <a:gd name="connsiteY0-676" fmla="*/ 153279 h 459089"/>
                        <a:gd name="connsiteX1-677" fmla="*/ 78660 w 458305"/>
                        <a:gd name="connsiteY1-678" fmla="*/ 50806 h 459089"/>
                        <a:gd name="connsiteX2-679" fmla="*/ 295663 w 458305"/>
                        <a:gd name="connsiteY2-680" fmla="*/ 802 h 459089"/>
                        <a:gd name="connsiteX3-681" fmla="*/ 457667 w 458305"/>
                        <a:gd name="connsiteY3-682" fmla="*/ 110417 h 459089"/>
                        <a:gd name="connsiteX4-683" fmla="*/ 457246 w 458305"/>
                        <a:gd name="connsiteY4-684" fmla="*/ 459089 h 459089"/>
                        <a:gd name="connsiteX5-685" fmla="*/ 0 w 458305"/>
                        <a:gd name="connsiteY5-686" fmla="*/ 457922 h 459089"/>
                        <a:gd name="connsiteX6-687" fmla="*/ 0 w 458305"/>
                        <a:gd name="connsiteY6-688" fmla="*/ 153279 h 459089"/>
                        <a:gd name="connsiteX0-689" fmla="*/ 0 w 458237"/>
                        <a:gd name="connsiteY0-690" fmla="*/ 152946 h 458756"/>
                        <a:gd name="connsiteX1-691" fmla="*/ 78660 w 458237"/>
                        <a:gd name="connsiteY1-692" fmla="*/ 50473 h 458756"/>
                        <a:gd name="connsiteX2-693" fmla="*/ 295663 w 458237"/>
                        <a:gd name="connsiteY2-694" fmla="*/ 469 h 458756"/>
                        <a:gd name="connsiteX3-695" fmla="*/ 457667 w 458237"/>
                        <a:gd name="connsiteY3-696" fmla="*/ 110084 h 458756"/>
                        <a:gd name="connsiteX4-697" fmla="*/ 457246 w 458237"/>
                        <a:gd name="connsiteY4-698" fmla="*/ 458756 h 458756"/>
                        <a:gd name="connsiteX5-699" fmla="*/ 0 w 458237"/>
                        <a:gd name="connsiteY5-700" fmla="*/ 457589 h 458756"/>
                        <a:gd name="connsiteX6-701" fmla="*/ 0 w 458237"/>
                        <a:gd name="connsiteY6-702" fmla="*/ 152946 h 458756"/>
                        <a:gd name="connsiteX0-703" fmla="*/ 0 w 458237"/>
                        <a:gd name="connsiteY0-704" fmla="*/ 152946 h 458756"/>
                        <a:gd name="connsiteX1-705" fmla="*/ 78660 w 458237"/>
                        <a:gd name="connsiteY1-706" fmla="*/ 46923 h 458756"/>
                        <a:gd name="connsiteX2-707" fmla="*/ 295663 w 458237"/>
                        <a:gd name="connsiteY2-708" fmla="*/ 469 h 458756"/>
                        <a:gd name="connsiteX3-709" fmla="*/ 457667 w 458237"/>
                        <a:gd name="connsiteY3-710" fmla="*/ 110084 h 458756"/>
                        <a:gd name="connsiteX4-711" fmla="*/ 457246 w 458237"/>
                        <a:gd name="connsiteY4-712" fmla="*/ 458756 h 458756"/>
                        <a:gd name="connsiteX5-713" fmla="*/ 0 w 458237"/>
                        <a:gd name="connsiteY5-714" fmla="*/ 457589 h 458756"/>
                        <a:gd name="connsiteX6-715" fmla="*/ 0 w 458237"/>
                        <a:gd name="connsiteY6-716" fmla="*/ 152946 h 458756"/>
                        <a:gd name="connsiteX0-717" fmla="*/ 0 w 458285"/>
                        <a:gd name="connsiteY0-718" fmla="*/ 116036 h 421846"/>
                        <a:gd name="connsiteX1-719" fmla="*/ 78660 w 458285"/>
                        <a:gd name="connsiteY1-720" fmla="*/ 10013 h 421846"/>
                        <a:gd name="connsiteX2-721" fmla="*/ 305466 w 458285"/>
                        <a:gd name="connsiteY2-722" fmla="*/ 2608 h 421846"/>
                        <a:gd name="connsiteX3-723" fmla="*/ 457667 w 458285"/>
                        <a:gd name="connsiteY3-724" fmla="*/ 73174 h 421846"/>
                        <a:gd name="connsiteX4-725" fmla="*/ 457246 w 458285"/>
                        <a:gd name="connsiteY4-726" fmla="*/ 421846 h 421846"/>
                        <a:gd name="connsiteX5-727" fmla="*/ 0 w 458285"/>
                        <a:gd name="connsiteY5-728" fmla="*/ 420679 h 421846"/>
                        <a:gd name="connsiteX6-729" fmla="*/ 0 w 458285"/>
                        <a:gd name="connsiteY6-730" fmla="*/ 116036 h 421846"/>
                        <a:gd name="connsiteX0-731" fmla="*/ 0 w 458220"/>
                        <a:gd name="connsiteY0-732" fmla="*/ 149441 h 455251"/>
                        <a:gd name="connsiteX1-733" fmla="*/ 78660 w 458220"/>
                        <a:gd name="connsiteY1-734" fmla="*/ 43418 h 455251"/>
                        <a:gd name="connsiteX2-735" fmla="*/ 291742 w 458220"/>
                        <a:gd name="connsiteY2-736" fmla="*/ 514 h 455251"/>
                        <a:gd name="connsiteX3-737" fmla="*/ 457667 w 458220"/>
                        <a:gd name="connsiteY3-738" fmla="*/ 106579 h 455251"/>
                        <a:gd name="connsiteX4-739" fmla="*/ 457246 w 458220"/>
                        <a:gd name="connsiteY4-740" fmla="*/ 455251 h 455251"/>
                        <a:gd name="connsiteX5-741" fmla="*/ 0 w 458220"/>
                        <a:gd name="connsiteY5-742" fmla="*/ 454084 h 455251"/>
                        <a:gd name="connsiteX6-743" fmla="*/ 0 w 458220"/>
                        <a:gd name="connsiteY6-744" fmla="*/ 149441 h 455251"/>
                        <a:gd name="connsiteX0-745" fmla="*/ 0 w 457667"/>
                        <a:gd name="connsiteY0-746" fmla="*/ 151020 h 456830"/>
                        <a:gd name="connsiteX1-747" fmla="*/ 78660 w 457667"/>
                        <a:gd name="connsiteY1-748" fmla="*/ 44997 h 456830"/>
                        <a:gd name="connsiteX2-749" fmla="*/ 291742 w 457667"/>
                        <a:gd name="connsiteY2-750" fmla="*/ 2093 h 456830"/>
                        <a:gd name="connsiteX3-751" fmla="*/ 386571 w 457667"/>
                        <a:gd name="connsiteY3-752" fmla="*/ 17309 h 456830"/>
                        <a:gd name="connsiteX4-753" fmla="*/ 457667 w 457667"/>
                        <a:gd name="connsiteY4-754" fmla="*/ 108158 h 456830"/>
                        <a:gd name="connsiteX5-755" fmla="*/ 457246 w 457667"/>
                        <a:gd name="connsiteY5-756" fmla="*/ 456830 h 456830"/>
                        <a:gd name="connsiteX6-757" fmla="*/ 0 w 457667"/>
                        <a:gd name="connsiteY6-758" fmla="*/ 455663 h 456830"/>
                        <a:gd name="connsiteX7-759" fmla="*/ 0 w 457667"/>
                        <a:gd name="connsiteY7-760" fmla="*/ 151020 h 456830"/>
                        <a:gd name="connsiteX0-761" fmla="*/ 0 w 457667"/>
                        <a:gd name="connsiteY0-762" fmla="*/ 153271 h 459081"/>
                        <a:gd name="connsiteX1-763" fmla="*/ 78660 w 457667"/>
                        <a:gd name="connsiteY1-764" fmla="*/ 47248 h 459081"/>
                        <a:gd name="connsiteX2-765" fmla="*/ 291742 w 457667"/>
                        <a:gd name="connsiteY2-766" fmla="*/ 4344 h 459081"/>
                        <a:gd name="connsiteX3-767" fmla="*/ 412060 w 457667"/>
                        <a:gd name="connsiteY3-768" fmla="*/ 12460 h 459081"/>
                        <a:gd name="connsiteX4-769" fmla="*/ 457667 w 457667"/>
                        <a:gd name="connsiteY4-770" fmla="*/ 110409 h 459081"/>
                        <a:gd name="connsiteX5-771" fmla="*/ 457246 w 457667"/>
                        <a:gd name="connsiteY5-772" fmla="*/ 459081 h 459081"/>
                        <a:gd name="connsiteX6-773" fmla="*/ 0 w 457667"/>
                        <a:gd name="connsiteY6-774" fmla="*/ 457914 h 459081"/>
                        <a:gd name="connsiteX7-775" fmla="*/ 0 w 457667"/>
                        <a:gd name="connsiteY7-776" fmla="*/ 153271 h 459081"/>
                        <a:gd name="connsiteX0-777" fmla="*/ 0 w 457667"/>
                        <a:gd name="connsiteY0-778" fmla="*/ 150370 h 456180"/>
                        <a:gd name="connsiteX1-779" fmla="*/ 78660 w 457667"/>
                        <a:gd name="connsiteY1-780" fmla="*/ 44347 h 456180"/>
                        <a:gd name="connsiteX2-781" fmla="*/ 291742 w 457667"/>
                        <a:gd name="connsiteY2-782" fmla="*/ 1443 h 456180"/>
                        <a:gd name="connsiteX3-783" fmla="*/ 412060 w 457667"/>
                        <a:gd name="connsiteY3-784" fmla="*/ 9559 h 456180"/>
                        <a:gd name="connsiteX4-785" fmla="*/ 457667 w 457667"/>
                        <a:gd name="connsiteY4-786" fmla="*/ 107508 h 456180"/>
                        <a:gd name="connsiteX5-787" fmla="*/ 457246 w 457667"/>
                        <a:gd name="connsiteY5-788" fmla="*/ 456180 h 456180"/>
                        <a:gd name="connsiteX6-789" fmla="*/ 0 w 457667"/>
                        <a:gd name="connsiteY6-790" fmla="*/ 455013 h 456180"/>
                        <a:gd name="connsiteX7-791" fmla="*/ 0 w 457667"/>
                        <a:gd name="connsiteY7-792" fmla="*/ 150370 h 456180"/>
                        <a:gd name="connsiteX0-793" fmla="*/ 0 w 457667"/>
                        <a:gd name="connsiteY0-794" fmla="*/ 149616 h 455426"/>
                        <a:gd name="connsiteX1-795" fmla="*/ 78660 w 457667"/>
                        <a:gd name="connsiteY1-796" fmla="*/ 43593 h 455426"/>
                        <a:gd name="connsiteX2-797" fmla="*/ 291742 w 457667"/>
                        <a:gd name="connsiteY2-798" fmla="*/ 689 h 455426"/>
                        <a:gd name="connsiteX3-799" fmla="*/ 406179 w 457667"/>
                        <a:gd name="connsiteY3-800" fmla="*/ 21230 h 455426"/>
                        <a:gd name="connsiteX4-801" fmla="*/ 457667 w 457667"/>
                        <a:gd name="connsiteY4-802" fmla="*/ 106754 h 455426"/>
                        <a:gd name="connsiteX5-803" fmla="*/ 457246 w 457667"/>
                        <a:gd name="connsiteY5-804" fmla="*/ 455426 h 455426"/>
                        <a:gd name="connsiteX6-805" fmla="*/ 0 w 457667"/>
                        <a:gd name="connsiteY6-806" fmla="*/ 454259 h 455426"/>
                        <a:gd name="connsiteX7-807" fmla="*/ 0 w 457667"/>
                        <a:gd name="connsiteY7-808" fmla="*/ 149616 h 455426"/>
                        <a:gd name="connsiteX0-809" fmla="*/ 0 w 457667"/>
                        <a:gd name="connsiteY0-810" fmla="*/ 155244 h 461054"/>
                        <a:gd name="connsiteX1-811" fmla="*/ 78660 w 457667"/>
                        <a:gd name="connsiteY1-812" fmla="*/ 49221 h 461054"/>
                        <a:gd name="connsiteX2-813" fmla="*/ 291742 w 457667"/>
                        <a:gd name="connsiteY2-814" fmla="*/ 6317 h 461054"/>
                        <a:gd name="connsiteX3-815" fmla="*/ 406179 w 457667"/>
                        <a:gd name="connsiteY3-816" fmla="*/ 26858 h 461054"/>
                        <a:gd name="connsiteX4-817" fmla="*/ 457667 w 457667"/>
                        <a:gd name="connsiteY4-818" fmla="*/ 112382 h 461054"/>
                        <a:gd name="connsiteX5-819" fmla="*/ 457246 w 457667"/>
                        <a:gd name="connsiteY5-820" fmla="*/ 461054 h 461054"/>
                        <a:gd name="connsiteX6-821" fmla="*/ 0 w 457667"/>
                        <a:gd name="connsiteY6-822" fmla="*/ 459887 h 461054"/>
                        <a:gd name="connsiteX7-823" fmla="*/ 0 w 457667"/>
                        <a:gd name="connsiteY7-824" fmla="*/ 155244 h 461054"/>
                        <a:gd name="connsiteX0-825" fmla="*/ 0 w 457667"/>
                        <a:gd name="connsiteY0-826" fmla="*/ 152491 h 458301"/>
                        <a:gd name="connsiteX1-827" fmla="*/ 78660 w 457667"/>
                        <a:gd name="connsiteY1-828" fmla="*/ 46468 h 458301"/>
                        <a:gd name="connsiteX2-829" fmla="*/ 291742 w 457667"/>
                        <a:gd name="connsiteY2-830" fmla="*/ 3564 h 458301"/>
                        <a:gd name="connsiteX3-831" fmla="*/ 406179 w 457667"/>
                        <a:gd name="connsiteY3-832" fmla="*/ 24105 h 458301"/>
                        <a:gd name="connsiteX4-833" fmla="*/ 457667 w 457667"/>
                        <a:gd name="connsiteY4-834" fmla="*/ 109629 h 458301"/>
                        <a:gd name="connsiteX5-835" fmla="*/ 457246 w 457667"/>
                        <a:gd name="connsiteY5-836" fmla="*/ 458301 h 458301"/>
                        <a:gd name="connsiteX6-837" fmla="*/ 0 w 457667"/>
                        <a:gd name="connsiteY6-838" fmla="*/ 457134 h 458301"/>
                        <a:gd name="connsiteX7-839" fmla="*/ 0 w 457667"/>
                        <a:gd name="connsiteY7-840" fmla="*/ 152491 h 458301"/>
                        <a:gd name="connsiteX0-841" fmla="*/ 0 w 457667"/>
                        <a:gd name="connsiteY0-842" fmla="*/ 153840 h 459650"/>
                        <a:gd name="connsiteX1-843" fmla="*/ 78660 w 457667"/>
                        <a:gd name="connsiteY1-844" fmla="*/ 47817 h 459650"/>
                        <a:gd name="connsiteX2-845" fmla="*/ 291742 w 457667"/>
                        <a:gd name="connsiteY2-846" fmla="*/ 4913 h 459650"/>
                        <a:gd name="connsiteX3-847" fmla="*/ 406179 w 457667"/>
                        <a:gd name="connsiteY3-848" fmla="*/ 25454 h 459650"/>
                        <a:gd name="connsiteX4-849" fmla="*/ 457667 w 457667"/>
                        <a:gd name="connsiteY4-850" fmla="*/ 110978 h 459650"/>
                        <a:gd name="connsiteX5-851" fmla="*/ 457246 w 457667"/>
                        <a:gd name="connsiteY5-852" fmla="*/ 459650 h 459650"/>
                        <a:gd name="connsiteX6-853" fmla="*/ 0 w 457667"/>
                        <a:gd name="connsiteY6-854" fmla="*/ 458483 h 459650"/>
                        <a:gd name="connsiteX7-855" fmla="*/ 0 w 457667"/>
                        <a:gd name="connsiteY7-856" fmla="*/ 153840 h 459650"/>
                        <a:gd name="connsiteX0-857" fmla="*/ 0 w 457667"/>
                        <a:gd name="connsiteY0-858" fmla="*/ 153840 h 459650"/>
                        <a:gd name="connsiteX1-859" fmla="*/ 78660 w 457667"/>
                        <a:gd name="connsiteY1-860" fmla="*/ 47817 h 459650"/>
                        <a:gd name="connsiteX2-861" fmla="*/ 279978 w 457667"/>
                        <a:gd name="connsiteY2-862" fmla="*/ 4913 h 459650"/>
                        <a:gd name="connsiteX3-863" fmla="*/ 406179 w 457667"/>
                        <a:gd name="connsiteY3-864" fmla="*/ 25454 h 459650"/>
                        <a:gd name="connsiteX4-865" fmla="*/ 457667 w 457667"/>
                        <a:gd name="connsiteY4-866" fmla="*/ 110978 h 459650"/>
                        <a:gd name="connsiteX5-867" fmla="*/ 457246 w 457667"/>
                        <a:gd name="connsiteY5-868" fmla="*/ 459650 h 459650"/>
                        <a:gd name="connsiteX6-869" fmla="*/ 0 w 457667"/>
                        <a:gd name="connsiteY6-870" fmla="*/ 458483 h 459650"/>
                        <a:gd name="connsiteX7-871" fmla="*/ 0 w 457667"/>
                        <a:gd name="connsiteY7-872" fmla="*/ 153840 h 459650"/>
                        <a:gd name="connsiteX0-873" fmla="*/ 0 w 457667"/>
                        <a:gd name="connsiteY0-874" fmla="*/ 155037 h 460847"/>
                        <a:gd name="connsiteX1-875" fmla="*/ 78660 w 457667"/>
                        <a:gd name="connsiteY1-876" fmla="*/ 49014 h 460847"/>
                        <a:gd name="connsiteX2-877" fmla="*/ 279978 w 457667"/>
                        <a:gd name="connsiteY2-878" fmla="*/ 6110 h 460847"/>
                        <a:gd name="connsiteX3-879" fmla="*/ 427746 w 457667"/>
                        <a:gd name="connsiteY3-880" fmla="*/ 17776 h 460847"/>
                        <a:gd name="connsiteX4-881" fmla="*/ 457667 w 457667"/>
                        <a:gd name="connsiteY4-882" fmla="*/ 112175 h 460847"/>
                        <a:gd name="connsiteX5-883" fmla="*/ 457246 w 457667"/>
                        <a:gd name="connsiteY5-884" fmla="*/ 460847 h 460847"/>
                        <a:gd name="connsiteX6-885" fmla="*/ 0 w 457667"/>
                        <a:gd name="connsiteY6-886" fmla="*/ 459680 h 460847"/>
                        <a:gd name="connsiteX7-887" fmla="*/ 0 w 457667"/>
                        <a:gd name="connsiteY7-888" fmla="*/ 155037 h 460847"/>
                        <a:gd name="connsiteX0-889" fmla="*/ 0 w 457667"/>
                        <a:gd name="connsiteY0-890" fmla="*/ 153655 h 459465"/>
                        <a:gd name="connsiteX1-891" fmla="*/ 78660 w 457667"/>
                        <a:gd name="connsiteY1-892" fmla="*/ 47632 h 459465"/>
                        <a:gd name="connsiteX2-893" fmla="*/ 279978 w 457667"/>
                        <a:gd name="connsiteY2-894" fmla="*/ 4728 h 459465"/>
                        <a:gd name="connsiteX3-895" fmla="*/ 410101 w 457667"/>
                        <a:gd name="connsiteY3-896" fmla="*/ 27044 h 459465"/>
                        <a:gd name="connsiteX4-897" fmla="*/ 457667 w 457667"/>
                        <a:gd name="connsiteY4-898" fmla="*/ 110793 h 459465"/>
                        <a:gd name="connsiteX5-899" fmla="*/ 457246 w 457667"/>
                        <a:gd name="connsiteY5-900" fmla="*/ 459465 h 459465"/>
                        <a:gd name="connsiteX6-901" fmla="*/ 0 w 457667"/>
                        <a:gd name="connsiteY6-902" fmla="*/ 458298 h 459465"/>
                        <a:gd name="connsiteX7-903" fmla="*/ 0 w 457667"/>
                        <a:gd name="connsiteY7-904" fmla="*/ 153655 h 459465"/>
                        <a:gd name="connsiteX0-905" fmla="*/ 0 w 457667"/>
                        <a:gd name="connsiteY0-906" fmla="*/ 152002 h 457812"/>
                        <a:gd name="connsiteX1-907" fmla="*/ 78660 w 457667"/>
                        <a:gd name="connsiteY1-908" fmla="*/ 45979 h 457812"/>
                        <a:gd name="connsiteX2-909" fmla="*/ 279978 w 457667"/>
                        <a:gd name="connsiteY2-910" fmla="*/ 3075 h 457812"/>
                        <a:gd name="connsiteX3-911" fmla="*/ 349318 w 457667"/>
                        <a:gd name="connsiteY3-912" fmla="*/ 5866 h 457812"/>
                        <a:gd name="connsiteX4-913" fmla="*/ 410101 w 457667"/>
                        <a:gd name="connsiteY4-914" fmla="*/ 25391 h 457812"/>
                        <a:gd name="connsiteX5-915" fmla="*/ 457667 w 457667"/>
                        <a:gd name="connsiteY5-916" fmla="*/ 109140 h 457812"/>
                        <a:gd name="connsiteX6-917" fmla="*/ 457246 w 457667"/>
                        <a:gd name="connsiteY6-918" fmla="*/ 457812 h 457812"/>
                        <a:gd name="connsiteX7-919" fmla="*/ 0 w 457667"/>
                        <a:gd name="connsiteY7-920" fmla="*/ 456645 h 457812"/>
                        <a:gd name="connsiteX8-921" fmla="*/ 0 w 457667"/>
                        <a:gd name="connsiteY8-922" fmla="*/ 152002 h 457812"/>
                        <a:gd name="connsiteX0-923" fmla="*/ 0 w 457667"/>
                        <a:gd name="connsiteY0-924" fmla="*/ 149702 h 455512"/>
                        <a:gd name="connsiteX1-925" fmla="*/ 78660 w 457667"/>
                        <a:gd name="connsiteY1-926" fmla="*/ 43679 h 455512"/>
                        <a:gd name="connsiteX2-927" fmla="*/ 279978 w 457667"/>
                        <a:gd name="connsiteY2-928" fmla="*/ 775 h 455512"/>
                        <a:gd name="connsiteX3-929" fmla="*/ 410101 w 457667"/>
                        <a:gd name="connsiteY3-930" fmla="*/ 23091 h 455512"/>
                        <a:gd name="connsiteX4-931" fmla="*/ 457667 w 457667"/>
                        <a:gd name="connsiteY4-932" fmla="*/ 106840 h 455512"/>
                        <a:gd name="connsiteX5-933" fmla="*/ 457246 w 457667"/>
                        <a:gd name="connsiteY5-934" fmla="*/ 455512 h 455512"/>
                        <a:gd name="connsiteX6-935" fmla="*/ 0 w 457667"/>
                        <a:gd name="connsiteY6-936" fmla="*/ 454345 h 455512"/>
                        <a:gd name="connsiteX7-937" fmla="*/ 0 w 457667"/>
                        <a:gd name="connsiteY7-938" fmla="*/ 149702 h 455512"/>
                        <a:gd name="connsiteX0-939" fmla="*/ 0 w 457667"/>
                        <a:gd name="connsiteY0-940" fmla="*/ 151680 h 457490"/>
                        <a:gd name="connsiteX1-941" fmla="*/ 78660 w 457667"/>
                        <a:gd name="connsiteY1-942" fmla="*/ 45657 h 457490"/>
                        <a:gd name="connsiteX2-943" fmla="*/ 279978 w 457667"/>
                        <a:gd name="connsiteY2-944" fmla="*/ 2753 h 457490"/>
                        <a:gd name="connsiteX3-945" fmla="*/ 410101 w 457667"/>
                        <a:gd name="connsiteY3-946" fmla="*/ 25069 h 457490"/>
                        <a:gd name="connsiteX4-947" fmla="*/ 457667 w 457667"/>
                        <a:gd name="connsiteY4-948" fmla="*/ 108818 h 457490"/>
                        <a:gd name="connsiteX5-949" fmla="*/ 457246 w 457667"/>
                        <a:gd name="connsiteY5-950" fmla="*/ 457490 h 457490"/>
                        <a:gd name="connsiteX6-951" fmla="*/ 0 w 457667"/>
                        <a:gd name="connsiteY6-952" fmla="*/ 456323 h 457490"/>
                        <a:gd name="connsiteX7-953" fmla="*/ 0 w 457667"/>
                        <a:gd name="connsiteY7-954" fmla="*/ 151680 h 457490"/>
                        <a:gd name="connsiteX0-955" fmla="*/ 0 w 457667"/>
                        <a:gd name="connsiteY0-956" fmla="*/ 153867 h 459677"/>
                        <a:gd name="connsiteX1-957" fmla="*/ 78660 w 457667"/>
                        <a:gd name="connsiteY1-958" fmla="*/ 47844 h 459677"/>
                        <a:gd name="connsiteX2-959" fmla="*/ 279978 w 457667"/>
                        <a:gd name="connsiteY2-960" fmla="*/ 4940 h 459677"/>
                        <a:gd name="connsiteX3-961" fmla="*/ 410101 w 457667"/>
                        <a:gd name="connsiteY3-962" fmla="*/ 27256 h 459677"/>
                        <a:gd name="connsiteX4-963" fmla="*/ 457667 w 457667"/>
                        <a:gd name="connsiteY4-964" fmla="*/ 111005 h 459677"/>
                        <a:gd name="connsiteX5-965" fmla="*/ 457246 w 457667"/>
                        <a:gd name="connsiteY5-966" fmla="*/ 459677 h 459677"/>
                        <a:gd name="connsiteX6-967" fmla="*/ 0 w 457667"/>
                        <a:gd name="connsiteY6-968" fmla="*/ 458510 h 459677"/>
                        <a:gd name="connsiteX7-969" fmla="*/ 0 w 457667"/>
                        <a:gd name="connsiteY7-970" fmla="*/ 153867 h 459677"/>
                        <a:gd name="connsiteX0-971" fmla="*/ 0 w 457667"/>
                        <a:gd name="connsiteY0-972" fmla="*/ 153867 h 459677"/>
                        <a:gd name="connsiteX1-973" fmla="*/ 78660 w 457667"/>
                        <a:gd name="connsiteY1-974" fmla="*/ 47844 h 459677"/>
                        <a:gd name="connsiteX2-975" fmla="*/ 279978 w 457667"/>
                        <a:gd name="connsiteY2-976" fmla="*/ 4940 h 459677"/>
                        <a:gd name="connsiteX3-977" fmla="*/ 410101 w 457667"/>
                        <a:gd name="connsiteY3-978" fmla="*/ 27256 h 459677"/>
                        <a:gd name="connsiteX4-979" fmla="*/ 457667 w 457667"/>
                        <a:gd name="connsiteY4-980" fmla="*/ 111005 h 459677"/>
                        <a:gd name="connsiteX5-981" fmla="*/ 457246 w 457667"/>
                        <a:gd name="connsiteY5-982" fmla="*/ 459677 h 459677"/>
                        <a:gd name="connsiteX6-983" fmla="*/ 0 w 457667"/>
                        <a:gd name="connsiteY6-984" fmla="*/ 458510 h 459677"/>
                        <a:gd name="connsiteX7-985" fmla="*/ 0 w 457667"/>
                        <a:gd name="connsiteY7-986" fmla="*/ 153867 h 459677"/>
                        <a:gd name="connsiteX0-987" fmla="*/ 0 w 457667"/>
                        <a:gd name="connsiteY0-988" fmla="*/ 153867 h 459677"/>
                        <a:gd name="connsiteX1-989" fmla="*/ 78660 w 457667"/>
                        <a:gd name="connsiteY1-990" fmla="*/ 47844 h 459677"/>
                        <a:gd name="connsiteX2-991" fmla="*/ 279978 w 457667"/>
                        <a:gd name="connsiteY2-992" fmla="*/ 4940 h 459677"/>
                        <a:gd name="connsiteX3-993" fmla="*/ 410101 w 457667"/>
                        <a:gd name="connsiteY3-994" fmla="*/ 27256 h 459677"/>
                        <a:gd name="connsiteX4-995" fmla="*/ 457667 w 457667"/>
                        <a:gd name="connsiteY4-996" fmla="*/ 111005 h 459677"/>
                        <a:gd name="connsiteX5-997" fmla="*/ 457246 w 457667"/>
                        <a:gd name="connsiteY5-998" fmla="*/ 459677 h 459677"/>
                        <a:gd name="connsiteX6-999" fmla="*/ 0 w 457667"/>
                        <a:gd name="connsiteY6-1000" fmla="*/ 458510 h 459677"/>
                        <a:gd name="connsiteX7-1001" fmla="*/ 0 w 457667"/>
                        <a:gd name="connsiteY7-1002" fmla="*/ 153867 h 459677"/>
                        <a:gd name="connsiteX0-1003" fmla="*/ 0 w 457667"/>
                        <a:gd name="connsiteY0-1004" fmla="*/ 152550 h 458360"/>
                        <a:gd name="connsiteX1-1005" fmla="*/ 78660 w 457667"/>
                        <a:gd name="connsiteY1-1006" fmla="*/ 46527 h 458360"/>
                        <a:gd name="connsiteX2-1007" fmla="*/ 279978 w 457667"/>
                        <a:gd name="connsiteY2-1008" fmla="*/ 3623 h 458360"/>
                        <a:gd name="connsiteX3-1009" fmla="*/ 410101 w 457667"/>
                        <a:gd name="connsiteY3-1010" fmla="*/ 25939 h 458360"/>
                        <a:gd name="connsiteX4-1011" fmla="*/ 457667 w 457667"/>
                        <a:gd name="connsiteY4-1012" fmla="*/ 109688 h 458360"/>
                        <a:gd name="connsiteX5-1013" fmla="*/ 457246 w 457667"/>
                        <a:gd name="connsiteY5-1014" fmla="*/ 458360 h 458360"/>
                        <a:gd name="connsiteX6-1015" fmla="*/ 0 w 457667"/>
                        <a:gd name="connsiteY6-1016" fmla="*/ 457193 h 458360"/>
                        <a:gd name="connsiteX7-1017" fmla="*/ 0 w 457667"/>
                        <a:gd name="connsiteY7-1018" fmla="*/ 152550 h 458360"/>
                        <a:gd name="connsiteX0-1019" fmla="*/ 0 w 457667"/>
                        <a:gd name="connsiteY0-1020" fmla="*/ 153031 h 458841"/>
                        <a:gd name="connsiteX1-1021" fmla="*/ 78660 w 457667"/>
                        <a:gd name="connsiteY1-1022" fmla="*/ 47008 h 458841"/>
                        <a:gd name="connsiteX2-1023" fmla="*/ 279978 w 457667"/>
                        <a:gd name="connsiteY2-1024" fmla="*/ 4104 h 458841"/>
                        <a:gd name="connsiteX3-1025" fmla="*/ 410101 w 457667"/>
                        <a:gd name="connsiteY3-1026" fmla="*/ 26420 h 458841"/>
                        <a:gd name="connsiteX4-1027" fmla="*/ 457667 w 457667"/>
                        <a:gd name="connsiteY4-1028" fmla="*/ 110169 h 458841"/>
                        <a:gd name="connsiteX5-1029" fmla="*/ 457246 w 457667"/>
                        <a:gd name="connsiteY5-1030" fmla="*/ 458841 h 458841"/>
                        <a:gd name="connsiteX6-1031" fmla="*/ 0 w 457667"/>
                        <a:gd name="connsiteY6-1032" fmla="*/ 457674 h 458841"/>
                        <a:gd name="connsiteX7-1033" fmla="*/ 0 w 457667"/>
                        <a:gd name="connsiteY7-1034" fmla="*/ 153031 h 458841"/>
                        <a:gd name="connsiteX0-1035" fmla="*/ 0 w 457667"/>
                        <a:gd name="connsiteY0-1036" fmla="*/ 153729 h 459539"/>
                        <a:gd name="connsiteX1-1037" fmla="*/ 78660 w 457667"/>
                        <a:gd name="connsiteY1-1038" fmla="*/ 47706 h 459539"/>
                        <a:gd name="connsiteX2-1039" fmla="*/ 279978 w 457667"/>
                        <a:gd name="connsiteY2-1040" fmla="*/ 4802 h 459539"/>
                        <a:gd name="connsiteX3-1041" fmla="*/ 410101 w 457667"/>
                        <a:gd name="connsiteY3-1042" fmla="*/ 27118 h 459539"/>
                        <a:gd name="connsiteX4-1043" fmla="*/ 457667 w 457667"/>
                        <a:gd name="connsiteY4-1044" fmla="*/ 110867 h 459539"/>
                        <a:gd name="connsiteX5-1045" fmla="*/ 457246 w 457667"/>
                        <a:gd name="connsiteY5-1046" fmla="*/ 459539 h 459539"/>
                        <a:gd name="connsiteX6-1047" fmla="*/ 0 w 457667"/>
                        <a:gd name="connsiteY6-1048" fmla="*/ 458372 h 459539"/>
                        <a:gd name="connsiteX7-1049" fmla="*/ 0 w 457667"/>
                        <a:gd name="connsiteY7-1050" fmla="*/ 153729 h 459539"/>
                        <a:gd name="connsiteX0-1051" fmla="*/ 0 w 457667"/>
                        <a:gd name="connsiteY0-1052" fmla="*/ 153729 h 459539"/>
                        <a:gd name="connsiteX1-1053" fmla="*/ 78660 w 457667"/>
                        <a:gd name="connsiteY1-1054" fmla="*/ 47706 h 459539"/>
                        <a:gd name="connsiteX2-1055" fmla="*/ 279978 w 457667"/>
                        <a:gd name="connsiteY2-1056" fmla="*/ 4802 h 459539"/>
                        <a:gd name="connsiteX3-1057" fmla="*/ 410101 w 457667"/>
                        <a:gd name="connsiteY3-1058" fmla="*/ 27118 h 459539"/>
                        <a:gd name="connsiteX4-1059" fmla="*/ 457667 w 457667"/>
                        <a:gd name="connsiteY4-1060" fmla="*/ 110867 h 459539"/>
                        <a:gd name="connsiteX5-1061" fmla="*/ 457246 w 457667"/>
                        <a:gd name="connsiteY5-1062" fmla="*/ 459539 h 459539"/>
                        <a:gd name="connsiteX6-1063" fmla="*/ 0 w 457667"/>
                        <a:gd name="connsiteY6-1064" fmla="*/ 458372 h 459539"/>
                        <a:gd name="connsiteX7-1065" fmla="*/ 0 w 457667"/>
                        <a:gd name="connsiteY7-1066" fmla="*/ 153729 h 459539"/>
                        <a:gd name="connsiteX0-1067" fmla="*/ 0 w 457778"/>
                        <a:gd name="connsiteY0-1068" fmla="*/ 153729 h 459539"/>
                        <a:gd name="connsiteX1-1069" fmla="*/ 78660 w 457778"/>
                        <a:gd name="connsiteY1-1070" fmla="*/ 47706 h 459539"/>
                        <a:gd name="connsiteX2-1071" fmla="*/ 279978 w 457778"/>
                        <a:gd name="connsiteY2-1072" fmla="*/ 4802 h 459539"/>
                        <a:gd name="connsiteX3-1073" fmla="*/ 410101 w 457778"/>
                        <a:gd name="connsiteY3-1074" fmla="*/ 27118 h 459539"/>
                        <a:gd name="connsiteX4-1075" fmla="*/ 457667 w 457778"/>
                        <a:gd name="connsiteY4-1076" fmla="*/ 110867 h 459539"/>
                        <a:gd name="connsiteX5-1077" fmla="*/ 457246 w 457778"/>
                        <a:gd name="connsiteY5-1078" fmla="*/ 459539 h 459539"/>
                        <a:gd name="connsiteX6-1079" fmla="*/ 0 w 457778"/>
                        <a:gd name="connsiteY6-1080" fmla="*/ 458372 h 459539"/>
                        <a:gd name="connsiteX7-1081" fmla="*/ 0 w 457778"/>
                        <a:gd name="connsiteY7-1082" fmla="*/ 153729 h 45953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57778" h="459539">
                          <a:moveTo>
                            <a:pt x="0" y="153729"/>
                          </a:moveTo>
                          <a:cubicBezTo>
                            <a:pt x="0" y="111601"/>
                            <a:pt x="31770" y="52469"/>
                            <a:pt x="78660" y="47706"/>
                          </a:cubicBezTo>
                          <a:lnTo>
                            <a:pt x="279978" y="4802"/>
                          </a:lnTo>
                          <a:cubicBezTo>
                            <a:pt x="321493" y="-11053"/>
                            <a:pt x="376565" y="16541"/>
                            <a:pt x="410101" y="27118"/>
                          </a:cubicBezTo>
                          <a:cubicBezTo>
                            <a:pt x="435794" y="43019"/>
                            <a:pt x="459613" y="50038"/>
                            <a:pt x="457667" y="110867"/>
                          </a:cubicBezTo>
                          <a:cubicBezTo>
                            <a:pt x="456873" y="225908"/>
                            <a:pt x="458040" y="344498"/>
                            <a:pt x="457246" y="459539"/>
                          </a:cubicBezTo>
                          <a:lnTo>
                            <a:pt x="0" y="458372"/>
                          </a:lnTo>
                          <a:lnTo>
                            <a:pt x="0" y="153729"/>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Arial" panose="020B0604020202090204" pitchFamily="34" charset="0"/>
                        <a:ea typeface="+mn-ea"/>
                        <a:cs typeface="Arial" panose="020B0604020202090204" pitchFamily="34" charset="0"/>
                      </a:endParaRPr>
                    </a:p>
                  </p:txBody>
                </p:sp>
                <p:sp>
                  <p:nvSpPr>
                    <p:cNvPr id="83" name="Rectangle 125"/>
                    <p:cNvSpPr/>
                    <p:nvPr/>
                  </p:nvSpPr>
                  <p:spPr>
                    <a:xfrm>
                      <a:off x="3853700" y="1629610"/>
                      <a:ext cx="69627" cy="60537"/>
                    </a:xfrm>
                    <a:custGeom>
                      <a:avLst/>
                      <a:gdLst>
                        <a:gd name="connsiteX0" fmla="*/ 0 w 192882"/>
                        <a:gd name="connsiteY0" fmla="*/ 0 h 135731"/>
                        <a:gd name="connsiteX1" fmla="*/ 192882 w 192882"/>
                        <a:gd name="connsiteY1" fmla="*/ 0 h 135731"/>
                        <a:gd name="connsiteX2" fmla="*/ 192882 w 192882"/>
                        <a:gd name="connsiteY2" fmla="*/ 135731 h 135731"/>
                        <a:gd name="connsiteX3" fmla="*/ 0 w 192882"/>
                        <a:gd name="connsiteY3" fmla="*/ 135731 h 135731"/>
                        <a:gd name="connsiteX4" fmla="*/ 0 w 192882"/>
                        <a:gd name="connsiteY4" fmla="*/ 0 h 135731"/>
                        <a:gd name="connsiteX0-1" fmla="*/ 0 w 219076"/>
                        <a:gd name="connsiteY0-2" fmla="*/ 0 h 135731"/>
                        <a:gd name="connsiteX1-3" fmla="*/ 219076 w 219076"/>
                        <a:gd name="connsiteY1-4" fmla="*/ 16669 h 135731"/>
                        <a:gd name="connsiteX2-5" fmla="*/ 192882 w 219076"/>
                        <a:gd name="connsiteY2-6" fmla="*/ 135731 h 135731"/>
                        <a:gd name="connsiteX3-7" fmla="*/ 0 w 219076"/>
                        <a:gd name="connsiteY3-8" fmla="*/ 135731 h 135731"/>
                        <a:gd name="connsiteX4-9" fmla="*/ 0 w 219076"/>
                        <a:gd name="connsiteY4-10" fmla="*/ 0 h 135731"/>
                        <a:gd name="connsiteX0-11" fmla="*/ 0 w 219076"/>
                        <a:gd name="connsiteY0-12" fmla="*/ 0 h 140494"/>
                        <a:gd name="connsiteX1-13" fmla="*/ 219076 w 219076"/>
                        <a:gd name="connsiteY1-14" fmla="*/ 16669 h 140494"/>
                        <a:gd name="connsiteX2-15" fmla="*/ 152400 w 219076"/>
                        <a:gd name="connsiteY2-16" fmla="*/ 140494 h 140494"/>
                        <a:gd name="connsiteX3-17" fmla="*/ 0 w 219076"/>
                        <a:gd name="connsiteY3-18" fmla="*/ 135731 h 140494"/>
                        <a:gd name="connsiteX4-19" fmla="*/ 0 w 219076"/>
                        <a:gd name="connsiteY4-20" fmla="*/ 0 h 140494"/>
                        <a:gd name="connsiteX0-21" fmla="*/ 0 w 219076"/>
                        <a:gd name="connsiteY0-22" fmla="*/ 0 h 147638"/>
                        <a:gd name="connsiteX1-23" fmla="*/ 219076 w 219076"/>
                        <a:gd name="connsiteY1-24" fmla="*/ 16669 h 147638"/>
                        <a:gd name="connsiteX2-25" fmla="*/ 152400 w 219076"/>
                        <a:gd name="connsiteY2-26" fmla="*/ 140494 h 147638"/>
                        <a:gd name="connsiteX3-27" fmla="*/ 104775 w 219076"/>
                        <a:gd name="connsiteY3-28" fmla="*/ 147638 h 147638"/>
                        <a:gd name="connsiteX4-29" fmla="*/ 0 w 219076"/>
                        <a:gd name="connsiteY4-30" fmla="*/ 0 h 147638"/>
                        <a:gd name="connsiteX0-31" fmla="*/ 0 w 176213"/>
                        <a:gd name="connsiteY0-32" fmla="*/ 33337 h 130969"/>
                        <a:gd name="connsiteX1-33" fmla="*/ 176213 w 176213"/>
                        <a:gd name="connsiteY1-34" fmla="*/ 0 h 130969"/>
                        <a:gd name="connsiteX2-35" fmla="*/ 109537 w 176213"/>
                        <a:gd name="connsiteY2-36" fmla="*/ 123825 h 130969"/>
                        <a:gd name="connsiteX3-37" fmla="*/ 61912 w 176213"/>
                        <a:gd name="connsiteY3-38" fmla="*/ 130969 h 130969"/>
                        <a:gd name="connsiteX4-39" fmla="*/ 0 w 176213"/>
                        <a:gd name="connsiteY4-40" fmla="*/ 33337 h 130969"/>
                        <a:gd name="connsiteX0-41" fmla="*/ 0 w 176213"/>
                        <a:gd name="connsiteY0-42" fmla="*/ 33337 h 150019"/>
                        <a:gd name="connsiteX1-43" fmla="*/ 176213 w 176213"/>
                        <a:gd name="connsiteY1-44" fmla="*/ 0 h 150019"/>
                        <a:gd name="connsiteX2-45" fmla="*/ 104775 w 176213"/>
                        <a:gd name="connsiteY2-46" fmla="*/ 150019 h 150019"/>
                        <a:gd name="connsiteX3-47" fmla="*/ 61912 w 176213"/>
                        <a:gd name="connsiteY3-48" fmla="*/ 130969 h 150019"/>
                        <a:gd name="connsiteX4-49" fmla="*/ 0 w 176213"/>
                        <a:gd name="connsiteY4-50" fmla="*/ 33337 h 150019"/>
                        <a:gd name="connsiteX0-51" fmla="*/ 0 w 176213"/>
                        <a:gd name="connsiteY0-52" fmla="*/ 33337 h 150019"/>
                        <a:gd name="connsiteX1-53" fmla="*/ 176213 w 176213"/>
                        <a:gd name="connsiteY1-54" fmla="*/ 0 h 150019"/>
                        <a:gd name="connsiteX2-55" fmla="*/ 104775 w 176213"/>
                        <a:gd name="connsiteY2-56" fmla="*/ 150019 h 150019"/>
                        <a:gd name="connsiteX3-57" fmla="*/ 61912 w 176213"/>
                        <a:gd name="connsiteY3-58" fmla="*/ 130969 h 150019"/>
                        <a:gd name="connsiteX4-59" fmla="*/ 0 w 176213"/>
                        <a:gd name="connsiteY4-60" fmla="*/ 33337 h 150019"/>
                        <a:gd name="connsiteX0-61" fmla="*/ 0 w 176213"/>
                        <a:gd name="connsiteY0-62" fmla="*/ 33337 h 145257"/>
                        <a:gd name="connsiteX1-63" fmla="*/ 176213 w 176213"/>
                        <a:gd name="connsiteY1-64" fmla="*/ 0 h 145257"/>
                        <a:gd name="connsiteX2-65" fmla="*/ 107156 w 176213"/>
                        <a:gd name="connsiteY2-66" fmla="*/ 145257 h 145257"/>
                        <a:gd name="connsiteX3-67" fmla="*/ 61912 w 176213"/>
                        <a:gd name="connsiteY3-68" fmla="*/ 130969 h 145257"/>
                        <a:gd name="connsiteX4-69" fmla="*/ 0 w 176213"/>
                        <a:gd name="connsiteY4-70" fmla="*/ 33337 h 145257"/>
                        <a:gd name="connsiteX0-71" fmla="*/ 0 w 176274"/>
                        <a:gd name="connsiteY0-72" fmla="*/ 37713 h 149633"/>
                        <a:gd name="connsiteX1-73" fmla="*/ 176213 w 176274"/>
                        <a:gd name="connsiteY1-74" fmla="*/ 4376 h 149633"/>
                        <a:gd name="connsiteX2-75" fmla="*/ 107156 w 176274"/>
                        <a:gd name="connsiteY2-76" fmla="*/ 149633 h 149633"/>
                        <a:gd name="connsiteX3-77" fmla="*/ 61912 w 176274"/>
                        <a:gd name="connsiteY3-78" fmla="*/ 135345 h 149633"/>
                        <a:gd name="connsiteX4-79" fmla="*/ 0 w 176274"/>
                        <a:gd name="connsiteY4-80" fmla="*/ 37713 h 149633"/>
                        <a:gd name="connsiteX0-81" fmla="*/ 603 w 176854"/>
                        <a:gd name="connsiteY0-82" fmla="*/ 38567 h 150487"/>
                        <a:gd name="connsiteX1-83" fmla="*/ 176816 w 176854"/>
                        <a:gd name="connsiteY1-84" fmla="*/ 5230 h 150487"/>
                        <a:gd name="connsiteX2-85" fmla="*/ 107759 w 176854"/>
                        <a:gd name="connsiteY2-86" fmla="*/ 150487 h 150487"/>
                        <a:gd name="connsiteX3-87" fmla="*/ 62515 w 176854"/>
                        <a:gd name="connsiteY3-88" fmla="*/ 136199 h 150487"/>
                        <a:gd name="connsiteX4-89" fmla="*/ 603 w 176854"/>
                        <a:gd name="connsiteY4-90" fmla="*/ 38567 h 150487"/>
                        <a:gd name="connsiteX0-91" fmla="*/ 603 w 176854"/>
                        <a:gd name="connsiteY0-92" fmla="*/ 45005 h 149781"/>
                        <a:gd name="connsiteX1-93" fmla="*/ 176816 w 176854"/>
                        <a:gd name="connsiteY1-94" fmla="*/ 4524 h 149781"/>
                        <a:gd name="connsiteX2-95" fmla="*/ 107759 w 176854"/>
                        <a:gd name="connsiteY2-96" fmla="*/ 149781 h 149781"/>
                        <a:gd name="connsiteX3-97" fmla="*/ 62515 w 176854"/>
                        <a:gd name="connsiteY3-98" fmla="*/ 135493 h 149781"/>
                        <a:gd name="connsiteX4-99" fmla="*/ 603 w 176854"/>
                        <a:gd name="connsiteY4-100" fmla="*/ 45005 h 149781"/>
                        <a:gd name="connsiteX0-101" fmla="*/ 4856 w 181069"/>
                        <a:gd name="connsiteY0-102" fmla="*/ 46025 h 150801"/>
                        <a:gd name="connsiteX1-103" fmla="*/ 23906 w 181069"/>
                        <a:gd name="connsiteY1-104" fmla="*/ 31737 h 150801"/>
                        <a:gd name="connsiteX2-105" fmla="*/ 181069 w 181069"/>
                        <a:gd name="connsiteY2-106" fmla="*/ 5544 h 150801"/>
                        <a:gd name="connsiteX3-107" fmla="*/ 112012 w 181069"/>
                        <a:gd name="connsiteY3-108" fmla="*/ 150801 h 150801"/>
                        <a:gd name="connsiteX4-109" fmla="*/ 66768 w 181069"/>
                        <a:gd name="connsiteY4-110" fmla="*/ 136513 h 150801"/>
                        <a:gd name="connsiteX5" fmla="*/ 4856 w 181069"/>
                        <a:gd name="connsiteY5" fmla="*/ 46025 h 150801"/>
                        <a:gd name="connsiteX0-111" fmla="*/ 7745 w 183958"/>
                        <a:gd name="connsiteY0-112" fmla="*/ 46279 h 151055"/>
                        <a:gd name="connsiteX1-113" fmla="*/ 19651 w 183958"/>
                        <a:gd name="connsiteY1-114" fmla="*/ 29609 h 151055"/>
                        <a:gd name="connsiteX2-115" fmla="*/ 183958 w 183958"/>
                        <a:gd name="connsiteY2-116" fmla="*/ 5798 h 151055"/>
                        <a:gd name="connsiteX3-117" fmla="*/ 114901 w 183958"/>
                        <a:gd name="connsiteY3-118" fmla="*/ 151055 h 151055"/>
                        <a:gd name="connsiteX4-119" fmla="*/ 69657 w 183958"/>
                        <a:gd name="connsiteY4-120" fmla="*/ 136767 h 151055"/>
                        <a:gd name="connsiteX5-121" fmla="*/ 7745 w 183958"/>
                        <a:gd name="connsiteY5-122" fmla="*/ 46279 h 151055"/>
                        <a:gd name="connsiteX0-123" fmla="*/ 7745 w 183958"/>
                        <a:gd name="connsiteY0-124" fmla="*/ 44645 h 149421"/>
                        <a:gd name="connsiteX1-125" fmla="*/ 19651 w 183958"/>
                        <a:gd name="connsiteY1-126" fmla="*/ 27975 h 149421"/>
                        <a:gd name="connsiteX2-127" fmla="*/ 183958 w 183958"/>
                        <a:gd name="connsiteY2-128" fmla="*/ 4164 h 149421"/>
                        <a:gd name="connsiteX3-129" fmla="*/ 114901 w 183958"/>
                        <a:gd name="connsiteY3-130" fmla="*/ 149421 h 149421"/>
                        <a:gd name="connsiteX4-131" fmla="*/ 69657 w 183958"/>
                        <a:gd name="connsiteY4-132" fmla="*/ 135133 h 149421"/>
                        <a:gd name="connsiteX5-133" fmla="*/ 7745 w 183958"/>
                        <a:gd name="connsiteY5-134" fmla="*/ 44645 h 149421"/>
                        <a:gd name="connsiteX0-135" fmla="*/ 7745 w 179196"/>
                        <a:gd name="connsiteY0-136" fmla="*/ 29280 h 134056"/>
                        <a:gd name="connsiteX1-137" fmla="*/ 19651 w 179196"/>
                        <a:gd name="connsiteY1-138" fmla="*/ 12610 h 134056"/>
                        <a:gd name="connsiteX2-139" fmla="*/ 179196 w 179196"/>
                        <a:gd name="connsiteY2-140" fmla="*/ 5468 h 134056"/>
                        <a:gd name="connsiteX3-141" fmla="*/ 114901 w 179196"/>
                        <a:gd name="connsiteY3-142" fmla="*/ 134056 h 134056"/>
                        <a:gd name="connsiteX4-143" fmla="*/ 69657 w 179196"/>
                        <a:gd name="connsiteY4-144" fmla="*/ 119768 h 134056"/>
                        <a:gd name="connsiteX5-145" fmla="*/ 7745 w 179196"/>
                        <a:gd name="connsiteY5-146" fmla="*/ 29280 h 134056"/>
                        <a:gd name="connsiteX0-147" fmla="*/ 7745 w 181526"/>
                        <a:gd name="connsiteY0-148" fmla="*/ 33607 h 138383"/>
                        <a:gd name="connsiteX1-149" fmla="*/ 19651 w 181526"/>
                        <a:gd name="connsiteY1-150" fmla="*/ 16937 h 138383"/>
                        <a:gd name="connsiteX2-151" fmla="*/ 153002 w 181526"/>
                        <a:gd name="connsiteY2-152" fmla="*/ 9793 h 138383"/>
                        <a:gd name="connsiteX3-153" fmla="*/ 179196 w 181526"/>
                        <a:gd name="connsiteY3-154" fmla="*/ 9795 h 138383"/>
                        <a:gd name="connsiteX4-155" fmla="*/ 114901 w 181526"/>
                        <a:gd name="connsiteY4-156" fmla="*/ 138383 h 138383"/>
                        <a:gd name="connsiteX5-157" fmla="*/ 69657 w 181526"/>
                        <a:gd name="connsiteY5-158" fmla="*/ 124095 h 138383"/>
                        <a:gd name="connsiteX6" fmla="*/ 7745 w 181526"/>
                        <a:gd name="connsiteY6" fmla="*/ 33607 h 138383"/>
                        <a:gd name="connsiteX0-159" fmla="*/ 7745 w 186790"/>
                        <a:gd name="connsiteY0-160" fmla="*/ 41460 h 146236"/>
                        <a:gd name="connsiteX1-161" fmla="*/ 19651 w 186790"/>
                        <a:gd name="connsiteY1-162" fmla="*/ 24790 h 146236"/>
                        <a:gd name="connsiteX2-163" fmla="*/ 169671 w 186790"/>
                        <a:gd name="connsiteY2-164" fmla="*/ 977 h 146236"/>
                        <a:gd name="connsiteX3-165" fmla="*/ 179196 w 186790"/>
                        <a:gd name="connsiteY3-166" fmla="*/ 17648 h 146236"/>
                        <a:gd name="connsiteX4-167" fmla="*/ 114901 w 186790"/>
                        <a:gd name="connsiteY4-168" fmla="*/ 146236 h 146236"/>
                        <a:gd name="connsiteX5-169" fmla="*/ 69657 w 186790"/>
                        <a:gd name="connsiteY5-170" fmla="*/ 131948 h 146236"/>
                        <a:gd name="connsiteX6-171" fmla="*/ 7745 w 186790"/>
                        <a:gd name="connsiteY6-172" fmla="*/ 41460 h 146236"/>
                        <a:gd name="connsiteX0-173" fmla="*/ 7745 w 186790"/>
                        <a:gd name="connsiteY0-174" fmla="*/ 41460 h 146236"/>
                        <a:gd name="connsiteX1-175" fmla="*/ 19651 w 186790"/>
                        <a:gd name="connsiteY1-176" fmla="*/ 24790 h 146236"/>
                        <a:gd name="connsiteX2-177" fmla="*/ 169671 w 186790"/>
                        <a:gd name="connsiteY2-178" fmla="*/ 977 h 146236"/>
                        <a:gd name="connsiteX3-179" fmla="*/ 179196 w 186790"/>
                        <a:gd name="connsiteY3-180" fmla="*/ 17648 h 146236"/>
                        <a:gd name="connsiteX4-181" fmla="*/ 114901 w 186790"/>
                        <a:gd name="connsiteY4-182" fmla="*/ 146236 h 146236"/>
                        <a:gd name="connsiteX5-183" fmla="*/ 69657 w 186790"/>
                        <a:gd name="connsiteY5-184" fmla="*/ 131948 h 146236"/>
                        <a:gd name="connsiteX6-185" fmla="*/ 7745 w 186790"/>
                        <a:gd name="connsiteY6-186" fmla="*/ 41460 h 146236"/>
                        <a:gd name="connsiteX0-187" fmla="*/ 7745 w 186790"/>
                        <a:gd name="connsiteY0-188" fmla="*/ 41460 h 146236"/>
                        <a:gd name="connsiteX1-189" fmla="*/ 19651 w 186790"/>
                        <a:gd name="connsiteY1-190" fmla="*/ 24790 h 146236"/>
                        <a:gd name="connsiteX2-191" fmla="*/ 169671 w 186790"/>
                        <a:gd name="connsiteY2-192" fmla="*/ 977 h 146236"/>
                        <a:gd name="connsiteX3-193" fmla="*/ 179196 w 186790"/>
                        <a:gd name="connsiteY3-194" fmla="*/ 17648 h 146236"/>
                        <a:gd name="connsiteX4-195" fmla="*/ 114901 w 186790"/>
                        <a:gd name="connsiteY4-196" fmla="*/ 146236 h 146236"/>
                        <a:gd name="connsiteX5-197" fmla="*/ 69657 w 186790"/>
                        <a:gd name="connsiteY5-198" fmla="*/ 131948 h 146236"/>
                        <a:gd name="connsiteX6-199" fmla="*/ 7745 w 186790"/>
                        <a:gd name="connsiteY6-200" fmla="*/ 41460 h 146236"/>
                        <a:gd name="connsiteX0-201" fmla="*/ 7745 w 186790"/>
                        <a:gd name="connsiteY0-202" fmla="*/ 41460 h 146236"/>
                        <a:gd name="connsiteX1-203" fmla="*/ 19651 w 186790"/>
                        <a:gd name="connsiteY1-204" fmla="*/ 24790 h 146236"/>
                        <a:gd name="connsiteX2-205" fmla="*/ 169671 w 186790"/>
                        <a:gd name="connsiteY2-206" fmla="*/ 977 h 146236"/>
                        <a:gd name="connsiteX3-207" fmla="*/ 179196 w 186790"/>
                        <a:gd name="connsiteY3-208" fmla="*/ 17648 h 146236"/>
                        <a:gd name="connsiteX4-209" fmla="*/ 114901 w 186790"/>
                        <a:gd name="connsiteY4-210" fmla="*/ 146236 h 146236"/>
                        <a:gd name="connsiteX5-211" fmla="*/ 69657 w 186790"/>
                        <a:gd name="connsiteY5-212" fmla="*/ 131948 h 146236"/>
                        <a:gd name="connsiteX6-213" fmla="*/ 7745 w 186790"/>
                        <a:gd name="connsiteY6-214" fmla="*/ 41460 h 146236"/>
                        <a:gd name="connsiteX0-215" fmla="*/ 7745 w 183502"/>
                        <a:gd name="connsiteY0-216" fmla="*/ 45689 h 150465"/>
                        <a:gd name="connsiteX1-217" fmla="*/ 19651 w 183502"/>
                        <a:gd name="connsiteY1-218" fmla="*/ 29019 h 150465"/>
                        <a:gd name="connsiteX2-219" fmla="*/ 169671 w 183502"/>
                        <a:gd name="connsiteY2-220" fmla="*/ 5206 h 150465"/>
                        <a:gd name="connsiteX3-221" fmla="*/ 179196 w 183502"/>
                        <a:gd name="connsiteY3-222" fmla="*/ 21877 h 150465"/>
                        <a:gd name="connsiteX4-223" fmla="*/ 114901 w 183502"/>
                        <a:gd name="connsiteY4-224" fmla="*/ 150465 h 150465"/>
                        <a:gd name="connsiteX5-225" fmla="*/ 69657 w 183502"/>
                        <a:gd name="connsiteY5-226" fmla="*/ 136177 h 150465"/>
                        <a:gd name="connsiteX6-227" fmla="*/ 7745 w 183502"/>
                        <a:gd name="connsiteY6-228" fmla="*/ 45689 h 150465"/>
                        <a:gd name="connsiteX0-229" fmla="*/ 7745 w 183502"/>
                        <a:gd name="connsiteY0-230" fmla="*/ 45689 h 141609"/>
                        <a:gd name="connsiteX1-231" fmla="*/ 19651 w 183502"/>
                        <a:gd name="connsiteY1-232" fmla="*/ 29019 h 141609"/>
                        <a:gd name="connsiteX2-233" fmla="*/ 169671 w 183502"/>
                        <a:gd name="connsiteY2-234" fmla="*/ 5206 h 141609"/>
                        <a:gd name="connsiteX3-235" fmla="*/ 179196 w 183502"/>
                        <a:gd name="connsiteY3-236" fmla="*/ 21877 h 141609"/>
                        <a:gd name="connsiteX4-237" fmla="*/ 122045 w 183502"/>
                        <a:gd name="connsiteY4-238" fmla="*/ 133796 h 141609"/>
                        <a:gd name="connsiteX5-239" fmla="*/ 69657 w 183502"/>
                        <a:gd name="connsiteY5-240" fmla="*/ 136177 h 141609"/>
                        <a:gd name="connsiteX6-241" fmla="*/ 7745 w 183502"/>
                        <a:gd name="connsiteY6-242" fmla="*/ 45689 h 141609"/>
                        <a:gd name="connsiteX0-243" fmla="*/ 7745 w 183502"/>
                        <a:gd name="connsiteY0-244" fmla="*/ 45689 h 162371"/>
                        <a:gd name="connsiteX1-245" fmla="*/ 19651 w 183502"/>
                        <a:gd name="connsiteY1-246" fmla="*/ 29019 h 162371"/>
                        <a:gd name="connsiteX2-247" fmla="*/ 169671 w 183502"/>
                        <a:gd name="connsiteY2-248" fmla="*/ 5206 h 162371"/>
                        <a:gd name="connsiteX3-249" fmla="*/ 179196 w 183502"/>
                        <a:gd name="connsiteY3-250" fmla="*/ 21877 h 162371"/>
                        <a:gd name="connsiteX4-251" fmla="*/ 117283 w 183502"/>
                        <a:gd name="connsiteY4-252" fmla="*/ 162371 h 162371"/>
                        <a:gd name="connsiteX5-253" fmla="*/ 69657 w 183502"/>
                        <a:gd name="connsiteY5-254" fmla="*/ 136177 h 162371"/>
                        <a:gd name="connsiteX6-255" fmla="*/ 7745 w 183502"/>
                        <a:gd name="connsiteY6-256" fmla="*/ 45689 h 162371"/>
                        <a:gd name="connsiteX0-257" fmla="*/ 7745 w 183502"/>
                        <a:gd name="connsiteY0-258" fmla="*/ 45689 h 140213"/>
                        <a:gd name="connsiteX1-259" fmla="*/ 19651 w 183502"/>
                        <a:gd name="connsiteY1-260" fmla="*/ 29019 h 140213"/>
                        <a:gd name="connsiteX2-261" fmla="*/ 169671 w 183502"/>
                        <a:gd name="connsiteY2-262" fmla="*/ 5206 h 140213"/>
                        <a:gd name="connsiteX3-263" fmla="*/ 179196 w 183502"/>
                        <a:gd name="connsiteY3-264" fmla="*/ 21877 h 140213"/>
                        <a:gd name="connsiteX4-265" fmla="*/ 126808 w 183502"/>
                        <a:gd name="connsiteY4-266" fmla="*/ 121890 h 140213"/>
                        <a:gd name="connsiteX5-267" fmla="*/ 69657 w 183502"/>
                        <a:gd name="connsiteY5-268" fmla="*/ 136177 h 140213"/>
                        <a:gd name="connsiteX6-269" fmla="*/ 7745 w 183502"/>
                        <a:gd name="connsiteY6-270" fmla="*/ 45689 h 140213"/>
                        <a:gd name="connsiteX0-271" fmla="*/ 7745 w 183502"/>
                        <a:gd name="connsiteY0-272" fmla="*/ 45689 h 148793"/>
                        <a:gd name="connsiteX1-273" fmla="*/ 19651 w 183502"/>
                        <a:gd name="connsiteY1-274" fmla="*/ 29019 h 148793"/>
                        <a:gd name="connsiteX2-275" fmla="*/ 169671 w 183502"/>
                        <a:gd name="connsiteY2-276" fmla="*/ 5206 h 148793"/>
                        <a:gd name="connsiteX3-277" fmla="*/ 179196 w 183502"/>
                        <a:gd name="connsiteY3-278" fmla="*/ 21877 h 148793"/>
                        <a:gd name="connsiteX4-279" fmla="*/ 126808 w 183502"/>
                        <a:gd name="connsiteY4-280" fmla="*/ 121890 h 148793"/>
                        <a:gd name="connsiteX5-281" fmla="*/ 69657 w 183502"/>
                        <a:gd name="connsiteY5-282" fmla="*/ 136177 h 148793"/>
                        <a:gd name="connsiteX6-283" fmla="*/ 7745 w 183502"/>
                        <a:gd name="connsiteY6-284" fmla="*/ 45689 h 148793"/>
                        <a:gd name="connsiteX0-285" fmla="*/ 7745 w 183502"/>
                        <a:gd name="connsiteY0-286" fmla="*/ 45689 h 155060"/>
                        <a:gd name="connsiteX1-287" fmla="*/ 19651 w 183502"/>
                        <a:gd name="connsiteY1-288" fmla="*/ 29019 h 155060"/>
                        <a:gd name="connsiteX2-289" fmla="*/ 169671 w 183502"/>
                        <a:gd name="connsiteY2-290" fmla="*/ 5206 h 155060"/>
                        <a:gd name="connsiteX3-291" fmla="*/ 179196 w 183502"/>
                        <a:gd name="connsiteY3-292" fmla="*/ 21877 h 155060"/>
                        <a:gd name="connsiteX4-293" fmla="*/ 119664 w 183502"/>
                        <a:gd name="connsiteY4-294" fmla="*/ 133796 h 155060"/>
                        <a:gd name="connsiteX5-295" fmla="*/ 69657 w 183502"/>
                        <a:gd name="connsiteY5-296" fmla="*/ 136177 h 155060"/>
                        <a:gd name="connsiteX6-297" fmla="*/ 7745 w 183502"/>
                        <a:gd name="connsiteY6-298" fmla="*/ 45689 h 155060"/>
                        <a:gd name="connsiteX0-299" fmla="*/ 7745 w 183502"/>
                        <a:gd name="connsiteY0-300" fmla="*/ 45689 h 150203"/>
                        <a:gd name="connsiteX1-301" fmla="*/ 19651 w 183502"/>
                        <a:gd name="connsiteY1-302" fmla="*/ 29019 h 150203"/>
                        <a:gd name="connsiteX2-303" fmla="*/ 169671 w 183502"/>
                        <a:gd name="connsiteY2-304" fmla="*/ 5206 h 150203"/>
                        <a:gd name="connsiteX3-305" fmla="*/ 179196 w 183502"/>
                        <a:gd name="connsiteY3-306" fmla="*/ 21877 h 150203"/>
                        <a:gd name="connsiteX4-307" fmla="*/ 119664 w 183502"/>
                        <a:gd name="connsiteY4-308" fmla="*/ 133796 h 150203"/>
                        <a:gd name="connsiteX5-309" fmla="*/ 69657 w 183502"/>
                        <a:gd name="connsiteY5-310" fmla="*/ 136177 h 150203"/>
                        <a:gd name="connsiteX6-311" fmla="*/ 7745 w 183502"/>
                        <a:gd name="connsiteY6-312" fmla="*/ 45689 h 150203"/>
                        <a:gd name="connsiteX0-313" fmla="*/ 7745 w 178872"/>
                        <a:gd name="connsiteY0-314" fmla="*/ 44687 h 149201"/>
                        <a:gd name="connsiteX1-315" fmla="*/ 19651 w 178872"/>
                        <a:gd name="connsiteY1-316" fmla="*/ 28017 h 149201"/>
                        <a:gd name="connsiteX2-317" fmla="*/ 169671 w 178872"/>
                        <a:gd name="connsiteY2-318" fmla="*/ 4204 h 149201"/>
                        <a:gd name="connsiteX3-319" fmla="*/ 169671 w 178872"/>
                        <a:gd name="connsiteY3-320" fmla="*/ 25638 h 149201"/>
                        <a:gd name="connsiteX4-321" fmla="*/ 119664 w 178872"/>
                        <a:gd name="connsiteY4-322" fmla="*/ 132794 h 149201"/>
                        <a:gd name="connsiteX5-323" fmla="*/ 69657 w 178872"/>
                        <a:gd name="connsiteY5-324" fmla="*/ 135175 h 149201"/>
                        <a:gd name="connsiteX6-325" fmla="*/ 7745 w 178872"/>
                        <a:gd name="connsiteY6-326" fmla="*/ 44687 h 149201"/>
                        <a:gd name="connsiteX0-327" fmla="*/ 7745 w 179778"/>
                        <a:gd name="connsiteY0-328" fmla="*/ 44299 h 148813"/>
                        <a:gd name="connsiteX1-329" fmla="*/ 19651 w 179778"/>
                        <a:gd name="connsiteY1-330" fmla="*/ 27629 h 148813"/>
                        <a:gd name="connsiteX2-331" fmla="*/ 169671 w 179778"/>
                        <a:gd name="connsiteY2-332" fmla="*/ 3816 h 148813"/>
                        <a:gd name="connsiteX3-333" fmla="*/ 172052 w 179778"/>
                        <a:gd name="connsiteY3-334" fmla="*/ 27631 h 148813"/>
                        <a:gd name="connsiteX4-335" fmla="*/ 119664 w 179778"/>
                        <a:gd name="connsiteY4-336" fmla="*/ 132406 h 148813"/>
                        <a:gd name="connsiteX5-337" fmla="*/ 69657 w 179778"/>
                        <a:gd name="connsiteY5-338" fmla="*/ 134787 h 148813"/>
                        <a:gd name="connsiteX6-339" fmla="*/ 7745 w 179778"/>
                        <a:gd name="connsiteY6-340" fmla="*/ 44299 h 148813"/>
                        <a:gd name="connsiteX0-341" fmla="*/ 7745 w 179778"/>
                        <a:gd name="connsiteY0-342" fmla="*/ 44299 h 149969"/>
                        <a:gd name="connsiteX1-343" fmla="*/ 19651 w 179778"/>
                        <a:gd name="connsiteY1-344" fmla="*/ 27629 h 149969"/>
                        <a:gd name="connsiteX2-345" fmla="*/ 169671 w 179778"/>
                        <a:gd name="connsiteY2-346" fmla="*/ 3816 h 149969"/>
                        <a:gd name="connsiteX3-347" fmla="*/ 172052 w 179778"/>
                        <a:gd name="connsiteY3-348" fmla="*/ 27631 h 149969"/>
                        <a:gd name="connsiteX4-349" fmla="*/ 119664 w 179778"/>
                        <a:gd name="connsiteY4-350" fmla="*/ 132406 h 149969"/>
                        <a:gd name="connsiteX5-351" fmla="*/ 64895 w 179778"/>
                        <a:gd name="connsiteY5-352" fmla="*/ 137169 h 149969"/>
                        <a:gd name="connsiteX6-353" fmla="*/ 7745 w 179778"/>
                        <a:gd name="connsiteY6-354" fmla="*/ 44299 h 149969"/>
                        <a:gd name="connsiteX0-355" fmla="*/ 7745 w 179778"/>
                        <a:gd name="connsiteY0-356" fmla="*/ 44299 h 149969"/>
                        <a:gd name="connsiteX1-357" fmla="*/ 19651 w 179778"/>
                        <a:gd name="connsiteY1-358" fmla="*/ 27629 h 149969"/>
                        <a:gd name="connsiteX2-359" fmla="*/ 169671 w 179778"/>
                        <a:gd name="connsiteY2-360" fmla="*/ 3816 h 149969"/>
                        <a:gd name="connsiteX3-361" fmla="*/ 172052 w 179778"/>
                        <a:gd name="connsiteY3-362" fmla="*/ 27631 h 149969"/>
                        <a:gd name="connsiteX4-363" fmla="*/ 122045 w 179778"/>
                        <a:gd name="connsiteY4-364" fmla="*/ 132406 h 149969"/>
                        <a:gd name="connsiteX5-365" fmla="*/ 64895 w 179778"/>
                        <a:gd name="connsiteY5-366" fmla="*/ 137169 h 149969"/>
                        <a:gd name="connsiteX6-367" fmla="*/ 7745 w 179778"/>
                        <a:gd name="connsiteY6-368" fmla="*/ 44299 h 149969"/>
                        <a:gd name="connsiteX0-369" fmla="*/ 7745 w 175591"/>
                        <a:gd name="connsiteY0-370" fmla="*/ 44299 h 149969"/>
                        <a:gd name="connsiteX1-371" fmla="*/ 19651 w 175591"/>
                        <a:gd name="connsiteY1-372" fmla="*/ 27629 h 149969"/>
                        <a:gd name="connsiteX2-373" fmla="*/ 160146 w 175591"/>
                        <a:gd name="connsiteY2-374" fmla="*/ 3816 h 149969"/>
                        <a:gd name="connsiteX3-375" fmla="*/ 172052 w 175591"/>
                        <a:gd name="connsiteY3-376" fmla="*/ 27631 h 149969"/>
                        <a:gd name="connsiteX4-377" fmla="*/ 122045 w 175591"/>
                        <a:gd name="connsiteY4-378" fmla="*/ 132406 h 149969"/>
                        <a:gd name="connsiteX5-379" fmla="*/ 64895 w 175591"/>
                        <a:gd name="connsiteY5-380" fmla="*/ 137169 h 149969"/>
                        <a:gd name="connsiteX6-381" fmla="*/ 7745 w 175591"/>
                        <a:gd name="connsiteY6-382" fmla="*/ 44299 h 149969"/>
                        <a:gd name="connsiteX0-383" fmla="*/ 7745 w 181160"/>
                        <a:gd name="connsiteY0-384" fmla="*/ 40483 h 146153"/>
                        <a:gd name="connsiteX1-385" fmla="*/ 19651 w 181160"/>
                        <a:gd name="connsiteY1-386" fmla="*/ 23813 h 146153"/>
                        <a:gd name="connsiteX2-387" fmla="*/ 160146 w 181160"/>
                        <a:gd name="connsiteY2-388" fmla="*/ 0 h 146153"/>
                        <a:gd name="connsiteX3-389" fmla="*/ 172052 w 181160"/>
                        <a:gd name="connsiteY3-390" fmla="*/ 23815 h 146153"/>
                        <a:gd name="connsiteX4-391" fmla="*/ 122045 w 181160"/>
                        <a:gd name="connsiteY4-392" fmla="*/ 128590 h 146153"/>
                        <a:gd name="connsiteX5-393" fmla="*/ 64895 w 181160"/>
                        <a:gd name="connsiteY5-394" fmla="*/ 133353 h 146153"/>
                        <a:gd name="connsiteX6-395" fmla="*/ 7745 w 181160"/>
                        <a:gd name="connsiteY6-396" fmla="*/ 40483 h 146153"/>
                        <a:gd name="connsiteX0-397" fmla="*/ 7745 w 191037"/>
                        <a:gd name="connsiteY0-398" fmla="*/ 40483 h 146153"/>
                        <a:gd name="connsiteX1-399" fmla="*/ 19651 w 191037"/>
                        <a:gd name="connsiteY1-400" fmla="*/ 23813 h 146153"/>
                        <a:gd name="connsiteX2-401" fmla="*/ 160146 w 191037"/>
                        <a:gd name="connsiteY2-402" fmla="*/ 0 h 146153"/>
                        <a:gd name="connsiteX3-403" fmla="*/ 172052 w 191037"/>
                        <a:gd name="connsiteY3-404" fmla="*/ 23815 h 146153"/>
                        <a:gd name="connsiteX4-405" fmla="*/ 122045 w 191037"/>
                        <a:gd name="connsiteY4-406" fmla="*/ 128590 h 146153"/>
                        <a:gd name="connsiteX5-407" fmla="*/ 64895 w 191037"/>
                        <a:gd name="connsiteY5-408" fmla="*/ 133353 h 146153"/>
                        <a:gd name="connsiteX6-409" fmla="*/ 7745 w 191037"/>
                        <a:gd name="connsiteY6-410" fmla="*/ 40483 h 146153"/>
                        <a:gd name="connsiteX0-411" fmla="*/ 7745 w 185005"/>
                        <a:gd name="connsiteY0-412" fmla="*/ 47342 h 153012"/>
                        <a:gd name="connsiteX1-413" fmla="*/ 19651 w 185005"/>
                        <a:gd name="connsiteY1-414" fmla="*/ 30672 h 153012"/>
                        <a:gd name="connsiteX2-415" fmla="*/ 160146 w 185005"/>
                        <a:gd name="connsiteY2-416" fmla="*/ 6859 h 153012"/>
                        <a:gd name="connsiteX3-417" fmla="*/ 172052 w 185005"/>
                        <a:gd name="connsiteY3-418" fmla="*/ 30674 h 153012"/>
                        <a:gd name="connsiteX4-419" fmla="*/ 122045 w 185005"/>
                        <a:gd name="connsiteY4-420" fmla="*/ 135449 h 153012"/>
                        <a:gd name="connsiteX5-421" fmla="*/ 64895 w 185005"/>
                        <a:gd name="connsiteY5-422" fmla="*/ 140212 h 153012"/>
                        <a:gd name="connsiteX6-423" fmla="*/ 7745 w 185005"/>
                        <a:gd name="connsiteY6-424" fmla="*/ 47342 h 153012"/>
                        <a:gd name="connsiteX0-425" fmla="*/ 7745 w 187438"/>
                        <a:gd name="connsiteY0-426" fmla="*/ 46644 h 152314"/>
                        <a:gd name="connsiteX1-427" fmla="*/ 19651 w 187438"/>
                        <a:gd name="connsiteY1-428" fmla="*/ 29974 h 152314"/>
                        <a:gd name="connsiteX2-429" fmla="*/ 160146 w 187438"/>
                        <a:gd name="connsiteY2-430" fmla="*/ 6161 h 152314"/>
                        <a:gd name="connsiteX3-431" fmla="*/ 172052 w 187438"/>
                        <a:gd name="connsiteY3-432" fmla="*/ 29976 h 152314"/>
                        <a:gd name="connsiteX4-433" fmla="*/ 122045 w 187438"/>
                        <a:gd name="connsiteY4-434" fmla="*/ 134751 h 152314"/>
                        <a:gd name="connsiteX5-435" fmla="*/ 64895 w 187438"/>
                        <a:gd name="connsiteY5-436" fmla="*/ 139514 h 152314"/>
                        <a:gd name="connsiteX6-437" fmla="*/ 7745 w 187438"/>
                        <a:gd name="connsiteY6-438" fmla="*/ 46644 h 152314"/>
                        <a:gd name="connsiteX0-439" fmla="*/ 7745 w 179344"/>
                        <a:gd name="connsiteY0-440" fmla="*/ 43729 h 149399"/>
                        <a:gd name="connsiteX1-441" fmla="*/ 19651 w 179344"/>
                        <a:gd name="connsiteY1-442" fmla="*/ 27059 h 149399"/>
                        <a:gd name="connsiteX2-443" fmla="*/ 160146 w 179344"/>
                        <a:gd name="connsiteY2-444" fmla="*/ 3246 h 149399"/>
                        <a:gd name="connsiteX3-445" fmla="*/ 172052 w 179344"/>
                        <a:gd name="connsiteY3-446" fmla="*/ 27061 h 149399"/>
                        <a:gd name="connsiteX4-447" fmla="*/ 122045 w 179344"/>
                        <a:gd name="connsiteY4-448" fmla="*/ 131836 h 149399"/>
                        <a:gd name="connsiteX5-449" fmla="*/ 64895 w 179344"/>
                        <a:gd name="connsiteY5-450" fmla="*/ 136599 h 149399"/>
                        <a:gd name="connsiteX6-451" fmla="*/ 7745 w 179344"/>
                        <a:gd name="connsiteY6-452" fmla="*/ 43729 h 149399"/>
                        <a:gd name="connsiteX0-453" fmla="*/ 7745 w 182502"/>
                        <a:gd name="connsiteY0-454" fmla="*/ 43995 h 149665"/>
                        <a:gd name="connsiteX1-455" fmla="*/ 19651 w 182502"/>
                        <a:gd name="connsiteY1-456" fmla="*/ 27325 h 149665"/>
                        <a:gd name="connsiteX2-457" fmla="*/ 160146 w 182502"/>
                        <a:gd name="connsiteY2-458" fmla="*/ 3512 h 149665"/>
                        <a:gd name="connsiteX3-459" fmla="*/ 172052 w 182502"/>
                        <a:gd name="connsiteY3-460" fmla="*/ 27327 h 149665"/>
                        <a:gd name="connsiteX4-461" fmla="*/ 122045 w 182502"/>
                        <a:gd name="connsiteY4-462" fmla="*/ 132102 h 149665"/>
                        <a:gd name="connsiteX5-463" fmla="*/ 64895 w 182502"/>
                        <a:gd name="connsiteY5-464" fmla="*/ 136865 h 149665"/>
                        <a:gd name="connsiteX6-465" fmla="*/ 7745 w 182502"/>
                        <a:gd name="connsiteY6-466" fmla="*/ 43995 h 149665"/>
                        <a:gd name="connsiteX0-467" fmla="*/ 11694 w 179308"/>
                        <a:gd name="connsiteY0-468" fmla="*/ 53520 h 149665"/>
                        <a:gd name="connsiteX1-469" fmla="*/ 16457 w 179308"/>
                        <a:gd name="connsiteY1-470" fmla="*/ 27325 h 149665"/>
                        <a:gd name="connsiteX2-471" fmla="*/ 156952 w 179308"/>
                        <a:gd name="connsiteY2-472" fmla="*/ 3512 h 149665"/>
                        <a:gd name="connsiteX3-473" fmla="*/ 168858 w 179308"/>
                        <a:gd name="connsiteY3-474" fmla="*/ 27327 h 149665"/>
                        <a:gd name="connsiteX4-475" fmla="*/ 118851 w 179308"/>
                        <a:gd name="connsiteY4-476" fmla="*/ 132102 h 149665"/>
                        <a:gd name="connsiteX5-477" fmla="*/ 61701 w 179308"/>
                        <a:gd name="connsiteY5-478" fmla="*/ 136865 h 149665"/>
                        <a:gd name="connsiteX6-479" fmla="*/ 11694 w 179308"/>
                        <a:gd name="connsiteY6-480" fmla="*/ 53520 h 149665"/>
                        <a:gd name="connsiteX0-481" fmla="*/ 14054 w 181668"/>
                        <a:gd name="connsiteY0-482" fmla="*/ 53520 h 149665"/>
                        <a:gd name="connsiteX1-483" fmla="*/ 18817 w 181668"/>
                        <a:gd name="connsiteY1-484" fmla="*/ 27325 h 149665"/>
                        <a:gd name="connsiteX2-485" fmla="*/ 159312 w 181668"/>
                        <a:gd name="connsiteY2-486" fmla="*/ 3512 h 149665"/>
                        <a:gd name="connsiteX3-487" fmla="*/ 171218 w 181668"/>
                        <a:gd name="connsiteY3-488" fmla="*/ 27327 h 149665"/>
                        <a:gd name="connsiteX4-489" fmla="*/ 121211 w 181668"/>
                        <a:gd name="connsiteY4-490" fmla="*/ 132102 h 149665"/>
                        <a:gd name="connsiteX5-491" fmla="*/ 64061 w 181668"/>
                        <a:gd name="connsiteY5-492" fmla="*/ 136865 h 149665"/>
                        <a:gd name="connsiteX6-493" fmla="*/ 14054 w 181668"/>
                        <a:gd name="connsiteY6-494" fmla="*/ 53520 h 149665"/>
                        <a:gd name="connsiteX0-495" fmla="*/ 8873 w 176487"/>
                        <a:gd name="connsiteY0-496" fmla="*/ 53520 h 149665"/>
                        <a:gd name="connsiteX1-497" fmla="*/ 13636 w 176487"/>
                        <a:gd name="connsiteY1-498" fmla="*/ 27325 h 149665"/>
                        <a:gd name="connsiteX2-499" fmla="*/ 154131 w 176487"/>
                        <a:gd name="connsiteY2-500" fmla="*/ 3512 h 149665"/>
                        <a:gd name="connsiteX3-501" fmla="*/ 166037 w 176487"/>
                        <a:gd name="connsiteY3-502" fmla="*/ 27327 h 149665"/>
                        <a:gd name="connsiteX4-503" fmla="*/ 116030 w 176487"/>
                        <a:gd name="connsiteY4-504" fmla="*/ 132102 h 149665"/>
                        <a:gd name="connsiteX5-505" fmla="*/ 58880 w 176487"/>
                        <a:gd name="connsiteY5-506" fmla="*/ 136865 h 149665"/>
                        <a:gd name="connsiteX6-507" fmla="*/ 8873 w 176487"/>
                        <a:gd name="connsiteY6-508" fmla="*/ 53520 h 149665"/>
                        <a:gd name="connsiteX0-509" fmla="*/ 8873 w 176487"/>
                        <a:gd name="connsiteY0-510" fmla="*/ 53520 h 149665"/>
                        <a:gd name="connsiteX1-511" fmla="*/ 13636 w 176487"/>
                        <a:gd name="connsiteY1-512" fmla="*/ 27325 h 149665"/>
                        <a:gd name="connsiteX2-513" fmla="*/ 154131 w 176487"/>
                        <a:gd name="connsiteY2-514" fmla="*/ 3512 h 149665"/>
                        <a:gd name="connsiteX3-515" fmla="*/ 166037 w 176487"/>
                        <a:gd name="connsiteY3-516" fmla="*/ 27327 h 149665"/>
                        <a:gd name="connsiteX4-517" fmla="*/ 116030 w 176487"/>
                        <a:gd name="connsiteY4-518" fmla="*/ 132102 h 149665"/>
                        <a:gd name="connsiteX5-519" fmla="*/ 58880 w 176487"/>
                        <a:gd name="connsiteY5-520" fmla="*/ 136865 h 149665"/>
                        <a:gd name="connsiteX6-521" fmla="*/ 8873 w 176487"/>
                        <a:gd name="connsiteY6-522" fmla="*/ 53520 h 149665"/>
                        <a:gd name="connsiteX0-523" fmla="*/ 8873 w 176487"/>
                        <a:gd name="connsiteY0-524" fmla="*/ 53520 h 149665"/>
                        <a:gd name="connsiteX1-525" fmla="*/ 13636 w 176487"/>
                        <a:gd name="connsiteY1-526" fmla="*/ 27325 h 149665"/>
                        <a:gd name="connsiteX2-527" fmla="*/ 154131 w 176487"/>
                        <a:gd name="connsiteY2-528" fmla="*/ 3512 h 149665"/>
                        <a:gd name="connsiteX3-529" fmla="*/ 166037 w 176487"/>
                        <a:gd name="connsiteY3-530" fmla="*/ 27327 h 149665"/>
                        <a:gd name="connsiteX4-531" fmla="*/ 116030 w 176487"/>
                        <a:gd name="connsiteY4-532" fmla="*/ 132102 h 149665"/>
                        <a:gd name="connsiteX5-533" fmla="*/ 58880 w 176487"/>
                        <a:gd name="connsiteY5-534" fmla="*/ 136865 h 149665"/>
                        <a:gd name="connsiteX6-535" fmla="*/ 8873 w 176487"/>
                        <a:gd name="connsiteY6-536" fmla="*/ 53520 h 149665"/>
                        <a:gd name="connsiteX0-537" fmla="*/ 8873 w 176487"/>
                        <a:gd name="connsiteY0-538" fmla="*/ 54554 h 150699"/>
                        <a:gd name="connsiteX1-539" fmla="*/ 13636 w 176487"/>
                        <a:gd name="connsiteY1-540" fmla="*/ 28359 h 150699"/>
                        <a:gd name="connsiteX2-541" fmla="*/ 154131 w 176487"/>
                        <a:gd name="connsiteY2-542" fmla="*/ 4546 h 150699"/>
                        <a:gd name="connsiteX3-543" fmla="*/ 166037 w 176487"/>
                        <a:gd name="connsiteY3-544" fmla="*/ 28361 h 150699"/>
                        <a:gd name="connsiteX4-545" fmla="*/ 116030 w 176487"/>
                        <a:gd name="connsiteY4-546" fmla="*/ 133136 h 150699"/>
                        <a:gd name="connsiteX5-547" fmla="*/ 58880 w 176487"/>
                        <a:gd name="connsiteY5-548" fmla="*/ 137899 h 150699"/>
                        <a:gd name="connsiteX6-549" fmla="*/ 8873 w 176487"/>
                        <a:gd name="connsiteY6-550" fmla="*/ 54554 h 150699"/>
                        <a:gd name="connsiteX0-551" fmla="*/ 8873 w 173329"/>
                        <a:gd name="connsiteY0-552" fmla="*/ 54554 h 150699"/>
                        <a:gd name="connsiteX1-553" fmla="*/ 13636 w 173329"/>
                        <a:gd name="connsiteY1-554" fmla="*/ 28359 h 150699"/>
                        <a:gd name="connsiteX2-555" fmla="*/ 154131 w 173329"/>
                        <a:gd name="connsiteY2-556" fmla="*/ 4546 h 150699"/>
                        <a:gd name="connsiteX3-557" fmla="*/ 166037 w 173329"/>
                        <a:gd name="connsiteY3-558" fmla="*/ 28361 h 150699"/>
                        <a:gd name="connsiteX4-559" fmla="*/ 116030 w 173329"/>
                        <a:gd name="connsiteY4-560" fmla="*/ 133136 h 150699"/>
                        <a:gd name="connsiteX5-561" fmla="*/ 58880 w 173329"/>
                        <a:gd name="connsiteY5-562" fmla="*/ 137899 h 150699"/>
                        <a:gd name="connsiteX6-563" fmla="*/ 8873 w 173329"/>
                        <a:gd name="connsiteY6-564" fmla="*/ 54554 h 15069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21" y="connsiteY5-122"/>
                        </a:cxn>
                        <a:cxn ang="0">
                          <a:pos x="connsiteX6-171" y="connsiteY6-172"/>
                        </a:cxn>
                      </a:cxnLst>
                      <a:rect l="l" t="t" r="r" b="b"/>
                      <a:pathLst>
                        <a:path w="173329" h="150699">
                          <a:moveTo>
                            <a:pt x="8873" y="54554"/>
                          </a:moveTo>
                          <a:cubicBezTo>
                            <a:pt x="-5414" y="37091"/>
                            <a:pt x="-1445" y="27961"/>
                            <a:pt x="13636" y="28359"/>
                          </a:cubicBezTo>
                          <a:cubicBezTo>
                            <a:pt x="59277" y="43440"/>
                            <a:pt x="101346" y="39073"/>
                            <a:pt x="154131" y="4546"/>
                          </a:cubicBezTo>
                          <a:cubicBezTo>
                            <a:pt x="173578" y="-6169"/>
                            <a:pt x="179530" y="2166"/>
                            <a:pt x="166037" y="28361"/>
                          </a:cubicBezTo>
                          <a:lnTo>
                            <a:pt x="116030" y="133136"/>
                          </a:lnTo>
                          <a:cubicBezTo>
                            <a:pt x="96980" y="157742"/>
                            <a:pt x="66024" y="153774"/>
                            <a:pt x="58880" y="137899"/>
                          </a:cubicBezTo>
                          <a:lnTo>
                            <a:pt x="8873" y="54554"/>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Arial" panose="020B0604020202090204" pitchFamily="34" charset="0"/>
                        <a:ea typeface="+mn-ea"/>
                        <a:cs typeface="Arial" panose="020B0604020202090204" pitchFamily="34" charset="0"/>
                      </a:endParaRPr>
                    </a:p>
                  </p:txBody>
                </p:sp>
                <p:sp>
                  <p:nvSpPr>
                    <p:cNvPr id="84" name="Rounded Rectangle 138"/>
                    <p:cNvSpPr/>
                    <p:nvPr/>
                  </p:nvSpPr>
                  <p:spPr>
                    <a:xfrm flipH="1">
                      <a:off x="3206136" y="1588637"/>
                      <a:ext cx="354620" cy="393227"/>
                    </a:xfrm>
                    <a:custGeom>
                      <a:avLst/>
                      <a:gdLst>
                        <a:gd name="connsiteX0" fmla="*/ 0 w 457667"/>
                        <a:gd name="connsiteY0" fmla="*/ 76279 h 464344"/>
                        <a:gd name="connsiteX1" fmla="*/ 76279 w 457667"/>
                        <a:gd name="connsiteY1" fmla="*/ 0 h 464344"/>
                        <a:gd name="connsiteX2" fmla="*/ 381388 w 457667"/>
                        <a:gd name="connsiteY2" fmla="*/ 0 h 464344"/>
                        <a:gd name="connsiteX3" fmla="*/ 457667 w 457667"/>
                        <a:gd name="connsiteY3" fmla="*/ 76279 h 464344"/>
                        <a:gd name="connsiteX4" fmla="*/ 457667 w 457667"/>
                        <a:gd name="connsiteY4" fmla="*/ 388065 h 464344"/>
                        <a:gd name="connsiteX5" fmla="*/ 381388 w 457667"/>
                        <a:gd name="connsiteY5" fmla="*/ 464344 h 464344"/>
                        <a:gd name="connsiteX6" fmla="*/ 76279 w 457667"/>
                        <a:gd name="connsiteY6" fmla="*/ 464344 h 464344"/>
                        <a:gd name="connsiteX7" fmla="*/ 0 w 457667"/>
                        <a:gd name="connsiteY7" fmla="*/ 388065 h 464344"/>
                        <a:gd name="connsiteX8" fmla="*/ 0 w 457667"/>
                        <a:gd name="connsiteY8" fmla="*/ 76279 h 464344"/>
                        <a:gd name="connsiteX0-1" fmla="*/ 0 w 457667"/>
                        <a:gd name="connsiteY0-2" fmla="*/ 76279 h 464344"/>
                        <a:gd name="connsiteX1-3" fmla="*/ 76279 w 457667"/>
                        <a:gd name="connsiteY1-4" fmla="*/ 0 h 464344"/>
                        <a:gd name="connsiteX2-5" fmla="*/ 381388 w 457667"/>
                        <a:gd name="connsiteY2-6" fmla="*/ 0 h 464344"/>
                        <a:gd name="connsiteX3-7" fmla="*/ 457667 w 457667"/>
                        <a:gd name="connsiteY3-8" fmla="*/ 76279 h 464344"/>
                        <a:gd name="connsiteX4-9" fmla="*/ 457667 w 457667"/>
                        <a:gd name="connsiteY4-10" fmla="*/ 388065 h 464344"/>
                        <a:gd name="connsiteX5-11" fmla="*/ 381388 w 457667"/>
                        <a:gd name="connsiteY5-12" fmla="*/ 464344 h 464344"/>
                        <a:gd name="connsiteX6-13" fmla="*/ 0 w 457667"/>
                        <a:gd name="connsiteY6-14" fmla="*/ 388065 h 464344"/>
                        <a:gd name="connsiteX7-15" fmla="*/ 0 w 457667"/>
                        <a:gd name="connsiteY7-16" fmla="*/ 76279 h 464344"/>
                        <a:gd name="connsiteX0-17" fmla="*/ 0 w 457667"/>
                        <a:gd name="connsiteY0-18" fmla="*/ 76279 h 427038"/>
                        <a:gd name="connsiteX1-19" fmla="*/ 76279 w 457667"/>
                        <a:gd name="connsiteY1-20" fmla="*/ 0 h 427038"/>
                        <a:gd name="connsiteX2-21" fmla="*/ 381388 w 457667"/>
                        <a:gd name="connsiteY2-22" fmla="*/ 0 h 427038"/>
                        <a:gd name="connsiteX3-23" fmla="*/ 457667 w 457667"/>
                        <a:gd name="connsiteY3-24" fmla="*/ 76279 h 427038"/>
                        <a:gd name="connsiteX4-25" fmla="*/ 457667 w 457667"/>
                        <a:gd name="connsiteY4-26" fmla="*/ 388065 h 427038"/>
                        <a:gd name="connsiteX5-27" fmla="*/ 0 w 457667"/>
                        <a:gd name="connsiteY5-28" fmla="*/ 388065 h 427038"/>
                        <a:gd name="connsiteX6-29" fmla="*/ 0 w 457667"/>
                        <a:gd name="connsiteY6-30" fmla="*/ 76279 h 427038"/>
                        <a:gd name="connsiteX0-31" fmla="*/ 0 w 457667"/>
                        <a:gd name="connsiteY0-32" fmla="*/ 76279 h 449190"/>
                        <a:gd name="connsiteX1-33" fmla="*/ 76279 w 457667"/>
                        <a:gd name="connsiteY1-34" fmla="*/ 0 h 449190"/>
                        <a:gd name="connsiteX2-35" fmla="*/ 381388 w 457667"/>
                        <a:gd name="connsiteY2-36" fmla="*/ 0 h 449190"/>
                        <a:gd name="connsiteX3-37" fmla="*/ 457667 w 457667"/>
                        <a:gd name="connsiteY3-38" fmla="*/ 76279 h 449190"/>
                        <a:gd name="connsiteX4-39" fmla="*/ 457667 w 457667"/>
                        <a:gd name="connsiteY4-40" fmla="*/ 388065 h 449190"/>
                        <a:gd name="connsiteX5-41" fmla="*/ 0 w 457667"/>
                        <a:gd name="connsiteY5-42" fmla="*/ 423784 h 449190"/>
                        <a:gd name="connsiteX6-43" fmla="*/ 0 w 457667"/>
                        <a:gd name="connsiteY6-44" fmla="*/ 76279 h 449190"/>
                        <a:gd name="connsiteX0-45" fmla="*/ 0 w 457667"/>
                        <a:gd name="connsiteY0-46" fmla="*/ 76279 h 431240"/>
                        <a:gd name="connsiteX1-47" fmla="*/ 76279 w 457667"/>
                        <a:gd name="connsiteY1-48" fmla="*/ 0 h 431240"/>
                        <a:gd name="connsiteX2-49" fmla="*/ 381388 w 457667"/>
                        <a:gd name="connsiteY2-50" fmla="*/ 0 h 431240"/>
                        <a:gd name="connsiteX3-51" fmla="*/ 457667 w 457667"/>
                        <a:gd name="connsiteY3-52" fmla="*/ 76279 h 431240"/>
                        <a:gd name="connsiteX4-53" fmla="*/ 457667 w 457667"/>
                        <a:gd name="connsiteY4-54" fmla="*/ 388065 h 431240"/>
                        <a:gd name="connsiteX5-55" fmla="*/ 0 w 457667"/>
                        <a:gd name="connsiteY5-56" fmla="*/ 423784 h 431240"/>
                        <a:gd name="connsiteX6-57" fmla="*/ 0 w 457667"/>
                        <a:gd name="connsiteY6-58" fmla="*/ 76279 h 431240"/>
                        <a:gd name="connsiteX0-59" fmla="*/ 0 w 457667"/>
                        <a:gd name="connsiteY0-60" fmla="*/ 76279 h 448030"/>
                        <a:gd name="connsiteX1-61" fmla="*/ 76279 w 457667"/>
                        <a:gd name="connsiteY1-62" fmla="*/ 0 h 448030"/>
                        <a:gd name="connsiteX2-63" fmla="*/ 381388 w 457667"/>
                        <a:gd name="connsiteY2-64" fmla="*/ 0 h 448030"/>
                        <a:gd name="connsiteX3-65" fmla="*/ 457667 w 457667"/>
                        <a:gd name="connsiteY3-66" fmla="*/ 76279 h 448030"/>
                        <a:gd name="connsiteX4-67" fmla="*/ 455286 w 457667"/>
                        <a:gd name="connsiteY4-68" fmla="*/ 421403 h 448030"/>
                        <a:gd name="connsiteX5-69" fmla="*/ 0 w 457667"/>
                        <a:gd name="connsiteY5-70" fmla="*/ 423784 h 448030"/>
                        <a:gd name="connsiteX6-71" fmla="*/ 0 w 457667"/>
                        <a:gd name="connsiteY6-72" fmla="*/ 76279 h 448030"/>
                        <a:gd name="connsiteX0-73" fmla="*/ 0 w 457667"/>
                        <a:gd name="connsiteY0-74" fmla="*/ 76279 h 430537"/>
                        <a:gd name="connsiteX1-75" fmla="*/ 76279 w 457667"/>
                        <a:gd name="connsiteY1-76" fmla="*/ 0 h 430537"/>
                        <a:gd name="connsiteX2-77" fmla="*/ 381388 w 457667"/>
                        <a:gd name="connsiteY2-78" fmla="*/ 0 h 430537"/>
                        <a:gd name="connsiteX3-79" fmla="*/ 457667 w 457667"/>
                        <a:gd name="connsiteY3-80" fmla="*/ 76279 h 430537"/>
                        <a:gd name="connsiteX4-81" fmla="*/ 455286 w 457667"/>
                        <a:gd name="connsiteY4-82" fmla="*/ 421403 h 430537"/>
                        <a:gd name="connsiteX5-83" fmla="*/ 0 w 457667"/>
                        <a:gd name="connsiteY5-84" fmla="*/ 423784 h 430537"/>
                        <a:gd name="connsiteX6-85" fmla="*/ 0 w 457667"/>
                        <a:gd name="connsiteY6-86" fmla="*/ 76279 h 430537"/>
                        <a:gd name="connsiteX0-87" fmla="*/ 0 w 457667"/>
                        <a:gd name="connsiteY0-88" fmla="*/ 76279 h 426051"/>
                        <a:gd name="connsiteX1-89" fmla="*/ 76279 w 457667"/>
                        <a:gd name="connsiteY1-90" fmla="*/ 0 h 426051"/>
                        <a:gd name="connsiteX2-91" fmla="*/ 381388 w 457667"/>
                        <a:gd name="connsiteY2-92" fmla="*/ 0 h 426051"/>
                        <a:gd name="connsiteX3-93" fmla="*/ 457667 w 457667"/>
                        <a:gd name="connsiteY3-94" fmla="*/ 76279 h 426051"/>
                        <a:gd name="connsiteX4-95" fmla="*/ 455286 w 457667"/>
                        <a:gd name="connsiteY4-96" fmla="*/ 421403 h 426051"/>
                        <a:gd name="connsiteX5-97" fmla="*/ 0 w 457667"/>
                        <a:gd name="connsiteY5-98" fmla="*/ 423784 h 426051"/>
                        <a:gd name="connsiteX6-99" fmla="*/ 0 w 457667"/>
                        <a:gd name="connsiteY6-100" fmla="*/ 76279 h 426051"/>
                        <a:gd name="connsiteX0-101" fmla="*/ 0 w 457667"/>
                        <a:gd name="connsiteY0-102" fmla="*/ 76279 h 426051"/>
                        <a:gd name="connsiteX1-103" fmla="*/ 76279 w 457667"/>
                        <a:gd name="connsiteY1-104" fmla="*/ 0 h 426051"/>
                        <a:gd name="connsiteX2-105" fmla="*/ 381388 w 457667"/>
                        <a:gd name="connsiteY2-106" fmla="*/ 0 h 426051"/>
                        <a:gd name="connsiteX3-107" fmla="*/ 457667 w 457667"/>
                        <a:gd name="connsiteY3-108" fmla="*/ 76279 h 426051"/>
                        <a:gd name="connsiteX4-109" fmla="*/ 455286 w 457667"/>
                        <a:gd name="connsiteY4-110" fmla="*/ 421403 h 426051"/>
                        <a:gd name="connsiteX5-111" fmla="*/ 0 w 457667"/>
                        <a:gd name="connsiteY5-112" fmla="*/ 423784 h 426051"/>
                        <a:gd name="connsiteX6-113" fmla="*/ 0 w 457667"/>
                        <a:gd name="connsiteY6-114" fmla="*/ 76279 h 426051"/>
                        <a:gd name="connsiteX0-115" fmla="*/ 0 w 457667"/>
                        <a:gd name="connsiteY0-116" fmla="*/ 119141 h 426051"/>
                        <a:gd name="connsiteX1-117" fmla="*/ 76279 w 457667"/>
                        <a:gd name="connsiteY1-118" fmla="*/ 0 h 426051"/>
                        <a:gd name="connsiteX2-119" fmla="*/ 381388 w 457667"/>
                        <a:gd name="connsiteY2-120" fmla="*/ 0 h 426051"/>
                        <a:gd name="connsiteX3-121" fmla="*/ 457667 w 457667"/>
                        <a:gd name="connsiteY3-122" fmla="*/ 76279 h 426051"/>
                        <a:gd name="connsiteX4-123" fmla="*/ 455286 w 457667"/>
                        <a:gd name="connsiteY4-124" fmla="*/ 421403 h 426051"/>
                        <a:gd name="connsiteX5-125" fmla="*/ 0 w 457667"/>
                        <a:gd name="connsiteY5-126" fmla="*/ 423784 h 426051"/>
                        <a:gd name="connsiteX6-127" fmla="*/ 0 w 457667"/>
                        <a:gd name="connsiteY6-128" fmla="*/ 119141 h 426051"/>
                        <a:gd name="connsiteX0-129" fmla="*/ 0 w 457667"/>
                        <a:gd name="connsiteY0-130" fmla="*/ 119141 h 426051"/>
                        <a:gd name="connsiteX1-131" fmla="*/ 76279 w 457667"/>
                        <a:gd name="connsiteY1-132" fmla="*/ 21431 h 426051"/>
                        <a:gd name="connsiteX2-133" fmla="*/ 381388 w 457667"/>
                        <a:gd name="connsiteY2-134" fmla="*/ 0 h 426051"/>
                        <a:gd name="connsiteX3-135" fmla="*/ 457667 w 457667"/>
                        <a:gd name="connsiteY3-136" fmla="*/ 76279 h 426051"/>
                        <a:gd name="connsiteX4-137" fmla="*/ 455286 w 457667"/>
                        <a:gd name="connsiteY4-138" fmla="*/ 421403 h 426051"/>
                        <a:gd name="connsiteX5-139" fmla="*/ 0 w 457667"/>
                        <a:gd name="connsiteY5-140" fmla="*/ 423784 h 426051"/>
                        <a:gd name="connsiteX6-141" fmla="*/ 0 w 457667"/>
                        <a:gd name="connsiteY6-142" fmla="*/ 119141 h 426051"/>
                        <a:gd name="connsiteX0-143" fmla="*/ 0 w 457667"/>
                        <a:gd name="connsiteY0-144" fmla="*/ 152478 h 459388"/>
                        <a:gd name="connsiteX1-145" fmla="*/ 76279 w 457667"/>
                        <a:gd name="connsiteY1-146" fmla="*/ 54768 h 459388"/>
                        <a:gd name="connsiteX2-147" fmla="*/ 312332 w 457667"/>
                        <a:gd name="connsiteY2-148" fmla="*/ 0 h 459388"/>
                        <a:gd name="connsiteX3-149" fmla="*/ 457667 w 457667"/>
                        <a:gd name="connsiteY3-150" fmla="*/ 109616 h 459388"/>
                        <a:gd name="connsiteX4-151" fmla="*/ 455286 w 457667"/>
                        <a:gd name="connsiteY4-152" fmla="*/ 454740 h 459388"/>
                        <a:gd name="connsiteX5-153" fmla="*/ 0 w 457667"/>
                        <a:gd name="connsiteY5-154" fmla="*/ 457121 h 459388"/>
                        <a:gd name="connsiteX6-155" fmla="*/ 0 w 457667"/>
                        <a:gd name="connsiteY6-156" fmla="*/ 152478 h 459388"/>
                        <a:gd name="connsiteX0-157" fmla="*/ 0 w 457667"/>
                        <a:gd name="connsiteY0-158" fmla="*/ 152478 h 459388"/>
                        <a:gd name="connsiteX1-159" fmla="*/ 76279 w 457667"/>
                        <a:gd name="connsiteY1-160" fmla="*/ 54768 h 459388"/>
                        <a:gd name="connsiteX2-161" fmla="*/ 312332 w 457667"/>
                        <a:gd name="connsiteY2-162" fmla="*/ 0 h 459388"/>
                        <a:gd name="connsiteX3-163" fmla="*/ 457667 w 457667"/>
                        <a:gd name="connsiteY3-164" fmla="*/ 109616 h 459388"/>
                        <a:gd name="connsiteX4-165" fmla="*/ 455286 w 457667"/>
                        <a:gd name="connsiteY4-166" fmla="*/ 454740 h 459388"/>
                        <a:gd name="connsiteX5-167" fmla="*/ 0 w 457667"/>
                        <a:gd name="connsiteY5-168" fmla="*/ 457121 h 459388"/>
                        <a:gd name="connsiteX6-169" fmla="*/ 0 w 457667"/>
                        <a:gd name="connsiteY6-170" fmla="*/ 152478 h 459388"/>
                        <a:gd name="connsiteX0-171" fmla="*/ 0 w 457667"/>
                        <a:gd name="connsiteY0-172" fmla="*/ 152478 h 459388"/>
                        <a:gd name="connsiteX1-173" fmla="*/ 76279 w 457667"/>
                        <a:gd name="connsiteY1-174" fmla="*/ 54768 h 459388"/>
                        <a:gd name="connsiteX2-175" fmla="*/ 312332 w 457667"/>
                        <a:gd name="connsiteY2-176" fmla="*/ 0 h 459388"/>
                        <a:gd name="connsiteX3-177" fmla="*/ 457667 w 457667"/>
                        <a:gd name="connsiteY3-178" fmla="*/ 109616 h 459388"/>
                        <a:gd name="connsiteX4-179" fmla="*/ 455286 w 457667"/>
                        <a:gd name="connsiteY4-180" fmla="*/ 454740 h 459388"/>
                        <a:gd name="connsiteX5-181" fmla="*/ 0 w 457667"/>
                        <a:gd name="connsiteY5-182" fmla="*/ 457121 h 459388"/>
                        <a:gd name="connsiteX6-183" fmla="*/ 0 w 457667"/>
                        <a:gd name="connsiteY6-184" fmla="*/ 152478 h 459388"/>
                        <a:gd name="connsiteX0-185" fmla="*/ 0 w 457667"/>
                        <a:gd name="connsiteY0-186" fmla="*/ 131046 h 437956"/>
                        <a:gd name="connsiteX1-187" fmla="*/ 76279 w 457667"/>
                        <a:gd name="connsiteY1-188" fmla="*/ 33336 h 437956"/>
                        <a:gd name="connsiteX2-189" fmla="*/ 312332 w 457667"/>
                        <a:gd name="connsiteY2-190" fmla="*/ 0 h 437956"/>
                        <a:gd name="connsiteX3-191" fmla="*/ 457667 w 457667"/>
                        <a:gd name="connsiteY3-192" fmla="*/ 88184 h 437956"/>
                        <a:gd name="connsiteX4-193" fmla="*/ 455286 w 457667"/>
                        <a:gd name="connsiteY4-194" fmla="*/ 433308 h 437956"/>
                        <a:gd name="connsiteX5-195" fmla="*/ 0 w 457667"/>
                        <a:gd name="connsiteY5-196" fmla="*/ 435689 h 437956"/>
                        <a:gd name="connsiteX6-197" fmla="*/ 0 w 457667"/>
                        <a:gd name="connsiteY6-198" fmla="*/ 131046 h 437956"/>
                        <a:gd name="connsiteX0-199" fmla="*/ 0 w 457667"/>
                        <a:gd name="connsiteY0-200" fmla="*/ 159621 h 466531"/>
                        <a:gd name="connsiteX1-201" fmla="*/ 76279 w 457667"/>
                        <a:gd name="connsiteY1-202" fmla="*/ 61911 h 466531"/>
                        <a:gd name="connsiteX2-203" fmla="*/ 300426 w 457667"/>
                        <a:gd name="connsiteY2-204" fmla="*/ 0 h 466531"/>
                        <a:gd name="connsiteX3-205" fmla="*/ 457667 w 457667"/>
                        <a:gd name="connsiteY3-206" fmla="*/ 116759 h 466531"/>
                        <a:gd name="connsiteX4-207" fmla="*/ 455286 w 457667"/>
                        <a:gd name="connsiteY4-208" fmla="*/ 461883 h 466531"/>
                        <a:gd name="connsiteX5-209" fmla="*/ 0 w 457667"/>
                        <a:gd name="connsiteY5-210" fmla="*/ 464264 h 466531"/>
                        <a:gd name="connsiteX6-211" fmla="*/ 0 w 457667"/>
                        <a:gd name="connsiteY6-212" fmla="*/ 159621 h 466531"/>
                        <a:gd name="connsiteX0-213" fmla="*/ 0 w 457667"/>
                        <a:gd name="connsiteY0-214" fmla="*/ 159621 h 466531"/>
                        <a:gd name="connsiteX1-215" fmla="*/ 76279 w 457667"/>
                        <a:gd name="connsiteY1-216" fmla="*/ 61911 h 466531"/>
                        <a:gd name="connsiteX2-217" fmla="*/ 300426 w 457667"/>
                        <a:gd name="connsiteY2-218" fmla="*/ 0 h 466531"/>
                        <a:gd name="connsiteX3-219" fmla="*/ 457667 w 457667"/>
                        <a:gd name="connsiteY3-220" fmla="*/ 116759 h 466531"/>
                        <a:gd name="connsiteX4-221" fmla="*/ 455286 w 457667"/>
                        <a:gd name="connsiteY4-222" fmla="*/ 461883 h 466531"/>
                        <a:gd name="connsiteX5-223" fmla="*/ 0 w 457667"/>
                        <a:gd name="connsiteY5-224" fmla="*/ 464264 h 466531"/>
                        <a:gd name="connsiteX6-225" fmla="*/ 0 w 457667"/>
                        <a:gd name="connsiteY6-226" fmla="*/ 159621 h 466531"/>
                        <a:gd name="connsiteX0-227" fmla="*/ 0 w 457667"/>
                        <a:gd name="connsiteY0-228" fmla="*/ 147715 h 454625"/>
                        <a:gd name="connsiteX1-229" fmla="*/ 76279 w 457667"/>
                        <a:gd name="connsiteY1-230" fmla="*/ 50005 h 454625"/>
                        <a:gd name="connsiteX2-231" fmla="*/ 302807 w 457667"/>
                        <a:gd name="connsiteY2-232" fmla="*/ 0 h 454625"/>
                        <a:gd name="connsiteX3-233" fmla="*/ 457667 w 457667"/>
                        <a:gd name="connsiteY3-234" fmla="*/ 104853 h 454625"/>
                        <a:gd name="connsiteX4-235" fmla="*/ 455286 w 457667"/>
                        <a:gd name="connsiteY4-236" fmla="*/ 449977 h 454625"/>
                        <a:gd name="connsiteX5-237" fmla="*/ 0 w 457667"/>
                        <a:gd name="connsiteY5-238" fmla="*/ 452358 h 454625"/>
                        <a:gd name="connsiteX6-239" fmla="*/ 0 w 457667"/>
                        <a:gd name="connsiteY6-240" fmla="*/ 147715 h 454625"/>
                        <a:gd name="connsiteX0-241" fmla="*/ 0 w 457667"/>
                        <a:gd name="connsiteY0-242" fmla="*/ 154859 h 461769"/>
                        <a:gd name="connsiteX1-243" fmla="*/ 76279 w 457667"/>
                        <a:gd name="connsiteY1-244" fmla="*/ 57149 h 461769"/>
                        <a:gd name="connsiteX2-245" fmla="*/ 302807 w 457667"/>
                        <a:gd name="connsiteY2-246" fmla="*/ 0 h 461769"/>
                        <a:gd name="connsiteX3-247" fmla="*/ 457667 w 457667"/>
                        <a:gd name="connsiteY3-248" fmla="*/ 111997 h 461769"/>
                        <a:gd name="connsiteX4-249" fmla="*/ 455286 w 457667"/>
                        <a:gd name="connsiteY4-250" fmla="*/ 457121 h 461769"/>
                        <a:gd name="connsiteX5-251" fmla="*/ 0 w 457667"/>
                        <a:gd name="connsiteY5-252" fmla="*/ 459502 h 461769"/>
                        <a:gd name="connsiteX6-253" fmla="*/ 0 w 457667"/>
                        <a:gd name="connsiteY6-254" fmla="*/ 154859 h 461769"/>
                        <a:gd name="connsiteX0-255" fmla="*/ 0 w 457667"/>
                        <a:gd name="connsiteY0-256" fmla="*/ 154859 h 461769"/>
                        <a:gd name="connsiteX1-257" fmla="*/ 76279 w 457667"/>
                        <a:gd name="connsiteY1-258" fmla="*/ 57149 h 461769"/>
                        <a:gd name="connsiteX2-259" fmla="*/ 302807 w 457667"/>
                        <a:gd name="connsiteY2-260" fmla="*/ 0 h 461769"/>
                        <a:gd name="connsiteX3-261" fmla="*/ 457667 w 457667"/>
                        <a:gd name="connsiteY3-262" fmla="*/ 111997 h 461769"/>
                        <a:gd name="connsiteX4-263" fmla="*/ 455286 w 457667"/>
                        <a:gd name="connsiteY4-264" fmla="*/ 457121 h 461769"/>
                        <a:gd name="connsiteX5-265" fmla="*/ 0 w 457667"/>
                        <a:gd name="connsiteY5-266" fmla="*/ 459502 h 461769"/>
                        <a:gd name="connsiteX6-267" fmla="*/ 0 w 457667"/>
                        <a:gd name="connsiteY6-268" fmla="*/ 154859 h 461769"/>
                        <a:gd name="connsiteX0-269" fmla="*/ 0 w 457667"/>
                        <a:gd name="connsiteY0-270" fmla="*/ 154859 h 461769"/>
                        <a:gd name="connsiteX1-271" fmla="*/ 76279 w 457667"/>
                        <a:gd name="connsiteY1-272" fmla="*/ 57149 h 461769"/>
                        <a:gd name="connsiteX2-273" fmla="*/ 302807 w 457667"/>
                        <a:gd name="connsiteY2-274" fmla="*/ 0 h 461769"/>
                        <a:gd name="connsiteX3-275" fmla="*/ 457667 w 457667"/>
                        <a:gd name="connsiteY3-276" fmla="*/ 111997 h 461769"/>
                        <a:gd name="connsiteX4-277" fmla="*/ 455286 w 457667"/>
                        <a:gd name="connsiteY4-278" fmla="*/ 457121 h 461769"/>
                        <a:gd name="connsiteX5-279" fmla="*/ 0 w 457667"/>
                        <a:gd name="connsiteY5-280" fmla="*/ 459502 h 461769"/>
                        <a:gd name="connsiteX6-281" fmla="*/ 0 w 457667"/>
                        <a:gd name="connsiteY6-282" fmla="*/ 154859 h 461769"/>
                        <a:gd name="connsiteX0-283" fmla="*/ 0 w 457667"/>
                        <a:gd name="connsiteY0-284" fmla="*/ 154859 h 461769"/>
                        <a:gd name="connsiteX1-285" fmla="*/ 76279 w 457667"/>
                        <a:gd name="connsiteY1-286" fmla="*/ 57149 h 461769"/>
                        <a:gd name="connsiteX2-287" fmla="*/ 302807 w 457667"/>
                        <a:gd name="connsiteY2-288" fmla="*/ 0 h 461769"/>
                        <a:gd name="connsiteX3-289" fmla="*/ 457667 w 457667"/>
                        <a:gd name="connsiteY3-290" fmla="*/ 111997 h 461769"/>
                        <a:gd name="connsiteX4-291" fmla="*/ 455286 w 457667"/>
                        <a:gd name="connsiteY4-292" fmla="*/ 457121 h 461769"/>
                        <a:gd name="connsiteX5-293" fmla="*/ 0 w 457667"/>
                        <a:gd name="connsiteY5-294" fmla="*/ 459502 h 461769"/>
                        <a:gd name="connsiteX6-295" fmla="*/ 0 w 457667"/>
                        <a:gd name="connsiteY6-296" fmla="*/ 154859 h 461769"/>
                        <a:gd name="connsiteX0-297" fmla="*/ 0 w 457667"/>
                        <a:gd name="connsiteY0-298" fmla="*/ 150096 h 457006"/>
                        <a:gd name="connsiteX1-299" fmla="*/ 76279 w 457667"/>
                        <a:gd name="connsiteY1-300" fmla="*/ 52386 h 457006"/>
                        <a:gd name="connsiteX2-301" fmla="*/ 298044 w 457667"/>
                        <a:gd name="connsiteY2-302" fmla="*/ 0 h 457006"/>
                        <a:gd name="connsiteX3-303" fmla="*/ 457667 w 457667"/>
                        <a:gd name="connsiteY3-304" fmla="*/ 107234 h 457006"/>
                        <a:gd name="connsiteX4-305" fmla="*/ 455286 w 457667"/>
                        <a:gd name="connsiteY4-306" fmla="*/ 452358 h 457006"/>
                        <a:gd name="connsiteX5-307" fmla="*/ 0 w 457667"/>
                        <a:gd name="connsiteY5-308" fmla="*/ 454739 h 457006"/>
                        <a:gd name="connsiteX6-309" fmla="*/ 0 w 457667"/>
                        <a:gd name="connsiteY6-310" fmla="*/ 150096 h 457006"/>
                        <a:gd name="connsiteX0-311" fmla="*/ 0 w 457667"/>
                        <a:gd name="connsiteY0-312" fmla="*/ 152477 h 459387"/>
                        <a:gd name="connsiteX1-313" fmla="*/ 76279 w 457667"/>
                        <a:gd name="connsiteY1-314" fmla="*/ 54767 h 459387"/>
                        <a:gd name="connsiteX2-315" fmla="*/ 295663 w 457667"/>
                        <a:gd name="connsiteY2-316" fmla="*/ 0 h 459387"/>
                        <a:gd name="connsiteX3-317" fmla="*/ 457667 w 457667"/>
                        <a:gd name="connsiteY3-318" fmla="*/ 109615 h 459387"/>
                        <a:gd name="connsiteX4-319" fmla="*/ 455286 w 457667"/>
                        <a:gd name="connsiteY4-320" fmla="*/ 454739 h 459387"/>
                        <a:gd name="connsiteX5-321" fmla="*/ 0 w 457667"/>
                        <a:gd name="connsiteY5-322" fmla="*/ 457120 h 459387"/>
                        <a:gd name="connsiteX6-323" fmla="*/ 0 w 457667"/>
                        <a:gd name="connsiteY6-324" fmla="*/ 152477 h 459387"/>
                        <a:gd name="connsiteX0-325" fmla="*/ 0 w 457667"/>
                        <a:gd name="connsiteY0-326" fmla="*/ 152477 h 459387"/>
                        <a:gd name="connsiteX1-327" fmla="*/ 76279 w 457667"/>
                        <a:gd name="connsiteY1-328" fmla="*/ 54767 h 459387"/>
                        <a:gd name="connsiteX2-329" fmla="*/ 295663 w 457667"/>
                        <a:gd name="connsiteY2-330" fmla="*/ 0 h 459387"/>
                        <a:gd name="connsiteX3-331" fmla="*/ 457667 w 457667"/>
                        <a:gd name="connsiteY3-332" fmla="*/ 109615 h 459387"/>
                        <a:gd name="connsiteX4-333" fmla="*/ 455286 w 457667"/>
                        <a:gd name="connsiteY4-334" fmla="*/ 454739 h 459387"/>
                        <a:gd name="connsiteX5-335" fmla="*/ 0 w 457667"/>
                        <a:gd name="connsiteY5-336" fmla="*/ 457120 h 459387"/>
                        <a:gd name="connsiteX6-337" fmla="*/ 0 w 457667"/>
                        <a:gd name="connsiteY6-338" fmla="*/ 152477 h 459387"/>
                        <a:gd name="connsiteX0-339" fmla="*/ 0 w 457667"/>
                        <a:gd name="connsiteY0-340" fmla="*/ 152477 h 459387"/>
                        <a:gd name="connsiteX1-341" fmla="*/ 71516 w 457667"/>
                        <a:gd name="connsiteY1-342" fmla="*/ 54767 h 459387"/>
                        <a:gd name="connsiteX2-343" fmla="*/ 295663 w 457667"/>
                        <a:gd name="connsiteY2-344" fmla="*/ 0 h 459387"/>
                        <a:gd name="connsiteX3-345" fmla="*/ 457667 w 457667"/>
                        <a:gd name="connsiteY3-346" fmla="*/ 109615 h 459387"/>
                        <a:gd name="connsiteX4-347" fmla="*/ 455286 w 457667"/>
                        <a:gd name="connsiteY4-348" fmla="*/ 454739 h 459387"/>
                        <a:gd name="connsiteX5-349" fmla="*/ 0 w 457667"/>
                        <a:gd name="connsiteY5-350" fmla="*/ 457120 h 459387"/>
                        <a:gd name="connsiteX6-351" fmla="*/ 0 w 457667"/>
                        <a:gd name="connsiteY6-352" fmla="*/ 152477 h 459387"/>
                        <a:gd name="connsiteX0-353" fmla="*/ 0 w 457667"/>
                        <a:gd name="connsiteY0-354" fmla="*/ 152477 h 459387"/>
                        <a:gd name="connsiteX1-355" fmla="*/ 78660 w 457667"/>
                        <a:gd name="connsiteY1-356" fmla="*/ 50004 h 459387"/>
                        <a:gd name="connsiteX2-357" fmla="*/ 295663 w 457667"/>
                        <a:gd name="connsiteY2-358" fmla="*/ 0 h 459387"/>
                        <a:gd name="connsiteX3-359" fmla="*/ 457667 w 457667"/>
                        <a:gd name="connsiteY3-360" fmla="*/ 109615 h 459387"/>
                        <a:gd name="connsiteX4-361" fmla="*/ 455286 w 457667"/>
                        <a:gd name="connsiteY4-362" fmla="*/ 454739 h 459387"/>
                        <a:gd name="connsiteX5-363" fmla="*/ 0 w 457667"/>
                        <a:gd name="connsiteY5-364" fmla="*/ 457120 h 459387"/>
                        <a:gd name="connsiteX6-365" fmla="*/ 0 w 457667"/>
                        <a:gd name="connsiteY6-366" fmla="*/ 152477 h 459387"/>
                        <a:gd name="connsiteX0-367" fmla="*/ 0 w 457667"/>
                        <a:gd name="connsiteY0-368" fmla="*/ 152477 h 459387"/>
                        <a:gd name="connsiteX1-369" fmla="*/ 78660 w 457667"/>
                        <a:gd name="connsiteY1-370" fmla="*/ 50004 h 459387"/>
                        <a:gd name="connsiteX2-371" fmla="*/ 295663 w 457667"/>
                        <a:gd name="connsiteY2-372" fmla="*/ 0 h 459387"/>
                        <a:gd name="connsiteX3-373" fmla="*/ 457667 w 457667"/>
                        <a:gd name="connsiteY3-374" fmla="*/ 109615 h 459387"/>
                        <a:gd name="connsiteX4-375" fmla="*/ 455286 w 457667"/>
                        <a:gd name="connsiteY4-376" fmla="*/ 454739 h 459387"/>
                        <a:gd name="connsiteX5-377" fmla="*/ 0 w 457667"/>
                        <a:gd name="connsiteY5-378" fmla="*/ 457120 h 459387"/>
                        <a:gd name="connsiteX6-379" fmla="*/ 0 w 457667"/>
                        <a:gd name="connsiteY6-380" fmla="*/ 152477 h 459387"/>
                        <a:gd name="connsiteX0-381" fmla="*/ 0 w 457667"/>
                        <a:gd name="connsiteY0-382" fmla="*/ 152477 h 459387"/>
                        <a:gd name="connsiteX1-383" fmla="*/ 78660 w 457667"/>
                        <a:gd name="connsiteY1-384" fmla="*/ 50004 h 459387"/>
                        <a:gd name="connsiteX2-385" fmla="*/ 295663 w 457667"/>
                        <a:gd name="connsiteY2-386" fmla="*/ 0 h 459387"/>
                        <a:gd name="connsiteX3-387" fmla="*/ 457667 w 457667"/>
                        <a:gd name="connsiteY3-388" fmla="*/ 109615 h 459387"/>
                        <a:gd name="connsiteX4-389" fmla="*/ 455286 w 457667"/>
                        <a:gd name="connsiteY4-390" fmla="*/ 454739 h 459387"/>
                        <a:gd name="connsiteX5-391" fmla="*/ 0 w 457667"/>
                        <a:gd name="connsiteY5-392" fmla="*/ 457120 h 459387"/>
                        <a:gd name="connsiteX6-393" fmla="*/ 0 w 457667"/>
                        <a:gd name="connsiteY6-394" fmla="*/ 152477 h 459387"/>
                        <a:gd name="connsiteX0-395" fmla="*/ 0 w 457667"/>
                        <a:gd name="connsiteY0-396" fmla="*/ 152762 h 459672"/>
                        <a:gd name="connsiteX1-397" fmla="*/ 78660 w 457667"/>
                        <a:gd name="connsiteY1-398" fmla="*/ 50289 h 459672"/>
                        <a:gd name="connsiteX2-399" fmla="*/ 295663 w 457667"/>
                        <a:gd name="connsiteY2-400" fmla="*/ 285 h 459672"/>
                        <a:gd name="connsiteX3-401" fmla="*/ 457667 w 457667"/>
                        <a:gd name="connsiteY3-402" fmla="*/ 109900 h 459672"/>
                        <a:gd name="connsiteX4-403" fmla="*/ 455286 w 457667"/>
                        <a:gd name="connsiteY4-404" fmla="*/ 455024 h 459672"/>
                        <a:gd name="connsiteX5-405" fmla="*/ 0 w 457667"/>
                        <a:gd name="connsiteY5-406" fmla="*/ 457405 h 459672"/>
                        <a:gd name="connsiteX6-407" fmla="*/ 0 w 457667"/>
                        <a:gd name="connsiteY6-408" fmla="*/ 152762 h 459672"/>
                        <a:gd name="connsiteX0-409" fmla="*/ 0 w 457667"/>
                        <a:gd name="connsiteY0-410" fmla="*/ 152742 h 459652"/>
                        <a:gd name="connsiteX1-411" fmla="*/ 78660 w 457667"/>
                        <a:gd name="connsiteY1-412" fmla="*/ 50269 h 459652"/>
                        <a:gd name="connsiteX2-413" fmla="*/ 295663 w 457667"/>
                        <a:gd name="connsiteY2-414" fmla="*/ 265 h 459652"/>
                        <a:gd name="connsiteX3-415" fmla="*/ 457667 w 457667"/>
                        <a:gd name="connsiteY3-416" fmla="*/ 109880 h 459652"/>
                        <a:gd name="connsiteX4-417" fmla="*/ 455286 w 457667"/>
                        <a:gd name="connsiteY4-418" fmla="*/ 455004 h 459652"/>
                        <a:gd name="connsiteX5-419" fmla="*/ 0 w 457667"/>
                        <a:gd name="connsiteY5-420" fmla="*/ 457385 h 459652"/>
                        <a:gd name="connsiteX6-421" fmla="*/ 0 w 457667"/>
                        <a:gd name="connsiteY6-422" fmla="*/ 152742 h 459652"/>
                        <a:gd name="connsiteX0-423" fmla="*/ 0 w 457667"/>
                        <a:gd name="connsiteY0-424" fmla="*/ 152662 h 459572"/>
                        <a:gd name="connsiteX1-425" fmla="*/ 78660 w 457667"/>
                        <a:gd name="connsiteY1-426" fmla="*/ 50189 h 459572"/>
                        <a:gd name="connsiteX2-427" fmla="*/ 295663 w 457667"/>
                        <a:gd name="connsiteY2-428" fmla="*/ 185 h 459572"/>
                        <a:gd name="connsiteX3-429" fmla="*/ 457667 w 457667"/>
                        <a:gd name="connsiteY3-430" fmla="*/ 109800 h 459572"/>
                        <a:gd name="connsiteX4-431" fmla="*/ 455286 w 457667"/>
                        <a:gd name="connsiteY4-432" fmla="*/ 454924 h 459572"/>
                        <a:gd name="connsiteX5-433" fmla="*/ 0 w 457667"/>
                        <a:gd name="connsiteY5-434" fmla="*/ 457305 h 459572"/>
                        <a:gd name="connsiteX6-435" fmla="*/ 0 w 457667"/>
                        <a:gd name="connsiteY6-436" fmla="*/ 152662 h 459572"/>
                        <a:gd name="connsiteX0-437" fmla="*/ 0 w 457667"/>
                        <a:gd name="connsiteY0-438" fmla="*/ 152762 h 459672"/>
                        <a:gd name="connsiteX1-439" fmla="*/ 78660 w 457667"/>
                        <a:gd name="connsiteY1-440" fmla="*/ 50289 h 459672"/>
                        <a:gd name="connsiteX2-441" fmla="*/ 295663 w 457667"/>
                        <a:gd name="connsiteY2-442" fmla="*/ 285 h 459672"/>
                        <a:gd name="connsiteX3-443" fmla="*/ 457667 w 457667"/>
                        <a:gd name="connsiteY3-444" fmla="*/ 109900 h 459672"/>
                        <a:gd name="connsiteX4-445" fmla="*/ 455286 w 457667"/>
                        <a:gd name="connsiteY4-446" fmla="*/ 455024 h 459672"/>
                        <a:gd name="connsiteX5-447" fmla="*/ 0 w 457667"/>
                        <a:gd name="connsiteY5-448" fmla="*/ 457405 h 459672"/>
                        <a:gd name="connsiteX6-449" fmla="*/ 0 w 457667"/>
                        <a:gd name="connsiteY6-450" fmla="*/ 152762 h 459672"/>
                        <a:gd name="connsiteX0-451" fmla="*/ 0 w 457667"/>
                        <a:gd name="connsiteY0-452" fmla="*/ 152477 h 459387"/>
                        <a:gd name="connsiteX1-453" fmla="*/ 78660 w 457667"/>
                        <a:gd name="connsiteY1-454" fmla="*/ 50004 h 459387"/>
                        <a:gd name="connsiteX2-455" fmla="*/ 295663 w 457667"/>
                        <a:gd name="connsiteY2-456" fmla="*/ 0 h 459387"/>
                        <a:gd name="connsiteX3-457" fmla="*/ 457667 w 457667"/>
                        <a:gd name="connsiteY3-458" fmla="*/ 109615 h 459387"/>
                        <a:gd name="connsiteX4-459" fmla="*/ 455286 w 457667"/>
                        <a:gd name="connsiteY4-460" fmla="*/ 454739 h 459387"/>
                        <a:gd name="connsiteX5-461" fmla="*/ 0 w 457667"/>
                        <a:gd name="connsiteY5-462" fmla="*/ 457120 h 459387"/>
                        <a:gd name="connsiteX6-463" fmla="*/ 0 w 457667"/>
                        <a:gd name="connsiteY6-464" fmla="*/ 152477 h 459387"/>
                        <a:gd name="connsiteX0-465" fmla="*/ 0 w 457667"/>
                        <a:gd name="connsiteY0-466" fmla="*/ 153944 h 460854"/>
                        <a:gd name="connsiteX1-467" fmla="*/ 78660 w 457667"/>
                        <a:gd name="connsiteY1-468" fmla="*/ 51471 h 460854"/>
                        <a:gd name="connsiteX2-469" fmla="*/ 295663 w 457667"/>
                        <a:gd name="connsiteY2-470" fmla="*/ 1467 h 460854"/>
                        <a:gd name="connsiteX3-471" fmla="*/ 457667 w 457667"/>
                        <a:gd name="connsiteY3-472" fmla="*/ 111082 h 460854"/>
                        <a:gd name="connsiteX4-473" fmla="*/ 455286 w 457667"/>
                        <a:gd name="connsiteY4-474" fmla="*/ 456206 h 460854"/>
                        <a:gd name="connsiteX5-475" fmla="*/ 0 w 457667"/>
                        <a:gd name="connsiteY5-476" fmla="*/ 458587 h 460854"/>
                        <a:gd name="connsiteX6-477" fmla="*/ 0 w 457667"/>
                        <a:gd name="connsiteY6-478" fmla="*/ 153944 h 460854"/>
                        <a:gd name="connsiteX0-479" fmla="*/ 0 w 457667"/>
                        <a:gd name="connsiteY0-480" fmla="*/ 154150 h 461060"/>
                        <a:gd name="connsiteX1-481" fmla="*/ 78660 w 457667"/>
                        <a:gd name="connsiteY1-482" fmla="*/ 51677 h 461060"/>
                        <a:gd name="connsiteX2-483" fmla="*/ 295663 w 457667"/>
                        <a:gd name="connsiteY2-484" fmla="*/ 1673 h 461060"/>
                        <a:gd name="connsiteX3-485" fmla="*/ 457667 w 457667"/>
                        <a:gd name="connsiteY3-486" fmla="*/ 111288 h 461060"/>
                        <a:gd name="connsiteX4-487" fmla="*/ 455286 w 457667"/>
                        <a:gd name="connsiteY4-488" fmla="*/ 456412 h 461060"/>
                        <a:gd name="connsiteX5-489" fmla="*/ 0 w 457667"/>
                        <a:gd name="connsiteY5-490" fmla="*/ 458793 h 461060"/>
                        <a:gd name="connsiteX6-491" fmla="*/ 0 w 457667"/>
                        <a:gd name="connsiteY6-492" fmla="*/ 154150 h 461060"/>
                        <a:gd name="connsiteX0-493" fmla="*/ 0 w 457667"/>
                        <a:gd name="connsiteY0-494" fmla="*/ 154150 h 461060"/>
                        <a:gd name="connsiteX1-495" fmla="*/ 78660 w 457667"/>
                        <a:gd name="connsiteY1-496" fmla="*/ 51677 h 461060"/>
                        <a:gd name="connsiteX2-497" fmla="*/ 295663 w 457667"/>
                        <a:gd name="connsiteY2-498" fmla="*/ 1673 h 461060"/>
                        <a:gd name="connsiteX3-499" fmla="*/ 457667 w 457667"/>
                        <a:gd name="connsiteY3-500" fmla="*/ 111288 h 461060"/>
                        <a:gd name="connsiteX4-501" fmla="*/ 455286 w 457667"/>
                        <a:gd name="connsiteY4-502" fmla="*/ 456412 h 461060"/>
                        <a:gd name="connsiteX5-503" fmla="*/ 0 w 457667"/>
                        <a:gd name="connsiteY5-504" fmla="*/ 458793 h 461060"/>
                        <a:gd name="connsiteX6-505" fmla="*/ 0 w 457667"/>
                        <a:gd name="connsiteY6-506" fmla="*/ 154150 h 461060"/>
                        <a:gd name="connsiteX0-507" fmla="*/ 0 w 457667"/>
                        <a:gd name="connsiteY0-508" fmla="*/ 154150 h 463642"/>
                        <a:gd name="connsiteX1-509" fmla="*/ 78660 w 457667"/>
                        <a:gd name="connsiteY1-510" fmla="*/ 51677 h 463642"/>
                        <a:gd name="connsiteX2-511" fmla="*/ 295663 w 457667"/>
                        <a:gd name="connsiteY2-512" fmla="*/ 1673 h 463642"/>
                        <a:gd name="connsiteX3-513" fmla="*/ 457667 w 457667"/>
                        <a:gd name="connsiteY3-514" fmla="*/ 111288 h 463642"/>
                        <a:gd name="connsiteX4-515" fmla="*/ 455286 w 457667"/>
                        <a:gd name="connsiteY4-516" fmla="*/ 459961 h 463642"/>
                        <a:gd name="connsiteX5-517" fmla="*/ 0 w 457667"/>
                        <a:gd name="connsiteY5-518" fmla="*/ 458793 h 463642"/>
                        <a:gd name="connsiteX6-519" fmla="*/ 0 w 457667"/>
                        <a:gd name="connsiteY6-520" fmla="*/ 154150 h 463642"/>
                        <a:gd name="connsiteX0-521" fmla="*/ 0 w 457667"/>
                        <a:gd name="connsiteY0-522" fmla="*/ 154150 h 460571"/>
                        <a:gd name="connsiteX1-523" fmla="*/ 78660 w 457667"/>
                        <a:gd name="connsiteY1-524" fmla="*/ 51677 h 460571"/>
                        <a:gd name="connsiteX2-525" fmla="*/ 295663 w 457667"/>
                        <a:gd name="connsiteY2-526" fmla="*/ 1673 h 460571"/>
                        <a:gd name="connsiteX3-527" fmla="*/ 457667 w 457667"/>
                        <a:gd name="connsiteY3-528" fmla="*/ 111288 h 460571"/>
                        <a:gd name="connsiteX4-529" fmla="*/ 455286 w 457667"/>
                        <a:gd name="connsiteY4-530" fmla="*/ 459961 h 460571"/>
                        <a:gd name="connsiteX5-531" fmla="*/ 0 w 457667"/>
                        <a:gd name="connsiteY5-532" fmla="*/ 458793 h 460571"/>
                        <a:gd name="connsiteX6-533" fmla="*/ 0 w 457667"/>
                        <a:gd name="connsiteY6-534" fmla="*/ 154150 h 460571"/>
                        <a:gd name="connsiteX0-535" fmla="*/ 0 w 457667"/>
                        <a:gd name="connsiteY0-536" fmla="*/ 154150 h 461326"/>
                        <a:gd name="connsiteX1-537" fmla="*/ 78660 w 457667"/>
                        <a:gd name="connsiteY1-538" fmla="*/ 51677 h 461326"/>
                        <a:gd name="connsiteX2-539" fmla="*/ 295663 w 457667"/>
                        <a:gd name="connsiteY2-540" fmla="*/ 1673 h 461326"/>
                        <a:gd name="connsiteX3-541" fmla="*/ 457667 w 457667"/>
                        <a:gd name="connsiteY3-542" fmla="*/ 111288 h 461326"/>
                        <a:gd name="connsiteX4-543" fmla="*/ 455286 w 457667"/>
                        <a:gd name="connsiteY4-544" fmla="*/ 459961 h 461326"/>
                        <a:gd name="connsiteX5-545" fmla="*/ 0 w 457667"/>
                        <a:gd name="connsiteY5-546" fmla="*/ 458793 h 461326"/>
                        <a:gd name="connsiteX6-547" fmla="*/ 0 w 457667"/>
                        <a:gd name="connsiteY6-548" fmla="*/ 154150 h 461326"/>
                        <a:gd name="connsiteX0-549" fmla="*/ 0 w 457667"/>
                        <a:gd name="connsiteY0-550" fmla="*/ 154150 h 462574"/>
                        <a:gd name="connsiteX1-551" fmla="*/ 78660 w 457667"/>
                        <a:gd name="connsiteY1-552" fmla="*/ 51677 h 462574"/>
                        <a:gd name="connsiteX2-553" fmla="*/ 295663 w 457667"/>
                        <a:gd name="connsiteY2-554" fmla="*/ 1673 h 462574"/>
                        <a:gd name="connsiteX3-555" fmla="*/ 457667 w 457667"/>
                        <a:gd name="connsiteY3-556" fmla="*/ 111288 h 462574"/>
                        <a:gd name="connsiteX4-557" fmla="*/ 455286 w 457667"/>
                        <a:gd name="connsiteY4-558" fmla="*/ 461736 h 462574"/>
                        <a:gd name="connsiteX5-559" fmla="*/ 0 w 457667"/>
                        <a:gd name="connsiteY5-560" fmla="*/ 458793 h 462574"/>
                        <a:gd name="connsiteX6-561" fmla="*/ 0 w 457667"/>
                        <a:gd name="connsiteY6-562" fmla="*/ 154150 h 462574"/>
                        <a:gd name="connsiteX0-563" fmla="*/ 0 w 457667"/>
                        <a:gd name="connsiteY0-564" fmla="*/ 154150 h 461736"/>
                        <a:gd name="connsiteX1-565" fmla="*/ 78660 w 457667"/>
                        <a:gd name="connsiteY1-566" fmla="*/ 51677 h 461736"/>
                        <a:gd name="connsiteX2-567" fmla="*/ 295663 w 457667"/>
                        <a:gd name="connsiteY2-568" fmla="*/ 1673 h 461736"/>
                        <a:gd name="connsiteX3-569" fmla="*/ 457667 w 457667"/>
                        <a:gd name="connsiteY3-570" fmla="*/ 111288 h 461736"/>
                        <a:gd name="connsiteX4-571" fmla="*/ 455286 w 457667"/>
                        <a:gd name="connsiteY4-572" fmla="*/ 461736 h 461736"/>
                        <a:gd name="connsiteX5-573" fmla="*/ 0 w 457667"/>
                        <a:gd name="connsiteY5-574" fmla="*/ 458793 h 461736"/>
                        <a:gd name="connsiteX6-575" fmla="*/ 0 w 457667"/>
                        <a:gd name="connsiteY6-576" fmla="*/ 154150 h 461736"/>
                        <a:gd name="connsiteX0-577" fmla="*/ 0 w 457667"/>
                        <a:gd name="connsiteY0-578" fmla="*/ 154150 h 459960"/>
                        <a:gd name="connsiteX1-579" fmla="*/ 78660 w 457667"/>
                        <a:gd name="connsiteY1-580" fmla="*/ 51677 h 459960"/>
                        <a:gd name="connsiteX2-581" fmla="*/ 295663 w 457667"/>
                        <a:gd name="connsiteY2-582" fmla="*/ 1673 h 459960"/>
                        <a:gd name="connsiteX3-583" fmla="*/ 457667 w 457667"/>
                        <a:gd name="connsiteY3-584" fmla="*/ 111288 h 459960"/>
                        <a:gd name="connsiteX4-585" fmla="*/ 453325 w 457667"/>
                        <a:gd name="connsiteY4-586" fmla="*/ 459960 h 459960"/>
                        <a:gd name="connsiteX5-587" fmla="*/ 0 w 457667"/>
                        <a:gd name="connsiteY5-588" fmla="*/ 458793 h 459960"/>
                        <a:gd name="connsiteX6-589" fmla="*/ 0 w 457667"/>
                        <a:gd name="connsiteY6-590" fmla="*/ 154150 h 459960"/>
                        <a:gd name="connsiteX0-591" fmla="*/ 0 w 457667"/>
                        <a:gd name="connsiteY0-592" fmla="*/ 154150 h 459960"/>
                        <a:gd name="connsiteX1-593" fmla="*/ 78660 w 457667"/>
                        <a:gd name="connsiteY1-594" fmla="*/ 51677 h 459960"/>
                        <a:gd name="connsiteX2-595" fmla="*/ 295663 w 457667"/>
                        <a:gd name="connsiteY2-596" fmla="*/ 1673 h 459960"/>
                        <a:gd name="connsiteX3-597" fmla="*/ 457667 w 457667"/>
                        <a:gd name="connsiteY3-598" fmla="*/ 111288 h 459960"/>
                        <a:gd name="connsiteX4-599" fmla="*/ 455286 w 457667"/>
                        <a:gd name="connsiteY4-600" fmla="*/ 459960 h 459960"/>
                        <a:gd name="connsiteX5-601" fmla="*/ 0 w 457667"/>
                        <a:gd name="connsiteY5-602" fmla="*/ 458793 h 459960"/>
                        <a:gd name="connsiteX6-603" fmla="*/ 0 w 457667"/>
                        <a:gd name="connsiteY6-604" fmla="*/ 154150 h 459960"/>
                        <a:gd name="connsiteX0-605" fmla="*/ 0 w 457667"/>
                        <a:gd name="connsiteY0-606" fmla="*/ 154150 h 459960"/>
                        <a:gd name="connsiteX1-607" fmla="*/ 78660 w 457667"/>
                        <a:gd name="connsiteY1-608" fmla="*/ 51677 h 459960"/>
                        <a:gd name="connsiteX2-609" fmla="*/ 295663 w 457667"/>
                        <a:gd name="connsiteY2-610" fmla="*/ 1673 h 459960"/>
                        <a:gd name="connsiteX3-611" fmla="*/ 457667 w 457667"/>
                        <a:gd name="connsiteY3-612" fmla="*/ 111288 h 459960"/>
                        <a:gd name="connsiteX4-613" fmla="*/ 457246 w 457667"/>
                        <a:gd name="connsiteY4-614" fmla="*/ 459960 h 459960"/>
                        <a:gd name="connsiteX5-615" fmla="*/ 0 w 457667"/>
                        <a:gd name="connsiteY5-616" fmla="*/ 458793 h 459960"/>
                        <a:gd name="connsiteX6-617" fmla="*/ 0 w 457667"/>
                        <a:gd name="connsiteY6-618" fmla="*/ 154150 h 459960"/>
                        <a:gd name="connsiteX0-619" fmla="*/ 0 w 458391"/>
                        <a:gd name="connsiteY0-620" fmla="*/ 154108 h 459918"/>
                        <a:gd name="connsiteX1-621" fmla="*/ 78660 w 458391"/>
                        <a:gd name="connsiteY1-622" fmla="*/ 51635 h 459918"/>
                        <a:gd name="connsiteX2-623" fmla="*/ 295663 w 458391"/>
                        <a:gd name="connsiteY2-624" fmla="*/ 1631 h 459918"/>
                        <a:gd name="connsiteX3-625" fmla="*/ 457667 w 458391"/>
                        <a:gd name="connsiteY3-626" fmla="*/ 111246 h 459918"/>
                        <a:gd name="connsiteX4-627" fmla="*/ 457246 w 458391"/>
                        <a:gd name="connsiteY4-628" fmla="*/ 459918 h 459918"/>
                        <a:gd name="connsiteX5-629" fmla="*/ 0 w 458391"/>
                        <a:gd name="connsiteY5-630" fmla="*/ 458751 h 459918"/>
                        <a:gd name="connsiteX6-631" fmla="*/ 0 w 458391"/>
                        <a:gd name="connsiteY6-632" fmla="*/ 154108 h 459918"/>
                        <a:gd name="connsiteX0-633" fmla="*/ 0 w 458391"/>
                        <a:gd name="connsiteY0-634" fmla="*/ 154108 h 459918"/>
                        <a:gd name="connsiteX1-635" fmla="*/ 78660 w 458391"/>
                        <a:gd name="connsiteY1-636" fmla="*/ 51635 h 459918"/>
                        <a:gd name="connsiteX2-637" fmla="*/ 295663 w 458391"/>
                        <a:gd name="connsiteY2-638" fmla="*/ 1631 h 459918"/>
                        <a:gd name="connsiteX3-639" fmla="*/ 457667 w 458391"/>
                        <a:gd name="connsiteY3-640" fmla="*/ 111246 h 459918"/>
                        <a:gd name="connsiteX4-641" fmla="*/ 457246 w 458391"/>
                        <a:gd name="connsiteY4-642" fmla="*/ 459918 h 459918"/>
                        <a:gd name="connsiteX5-643" fmla="*/ 0 w 458391"/>
                        <a:gd name="connsiteY5-644" fmla="*/ 458751 h 459918"/>
                        <a:gd name="connsiteX6-645" fmla="*/ 0 w 458391"/>
                        <a:gd name="connsiteY6-646" fmla="*/ 154108 h 459918"/>
                        <a:gd name="connsiteX0-647" fmla="*/ 0 w 458305"/>
                        <a:gd name="connsiteY0-648" fmla="*/ 153063 h 458873"/>
                        <a:gd name="connsiteX1-649" fmla="*/ 78660 w 458305"/>
                        <a:gd name="connsiteY1-650" fmla="*/ 50590 h 458873"/>
                        <a:gd name="connsiteX2-651" fmla="*/ 295663 w 458305"/>
                        <a:gd name="connsiteY2-652" fmla="*/ 586 h 458873"/>
                        <a:gd name="connsiteX3-653" fmla="*/ 457667 w 458305"/>
                        <a:gd name="connsiteY3-654" fmla="*/ 110201 h 458873"/>
                        <a:gd name="connsiteX4-655" fmla="*/ 457246 w 458305"/>
                        <a:gd name="connsiteY4-656" fmla="*/ 458873 h 458873"/>
                        <a:gd name="connsiteX5-657" fmla="*/ 0 w 458305"/>
                        <a:gd name="connsiteY5-658" fmla="*/ 457706 h 458873"/>
                        <a:gd name="connsiteX6-659" fmla="*/ 0 w 458305"/>
                        <a:gd name="connsiteY6-660" fmla="*/ 153063 h 458873"/>
                        <a:gd name="connsiteX0-661" fmla="*/ 0 w 458305"/>
                        <a:gd name="connsiteY0-662" fmla="*/ 153063 h 458873"/>
                        <a:gd name="connsiteX1-663" fmla="*/ 78660 w 458305"/>
                        <a:gd name="connsiteY1-664" fmla="*/ 50590 h 458873"/>
                        <a:gd name="connsiteX2-665" fmla="*/ 295663 w 458305"/>
                        <a:gd name="connsiteY2-666" fmla="*/ 586 h 458873"/>
                        <a:gd name="connsiteX3-667" fmla="*/ 457667 w 458305"/>
                        <a:gd name="connsiteY3-668" fmla="*/ 110201 h 458873"/>
                        <a:gd name="connsiteX4-669" fmla="*/ 457246 w 458305"/>
                        <a:gd name="connsiteY4-670" fmla="*/ 458873 h 458873"/>
                        <a:gd name="connsiteX5-671" fmla="*/ 0 w 458305"/>
                        <a:gd name="connsiteY5-672" fmla="*/ 457706 h 458873"/>
                        <a:gd name="connsiteX6-673" fmla="*/ 0 w 458305"/>
                        <a:gd name="connsiteY6-674" fmla="*/ 153063 h 458873"/>
                        <a:gd name="connsiteX0-675" fmla="*/ 0 w 458305"/>
                        <a:gd name="connsiteY0-676" fmla="*/ 153279 h 459089"/>
                        <a:gd name="connsiteX1-677" fmla="*/ 78660 w 458305"/>
                        <a:gd name="connsiteY1-678" fmla="*/ 50806 h 459089"/>
                        <a:gd name="connsiteX2-679" fmla="*/ 295663 w 458305"/>
                        <a:gd name="connsiteY2-680" fmla="*/ 802 h 459089"/>
                        <a:gd name="connsiteX3-681" fmla="*/ 457667 w 458305"/>
                        <a:gd name="connsiteY3-682" fmla="*/ 110417 h 459089"/>
                        <a:gd name="connsiteX4-683" fmla="*/ 457246 w 458305"/>
                        <a:gd name="connsiteY4-684" fmla="*/ 459089 h 459089"/>
                        <a:gd name="connsiteX5-685" fmla="*/ 0 w 458305"/>
                        <a:gd name="connsiteY5-686" fmla="*/ 457922 h 459089"/>
                        <a:gd name="connsiteX6-687" fmla="*/ 0 w 458305"/>
                        <a:gd name="connsiteY6-688" fmla="*/ 153279 h 459089"/>
                        <a:gd name="connsiteX0-689" fmla="*/ 0 w 458237"/>
                        <a:gd name="connsiteY0-690" fmla="*/ 152946 h 458756"/>
                        <a:gd name="connsiteX1-691" fmla="*/ 78660 w 458237"/>
                        <a:gd name="connsiteY1-692" fmla="*/ 50473 h 458756"/>
                        <a:gd name="connsiteX2-693" fmla="*/ 295663 w 458237"/>
                        <a:gd name="connsiteY2-694" fmla="*/ 469 h 458756"/>
                        <a:gd name="connsiteX3-695" fmla="*/ 457667 w 458237"/>
                        <a:gd name="connsiteY3-696" fmla="*/ 110084 h 458756"/>
                        <a:gd name="connsiteX4-697" fmla="*/ 457246 w 458237"/>
                        <a:gd name="connsiteY4-698" fmla="*/ 458756 h 458756"/>
                        <a:gd name="connsiteX5-699" fmla="*/ 0 w 458237"/>
                        <a:gd name="connsiteY5-700" fmla="*/ 457589 h 458756"/>
                        <a:gd name="connsiteX6-701" fmla="*/ 0 w 458237"/>
                        <a:gd name="connsiteY6-702" fmla="*/ 152946 h 458756"/>
                        <a:gd name="connsiteX0-703" fmla="*/ 0 w 458237"/>
                        <a:gd name="connsiteY0-704" fmla="*/ 152946 h 458756"/>
                        <a:gd name="connsiteX1-705" fmla="*/ 78660 w 458237"/>
                        <a:gd name="connsiteY1-706" fmla="*/ 46923 h 458756"/>
                        <a:gd name="connsiteX2-707" fmla="*/ 295663 w 458237"/>
                        <a:gd name="connsiteY2-708" fmla="*/ 469 h 458756"/>
                        <a:gd name="connsiteX3-709" fmla="*/ 457667 w 458237"/>
                        <a:gd name="connsiteY3-710" fmla="*/ 110084 h 458756"/>
                        <a:gd name="connsiteX4-711" fmla="*/ 457246 w 458237"/>
                        <a:gd name="connsiteY4-712" fmla="*/ 458756 h 458756"/>
                        <a:gd name="connsiteX5-713" fmla="*/ 0 w 458237"/>
                        <a:gd name="connsiteY5-714" fmla="*/ 457589 h 458756"/>
                        <a:gd name="connsiteX6-715" fmla="*/ 0 w 458237"/>
                        <a:gd name="connsiteY6-716" fmla="*/ 152946 h 458756"/>
                        <a:gd name="connsiteX0-717" fmla="*/ 0 w 458285"/>
                        <a:gd name="connsiteY0-718" fmla="*/ 116036 h 421846"/>
                        <a:gd name="connsiteX1-719" fmla="*/ 78660 w 458285"/>
                        <a:gd name="connsiteY1-720" fmla="*/ 10013 h 421846"/>
                        <a:gd name="connsiteX2-721" fmla="*/ 305466 w 458285"/>
                        <a:gd name="connsiteY2-722" fmla="*/ 2608 h 421846"/>
                        <a:gd name="connsiteX3-723" fmla="*/ 457667 w 458285"/>
                        <a:gd name="connsiteY3-724" fmla="*/ 73174 h 421846"/>
                        <a:gd name="connsiteX4-725" fmla="*/ 457246 w 458285"/>
                        <a:gd name="connsiteY4-726" fmla="*/ 421846 h 421846"/>
                        <a:gd name="connsiteX5-727" fmla="*/ 0 w 458285"/>
                        <a:gd name="connsiteY5-728" fmla="*/ 420679 h 421846"/>
                        <a:gd name="connsiteX6-729" fmla="*/ 0 w 458285"/>
                        <a:gd name="connsiteY6-730" fmla="*/ 116036 h 421846"/>
                        <a:gd name="connsiteX0-731" fmla="*/ 0 w 458220"/>
                        <a:gd name="connsiteY0-732" fmla="*/ 149441 h 455251"/>
                        <a:gd name="connsiteX1-733" fmla="*/ 78660 w 458220"/>
                        <a:gd name="connsiteY1-734" fmla="*/ 43418 h 455251"/>
                        <a:gd name="connsiteX2-735" fmla="*/ 291742 w 458220"/>
                        <a:gd name="connsiteY2-736" fmla="*/ 514 h 455251"/>
                        <a:gd name="connsiteX3-737" fmla="*/ 457667 w 458220"/>
                        <a:gd name="connsiteY3-738" fmla="*/ 106579 h 455251"/>
                        <a:gd name="connsiteX4-739" fmla="*/ 457246 w 458220"/>
                        <a:gd name="connsiteY4-740" fmla="*/ 455251 h 455251"/>
                        <a:gd name="connsiteX5-741" fmla="*/ 0 w 458220"/>
                        <a:gd name="connsiteY5-742" fmla="*/ 454084 h 455251"/>
                        <a:gd name="connsiteX6-743" fmla="*/ 0 w 458220"/>
                        <a:gd name="connsiteY6-744" fmla="*/ 149441 h 455251"/>
                        <a:gd name="connsiteX0-745" fmla="*/ 0 w 457667"/>
                        <a:gd name="connsiteY0-746" fmla="*/ 151020 h 456830"/>
                        <a:gd name="connsiteX1-747" fmla="*/ 78660 w 457667"/>
                        <a:gd name="connsiteY1-748" fmla="*/ 44997 h 456830"/>
                        <a:gd name="connsiteX2-749" fmla="*/ 291742 w 457667"/>
                        <a:gd name="connsiteY2-750" fmla="*/ 2093 h 456830"/>
                        <a:gd name="connsiteX3-751" fmla="*/ 386571 w 457667"/>
                        <a:gd name="connsiteY3-752" fmla="*/ 17309 h 456830"/>
                        <a:gd name="connsiteX4-753" fmla="*/ 457667 w 457667"/>
                        <a:gd name="connsiteY4-754" fmla="*/ 108158 h 456830"/>
                        <a:gd name="connsiteX5-755" fmla="*/ 457246 w 457667"/>
                        <a:gd name="connsiteY5-756" fmla="*/ 456830 h 456830"/>
                        <a:gd name="connsiteX6-757" fmla="*/ 0 w 457667"/>
                        <a:gd name="connsiteY6-758" fmla="*/ 455663 h 456830"/>
                        <a:gd name="connsiteX7-759" fmla="*/ 0 w 457667"/>
                        <a:gd name="connsiteY7-760" fmla="*/ 151020 h 456830"/>
                        <a:gd name="connsiteX0-761" fmla="*/ 0 w 457667"/>
                        <a:gd name="connsiteY0-762" fmla="*/ 153271 h 459081"/>
                        <a:gd name="connsiteX1-763" fmla="*/ 78660 w 457667"/>
                        <a:gd name="connsiteY1-764" fmla="*/ 47248 h 459081"/>
                        <a:gd name="connsiteX2-765" fmla="*/ 291742 w 457667"/>
                        <a:gd name="connsiteY2-766" fmla="*/ 4344 h 459081"/>
                        <a:gd name="connsiteX3-767" fmla="*/ 412060 w 457667"/>
                        <a:gd name="connsiteY3-768" fmla="*/ 12460 h 459081"/>
                        <a:gd name="connsiteX4-769" fmla="*/ 457667 w 457667"/>
                        <a:gd name="connsiteY4-770" fmla="*/ 110409 h 459081"/>
                        <a:gd name="connsiteX5-771" fmla="*/ 457246 w 457667"/>
                        <a:gd name="connsiteY5-772" fmla="*/ 459081 h 459081"/>
                        <a:gd name="connsiteX6-773" fmla="*/ 0 w 457667"/>
                        <a:gd name="connsiteY6-774" fmla="*/ 457914 h 459081"/>
                        <a:gd name="connsiteX7-775" fmla="*/ 0 w 457667"/>
                        <a:gd name="connsiteY7-776" fmla="*/ 153271 h 459081"/>
                        <a:gd name="connsiteX0-777" fmla="*/ 0 w 457667"/>
                        <a:gd name="connsiteY0-778" fmla="*/ 150370 h 456180"/>
                        <a:gd name="connsiteX1-779" fmla="*/ 78660 w 457667"/>
                        <a:gd name="connsiteY1-780" fmla="*/ 44347 h 456180"/>
                        <a:gd name="connsiteX2-781" fmla="*/ 291742 w 457667"/>
                        <a:gd name="connsiteY2-782" fmla="*/ 1443 h 456180"/>
                        <a:gd name="connsiteX3-783" fmla="*/ 412060 w 457667"/>
                        <a:gd name="connsiteY3-784" fmla="*/ 9559 h 456180"/>
                        <a:gd name="connsiteX4-785" fmla="*/ 457667 w 457667"/>
                        <a:gd name="connsiteY4-786" fmla="*/ 107508 h 456180"/>
                        <a:gd name="connsiteX5-787" fmla="*/ 457246 w 457667"/>
                        <a:gd name="connsiteY5-788" fmla="*/ 456180 h 456180"/>
                        <a:gd name="connsiteX6-789" fmla="*/ 0 w 457667"/>
                        <a:gd name="connsiteY6-790" fmla="*/ 455013 h 456180"/>
                        <a:gd name="connsiteX7-791" fmla="*/ 0 w 457667"/>
                        <a:gd name="connsiteY7-792" fmla="*/ 150370 h 456180"/>
                        <a:gd name="connsiteX0-793" fmla="*/ 0 w 457667"/>
                        <a:gd name="connsiteY0-794" fmla="*/ 149616 h 455426"/>
                        <a:gd name="connsiteX1-795" fmla="*/ 78660 w 457667"/>
                        <a:gd name="connsiteY1-796" fmla="*/ 43593 h 455426"/>
                        <a:gd name="connsiteX2-797" fmla="*/ 291742 w 457667"/>
                        <a:gd name="connsiteY2-798" fmla="*/ 689 h 455426"/>
                        <a:gd name="connsiteX3-799" fmla="*/ 406179 w 457667"/>
                        <a:gd name="connsiteY3-800" fmla="*/ 21230 h 455426"/>
                        <a:gd name="connsiteX4-801" fmla="*/ 457667 w 457667"/>
                        <a:gd name="connsiteY4-802" fmla="*/ 106754 h 455426"/>
                        <a:gd name="connsiteX5-803" fmla="*/ 457246 w 457667"/>
                        <a:gd name="connsiteY5-804" fmla="*/ 455426 h 455426"/>
                        <a:gd name="connsiteX6-805" fmla="*/ 0 w 457667"/>
                        <a:gd name="connsiteY6-806" fmla="*/ 454259 h 455426"/>
                        <a:gd name="connsiteX7-807" fmla="*/ 0 w 457667"/>
                        <a:gd name="connsiteY7-808" fmla="*/ 149616 h 455426"/>
                        <a:gd name="connsiteX0-809" fmla="*/ 0 w 457667"/>
                        <a:gd name="connsiteY0-810" fmla="*/ 155244 h 461054"/>
                        <a:gd name="connsiteX1-811" fmla="*/ 78660 w 457667"/>
                        <a:gd name="connsiteY1-812" fmla="*/ 49221 h 461054"/>
                        <a:gd name="connsiteX2-813" fmla="*/ 291742 w 457667"/>
                        <a:gd name="connsiteY2-814" fmla="*/ 6317 h 461054"/>
                        <a:gd name="connsiteX3-815" fmla="*/ 406179 w 457667"/>
                        <a:gd name="connsiteY3-816" fmla="*/ 26858 h 461054"/>
                        <a:gd name="connsiteX4-817" fmla="*/ 457667 w 457667"/>
                        <a:gd name="connsiteY4-818" fmla="*/ 112382 h 461054"/>
                        <a:gd name="connsiteX5-819" fmla="*/ 457246 w 457667"/>
                        <a:gd name="connsiteY5-820" fmla="*/ 461054 h 461054"/>
                        <a:gd name="connsiteX6-821" fmla="*/ 0 w 457667"/>
                        <a:gd name="connsiteY6-822" fmla="*/ 459887 h 461054"/>
                        <a:gd name="connsiteX7-823" fmla="*/ 0 w 457667"/>
                        <a:gd name="connsiteY7-824" fmla="*/ 155244 h 461054"/>
                        <a:gd name="connsiteX0-825" fmla="*/ 0 w 457667"/>
                        <a:gd name="connsiteY0-826" fmla="*/ 152491 h 458301"/>
                        <a:gd name="connsiteX1-827" fmla="*/ 78660 w 457667"/>
                        <a:gd name="connsiteY1-828" fmla="*/ 46468 h 458301"/>
                        <a:gd name="connsiteX2-829" fmla="*/ 291742 w 457667"/>
                        <a:gd name="connsiteY2-830" fmla="*/ 3564 h 458301"/>
                        <a:gd name="connsiteX3-831" fmla="*/ 406179 w 457667"/>
                        <a:gd name="connsiteY3-832" fmla="*/ 24105 h 458301"/>
                        <a:gd name="connsiteX4-833" fmla="*/ 457667 w 457667"/>
                        <a:gd name="connsiteY4-834" fmla="*/ 109629 h 458301"/>
                        <a:gd name="connsiteX5-835" fmla="*/ 457246 w 457667"/>
                        <a:gd name="connsiteY5-836" fmla="*/ 458301 h 458301"/>
                        <a:gd name="connsiteX6-837" fmla="*/ 0 w 457667"/>
                        <a:gd name="connsiteY6-838" fmla="*/ 457134 h 458301"/>
                        <a:gd name="connsiteX7-839" fmla="*/ 0 w 457667"/>
                        <a:gd name="connsiteY7-840" fmla="*/ 152491 h 458301"/>
                        <a:gd name="connsiteX0-841" fmla="*/ 0 w 457667"/>
                        <a:gd name="connsiteY0-842" fmla="*/ 153840 h 459650"/>
                        <a:gd name="connsiteX1-843" fmla="*/ 78660 w 457667"/>
                        <a:gd name="connsiteY1-844" fmla="*/ 47817 h 459650"/>
                        <a:gd name="connsiteX2-845" fmla="*/ 291742 w 457667"/>
                        <a:gd name="connsiteY2-846" fmla="*/ 4913 h 459650"/>
                        <a:gd name="connsiteX3-847" fmla="*/ 406179 w 457667"/>
                        <a:gd name="connsiteY3-848" fmla="*/ 25454 h 459650"/>
                        <a:gd name="connsiteX4-849" fmla="*/ 457667 w 457667"/>
                        <a:gd name="connsiteY4-850" fmla="*/ 110978 h 459650"/>
                        <a:gd name="connsiteX5-851" fmla="*/ 457246 w 457667"/>
                        <a:gd name="connsiteY5-852" fmla="*/ 459650 h 459650"/>
                        <a:gd name="connsiteX6-853" fmla="*/ 0 w 457667"/>
                        <a:gd name="connsiteY6-854" fmla="*/ 458483 h 459650"/>
                        <a:gd name="connsiteX7-855" fmla="*/ 0 w 457667"/>
                        <a:gd name="connsiteY7-856" fmla="*/ 153840 h 459650"/>
                        <a:gd name="connsiteX0-857" fmla="*/ 0 w 457667"/>
                        <a:gd name="connsiteY0-858" fmla="*/ 153840 h 459650"/>
                        <a:gd name="connsiteX1-859" fmla="*/ 78660 w 457667"/>
                        <a:gd name="connsiteY1-860" fmla="*/ 47817 h 459650"/>
                        <a:gd name="connsiteX2-861" fmla="*/ 279978 w 457667"/>
                        <a:gd name="connsiteY2-862" fmla="*/ 4913 h 459650"/>
                        <a:gd name="connsiteX3-863" fmla="*/ 406179 w 457667"/>
                        <a:gd name="connsiteY3-864" fmla="*/ 25454 h 459650"/>
                        <a:gd name="connsiteX4-865" fmla="*/ 457667 w 457667"/>
                        <a:gd name="connsiteY4-866" fmla="*/ 110978 h 459650"/>
                        <a:gd name="connsiteX5-867" fmla="*/ 457246 w 457667"/>
                        <a:gd name="connsiteY5-868" fmla="*/ 459650 h 459650"/>
                        <a:gd name="connsiteX6-869" fmla="*/ 0 w 457667"/>
                        <a:gd name="connsiteY6-870" fmla="*/ 458483 h 459650"/>
                        <a:gd name="connsiteX7-871" fmla="*/ 0 w 457667"/>
                        <a:gd name="connsiteY7-872" fmla="*/ 153840 h 459650"/>
                        <a:gd name="connsiteX0-873" fmla="*/ 0 w 457667"/>
                        <a:gd name="connsiteY0-874" fmla="*/ 155037 h 460847"/>
                        <a:gd name="connsiteX1-875" fmla="*/ 78660 w 457667"/>
                        <a:gd name="connsiteY1-876" fmla="*/ 49014 h 460847"/>
                        <a:gd name="connsiteX2-877" fmla="*/ 279978 w 457667"/>
                        <a:gd name="connsiteY2-878" fmla="*/ 6110 h 460847"/>
                        <a:gd name="connsiteX3-879" fmla="*/ 427746 w 457667"/>
                        <a:gd name="connsiteY3-880" fmla="*/ 17776 h 460847"/>
                        <a:gd name="connsiteX4-881" fmla="*/ 457667 w 457667"/>
                        <a:gd name="connsiteY4-882" fmla="*/ 112175 h 460847"/>
                        <a:gd name="connsiteX5-883" fmla="*/ 457246 w 457667"/>
                        <a:gd name="connsiteY5-884" fmla="*/ 460847 h 460847"/>
                        <a:gd name="connsiteX6-885" fmla="*/ 0 w 457667"/>
                        <a:gd name="connsiteY6-886" fmla="*/ 459680 h 460847"/>
                        <a:gd name="connsiteX7-887" fmla="*/ 0 w 457667"/>
                        <a:gd name="connsiteY7-888" fmla="*/ 155037 h 460847"/>
                        <a:gd name="connsiteX0-889" fmla="*/ 0 w 457667"/>
                        <a:gd name="connsiteY0-890" fmla="*/ 153655 h 459465"/>
                        <a:gd name="connsiteX1-891" fmla="*/ 78660 w 457667"/>
                        <a:gd name="connsiteY1-892" fmla="*/ 47632 h 459465"/>
                        <a:gd name="connsiteX2-893" fmla="*/ 279978 w 457667"/>
                        <a:gd name="connsiteY2-894" fmla="*/ 4728 h 459465"/>
                        <a:gd name="connsiteX3-895" fmla="*/ 410101 w 457667"/>
                        <a:gd name="connsiteY3-896" fmla="*/ 27044 h 459465"/>
                        <a:gd name="connsiteX4-897" fmla="*/ 457667 w 457667"/>
                        <a:gd name="connsiteY4-898" fmla="*/ 110793 h 459465"/>
                        <a:gd name="connsiteX5-899" fmla="*/ 457246 w 457667"/>
                        <a:gd name="connsiteY5-900" fmla="*/ 459465 h 459465"/>
                        <a:gd name="connsiteX6-901" fmla="*/ 0 w 457667"/>
                        <a:gd name="connsiteY6-902" fmla="*/ 458298 h 459465"/>
                        <a:gd name="connsiteX7-903" fmla="*/ 0 w 457667"/>
                        <a:gd name="connsiteY7-904" fmla="*/ 153655 h 459465"/>
                        <a:gd name="connsiteX0-905" fmla="*/ 0 w 457667"/>
                        <a:gd name="connsiteY0-906" fmla="*/ 152002 h 457812"/>
                        <a:gd name="connsiteX1-907" fmla="*/ 78660 w 457667"/>
                        <a:gd name="connsiteY1-908" fmla="*/ 45979 h 457812"/>
                        <a:gd name="connsiteX2-909" fmla="*/ 279978 w 457667"/>
                        <a:gd name="connsiteY2-910" fmla="*/ 3075 h 457812"/>
                        <a:gd name="connsiteX3-911" fmla="*/ 349318 w 457667"/>
                        <a:gd name="connsiteY3-912" fmla="*/ 5866 h 457812"/>
                        <a:gd name="connsiteX4-913" fmla="*/ 410101 w 457667"/>
                        <a:gd name="connsiteY4-914" fmla="*/ 25391 h 457812"/>
                        <a:gd name="connsiteX5-915" fmla="*/ 457667 w 457667"/>
                        <a:gd name="connsiteY5-916" fmla="*/ 109140 h 457812"/>
                        <a:gd name="connsiteX6-917" fmla="*/ 457246 w 457667"/>
                        <a:gd name="connsiteY6-918" fmla="*/ 457812 h 457812"/>
                        <a:gd name="connsiteX7-919" fmla="*/ 0 w 457667"/>
                        <a:gd name="connsiteY7-920" fmla="*/ 456645 h 457812"/>
                        <a:gd name="connsiteX8-921" fmla="*/ 0 w 457667"/>
                        <a:gd name="connsiteY8-922" fmla="*/ 152002 h 457812"/>
                        <a:gd name="connsiteX0-923" fmla="*/ 0 w 457667"/>
                        <a:gd name="connsiteY0-924" fmla="*/ 149702 h 455512"/>
                        <a:gd name="connsiteX1-925" fmla="*/ 78660 w 457667"/>
                        <a:gd name="connsiteY1-926" fmla="*/ 43679 h 455512"/>
                        <a:gd name="connsiteX2-927" fmla="*/ 279978 w 457667"/>
                        <a:gd name="connsiteY2-928" fmla="*/ 775 h 455512"/>
                        <a:gd name="connsiteX3-929" fmla="*/ 410101 w 457667"/>
                        <a:gd name="connsiteY3-930" fmla="*/ 23091 h 455512"/>
                        <a:gd name="connsiteX4-931" fmla="*/ 457667 w 457667"/>
                        <a:gd name="connsiteY4-932" fmla="*/ 106840 h 455512"/>
                        <a:gd name="connsiteX5-933" fmla="*/ 457246 w 457667"/>
                        <a:gd name="connsiteY5-934" fmla="*/ 455512 h 455512"/>
                        <a:gd name="connsiteX6-935" fmla="*/ 0 w 457667"/>
                        <a:gd name="connsiteY6-936" fmla="*/ 454345 h 455512"/>
                        <a:gd name="connsiteX7-937" fmla="*/ 0 w 457667"/>
                        <a:gd name="connsiteY7-938" fmla="*/ 149702 h 455512"/>
                        <a:gd name="connsiteX0-939" fmla="*/ 0 w 457667"/>
                        <a:gd name="connsiteY0-940" fmla="*/ 151680 h 457490"/>
                        <a:gd name="connsiteX1-941" fmla="*/ 78660 w 457667"/>
                        <a:gd name="connsiteY1-942" fmla="*/ 45657 h 457490"/>
                        <a:gd name="connsiteX2-943" fmla="*/ 279978 w 457667"/>
                        <a:gd name="connsiteY2-944" fmla="*/ 2753 h 457490"/>
                        <a:gd name="connsiteX3-945" fmla="*/ 410101 w 457667"/>
                        <a:gd name="connsiteY3-946" fmla="*/ 25069 h 457490"/>
                        <a:gd name="connsiteX4-947" fmla="*/ 457667 w 457667"/>
                        <a:gd name="connsiteY4-948" fmla="*/ 108818 h 457490"/>
                        <a:gd name="connsiteX5-949" fmla="*/ 457246 w 457667"/>
                        <a:gd name="connsiteY5-950" fmla="*/ 457490 h 457490"/>
                        <a:gd name="connsiteX6-951" fmla="*/ 0 w 457667"/>
                        <a:gd name="connsiteY6-952" fmla="*/ 456323 h 457490"/>
                        <a:gd name="connsiteX7-953" fmla="*/ 0 w 457667"/>
                        <a:gd name="connsiteY7-954" fmla="*/ 151680 h 457490"/>
                        <a:gd name="connsiteX0-955" fmla="*/ 0 w 457667"/>
                        <a:gd name="connsiteY0-956" fmla="*/ 153867 h 459677"/>
                        <a:gd name="connsiteX1-957" fmla="*/ 78660 w 457667"/>
                        <a:gd name="connsiteY1-958" fmla="*/ 47844 h 459677"/>
                        <a:gd name="connsiteX2-959" fmla="*/ 279978 w 457667"/>
                        <a:gd name="connsiteY2-960" fmla="*/ 4940 h 459677"/>
                        <a:gd name="connsiteX3-961" fmla="*/ 410101 w 457667"/>
                        <a:gd name="connsiteY3-962" fmla="*/ 27256 h 459677"/>
                        <a:gd name="connsiteX4-963" fmla="*/ 457667 w 457667"/>
                        <a:gd name="connsiteY4-964" fmla="*/ 111005 h 459677"/>
                        <a:gd name="connsiteX5-965" fmla="*/ 457246 w 457667"/>
                        <a:gd name="connsiteY5-966" fmla="*/ 459677 h 459677"/>
                        <a:gd name="connsiteX6-967" fmla="*/ 0 w 457667"/>
                        <a:gd name="connsiteY6-968" fmla="*/ 458510 h 459677"/>
                        <a:gd name="connsiteX7-969" fmla="*/ 0 w 457667"/>
                        <a:gd name="connsiteY7-970" fmla="*/ 153867 h 459677"/>
                        <a:gd name="connsiteX0-971" fmla="*/ 0 w 457667"/>
                        <a:gd name="connsiteY0-972" fmla="*/ 153867 h 459677"/>
                        <a:gd name="connsiteX1-973" fmla="*/ 78660 w 457667"/>
                        <a:gd name="connsiteY1-974" fmla="*/ 47844 h 459677"/>
                        <a:gd name="connsiteX2-975" fmla="*/ 279978 w 457667"/>
                        <a:gd name="connsiteY2-976" fmla="*/ 4940 h 459677"/>
                        <a:gd name="connsiteX3-977" fmla="*/ 410101 w 457667"/>
                        <a:gd name="connsiteY3-978" fmla="*/ 27256 h 459677"/>
                        <a:gd name="connsiteX4-979" fmla="*/ 457667 w 457667"/>
                        <a:gd name="connsiteY4-980" fmla="*/ 111005 h 459677"/>
                        <a:gd name="connsiteX5-981" fmla="*/ 457246 w 457667"/>
                        <a:gd name="connsiteY5-982" fmla="*/ 459677 h 459677"/>
                        <a:gd name="connsiteX6-983" fmla="*/ 0 w 457667"/>
                        <a:gd name="connsiteY6-984" fmla="*/ 458510 h 459677"/>
                        <a:gd name="connsiteX7-985" fmla="*/ 0 w 457667"/>
                        <a:gd name="connsiteY7-986" fmla="*/ 153867 h 459677"/>
                        <a:gd name="connsiteX0-987" fmla="*/ 0 w 457667"/>
                        <a:gd name="connsiteY0-988" fmla="*/ 153867 h 459677"/>
                        <a:gd name="connsiteX1-989" fmla="*/ 78660 w 457667"/>
                        <a:gd name="connsiteY1-990" fmla="*/ 47844 h 459677"/>
                        <a:gd name="connsiteX2-991" fmla="*/ 279978 w 457667"/>
                        <a:gd name="connsiteY2-992" fmla="*/ 4940 h 459677"/>
                        <a:gd name="connsiteX3-993" fmla="*/ 410101 w 457667"/>
                        <a:gd name="connsiteY3-994" fmla="*/ 27256 h 459677"/>
                        <a:gd name="connsiteX4-995" fmla="*/ 457667 w 457667"/>
                        <a:gd name="connsiteY4-996" fmla="*/ 111005 h 459677"/>
                        <a:gd name="connsiteX5-997" fmla="*/ 457246 w 457667"/>
                        <a:gd name="connsiteY5-998" fmla="*/ 459677 h 459677"/>
                        <a:gd name="connsiteX6-999" fmla="*/ 0 w 457667"/>
                        <a:gd name="connsiteY6-1000" fmla="*/ 458510 h 459677"/>
                        <a:gd name="connsiteX7-1001" fmla="*/ 0 w 457667"/>
                        <a:gd name="connsiteY7-1002" fmla="*/ 153867 h 459677"/>
                        <a:gd name="connsiteX0-1003" fmla="*/ 0 w 457667"/>
                        <a:gd name="connsiteY0-1004" fmla="*/ 152550 h 458360"/>
                        <a:gd name="connsiteX1-1005" fmla="*/ 78660 w 457667"/>
                        <a:gd name="connsiteY1-1006" fmla="*/ 46527 h 458360"/>
                        <a:gd name="connsiteX2-1007" fmla="*/ 279978 w 457667"/>
                        <a:gd name="connsiteY2-1008" fmla="*/ 3623 h 458360"/>
                        <a:gd name="connsiteX3-1009" fmla="*/ 410101 w 457667"/>
                        <a:gd name="connsiteY3-1010" fmla="*/ 25939 h 458360"/>
                        <a:gd name="connsiteX4-1011" fmla="*/ 457667 w 457667"/>
                        <a:gd name="connsiteY4-1012" fmla="*/ 109688 h 458360"/>
                        <a:gd name="connsiteX5-1013" fmla="*/ 457246 w 457667"/>
                        <a:gd name="connsiteY5-1014" fmla="*/ 458360 h 458360"/>
                        <a:gd name="connsiteX6-1015" fmla="*/ 0 w 457667"/>
                        <a:gd name="connsiteY6-1016" fmla="*/ 457193 h 458360"/>
                        <a:gd name="connsiteX7-1017" fmla="*/ 0 w 457667"/>
                        <a:gd name="connsiteY7-1018" fmla="*/ 152550 h 458360"/>
                        <a:gd name="connsiteX0-1019" fmla="*/ 0 w 457667"/>
                        <a:gd name="connsiteY0-1020" fmla="*/ 153031 h 458841"/>
                        <a:gd name="connsiteX1-1021" fmla="*/ 78660 w 457667"/>
                        <a:gd name="connsiteY1-1022" fmla="*/ 47008 h 458841"/>
                        <a:gd name="connsiteX2-1023" fmla="*/ 279978 w 457667"/>
                        <a:gd name="connsiteY2-1024" fmla="*/ 4104 h 458841"/>
                        <a:gd name="connsiteX3-1025" fmla="*/ 410101 w 457667"/>
                        <a:gd name="connsiteY3-1026" fmla="*/ 26420 h 458841"/>
                        <a:gd name="connsiteX4-1027" fmla="*/ 457667 w 457667"/>
                        <a:gd name="connsiteY4-1028" fmla="*/ 110169 h 458841"/>
                        <a:gd name="connsiteX5-1029" fmla="*/ 457246 w 457667"/>
                        <a:gd name="connsiteY5-1030" fmla="*/ 458841 h 458841"/>
                        <a:gd name="connsiteX6-1031" fmla="*/ 0 w 457667"/>
                        <a:gd name="connsiteY6-1032" fmla="*/ 457674 h 458841"/>
                        <a:gd name="connsiteX7-1033" fmla="*/ 0 w 457667"/>
                        <a:gd name="connsiteY7-1034" fmla="*/ 153031 h 458841"/>
                        <a:gd name="connsiteX0-1035" fmla="*/ 0 w 457667"/>
                        <a:gd name="connsiteY0-1036" fmla="*/ 153729 h 459539"/>
                        <a:gd name="connsiteX1-1037" fmla="*/ 78660 w 457667"/>
                        <a:gd name="connsiteY1-1038" fmla="*/ 47706 h 459539"/>
                        <a:gd name="connsiteX2-1039" fmla="*/ 279978 w 457667"/>
                        <a:gd name="connsiteY2-1040" fmla="*/ 4802 h 459539"/>
                        <a:gd name="connsiteX3-1041" fmla="*/ 410101 w 457667"/>
                        <a:gd name="connsiteY3-1042" fmla="*/ 27118 h 459539"/>
                        <a:gd name="connsiteX4-1043" fmla="*/ 457667 w 457667"/>
                        <a:gd name="connsiteY4-1044" fmla="*/ 110867 h 459539"/>
                        <a:gd name="connsiteX5-1045" fmla="*/ 457246 w 457667"/>
                        <a:gd name="connsiteY5-1046" fmla="*/ 459539 h 459539"/>
                        <a:gd name="connsiteX6-1047" fmla="*/ 0 w 457667"/>
                        <a:gd name="connsiteY6-1048" fmla="*/ 458372 h 459539"/>
                        <a:gd name="connsiteX7-1049" fmla="*/ 0 w 457667"/>
                        <a:gd name="connsiteY7-1050" fmla="*/ 153729 h 459539"/>
                        <a:gd name="connsiteX0-1051" fmla="*/ 0 w 457667"/>
                        <a:gd name="connsiteY0-1052" fmla="*/ 153729 h 459539"/>
                        <a:gd name="connsiteX1-1053" fmla="*/ 78660 w 457667"/>
                        <a:gd name="connsiteY1-1054" fmla="*/ 47706 h 459539"/>
                        <a:gd name="connsiteX2-1055" fmla="*/ 279978 w 457667"/>
                        <a:gd name="connsiteY2-1056" fmla="*/ 4802 h 459539"/>
                        <a:gd name="connsiteX3-1057" fmla="*/ 410101 w 457667"/>
                        <a:gd name="connsiteY3-1058" fmla="*/ 27118 h 459539"/>
                        <a:gd name="connsiteX4-1059" fmla="*/ 457667 w 457667"/>
                        <a:gd name="connsiteY4-1060" fmla="*/ 110867 h 459539"/>
                        <a:gd name="connsiteX5-1061" fmla="*/ 457246 w 457667"/>
                        <a:gd name="connsiteY5-1062" fmla="*/ 459539 h 459539"/>
                        <a:gd name="connsiteX6-1063" fmla="*/ 0 w 457667"/>
                        <a:gd name="connsiteY6-1064" fmla="*/ 458372 h 459539"/>
                        <a:gd name="connsiteX7-1065" fmla="*/ 0 w 457667"/>
                        <a:gd name="connsiteY7-1066" fmla="*/ 153729 h 459539"/>
                        <a:gd name="connsiteX0-1067" fmla="*/ 0 w 457778"/>
                        <a:gd name="connsiteY0-1068" fmla="*/ 153729 h 459539"/>
                        <a:gd name="connsiteX1-1069" fmla="*/ 78660 w 457778"/>
                        <a:gd name="connsiteY1-1070" fmla="*/ 47706 h 459539"/>
                        <a:gd name="connsiteX2-1071" fmla="*/ 279978 w 457778"/>
                        <a:gd name="connsiteY2-1072" fmla="*/ 4802 h 459539"/>
                        <a:gd name="connsiteX3-1073" fmla="*/ 410101 w 457778"/>
                        <a:gd name="connsiteY3-1074" fmla="*/ 27118 h 459539"/>
                        <a:gd name="connsiteX4-1075" fmla="*/ 457667 w 457778"/>
                        <a:gd name="connsiteY4-1076" fmla="*/ 110867 h 459539"/>
                        <a:gd name="connsiteX5-1077" fmla="*/ 457246 w 457778"/>
                        <a:gd name="connsiteY5-1078" fmla="*/ 459539 h 459539"/>
                        <a:gd name="connsiteX6-1079" fmla="*/ 0 w 457778"/>
                        <a:gd name="connsiteY6-1080" fmla="*/ 458372 h 459539"/>
                        <a:gd name="connsiteX7-1081" fmla="*/ 0 w 457778"/>
                        <a:gd name="connsiteY7-1082" fmla="*/ 153729 h 45953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57778" h="459539">
                          <a:moveTo>
                            <a:pt x="0" y="153729"/>
                          </a:moveTo>
                          <a:cubicBezTo>
                            <a:pt x="0" y="111601"/>
                            <a:pt x="31770" y="52469"/>
                            <a:pt x="78660" y="47706"/>
                          </a:cubicBezTo>
                          <a:lnTo>
                            <a:pt x="279978" y="4802"/>
                          </a:lnTo>
                          <a:cubicBezTo>
                            <a:pt x="321493" y="-11053"/>
                            <a:pt x="376565" y="16541"/>
                            <a:pt x="410101" y="27118"/>
                          </a:cubicBezTo>
                          <a:cubicBezTo>
                            <a:pt x="435794" y="43019"/>
                            <a:pt x="459613" y="50038"/>
                            <a:pt x="457667" y="110867"/>
                          </a:cubicBezTo>
                          <a:cubicBezTo>
                            <a:pt x="456873" y="225908"/>
                            <a:pt x="458040" y="344498"/>
                            <a:pt x="457246" y="459539"/>
                          </a:cubicBezTo>
                          <a:lnTo>
                            <a:pt x="0" y="458372"/>
                          </a:lnTo>
                          <a:lnTo>
                            <a:pt x="0" y="153729"/>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Arial" panose="020B0604020202090204" pitchFamily="34" charset="0"/>
                        <a:ea typeface="+mn-ea"/>
                        <a:cs typeface="Arial" panose="020B0604020202090204" pitchFamily="34" charset="0"/>
                      </a:endParaRPr>
                    </a:p>
                  </p:txBody>
                </p:sp>
                <p:sp>
                  <p:nvSpPr>
                    <p:cNvPr id="85" name="Rectangle 125"/>
                    <p:cNvSpPr/>
                    <p:nvPr/>
                  </p:nvSpPr>
                  <p:spPr>
                    <a:xfrm flipH="1">
                      <a:off x="3387416" y="1629593"/>
                      <a:ext cx="69627" cy="60537"/>
                    </a:xfrm>
                    <a:custGeom>
                      <a:avLst/>
                      <a:gdLst>
                        <a:gd name="connsiteX0" fmla="*/ 0 w 192882"/>
                        <a:gd name="connsiteY0" fmla="*/ 0 h 135731"/>
                        <a:gd name="connsiteX1" fmla="*/ 192882 w 192882"/>
                        <a:gd name="connsiteY1" fmla="*/ 0 h 135731"/>
                        <a:gd name="connsiteX2" fmla="*/ 192882 w 192882"/>
                        <a:gd name="connsiteY2" fmla="*/ 135731 h 135731"/>
                        <a:gd name="connsiteX3" fmla="*/ 0 w 192882"/>
                        <a:gd name="connsiteY3" fmla="*/ 135731 h 135731"/>
                        <a:gd name="connsiteX4" fmla="*/ 0 w 192882"/>
                        <a:gd name="connsiteY4" fmla="*/ 0 h 135731"/>
                        <a:gd name="connsiteX0-1" fmla="*/ 0 w 219076"/>
                        <a:gd name="connsiteY0-2" fmla="*/ 0 h 135731"/>
                        <a:gd name="connsiteX1-3" fmla="*/ 219076 w 219076"/>
                        <a:gd name="connsiteY1-4" fmla="*/ 16669 h 135731"/>
                        <a:gd name="connsiteX2-5" fmla="*/ 192882 w 219076"/>
                        <a:gd name="connsiteY2-6" fmla="*/ 135731 h 135731"/>
                        <a:gd name="connsiteX3-7" fmla="*/ 0 w 219076"/>
                        <a:gd name="connsiteY3-8" fmla="*/ 135731 h 135731"/>
                        <a:gd name="connsiteX4-9" fmla="*/ 0 w 219076"/>
                        <a:gd name="connsiteY4-10" fmla="*/ 0 h 135731"/>
                        <a:gd name="connsiteX0-11" fmla="*/ 0 w 219076"/>
                        <a:gd name="connsiteY0-12" fmla="*/ 0 h 140494"/>
                        <a:gd name="connsiteX1-13" fmla="*/ 219076 w 219076"/>
                        <a:gd name="connsiteY1-14" fmla="*/ 16669 h 140494"/>
                        <a:gd name="connsiteX2-15" fmla="*/ 152400 w 219076"/>
                        <a:gd name="connsiteY2-16" fmla="*/ 140494 h 140494"/>
                        <a:gd name="connsiteX3-17" fmla="*/ 0 w 219076"/>
                        <a:gd name="connsiteY3-18" fmla="*/ 135731 h 140494"/>
                        <a:gd name="connsiteX4-19" fmla="*/ 0 w 219076"/>
                        <a:gd name="connsiteY4-20" fmla="*/ 0 h 140494"/>
                        <a:gd name="connsiteX0-21" fmla="*/ 0 w 219076"/>
                        <a:gd name="connsiteY0-22" fmla="*/ 0 h 147638"/>
                        <a:gd name="connsiteX1-23" fmla="*/ 219076 w 219076"/>
                        <a:gd name="connsiteY1-24" fmla="*/ 16669 h 147638"/>
                        <a:gd name="connsiteX2-25" fmla="*/ 152400 w 219076"/>
                        <a:gd name="connsiteY2-26" fmla="*/ 140494 h 147638"/>
                        <a:gd name="connsiteX3-27" fmla="*/ 104775 w 219076"/>
                        <a:gd name="connsiteY3-28" fmla="*/ 147638 h 147638"/>
                        <a:gd name="connsiteX4-29" fmla="*/ 0 w 219076"/>
                        <a:gd name="connsiteY4-30" fmla="*/ 0 h 147638"/>
                        <a:gd name="connsiteX0-31" fmla="*/ 0 w 176213"/>
                        <a:gd name="connsiteY0-32" fmla="*/ 33337 h 130969"/>
                        <a:gd name="connsiteX1-33" fmla="*/ 176213 w 176213"/>
                        <a:gd name="connsiteY1-34" fmla="*/ 0 h 130969"/>
                        <a:gd name="connsiteX2-35" fmla="*/ 109537 w 176213"/>
                        <a:gd name="connsiteY2-36" fmla="*/ 123825 h 130969"/>
                        <a:gd name="connsiteX3-37" fmla="*/ 61912 w 176213"/>
                        <a:gd name="connsiteY3-38" fmla="*/ 130969 h 130969"/>
                        <a:gd name="connsiteX4-39" fmla="*/ 0 w 176213"/>
                        <a:gd name="connsiteY4-40" fmla="*/ 33337 h 130969"/>
                        <a:gd name="connsiteX0-41" fmla="*/ 0 w 176213"/>
                        <a:gd name="connsiteY0-42" fmla="*/ 33337 h 150019"/>
                        <a:gd name="connsiteX1-43" fmla="*/ 176213 w 176213"/>
                        <a:gd name="connsiteY1-44" fmla="*/ 0 h 150019"/>
                        <a:gd name="connsiteX2-45" fmla="*/ 104775 w 176213"/>
                        <a:gd name="connsiteY2-46" fmla="*/ 150019 h 150019"/>
                        <a:gd name="connsiteX3-47" fmla="*/ 61912 w 176213"/>
                        <a:gd name="connsiteY3-48" fmla="*/ 130969 h 150019"/>
                        <a:gd name="connsiteX4-49" fmla="*/ 0 w 176213"/>
                        <a:gd name="connsiteY4-50" fmla="*/ 33337 h 150019"/>
                        <a:gd name="connsiteX0-51" fmla="*/ 0 w 176213"/>
                        <a:gd name="connsiteY0-52" fmla="*/ 33337 h 150019"/>
                        <a:gd name="connsiteX1-53" fmla="*/ 176213 w 176213"/>
                        <a:gd name="connsiteY1-54" fmla="*/ 0 h 150019"/>
                        <a:gd name="connsiteX2-55" fmla="*/ 104775 w 176213"/>
                        <a:gd name="connsiteY2-56" fmla="*/ 150019 h 150019"/>
                        <a:gd name="connsiteX3-57" fmla="*/ 61912 w 176213"/>
                        <a:gd name="connsiteY3-58" fmla="*/ 130969 h 150019"/>
                        <a:gd name="connsiteX4-59" fmla="*/ 0 w 176213"/>
                        <a:gd name="connsiteY4-60" fmla="*/ 33337 h 150019"/>
                        <a:gd name="connsiteX0-61" fmla="*/ 0 w 176213"/>
                        <a:gd name="connsiteY0-62" fmla="*/ 33337 h 145257"/>
                        <a:gd name="connsiteX1-63" fmla="*/ 176213 w 176213"/>
                        <a:gd name="connsiteY1-64" fmla="*/ 0 h 145257"/>
                        <a:gd name="connsiteX2-65" fmla="*/ 107156 w 176213"/>
                        <a:gd name="connsiteY2-66" fmla="*/ 145257 h 145257"/>
                        <a:gd name="connsiteX3-67" fmla="*/ 61912 w 176213"/>
                        <a:gd name="connsiteY3-68" fmla="*/ 130969 h 145257"/>
                        <a:gd name="connsiteX4-69" fmla="*/ 0 w 176213"/>
                        <a:gd name="connsiteY4-70" fmla="*/ 33337 h 145257"/>
                        <a:gd name="connsiteX0-71" fmla="*/ 0 w 176274"/>
                        <a:gd name="connsiteY0-72" fmla="*/ 37713 h 149633"/>
                        <a:gd name="connsiteX1-73" fmla="*/ 176213 w 176274"/>
                        <a:gd name="connsiteY1-74" fmla="*/ 4376 h 149633"/>
                        <a:gd name="connsiteX2-75" fmla="*/ 107156 w 176274"/>
                        <a:gd name="connsiteY2-76" fmla="*/ 149633 h 149633"/>
                        <a:gd name="connsiteX3-77" fmla="*/ 61912 w 176274"/>
                        <a:gd name="connsiteY3-78" fmla="*/ 135345 h 149633"/>
                        <a:gd name="connsiteX4-79" fmla="*/ 0 w 176274"/>
                        <a:gd name="connsiteY4-80" fmla="*/ 37713 h 149633"/>
                        <a:gd name="connsiteX0-81" fmla="*/ 603 w 176854"/>
                        <a:gd name="connsiteY0-82" fmla="*/ 38567 h 150487"/>
                        <a:gd name="connsiteX1-83" fmla="*/ 176816 w 176854"/>
                        <a:gd name="connsiteY1-84" fmla="*/ 5230 h 150487"/>
                        <a:gd name="connsiteX2-85" fmla="*/ 107759 w 176854"/>
                        <a:gd name="connsiteY2-86" fmla="*/ 150487 h 150487"/>
                        <a:gd name="connsiteX3-87" fmla="*/ 62515 w 176854"/>
                        <a:gd name="connsiteY3-88" fmla="*/ 136199 h 150487"/>
                        <a:gd name="connsiteX4-89" fmla="*/ 603 w 176854"/>
                        <a:gd name="connsiteY4-90" fmla="*/ 38567 h 150487"/>
                        <a:gd name="connsiteX0-91" fmla="*/ 603 w 176854"/>
                        <a:gd name="connsiteY0-92" fmla="*/ 45005 h 149781"/>
                        <a:gd name="connsiteX1-93" fmla="*/ 176816 w 176854"/>
                        <a:gd name="connsiteY1-94" fmla="*/ 4524 h 149781"/>
                        <a:gd name="connsiteX2-95" fmla="*/ 107759 w 176854"/>
                        <a:gd name="connsiteY2-96" fmla="*/ 149781 h 149781"/>
                        <a:gd name="connsiteX3-97" fmla="*/ 62515 w 176854"/>
                        <a:gd name="connsiteY3-98" fmla="*/ 135493 h 149781"/>
                        <a:gd name="connsiteX4-99" fmla="*/ 603 w 176854"/>
                        <a:gd name="connsiteY4-100" fmla="*/ 45005 h 149781"/>
                        <a:gd name="connsiteX0-101" fmla="*/ 4856 w 181069"/>
                        <a:gd name="connsiteY0-102" fmla="*/ 46025 h 150801"/>
                        <a:gd name="connsiteX1-103" fmla="*/ 23906 w 181069"/>
                        <a:gd name="connsiteY1-104" fmla="*/ 31737 h 150801"/>
                        <a:gd name="connsiteX2-105" fmla="*/ 181069 w 181069"/>
                        <a:gd name="connsiteY2-106" fmla="*/ 5544 h 150801"/>
                        <a:gd name="connsiteX3-107" fmla="*/ 112012 w 181069"/>
                        <a:gd name="connsiteY3-108" fmla="*/ 150801 h 150801"/>
                        <a:gd name="connsiteX4-109" fmla="*/ 66768 w 181069"/>
                        <a:gd name="connsiteY4-110" fmla="*/ 136513 h 150801"/>
                        <a:gd name="connsiteX5" fmla="*/ 4856 w 181069"/>
                        <a:gd name="connsiteY5" fmla="*/ 46025 h 150801"/>
                        <a:gd name="connsiteX0-111" fmla="*/ 7745 w 183958"/>
                        <a:gd name="connsiteY0-112" fmla="*/ 46279 h 151055"/>
                        <a:gd name="connsiteX1-113" fmla="*/ 19651 w 183958"/>
                        <a:gd name="connsiteY1-114" fmla="*/ 29609 h 151055"/>
                        <a:gd name="connsiteX2-115" fmla="*/ 183958 w 183958"/>
                        <a:gd name="connsiteY2-116" fmla="*/ 5798 h 151055"/>
                        <a:gd name="connsiteX3-117" fmla="*/ 114901 w 183958"/>
                        <a:gd name="connsiteY3-118" fmla="*/ 151055 h 151055"/>
                        <a:gd name="connsiteX4-119" fmla="*/ 69657 w 183958"/>
                        <a:gd name="connsiteY4-120" fmla="*/ 136767 h 151055"/>
                        <a:gd name="connsiteX5-121" fmla="*/ 7745 w 183958"/>
                        <a:gd name="connsiteY5-122" fmla="*/ 46279 h 151055"/>
                        <a:gd name="connsiteX0-123" fmla="*/ 7745 w 183958"/>
                        <a:gd name="connsiteY0-124" fmla="*/ 44645 h 149421"/>
                        <a:gd name="connsiteX1-125" fmla="*/ 19651 w 183958"/>
                        <a:gd name="connsiteY1-126" fmla="*/ 27975 h 149421"/>
                        <a:gd name="connsiteX2-127" fmla="*/ 183958 w 183958"/>
                        <a:gd name="connsiteY2-128" fmla="*/ 4164 h 149421"/>
                        <a:gd name="connsiteX3-129" fmla="*/ 114901 w 183958"/>
                        <a:gd name="connsiteY3-130" fmla="*/ 149421 h 149421"/>
                        <a:gd name="connsiteX4-131" fmla="*/ 69657 w 183958"/>
                        <a:gd name="connsiteY4-132" fmla="*/ 135133 h 149421"/>
                        <a:gd name="connsiteX5-133" fmla="*/ 7745 w 183958"/>
                        <a:gd name="connsiteY5-134" fmla="*/ 44645 h 149421"/>
                        <a:gd name="connsiteX0-135" fmla="*/ 7745 w 179196"/>
                        <a:gd name="connsiteY0-136" fmla="*/ 29280 h 134056"/>
                        <a:gd name="connsiteX1-137" fmla="*/ 19651 w 179196"/>
                        <a:gd name="connsiteY1-138" fmla="*/ 12610 h 134056"/>
                        <a:gd name="connsiteX2-139" fmla="*/ 179196 w 179196"/>
                        <a:gd name="connsiteY2-140" fmla="*/ 5468 h 134056"/>
                        <a:gd name="connsiteX3-141" fmla="*/ 114901 w 179196"/>
                        <a:gd name="connsiteY3-142" fmla="*/ 134056 h 134056"/>
                        <a:gd name="connsiteX4-143" fmla="*/ 69657 w 179196"/>
                        <a:gd name="connsiteY4-144" fmla="*/ 119768 h 134056"/>
                        <a:gd name="connsiteX5-145" fmla="*/ 7745 w 179196"/>
                        <a:gd name="connsiteY5-146" fmla="*/ 29280 h 134056"/>
                        <a:gd name="connsiteX0-147" fmla="*/ 7745 w 181526"/>
                        <a:gd name="connsiteY0-148" fmla="*/ 33607 h 138383"/>
                        <a:gd name="connsiteX1-149" fmla="*/ 19651 w 181526"/>
                        <a:gd name="connsiteY1-150" fmla="*/ 16937 h 138383"/>
                        <a:gd name="connsiteX2-151" fmla="*/ 153002 w 181526"/>
                        <a:gd name="connsiteY2-152" fmla="*/ 9793 h 138383"/>
                        <a:gd name="connsiteX3-153" fmla="*/ 179196 w 181526"/>
                        <a:gd name="connsiteY3-154" fmla="*/ 9795 h 138383"/>
                        <a:gd name="connsiteX4-155" fmla="*/ 114901 w 181526"/>
                        <a:gd name="connsiteY4-156" fmla="*/ 138383 h 138383"/>
                        <a:gd name="connsiteX5-157" fmla="*/ 69657 w 181526"/>
                        <a:gd name="connsiteY5-158" fmla="*/ 124095 h 138383"/>
                        <a:gd name="connsiteX6" fmla="*/ 7745 w 181526"/>
                        <a:gd name="connsiteY6" fmla="*/ 33607 h 138383"/>
                        <a:gd name="connsiteX0-159" fmla="*/ 7745 w 186790"/>
                        <a:gd name="connsiteY0-160" fmla="*/ 41460 h 146236"/>
                        <a:gd name="connsiteX1-161" fmla="*/ 19651 w 186790"/>
                        <a:gd name="connsiteY1-162" fmla="*/ 24790 h 146236"/>
                        <a:gd name="connsiteX2-163" fmla="*/ 169671 w 186790"/>
                        <a:gd name="connsiteY2-164" fmla="*/ 977 h 146236"/>
                        <a:gd name="connsiteX3-165" fmla="*/ 179196 w 186790"/>
                        <a:gd name="connsiteY3-166" fmla="*/ 17648 h 146236"/>
                        <a:gd name="connsiteX4-167" fmla="*/ 114901 w 186790"/>
                        <a:gd name="connsiteY4-168" fmla="*/ 146236 h 146236"/>
                        <a:gd name="connsiteX5-169" fmla="*/ 69657 w 186790"/>
                        <a:gd name="connsiteY5-170" fmla="*/ 131948 h 146236"/>
                        <a:gd name="connsiteX6-171" fmla="*/ 7745 w 186790"/>
                        <a:gd name="connsiteY6-172" fmla="*/ 41460 h 146236"/>
                        <a:gd name="connsiteX0-173" fmla="*/ 7745 w 186790"/>
                        <a:gd name="connsiteY0-174" fmla="*/ 41460 h 146236"/>
                        <a:gd name="connsiteX1-175" fmla="*/ 19651 w 186790"/>
                        <a:gd name="connsiteY1-176" fmla="*/ 24790 h 146236"/>
                        <a:gd name="connsiteX2-177" fmla="*/ 169671 w 186790"/>
                        <a:gd name="connsiteY2-178" fmla="*/ 977 h 146236"/>
                        <a:gd name="connsiteX3-179" fmla="*/ 179196 w 186790"/>
                        <a:gd name="connsiteY3-180" fmla="*/ 17648 h 146236"/>
                        <a:gd name="connsiteX4-181" fmla="*/ 114901 w 186790"/>
                        <a:gd name="connsiteY4-182" fmla="*/ 146236 h 146236"/>
                        <a:gd name="connsiteX5-183" fmla="*/ 69657 w 186790"/>
                        <a:gd name="connsiteY5-184" fmla="*/ 131948 h 146236"/>
                        <a:gd name="connsiteX6-185" fmla="*/ 7745 w 186790"/>
                        <a:gd name="connsiteY6-186" fmla="*/ 41460 h 146236"/>
                        <a:gd name="connsiteX0-187" fmla="*/ 7745 w 186790"/>
                        <a:gd name="connsiteY0-188" fmla="*/ 41460 h 146236"/>
                        <a:gd name="connsiteX1-189" fmla="*/ 19651 w 186790"/>
                        <a:gd name="connsiteY1-190" fmla="*/ 24790 h 146236"/>
                        <a:gd name="connsiteX2-191" fmla="*/ 169671 w 186790"/>
                        <a:gd name="connsiteY2-192" fmla="*/ 977 h 146236"/>
                        <a:gd name="connsiteX3-193" fmla="*/ 179196 w 186790"/>
                        <a:gd name="connsiteY3-194" fmla="*/ 17648 h 146236"/>
                        <a:gd name="connsiteX4-195" fmla="*/ 114901 w 186790"/>
                        <a:gd name="connsiteY4-196" fmla="*/ 146236 h 146236"/>
                        <a:gd name="connsiteX5-197" fmla="*/ 69657 w 186790"/>
                        <a:gd name="connsiteY5-198" fmla="*/ 131948 h 146236"/>
                        <a:gd name="connsiteX6-199" fmla="*/ 7745 w 186790"/>
                        <a:gd name="connsiteY6-200" fmla="*/ 41460 h 146236"/>
                        <a:gd name="connsiteX0-201" fmla="*/ 7745 w 186790"/>
                        <a:gd name="connsiteY0-202" fmla="*/ 41460 h 146236"/>
                        <a:gd name="connsiteX1-203" fmla="*/ 19651 w 186790"/>
                        <a:gd name="connsiteY1-204" fmla="*/ 24790 h 146236"/>
                        <a:gd name="connsiteX2-205" fmla="*/ 169671 w 186790"/>
                        <a:gd name="connsiteY2-206" fmla="*/ 977 h 146236"/>
                        <a:gd name="connsiteX3-207" fmla="*/ 179196 w 186790"/>
                        <a:gd name="connsiteY3-208" fmla="*/ 17648 h 146236"/>
                        <a:gd name="connsiteX4-209" fmla="*/ 114901 w 186790"/>
                        <a:gd name="connsiteY4-210" fmla="*/ 146236 h 146236"/>
                        <a:gd name="connsiteX5-211" fmla="*/ 69657 w 186790"/>
                        <a:gd name="connsiteY5-212" fmla="*/ 131948 h 146236"/>
                        <a:gd name="connsiteX6-213" fmla="*/ 7745 w 186790"/>
                        <a:gd name="connsiteY6-214" fmla="*/ 41460 h 146236"/>
                        <a:gd name="connsiteX0-215" fmla="*/ 7745 w 183502"/>
                        <a:gd name="connsiteY0-216" fmla="*/ 45689 h 150465"/>
                        <a:gd name="connsiteX1-217" fmla="*/ 19651 w 183502"/>
                        <a:gd name="connsiteY1-218" fmla="*/ 29019 h 150465"/>
                        <a:gd name="connsiteX2-219" fmla="*/ 169671 w 183502"/>
                        <a:gd name="connsiteY2-220" fmla="*/ 5206 h 150465"/>
                        <a:gd name="connsiteX3-221" fmla="*/ 179196 w 183502"/>
                        <a:gd name="connsiteY3-222" fmla="*/ 21877 h 150465"/>
                        <a:gd name="connsiteX4-223" fmla="*/ 114901 w 183502"/>
                        <a:gd name="connsiteY4-224" fmla="*/ 150465 h 150465"/>
                        <a:gd name="connsiteX5-225" fmla="*/ 69657 w 183502"/>
                        <a:gd name="connsiteY5-226" fmla="*/ 136177 h 150465"/>
                        <a:gd name="connsiteX6-227" fmla="*/ 7745 w 183502"/>
                        <a:gd name="connsiteY6-228" fmla="*/ 45689 h 150465"/>
                        <a:gd name="connsiteX0-229" fmla="*/ 7745 w 183502"/>
                        <a:gd name="connsiteY0-230" fmla="*/ 45689 h 141609"/>
                        <a:gd name="connsiteX1-231" fmla="*/ 19651 w 183502"/>
                        <a:gd name="connsiteY1-232" fmla="*/ 29019 h 141609"/>
                        <a:gd name="connsiteX2-233" fmla="*/ 169671 w 183502"/>
                        <a:gd name="connsiteY2-234" fmla="*/ 5206 h 141609"/>
                        <a:gd name="connsiteX3-235" fmla="*/ 179196 w 183502"/>
                        <a:gd name="connsiteY3-236" fmla="*/ 21877 h 141609"/>
                        <a:gd name="connsiteX4-237" fmla="*/ 122045 w 183502"/>
                        <a:gd name="connsiteY4-238" fmla="*/ 133796 h 141609"/>
                        <a:gd name="connsiteX5-239" fmla="*/ 69657 w 183502"/>
                        <a:gd name="connsiteY5-240" fmla="*/ 136177 h 141609"/>
                        <a:gd name="connsiteX6-241" fmla="*/ 7745 w 183502"/>
                        <a:gd name="connsiteY6-242" fmla="*/ 45689 h 141609"/>
                        <a:gd name="connsiteX0-243" fmla="*/ 7745 w 183502"/>
                        <a:gd name="connsiteY0-244" fmla="*/ 45689 h 162371"/>
                        <a:gd name="connsiteX1-245" fmla="*/ 19651 w 183502"/>
                        <a:gd name="connsiteY1-246" fmla="*/ 29019 h 162371"/>
                        <a:gd name="connsiteX2-247" fmla="*/ 169671 w 183502"/>
                        <a:gd name="connsiteY2-248" fmla="*/ 5206 h 162371"/>
                        <a:gd name="connsiteX3-249" fmla="*/ 179196 w 183502"/>
                        <a:gd name="connsiteY3-250" fmla="*/ 21877 h 162371"/>
                        <a:gd name="connsiteX4-251" fmla="*/ 117283 w 183502"/>
                        <a:gd name="connsiteY4-252" fmla="*/ 162371 h 162371"/>
                        <a:gd name="connsiteX5-253" fmla="*/ 69657 w 183502"/>
                        <a:gd name="connsiteY5-254" fmla="*/ 136177 h 162371"/>
                        <a:gd name="connsiteX6-255" fmla="*/ 7745 w 183502"/>
                        <a:gd name="connsiteY6-256" fmla="*/ 45689 h 162371"/>
                        <a:gd name="connsiteX0-257" fmla="*/ 7745 w 183502"/>
                        <a:gd name="connsiteY0-258" fmla="*/ 45689 h 140213"/>
                        <a:gd name="connsiteX1-259" fmla="*/ 19651 w 183502"/>
                        <a:gd name="connsiteY1-260" fmla="*/ 29019 h 140213"/>
                        <a:gd name="connsiteX2-261" fmla="*/ 169671 w 183502"/>
                        <a:gd name="connsiteY2-262" fmla="*/ 5206 h 140213"/>
                        <a:gd name="connsiteX3-263" fmla="*/ 179196 w 183502"/>
                        <a:gd name="connsiteY3-264" fmla="*/ 21877 h 140213"/>
                        <a:gd name="connsiteX4-265" fmla="*/ 126808 w 183502"/>
                        <a:gd name="connsiteY4-266" fmla="*/ 121890 h 140213"/>
                        <a:gd name="connsiteX5-267" fmla="*/ 69657 w 183502"/>
                        <a:gd name="connsiteY5-268" fmla="*/ 136177 h 140213"/>
                        <a:gd name="connsiteX6-269" fmla="*/ 7745 w 183502"/>
                        <a:gd name="connsiteY6-270" fmla="*/ 45689 h 140213"/>
                        <a:gd name="connsiteX0-271" fmla="*/ 7745 w 183502"/>
                        <a:gd name="connsiteY0-272" fmla="*/ 45689 h 148793"/>
                        <a:gd name="connsiteX1-273" fmla="*/ 19651 w 183502"/>
                        <a:gd name="connsiteY1-274" fmla="*/ 29019 h 148793"/>
                        <a:gd name="connsiteX2-275" fmla="*/ 169671 w 183502"/>
                        <a:gd name="connsiteY2-276" fmla="*/ 5206 h 148793"/>
                        <a:gd name="connsiteX3-277" fmla="*/ 179196 w 183502"/>
                        <a:gd name="connsiteY3-278" fmla="*/ 21877 h 148793"/>
                        <a:gd name="connsiteX4-279" fmla="*/ 126808 w 183502"/>
                        <a:gd name="connsiteY4-280" fmla="*/ 121890 h 148793"/>
                        <a:gd name="connsiteX5-281" fmla="*/ 69657 w 183502"/>
                        <a:gd name="connsiteY5-282" fmla="*/ 136177 h 148793"/>
                        <a:gd name="connsiteX6-283" fmla="*/ 7745 w 183502"/>
                        <a:gd name="connsiteY6-284" fmla="*/ 45689 h 148793"/>
                        <a:gd name="connsiteX0-285" fmla="*/ 7745 w 183502"/>
                        <a:gd name="connsiteY0-286" fmla="*/ 45689 h 155060"/>
                        <a:gd name="connsiteX1-287" fmla="*/ 19651 w 183502"/>
                        <a:gd name="connsiteY1-288" fmla="*/ 29019 h 155060"/>
                        <a:gd name="connsiteX2-289" fmla="*/ 169671 w 183502"/>
                        <a:gd name="connsiteY2-290" fmla="*/ 5206 h 155060"/>
                        <a:gd name="connsiteX3-291" fmla="*/ 179196 w 183502"/>
                        <a:gd name="connsiteY3-292" fmla="*/ 21877 h 155060"/>
                        <a:gd name="connsiteX4-293" fmla="*/ 119664 w 183502"/>
                        <a:gd name="connsiteY4-294" fmla="*/ 133796 h 155060"/>
                        <a:gd name="connsiteX5-295" fmla="*/ 69657 w 183502"/>
                        <a:gd name="connsiteY5-296" fmla="*/ 136177 h 155060"/>
                        <a:gd name="connsiteX6-297" fmla="*/ 7745 w 183502"/>
                        <a:gd name="connsiteY6-298" fmla="*/ 45689 h 155060"/>
                        <a:gd name="connsiteX0-299" fmla="*/ 7745 w 183502"/>
                        <a:gd name="connsiteY0-300" fmla="*/ 45689 h 150203"/>
                        <a:gd name="connsiteX1-301" fmla="*/ 19651 w 183502"/>
                        <a:gd name="connsiteY1-302" fmla="*/ 29019 h 150203"/>
                        <a:gd name="connsiteX2-303" fmla="*/ 169671 w 183502"/>
                        <a:gd name="connsiteY2-304" fmla="*/ 5206 h 150203"/>
                        <a:gd name="connsiteX3-305" fmla="*/ 179196 w 183502"/>
                        <a:gd name="connsiteY3-306" fmla="*/ 21877 h 150203"/>
                        <a:gd name="connsiteX4-307" fmla="*/ 119664 w 183502"/>
                        <a:gd name="connsiteY4-308" fmla="*/ 133796 h 150203"/>
                        <a:gd name="connsiteX5-309" fmla="*/ 69657 w 183502"/>
                        <a:gd name="connsiteY5-310" fmla="*/ 136177 h 150203"/>
                        <a:gd name="connsiteX6-311" fmla="*/ 7745 w 183502"/>
                        <a:gd name="connsiteY6-312" fmla="*/ 45689 h 150203"/>
                        <a:gd name="connsiteX0-313" fmla="*/ 7745 w 178872"/>
                        <a:gd name="connsiteY0-314" fmla="*/ 44687 h 149201"/>
                        <a:gd name="connsiteX1-315" fmla="*/ 19651 w 178872"/>
                        <a:gd name="connsiteY1-316" fmla="*/ 28017 h 149201"/>
                        <a:gd name="connsiteX2-317" fmla="*/ 169671 w 178872"/>
                        <a:gd name="connsiteY2-318" fmla="*/ 4204 h 149201"/>
                        <a:gd name="connsiteX3-319" fmla="*/ 169671 w 178872"/>
                        <a:gd name="connsiteY3-320" fmla="*/ 25638 h 149201"/>
                        <a:gd name="connsiteX4-321" fmla="*/ 119664 w 178872"/>
                        <a:gd name="connsiteY4-322" fmla="*/ 132794 h 149201"/>
                        <a:gd name="connsiteX5-323" fmla="*/ 69657 w 178872"/>
                        <a:gd name="connsiteY5-324" fmla="*/ 135175 h 149201"/>
                        <a:gd name="connsiteX6-325" fmla="*/ 7745 w 178872"/>
                        <a:gd name="connsiteY6-326" fmla="*/ 44687 h 149201"/>
                        <a:gd name="connsiteX0-327" fmla="*/ 7745 w 179778"/>
                        <a:gd name="connsiteY0-328" fmla="*/ 44299 h 148813"/>
                        <a:gd name="connsiteX1-329" fmla="*/ 19651 w 179778"/>
                        <a:gd name="connsiteY1-330" fmla="*/ 27629 h 148813"/>
                        <a:gd name="connsiteX2-331" fmla="*/ 169671 w 179778"/>
                        <a:gd name="connsiteY2-332" fmla="*/ 3816 h 148813"/>
                        <a:gd name="connsiteX3-333" fmla="*/ 172052 w 179778"/>
                        <a:gd name="connsiteY3-334" fmla="*/ 27631 h 148813"/>
                        <a:gd name="connsiteX4-335" fmla="*/ 119664 w 179778"/>
                        <a:gd name="connsiteY4-336" fmla="*/ 132406 h 148813"/>
                        <a:gd name="connsiteX5-337" fmla="*/ 69657 w 179778"/>
                        <a:gd name="connsiteY5-338" fmla="*/ 134787 h 148813"/>
                        <a:gd name="connsiteX6-339" fmla="*/ 7745 w 179778"/>
                        <a:gd name="connsiteY6-340" fmla="*/ 44299 h 148813"/>
                        <a:gd name="connsiteX0-341" fmla="*/ 7745 w 179778"/>
                        <a:gd name="connsiteY0-342" fmla="*/ 44299 h 149969"/>
                        <a:gd name="connsiteX1-343" fmla="*/ 19651 w 179778"/>
                        <a:gd name="connsiteY1-344" fmla="*/ 27629 h 149969"/>
                        <a:gd name="connsiteX2-345" fmla="*/ 169671 w 179778"/>
                        <a:gd name="connsiteY2-346" fmla="*/ 3816 h 149969"/>
                        <a:gd name="connsiteX3-347" fmla="*/ 172052 w 179778"/>
                        <a:gd name="connsiteY3-348" fmla="*/ 27631 h 149969"/>
                        <a:gd name="connsiteX4-349" fmla="*/ 119664 w 179778"/>
                        <a:gd name="connsiteY4-350" fmla="*/ 132406 h 149969"/>
                        <a:gd name="connsiteX5-351" fmla="*/ 64895 w 179778"/>
                        <a:gd name="connsiteY5-352" fmla="*/ 137169 h 149969"/>
                        <a:gd name="connsiteX6-353" fmla="*/ 7745 w 179778"/>
                        <a:gd name="connsiteY6-354" fmla="*/ 44299 h 149969"/>
                        <a:gd name="connsiteX0-355" fmla="*/ 7745 w 179778"/>
                        <a:gd name="connsiteY0-356" fmla="*/ 44299 h 149969"/>
                        <a:gd name="connsiteX1-357" fmla="*/ 19651 w 179778"/>
                        <a:gd name="connsiteY1-358" fmla="*/ 27629 h 149969"/>
                        <a:gd name="connsiteX2-359" fmla="*/ 169671 w 179778"/>
                        <a:gd name="connsiteY2-360" fmla="*/ 3816 h 149969"/>
                        <a:gd name="connsiteX3-361" fmla="*/ 172052 w 179778"/>
                        <a:gd name="connsiteY3-362" fmla="*/ 27631 h 149969"/>
                        <a:gd name="connsiteX4-363" fmla="*/ 122045 w 179778"/>
                        <a:gd name="connsiteY4-364" fmla="*/ 132406 h 149969"/>
                        <a:gd name="connsiteX5-365" fmla="*/ 64895 w 179778"/>
                        <a:gd name="connsiteY5-366" fmla="*/ 137169 h 149969"/>
                        <a:gd name="connsiteX6-367" fmla="*/ 7745 w 179778"/>
                        <a:gd name="connsiteY6-368" fmla="*/ 44299 h 149969"/>
                        <a:gd name="connsiteX0-369" fmla="*/ 7745 w 175591"/>
                        <a:gd name="connsiteY0-370" fmla="*/ 44299 h 149969"/>
                        <a:gd name="connsiteX1-371" fmla="*/ 19651 w 175591"/>
                        <a:gd name="connsiteY1-372" fmla="*/ 27629 h 149969"/>
                        <a:gd name="connsiteX2-373" fmla="*/ 160146 w 175591"/>
                        <a:gd name="connsiteY2-374" fmla="*/ 3816 h 149969"/>
                        <a:gd name="connsiteX3-375" fmla="*/ 172052 w 175591"/>
                        <a:gd name="connsiteY3-376" fmla="*/ 27631 h 149969"/>
                        <a:gd name="connsiteX4-377" fmla="*/ 122045 w 175591"/>
                        <a:gd name="connsiteY4-378" fmla="*/ 132406 h 149969"/>
                        <a:gd name="connsiteX5-379" fmla="*/ 64895 w 175591"/>
                        <a:gd name="connsiteY5-380" fmla="*/ 137169 h 149969"/>
                        <a:gd name="connsiteX6-381" fmla="*/ 7745 w 175591"/>
                        <a:gd name="connsiteY6-382" fmla="*/ 44299 h 149969"/>
                        <a:gd name="connsiteX0-383" fmla="*/ 7745 w 181160"/>
                        <a:gd name="connsiteY0-384" fmla="*/ 40483 h 146153"/>
                        <a:gd name="connsiteX1-385" fmla="*/ 19651 w 181160"/>
                        <a:gd name="connsiteY1-386" fmla="*/ 23813 h 146153"/>
                        <a:gd name="connsiteX2-387" fmla="*/ 160146 w 181160"/>
                        <a:gd name="connsiteY2-388" fmla="*/ 0 h 146153"/>
                        <a:gd name="connsiteX3-389" fmla="*/ 172052 w 181160"/>
                        <a:gd name="connsiteY3-390" fmla="*/ 23815 h 146153"/>
                        <a:gd name="connsiteX4-391" fmla="*/ 122045 w 181160"/>
                        <a:gd name="connsiteY4-392" fmla="*/ 128590 h 146153"/>
                        <a:gd name="connsiteX5-393" fmla="*/ 64895 w 181160"/>
                        <a:gd name="connsiteY5-394" fmla="*/ 133353 h 146153"/>
                        <a:gd name="connsiteX6-395" fmla="*/ 7745 w 181160"/>
                        <a:gd name="connsiteY6-396" fmla="*/ 40483 h 146153"/>
                        <a:gd name="connsiteX0-397" fmla="*/ 7745 w 191037"/>
                        <a:gd name="connsiteY0-398" fmla="*/ 40483 h 146153"/>
                        <a:gd name="connsiteX1-399" fmla="*/ 19651 w 191037"/>
                        <a:gd name="connsiteY1-400" fmla="*/ 23813 h 146153"/>
                        <a:gd name="connsiteX2-401" fmla="*/ 160146 w 191037"/>
                        <a:gd name="connsiteY2-402" fmla="*/ 0 h 146153"/>
                        <a:gd name="connsiteX3-403" fmla="*/ 172052 w 191037"/>
                        <a:gd name="connsiteY3-404" fmla="*/ 23815 h 146153"/>
                        <a:gd name="connsiteX4-405" fmla="*/ 122045 w 191037"/>
                        <a:gd name="connsiteY4-406" fmla="*/ 128590 h 146153"/>
                        <a:gd name="connsiteX5-407" fmla="*/ 64895 w 191037"/>
                        <a:gd name="connsiteY5-408" fmla="*/ 133353 h 146153"/>
                        <a:gd name="connsiteX6-409" fmla="*/ 7745 w 191037"/>
                        <a:gd name="connsiteY6-410" fmla="*/ 40483 h 146153"/>
                        <a:gd name="connsiteX0-411" fmla="*/ 7745 w 185005"/>
                        <a:gd name="connsiteY0-412" fmla="*/ 47342 h 153012"/>
                        <a:gd name="connsiteX1-413" fmla="*/ 19651 w 185005"/>
                        <a:gd name="connsiteY1-414" fmla="*/ 30672 h 153012"/>
                        <a:gd name="connsiteX2-415" fmla="*/ 160146 w 185005"/>
                        <a:gd name="connsiteY2-416" fmla="*/ 6859 h 153012"/>
                        <a:gd name="connsiteX3-417" fmla="*/ 172052 w 185005"/>
                        <a:gd name="connsiteY3-418" fmla="*/ 30674 h 153012"/>
                        <a:gd name="connsiteX4-419" fmla="*/ 122045 w 185005"/>
                        <a:gd name="connsiteY4-420" fmla="*/ 135449 h 153012"/>
                        <a:gd name="connsiteX5-421" fmla="*/ 64895 w 185005"/>
                        <a:gd name="connsiteY5-422" fmla="*/ 140212 h 153012"/>
                        <a:gd name="connsiteX6-423" fmla="*/ 7745 w 185005"/>
                        <a:gd name="connsiteY6-424" fmla="*/ 47342 h 153012"/>
                        <a:gd name="connsiteX0-425" fmla="*/ 7745 w 187438"/>
                        <a:gd name="connsiteY0-426" fmla="*/ 46644 h 152314"/>
                        <a:gd name="connsiteX1-427" fmla="*/ 19651 w 187438"/>
                        <a:gd name="connsiteY1-428" fmla="*/ 29974 h 152314"/>
                        <a:gd name="connsiteX2-429" fmla="*/ 160146 w 187438"/>
                        <a:gd name="connsiteY2-430" fmla="*/ 6161 h 152314"/>
                        <a:gd name="connsiteX3-431" fmla="*/ 172052 w 187438"/>
                        <a:gd name="connsiteY3-432" fmla="*/ 29976 h 152314"/>
                        <a:gd name="connsiteX4-433" fmla="*/ 122045 w 187438"/>
                        <a:gd name="connsiteY4-434" fmla="*/ 134751 h 152314"/>
                        <a:gd name="connsiteX5-435" fmla="*/ 64895 w 187438"/>
                        <a:gd name="connsiteY5-436" fmla="*/ 139514 h 152314"/>
                        <a:gd name="connsiteX6-437" fmla="*/ 7745 w 187438"/>
                        <a:gd name="connsiteY6-438" fmla="*/ 46644 h 152314"/>
                        <a:gd name="connsiteX0-439" fmla="*/ 7745 w 179344"/>
                        <a:gd name="connsiteY0-440" fmla="*/ 43729 h 149399"/>
                        <a:gd name="connsiteX1-441" fmla="*/ 19651 w 179344"/>
                        <a:gd name="connsiteY1-442" fmla="*/ 27059 h 149399"/>
                        <a:gd name="connsiteX2-443" fmla="*/ 160146 w 179344"/>
                        <a:gd name="connsiteY2-444" fmla="*/ 3246 h 149399"/>
                        <a:gd name="connsiteX3-445" fmla="*/ 172052 w 179344"/>
                        <a:gd name="connsiteY3-446" fmla="*/ 27061 h 149399"/>
                        <a:gd name="connsiteX4-447" fmla="*/ 122045 w 179344"/>
                        <a:gd name="connsiteY4-448" fmla="*/ 131836 h 149399"/>
                        <a:gd name="connsiteX5-449" fmla="*/ 64895 w 179344"/>
                        <a:gd name="connsiteY5-450" fmla="*/ 136599 h 149399"/>
                        <a:gd name="connsiteX6-451" fmla="*/ 7745 w 179344"/>
                        <a:gd name="connsiteY6-452" fmla="*/ 43729 h 149399"/>
                        <a:gd name="connsiteX0-453" fmla="*/ 7745 w 182502"/>
                        <a:gd name="connsiteY0-454" fmla="*/ 43995 h 149665"/>
                        <a:gd name="connsiteX1-455" fmla="*/ 19651 w 182502"/>
                        <a:gd name="connsiteY1-456" fmla="*/ 27325 h 149665"/>
                        <a:gd name="connsiteX2-457" fmla="*/ 160146 w 182502"/>
                        <a:gd name="connsiteY2-458" fmla="*/ 3512 h 149665"/>
                        <a:gd name="connsiteX3-459" fmla="*/ 172052 w 182502"/>
                        <a:gd name="connsiteY3-460" fmla="*/ 27327 h 149665"/>
                        <a:gd name="connsiteX4-461" fmla="*/ 122045 w 182502"/>
                        <a:gd name="connsiteY4-462" fmla="*/ 132102 h 149665"/>
                        <a:gd name="connsiteX5-463" fmla="*/ 64895 w 182502"/>
                        <a:gd name="connsiteY5-464" fmla="*/ 136865 h 149665"/>
                        <a:gd name="connsiteX6-465" fmla="*/ 7745 w 182502"/>
                        <a:gd name="connsiteY6-466" fmla="*/ 43995 h 149665"/>
                        <a:gd name="connsiteX0-467" fmla="*/ 11694 w 179308"/>
                        <a:gd name="connsiteY0-468" fmla="*/ 53520 h 149665"/>
                        <a:gd name="connsiteX1-469" fmla="*/ 16457 w 179308"/>
                        <a:gd name="connsiteY1-470" fmla="*/ 27325 h 149665"/>
                        <a:gd name="connsiteX2-471" fmla="*/ 156952 w 179308"/>
                        <a:gd name="connsiteY2-472" fmla="*/ 3512 h 149665"/>
                        <a:gd name="connsiteX3-473" fmla="*/ 168858 w 179308"/>
                        <a:gd name="connsiteY3-474" fmla="*/ 27327 h 149665"/>
                        <a:gd name="connsiteX4-475" fmla="*/ 118851 w 179308"/>
                        <a:gd name="connsiteY4-476" fmla="*/ 132102 h 149665"/>
                        <a:gd name="connsiteX5-477" fmla="*/ 61701 w 179308"/>
                        <a:gd name="connsiteY5-478" fmla="*/ 136865 h 149665"/>
                        <a:gd name="connsiteX6-479" fmla="*/ 11694 w 179308"/>
                        <a:gd name="connsiteY6-480" fmla="*/ 53520 h 149665"/>
                        <a:gd name="connsiteX0-481" fmla="*/ 14054 w 181668"/>
                        <a:gd name="connsiteY0-482" fmla="*/ 53520 h 149665"/>
                        <a:gd name="connsiteX1-483" fmla="*/ 18817 w 181668"/>
                        <a:gd name="connsiteY1-484" fmla="*/ 27325 h 149665"/>
                        <a:gd name="connsiteX2-485" fmla="*/ 159312 w 181668"/>
                        <a:gd name="connsiteY2-486" fmla="*/ 3512 h 149665"/>
                        <a:gd name="connsiteX3-487" fmla="*/ 171218 w 181668"/>
                        <a:gd name="connsiteY3-488" fmla="*/ 27327 h 149665"/>
                        <a:gd name="connsiteX4-489" fmla="*/ 121211 w 181668"/>
                        <a:gd name="connsiteY4-490" fmla="*/ 132102 h 149665"/>
                        <a:gd name="connsiteX5-491" fmla="*/ 64061 w 181668"/>
                        <a:gd name="connsiteY5-492" fmla="*/ 136865 h 149665"/>
                        <a:gd name="connsiteX6-493" fmla="*/ 14054 w 181668"/>
                        <a:gd name="connsiteY6-494" fmla="*/ 53520 h 149665"/>
                        <a:gd name="connsiteX0-495" fmla="*/ 8873 w 176487"/>
                        <a:gd name="connsiteY0-496" fmla="*/ 53520 h 149665"/>
                        <a:gd name="connsiteX1-497" fmla="*/ 13636 w 176487"/>
                        <a:gd name="connsiteY1-498" fmla="*/ 27325 h 149665"/>
                        <a:gd name="connsiteX2-499" fmla="*/ 154131 w 176487"/>
                        <a:gd name="connsiteY2-500" fmla="*/ 3512 h 149665"/>
                        <a:gd name="connsiteX3-501" fmla="*/ 166037 w 176487"/>
                        <a:gd name="connsiteY3-502" fmla="*/ 27327 h 149665"/>
                        <a:gd name="connsiteX4-503" fmla="*/ 116030 w 176487"/>
                        <a:gd name="connsiteY4-504" fmla="*/ 132102 h 149665"/>
                        <a:gd name="connsiteX5-505" fmla="*/ 58880 w 176487"/>
                        <a:gd name="connsiteY5-506" fmla="*/ 136865 h 149665"/>
                        <a:gd name="connsiteX6-507" fmla="*/ 8873 w 176487"/>
                        <a:gd name="connsiteY6-508" fmla="*/ 53520 h 149665"/>
                        <a:gd name="connsiteX0-509" fmla="*/ 8873 w 176487"/>
                        <a:gd name="connsiteY0-510" fmla="*/ 53520 h 149665"/>
                        <a:gd name="connsiteX1-511" fmla="*/ 13636 w 176487"/>
                        <a:gd name="connsiteY1-512" fmla="*/ 27325 h 149665"/>
                        <a:gd name="connsiteX2-513" fmla="*/ 154131 w 176487"/>
                        <a:gd name="connsiteY2-514" fmla="*/ 3512 h 149665"/>
                        <a:gd name="connsiteX3-515" fmla="*/ 166037 w 176487"/>
                        <a:gd name="connsiteY3-516" fmla="*/ 27327 h 149665"/>
                        <a:gd name="connsiteX4-517" fmla="*/ 116030 w 176487"/>
                        <a:gd name="connsiteY4-518" fmla="*/ 132102 h 149665"/>
                        <a:gd name="connsiteX5-519" fmla="*/ 58880 w 176487"/>
                        <a:gd name="connsiteY5-520" fmla="*/ 136865 h 149665"/>
                        <a:gd name="connsiteX6-521" fmla="*/ 8873 w 176487"/>
                        <a:gd name="connsiteY6-522" fmla="*/ 53520 h 149665"/>
                        <a:gd name="connsiteX0-523" fmla="*/ 8873 w 176487"/>
                        <a:gd name="connsiteY0-524" fmla="*/ 53520 h 149665"/>
                        <a:gd name="connsiteX1-525" fmla="*/ 13636 w 176487"/>
                        <a:gd name="connsiteY1-526" fmla="*/ 27325 h 149665"/>
                        <a:gd name="connsiteX2-527" fmla="*/ 154131 w 176487"/>
                        <a:gd name="connsiteY2-528" fmla="*/ 3512 h 149665"/>
                        <a:gd name="connsiteX3-529" fmla="*/ 166037 w 176487"/>
                        <a:gd name="connsiteY3-530" fmla="*/ 27327 h 149665"/>
                        <a:gd name="connsiteX4-531" fmla="*/ 116030 w 176487"/>
                        <a:gd name="connsiteY4-532" fmla="*/ 132102 h 149665"/>
                        <a:gd name="connsiteX5-533" fmla="*/ 58880 w 176487"/>
                        <a:gd name="connsiteY5-534" fmla="*/ 136865 h 149665"/>
                        <a:gd name="connsiteX6-535" fmla="*/ 8873 w 176487"/>
                        <a:gd name="connsiteY6-536" fmla="*/ 53520 h 149665"/>
                        <a:gd name="connsiteX0-537" fmla="*/ 8873 w 176487"/>
                        <a:gd name="connsiteY0-538" fmla="*/ 54554 h 150699"/>
                        <a:gd name="connsiteX1-539" fmla="*/ 13636 w 176487"/>
                        <a:gd name="connsiteY1-540" fmla="*/ 28359 h 150699"/>
                        <a:gd name="connsiteX2-541" fmla="*/ 154131 w 176487"/>
                        <a:gd name="connsiteY2-542" fmla="*/ 4546 h 150699"/>
                        <a:gd name="connsiteX3-543" fmla="*/ 166037 w 176487"/>
                        <a:gd name="connsiteY3-544" fmla="*/ 28361 h 150699"/>
                        <a:gd name="connsiteX4-545" fmla="*/ 116030 w 176487"/>
                        <a:gd name="connsiteY4-546" fmla="*/ 133136 h 150699"/>
                        <a:gd name="connsiteX5-547" fmla="*/ 58880 w 176487"/>
                        <a:gd name="connsiteY5-548" fmla="*/ 137899 h 150699"/>
                        <a:gd name="connsiteX6-549" fmla="*/ 8873 w 176487"/>
                        <a:gd name="connsiteY6-550" fmla="*/ 54554 h 150699"/>
                        <a:gd name="connsiteX0-551" fmla="*/ 8873 w 173329"/>
                        <a:gd name="connsiteY0-552" fmla="*/ 54554 h 150699"/>
                        <a:gd name="connsiteX1-553" fmla="*/ 13636 w 173329"/>
                        <a:gd name="connsiteY1-554" fmla="*/ 28359 h 150699"/>
                        <a:gd name="connsiteX2-555" fmla="*/ 154131 w 173329"/>
                        <a:gd name="connsiteY2-556" fmla="*/ 4546 h 150699"/>
                        <a:gd name="connsiteX3-557" fmla="*/ 166037 w 173329"/>
                        <a:gd name="connsiteY3-558" fmla="*/ 28361 h 150699"/>
                        <a:gd name="connsiteX4-559" fmla="*/ 116030 w 173329"/>
                        <a:gd name="connsiteY4-560" fmla="*/ 133136 h 150699"/>
                        <a:gd name="connsiteX5-561" fmla="*/ 58880 w 173329"/>
                        <a:gd name="connsiteY5-562" fmla="*/ 137899 h 150699"/>
                        <a:gd name="connsiteX6-563" fmla="*/ 8873 w 173329"/>
                        <a:gd name="connsiteY6-564" fmla="*/ 54554 h 15069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21" y="connsiteY5-122"/>
                        </a:cxn>
                        <a:cxn ang="0">
                          <a:pos x="connsiteX6-171" y="connsiteY6-172"/>
                        </a:cxn>
                      </a:cxnLst>
                      <a:rect l="l" t="t" r="r" b="b"/>
                      <a:pathLst>
                        <a:path w="173329" h="150699">
                          <a:moveTo>
                            <a:pt x="8873" y="54554"/>
                          </a:moveTo>
                          <a:cubicBezTo>
                            <a:pt x="-5414" y="37091"/>
                            <a:pt x="-1445" y="27961"/>
                            <a:pt x="13636" y="28359"/>
                          </a:cubicBezTo>
                          <a:cubicBezTo>
                            <a:pt x="59277" y="43440"/>
                            <a:pt x="101346" y="39073"/>
                            <a:pt x="154131" y="4546"/>
                          </a:cubicBezTo>
                          <a:cubicBezTo>
                            <a:pt x="173578" y="-6169"/>
                            <a:pt x="179530" y="2166"/>
                            <a:pt x="166037" y="28361"/>
                          </a:cubicBezTo>
                          <a:lnTo>
                            <a:pt x="116030" y="133136"/>
                          </a:lnTo>
                          <a:cubicBezTo>
                            <a:pt x="96980" y="157742"/>
                            <a:pt x="66024" y="153774"/>
                            <a:pt x="58880" y="137899"/>
                          </a:cubicBezTo>
                          <a:lnTo>
                            <a:pt x="8873" y="54554"/>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Arial" panose="020B0604020202090204" pitchFamily="34" charset="0"/>
                        <a:ea typeface="+mn-ea"/>
                        <a:cs typeface="Arial" panose="020B0604020202090204" pitchFamily="34" charset="0"/>
                      </a:endParaRPr>
                    </a:p>
                  </p:txBody>
                </p:sp>
                <p:sp>
                  <p:nvSpPr>
                    <p:cNvPr id="86" name="Oval 85"/>
                    <p:cNvSpPr/>
                    <p:nvPr/>
                  </p:nvSpPr>
                  <p:spPr>
                    <a:xfrm>
                      <a:off x="3267961" y="1301482"/>
                      <a:ext cx="275605" cy="275044"/>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Arial" panose="020B0604020202090204" pitchFamily="34" charset="0"/>
                        <a:ea typeface="+mn-ea"/>
                        <a:cs typeface="Arial" panose="020B0604020202090204" pitchFamily="34" charset="0"/>
                      </a:endParaRPr>
                    </a:p>
                  </p:txBody>
                </p:sp>
                <p:sp>
                  <p:nvSpPr>
                    <p:cNvPr id="87" name="Oval 86"/>
                    <p:cNvSpPr/>
                    <p:nvPr/>
                  </p:nvSpPr>
                  <p:spPr>
                    <a:xfrm>
                      <a:off x="3767659" y="1301482"/>
                      <a:ext cx="275605" cy="275044"/>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Arial" panose="020B0604020202090204" pitchFamily="34" charset="0"/>
                        <a:ea typeface="+mn-ea"/>
                        <a:cs typeface="Arial" panose="020B0604020202090204" pitchFamily="34" charset="0"/>
                      </a:endParaRPr>
                    </a:p>
                  </p:txBody>
                </p:sp>
                <p:sp>
                  <p:nvSpPr>
                    <p:cNvPr id="88" name="Freeform 87"/>
                    <p:cNvSpPr/>
                    <p:nvPr/>
                  </p:nvSpPr>
                  <p:spPr>
                    <a:xfrm>
                      <a:off x="3381686" y="1076942"/>
                      <a:ext cx="547460" cy="637506"/>
                    </a:xfrm>
                    <a:custGeom>
                      <a:avLst/>
                      <a:gdLst>
                        <a:gd name="connsiteX0" fmla="*/ 407170 w 858312"/>
                        <a:gd name="connsiteY0" fmla="*/ 775849 h 999487"/>
                        <a:gd name="connsiteX1" fmla="*/ 304164 w 858312"/>
                        <a:gd name="connsiteY1" fmla="*/ 780057 h 999487"/>
                        <a:gd name="connsiteX2" fmla="*/ 265668 w 858312"/>
                        <a:gd name="connsiteY2" fmla="*/ 785507 h 999487"/>
                        <a:gd name="connsiteX3" fmla="*/ 285475 w 858312"/>
                        <a:gd name="connsiteY3" fmla="*/ 820741 h 999487"/>
                        <a:gd name="connsiteX4" fmla="*/ 352781 w 858312"/>
                        <a:gd name="connsiteY4" fmla="*/ 896238 h 999487"/>
                        <a:gd name="connsiteX5" fmla="*/ 386068 w 858312"/>
                        <a:gd name="connsiteY5" fmla="*/ 920756 h 999487"/>
                        <a:gd name="connsiteX6" fmla="*/ 407170 w 858312"/>
                        <a:gd name="connsiteY6" fmla="*/ 920737 h 999487"/>
                        <a:gd name="connsiteX7" fmla="*/ 455702 w 858312"/>
                        <a:gd name="connsiteY7" fmla="*/ 774564 h 999487"/>
                        <a:gd name="connsiteX8" fmla="*/ 455702 w 858312"/>
                        <a:gd name="connsiteY8" fmla="*/ 920694 h 999487"/>
                        <a:gd name="connsiteX9" fmla="*/ 474665 w 858312"/>
                        <a:gd name="connsiteY9" fmla="*/ 920677 h 999487"/>
                        <a:gd name="connsiteX10" fmla="*/ 514588 w 858312"/>
                        <a:gd name="connsiteY10" fmla="*/ 890720 h 999487"/>
                        <a:gd name="connsiteX11" fmla="*/ 578395 w 858312"/>
                        <a:gd name="connsiteY11" fmla="*/ 812245 h 999487"/>
                        <a:gd name="connsiteX12" fmla="*/ 591929 w 858312"/>
                        <a:gd name="connsiteY12" fmla="*/ 785383 h 999487"/>
                        <a:gd name="connsiteX13" fmla="*/ 511121 w 858312"/>
                        <a:gd name="connsiteY13" fmla="*/ 776083 h 999487"/>
                        <a:gd name="connsiteX14" fmla="*/ 581082 w 858312"/>
                        <a:gd name="connsiteY14" fmla="*/ 108232 h 999487"/>
                        <a:gd name="connsiteX15" fmla="*/ 621606 w 858312"/>
                        <a:gd name="connsiteY15" fmla="*/ 166928 h 999487"/>
                        <a:gd name="connsiteX16" fmla="*/ 635479 w 858312"/>
                        <a:gd name="connsiteY16" fmla="*/ 196692 h 999487"/>
                        <a:gd name="connsiteX17" fmla="*/ 691359 w 858312"/>
                        <a:gd name="connsiteY17" fmla="*/ 181715 h 999487"/>
                        <a:gd name="connsiteX18" fmla="*/ 622556 w 858312"/>
                        <a:gd name="connsiteY18" fmla="*/ 126619 h 999487"/>
                        <a:gd name="connsiteX19" fmla="*/ 277639 w 858312"/>
                        <a:gd name="connsiteY19" fmla="*/ 108049 h 999487"/>
                        <a:gd name="connsiteX20" fmla="*/ 235754 w 858312"/>
                        <a:gd name="connsiteY20" fmla="*/ 126619 h 999487"/>
                        <a:gd name="connsiteX21" fmla="*/ 162817 w 858312"/>
                        <a:gd name="connsiteY21" fmla="*/ 185026 h 999487"/>
                        <a:gd name="connsiteX22" fmla="*/ 222720 w 858312"/>
                        <a:gd name="connsiteY22" fmla="*/ 198688 h 999487"/>
                        <a:gd name="connsiteX23" fmla="*/ 238634 w 858312"/>
                        <a:gd name="connsiteY23" fmla="*/ 164546 h 999487"/>
                        <a:gd name="connsiteX24" fmla="*/ 455702 w 858312"/>
                        <a:gd name="connsiteY24" fmla="*/ 75206 h 999487"/>
                        <a:gd name="connsiteX25" fmla="*/ 455702 w 858312"/>
                        <a:gd name="connsiteY25" fmla="*/ 218852 h 999487"/>
                        <a:gd name="connsiteX26" fmla="*/ 591364 w 858312"/>
                        <a:gd name="connsiteY26" fmla="*/ 207965 h 999487"/>
                        <a:gd name="connsiteX27" fmla="*/ 561424 w 858312"/>
                        <a:gd name="connsiteY27" fmla="*/ 156051 h 999487"/>
                        <a:gd name="connsiteX28" fmla="*/ 524454 w 858312"/>
                        <a:gd name="connsiteY28" fmla="*/ 112389 h 999487"/>
                        <a:gd name="connsiteX29" fmla="*/ 479026 w 858312"/>
                        <a:gd name="connsiteY29" fmla="*/ 78516 h 999487"/>
                        <a:gd name="connsiteX30" fmla="*/ 407170 w 858312"/>
                        <a:gd name="connsiteY30" fmla="*/ 74558 h 999487"/>
                        <a:gd name="connsiteX31" fmla="*/ 377723 w 858312"/>
                        <a:gd name="connsiteY31" fmla="*/ 78738 h 999487"/>
                        <a:gd name="connsiteX32" fmla="*/ 335787 w 858312"/>
                        <a:gd name="connsiteY32" fmla="*/ 110007 h 999487"/>
                        <a:gd name="connsiteX33" fmla="*/ 298817 w 858312"/>
                        <a:gd name="connsiteY33" fmla="*/ 153669 h 999487"/>
                        <a:gd name="connsiteX34" fmla="*/ 267026 w 858312"/>
                        <a:gd name="connsiteY34" fmla="*/ 208792 h 999487"/>
                        <a:gd name="connsiteX35" fmla="*/ 275921 w 858312"/>
                        <a:gd name="connsiteY35" fmla="*/ 210821 h 999487"/>
                        <a:gd name="connsiteX36" fmla="*/ 407170 w 858312"/>
                        <a:gd name="connsiteY36" fmla="*/ 220028 h 999487"/>
                        <a:gd name="connsiteX37" fmla="*/ 429156 w 858312"/>
                        <a:gd name="connsiteY37" fmla="*/ 0 h 999487"/>
                        <a:gd name="connsiteX38" fmla="*/ 850427 w 858312"/>
                        <a:gd name="connsiteY38" fmla="*/ 279237 h 999487"/>
                        <a:gd name="connsiteX39" fmla="*/ 858312 w 858312"/>
                        <a:gd name="connsiteY39" fmla="*/ 304639 h 999487"/>
                        <a:gd name="connsiteX40" fmla="*/ 780837 w 858312"/>
                        <a:gd name="connsiteY40" fmla="*/ 304639 h 999487"/>
                        <a:gd name="connsiteX41" fmla="*/ 765603 w 858312"/>
                        <a:gd name="connsiteY41" fmla="*/ 273012 h 999487"/>
                        <a:gd name="connsiteX42" fmla="*/ 725875 w 858312"/>
                        <a:gd name="connsiteY42" fmla="*/ 221318 h 999487"/>
                        <a:gd name="connsiteX43" fmla="*/ 655492 w 858312"/>
                        <a:gd name="connsiteY43" fmla="*/ 239626 h 999487"/>
                        <a:gd name="connsiteX44" fmla="*/ 658474 w 858312"/>
                        <a:gd name="connsiteY44" fmla="*/ 246024 h 999487"/>
                        <a:gd name="connsiteX45" fmla="*/ 684802 w 858312"/>
                        <a:gd name="connsiteY45" fmla="*/ 345458 h 999487"/>
                        <a:gd name="connsiteX46" fmla="*/ 642022 w 858312"/>
                        <a:gd name="connsiteY46" fmla="*/ 377714 h 999487"/>
                        <a:gd name="connsiteX47" fmla="*/ 641307 w 858312"/>
                        <a:gd name="connsiteY47" fmla="*/ 371188 h 999487"/>
                        <a:gd name="connsiteX48" fmla="*/ 621399 w 858312"/>
                        <a:gd name="connsiteY48" fmla="*/ 284309 h 999487"/>
                        <a:gd name="connsiteX49" fmla="*/ 608998 w 858312"/>
                        <a:gd name="connsiteY49" fmla="*/ 251721 h 999487"/>
                        <a:gd name="connsiteX50" fmla="*/ 604183 w 858312"/>
                        <a:gd name="connsiteY50" fmla="*/ 252973 h 999487"/>
                        <a:gd name="connsiteX51" fmla="*/ 520190 w 858312"/>
                        <a:gd name="connsiteY51" fmla="*/ 263033 h 999487"/>
                        <a:gd name="connsiteX52" fmla="*/ 455702 w 858312"/>
                        <a:gd name="connsiteY52" fmla="*/ 265541 h 999487"/>
                        <a:gd name="connsiteX53" fmla="*/ 455702 w 858312"/>
                        <a:gd name="connsiteY53" fmla="*/ 471130 h 999487"/>
                        <a:gd name="connsiteX54" fmla="*/ 577723 w 858312"/>
                        <a:gd name="connsiteY54" fmla="*/ 471130 h 999487"/>
                        <a:gd name="connsiteX55" fmla="*/ 561990 w 858312"/>
                        <a:gd name="connsiteY55" fmla="*/ 523907 h 999487"/>
                        <a:gd name="connsiteX56" fmla="*/ 455702 w 858312"/>
                        <a:gd name="connsiteY56" fmla="*/ 523907 h 999487"/>
                        <a:gd name="connsiteX57" fmla="*/ 455702 w 858312"/>
                        <a:gd name="connsiteY57" fmla="*/ 728936 h 999487"/>
                        <a:gd name="connsiteX58" fmla="*/ 551925 w 858312"/>
                        <a:gd name="connsiteY58" fmla="*/ 735917 h 999487"/>
                        <a:gd name="connsiteX59" fmla="*/ 608311 w 858312"/>
                        <a:gd name="connsiteY59" fmla="*/ 745651 h 999487"/>
                        <a:gd name="connsiteX60" fmla="*/ 611401 w 858312"/>
                        <a:gd name="connsiteY60" fmla="*/ 737383 h 999487"/>
                        <a:gd name="connsiteX61" fmla="*/ 614814 w 858312"/>
                        <a:gd name="connsiteY61" fmla="*/ 730114 h 999487"/>
                        <a:gd name="connsiteX62" fmla="*/ 618936 w 858312"/>
                        <a:gd name="connsiteY62" fmla="*/ 734769 h 999487"/>
                        <a:gd name="connsiteX63" fmla="*/ 642054 w 858312"/>
                        <a:gd name="connsiteY63" fmla="*/ 759789 h 999487"/>
                        <a:gd name="connsiteX64" fmla="*/ 669407 w 858312"/>
                        <a:gd name="connsiteY64" fmla="*/ 778885 h 999487"/>
                        <a:gd name="connsiteX65" fmla="*/ 714363 w 858312"/>
                        <a:gd name="connsiteY65" fmla="*/ 810810 h 999487"/>
                        <a:gd name="connsiteX66" fmla="*/ 654910 w 858312"/>
                        <a:gd name="connsiteY66" fmla="*/ 796814 h 999487"/>
                        <a:gd name="connsiteX67" fmla="*/ 640945 w 858312"/>
                        <a:gd name="connsiteY67" fmla="*/ 794068 h 999487"/>
                        <a:gd name="connsiteX68" fmla="*/ 624585 w 858312"/>
                        <a:gd name="connsiteY68" fmla="*/ 828152 h 999487"/>
                        <a:gd name="connsiteX69" fmla="*/ 612552 w 858312"/>
                        <a:gd name="connsiteY69" fmla="*/ 834461 h 999487"/>
                        <a:gd name="connsiteX70" fmla="*/ 572228 w 858312"/>
                        <a:gd name="connsiteY70" fmla="*/ 875553 h 999487"/>
                        <a:gd name="connsiteX71" fmla="*/ 545525 w 858312"/>
                        <a:gd name="connsiteY71" fmla="*/ 926558 h 999487"/>
                        <a:gd name="connsiteX72" fmla="*/ 536730 w 858312"/>
                        <a:gd name="connsiteY72" fmla="*/ 977678 h 999487"/>
                        <a:gd name="connsiteX73" fmla="*/ 537417 w 858312"/>
                        <a:gd name="connsiteY73" fmla="*/ 981105 h 999487"/>
                        <a:gd name="connsiteX74" fmla="*/ 537053 w 858312"/>
                        <a:gd name="connsiteY74" fmla="*/ 984203 h 999487"/>
                        <a:gd name="connsiteX75" fmla="*/ 493256 w 858312"/>
                        <a:gd name="connsiteY75" fmla="*/ 994533 h 999487"/>
                        <a:gd name="connsiteX76" fmla="*/ 428580 w 858312"/>
                        <a:gd name="connsiteY76" fmla="*/ 999487 h 999487"/>
                        <a:gd name="connsiteX77" fmla="*/ 363904 w 858312"/>
                        <a:gd name="connsiteY77" fmla="*/ 994533 h 999487"/>
                        <a:gd name="connsiteX78" fmla="*/ 323044 w 858312"/>
                        <a:gd name="connsiteY78" fmla="*/ 984896 h 999487"/>
                        <a:gd name="connsiteX79" fmla="*/ 318387 w 858312"/>
                        <a:gd name="connsiteY79" fmla="*/ 945228 h 999487"/>
                        <a:gd name="connsiteX80" fmla="*/ 315357 w 858312"/>
                        <a:gd name="connsiteY80" fmla="*/ 936847 h 999487"/>
                        <a:gd name="connsiteX81" fmla="*/ 313876 w 858312"/>
                        <a:gd name="connsiteY81" fmla="*/ 935574 h 999487"/>
                        <a:gd name="connsiteX82" fmla="*/ 309568 w 858312"/>
                        <a:gd name="connsiteY82" fmla="*/ 916254 h 999487"/>
                        <a:gd name="connsiteX83" fmla="*/ 280398 w 858312"/>
                        <a:gd name="connsiteY83" fmla="*/ 866619 h 999487"/>
                        <a:gd name="connsiteX84" fmla="*/ 238109 w 858312"/>
                        <a:gd name="connsiteY84" fmla="*/ 827552 h 999487"/>
                        <a:gd name="connsiteX85" fmla="*/ 231954 w 858312"/>
                        <a:gd name="connsiteY85" fmla="*/ 824700 h 999487"/>
                        <a:gd name="connsiteX86" fmla="*/ 217533 w 858312"/>
                        <a:gd name="connsiteY86" fmla="*/ 793338 h 999487"/>
                        <a:gd name="connsiteX87" fmla="*/ 148328 w 858312"/>
                        <a:gd name="connsiteY87" fmla="*/ 809032 h 999487"/>
                        <a:gd name="connsiteX88" fmla="*/ 193740 w 858312"/>
                        <a:gd name="connsiteY88" fmla="*/ 777112 h 999487"/>
                        <a:gd name="connsiteX89" fmla="*/ 217516 w 858312"/>
                        <a:gd name="connsiteY89" fmla="*/ 755347 h 999487"/>
                        <a:gd name="connsiteX90" fmla="*/ 222230 w 858312"/>
                        <a:gd name="connsiteY90" fmla="*/ 754259 h 999487"/>
                        <a:gd name="connsiteX91" fmla="*/ 242160 w 858312"/>
                        <a:gd name="connsiteY91" fmla="*/ 733777 h 999487"/>
                        <a:gd name="connsiteX92" fmla="*/ 249104 w 858312"/>
                        <a:gd name="connsiteY92" fmla="*/ 747455 h 999487"/>
                        <a:gd name="connsiteX93" fmla="*/ 249336 w 858312"/>
                        <a:gd name="connsiteY93" fmla="*/ 748000 h 999487"/>
                        <a:gd name="connsiteX94" fmla="*/ 290350 w 858312"/>
                        <a:gd name="connsiteY94" fmla="*/ 738529 h 999487"/>
                        <a:gd name="connsiteX95" fmla="*/ 407170 w 858312"/>
                        <a:gd name="connsiteY95" fmla="*/ 729098 h 999487"/>
                        <a:gd name="connsiteX96" fmla="*/ 407170 w 858312"/>
                        <a:gd name="connsiteY96" fmla="*/ 523907 h 999487"/>
                        <a:gd name="connsiteX97" fmla="*/ 297712 w 858312"/>
                        <a:gd name="connsiteY97" fmla="*/ 523907 h 999487"/>
                        <a:gd name="connsiteX98" fmla="*/ 281392 w 858312"/>
                        <a:gd name="connsiteY98" fmla="*/ 471130 h 999487"/>
                        <a:gd name="connsiteX99" fmla="*/ 407170 w 858312"/>
                        <a:gd name="connsiteY99" fmla="*/ 471130 h 999487"/>
                        <a:gd name="connsiteX100" fmla="*/ 407170 w 858312"/>
                        <a:gd name="connsiteY100" fmla="*/ 265652 h 999487"/>
                        <a:gd name="connsiteX101" fmla="*/ 339832 w 858312"/>
                        <a:gd name="connsiteY101" fmla="*/ 263033 h 999487"/>
                        <a:gd name="connsiteX102" fmla="*/ 255840 w 858312"/>
                        <a:gd name="connsiteY102" fmla="*/ 252973 h 999487"/>
                        <a:gd name="connsiteX103" fmla="*/ 250398 w 858312"/>
                        <a:gd name="connsiteY103" fmla="*/ 251558 h 999487"/>
                        <a:gd name="connsiteX104" fmla="*/ 238842 w 858312"/>
                        <a:gd name="connsiteY104" fmla="*/ 281927 h 999487"/>
                        <a:gd name="connsiteX105" fmla="*/ 218933 w 858312"/>
                        <a:gd name="connsiteY105" fmla="*/ 368806 h 999487"/>
                        <a:gd name="connsiteX106" fmla="*/ 218218 w 858312"/>
                        <a:gd name="connsiteY106" fmla="*/ 375332 h 999487"/>
                        <a:gd name="connsiteX107" fmla="*/ 175438 w 858312"/>
                        <a:gd name="connsiteY107" fmla="*/ 343076 h 999487"/>
                        <a:gd name="connsiteX108" fmla="*/ 201766 w 858312"/>
                        <a:gd name="connsiteY108" fmla="*/ 243642 h 999487"/>
                        <a:gd name="connsiteX109" fmla="*/ 203734 w 858312"/>
                        <a:gd name="connsiteY109" fmla="*/ 239419 h 999487"/>
                        <a:gd name="connsiteX110" fmla="*/ 132721 w 858312"/>
                        <a:gd name="connsiteY110" fmla="*/ 220947 h 999487"/>
                        <a:gd name="connsiteX111" fmla="*/ 92707 w 858312"/>
                        <a:gd name="connsiteY111" fmla="*/ 273012 h 999487"/>
                        <a:gd name="connsiteX112" fmla="*/ 77473 w 858312"/>
                        <a:gd name="connsiteY112" fmla="*/ 304639 h 999487"/>
                        <a:gd name="connsiteX113" fmla="*/ 0 w 858312"/>
                        <a:gd name="connsiteY113" fmla="*/ 304639 h 999487"/>
                        <a:gd name="connsiteX114" fmla="*/ 7885 w 858312"/>
                        <a:gd name="connsiteY114" fmla="*/ 279237 h 999487"/>
                        <a:gd name="connsiteX115" fmla="*/ 429156 w 858312"/>
                        <a:gd name="connsiteY115" fmla="*/ 0 h 999487"/>
                        <a:gd name="connsiteX0-1" fmla="*/ 407170 w 858312"/>
                        <a:gd name="connsiteY0-2" fmla="*/ 775849 h 999487"/>
                        <a:gd name="connsiteX1-3" fmla="*/ 304164 w 858312"/>
                        <a:gd name="connsiteY1-4" fmla="*/ 780057 h 999487"/>
                        <a:gd name="connsiteX2-5" fmla="*/ 265668 w 858312"/>
                        <a:gd name="connsiteY2-6" fmla="*/ 785507 h 999487"/>
                        <a:gd name="connsiteX3-7" fmla="*/ 285475 w 858312"/>
                        <a:gd name="connsiteY3-8" fmla="*/ 820741 h 999487"/>
                        <a:gd name="connsiteX4-9" fmla="*/ 352781 w 858312"/>
                        <a:gd name="connsiteY4-10" fmla="*/ 896238 h 999487"/>
                        <a:gd name="connsiteX5-11" fmla="*/ 386068 w 858312"/>
                        <a:gd name="connsiteY5-12" fmla="*/ 920756 h 999487"/>
                        <a:gd name="connsiteX6-13" fmla="*/ 407170 w 858312"/>
                        <a:gd name="connsiteY6-14" fmla="*/ 920737 h 999487"/>
                        <a:gd name="connsiteX7-15" fmla="*/ 407170 w 858312"/>
                        <a:gd name="connsiteY7-16" fmla="*/ 775849 h 999487"/>
                        <a:gd name="connsiteX8-17" fmla="*/ 455702 w 858312"/>
                        <a:gd name="connsiteY8-18" fmla="*/ 774564 h 999487"/>
                        <a:gd name="connsiteX9-19" fmla="*/ 455702 w 858312"/>
                        <a:gd name="connsiteY9-20" fmla="*/ 920694 h 999487"/>
                        <a:gd name="connsiteX10-21" fmla="*/ 474665 w 858312"/>
                        <a:gd name="connsiteY10-22" fmla="*/ 920677 h 999487"/>
                        <a:gd name="connsiteX11-23" fmla="*/ 514588 w 858312"/>
                        <a:gd name="connsiteY11-24" fmla="*/ 890720 h 999487"/>
                        <a:gd name="connsiteX12-25" fmla="*/ 578395 w 858312"/>
                        <a:gd name="connsiteY12-26" fmla="*/ 812245 h 999487"/>
                        <a:gd name="connsiteX13-27" fmla="*/ 591929 w 858312"/>
                        <a:gd name="connsiteY13-28" fmla="*/ 785383 h 999487"/>
                        <a:gd name="connsiteX14-29" fmla="*/ 511121 w 858312"/>
                        <a:gd name="connsiteY14-30" fmla="*/ 776083 h 999487"/>
                        <a:gd name="connsiteX15-31" fmla="*/ 455702 w 858312"/>
                        <a:gd name="connsiteY15-32" fmla="*/ 774564 h 999487"/>
                        <a:gd name="connsiteX16-33" fmla="*/ 581082 w 858312"/>
                        <a:gd name="connsiteY16-34" fmla="*/ 108232 h 999487"/>
                        <a:gd name="connsiteX17-35" fmla="*/ 621606 w 858312"/>
                        <a:gd name="connsiteY17-36" fmla="*/ 166928 h 999487"/>
                        <a:gd name="connsiteX18-37" fmla="*/ 635479 w 858312"/>
                        <a:gd name="connsiteY18-38" fmla="*/ 196692 h 999487"/>
                        <a:gd name="connsiteX19-39" fmla="*/ 691359 w 858312"/>
                        <a:gd name="connsiteY19-40" fmla="*/ 181715 h 999487"/>
                        <a:gd name="connsiteX20-41" fmla="*/ 622556 w 858312"/>
                        <a:gd name="connsiteY20-42" fmla="*/ 126619 h 999487"/>
                        <a:gd name="connsiteX21-43" fmla="*/ 581082 w 858312"/>
                        <a:gd name="connsiteY21-44" fmla="*/ 108232 h 999487"/>
                        <a:gd name="connsiteX22-45" fmla="*/ 277639 w 858312"/>
                        <a:gd name="connsiteY22-46" fmla="*/ 108049 h 999487"/>
                        <a:gd name="connsiteX23-47" fmla="*/ 235754 w 858312"/>
                        <a:gd name="connsiteY23-48" fmla="*/ 126619 h 999487"/>
                        <a:gd name="connsiteX24-49" fmla="*/ 162817 w 858312"/>
                        <a:gd name="connsiteY24-50" fmla="*/ 185026 h 999487"/>
                        <a:gd name="connsiteX25-51" fmla="*/ 222720 w 858312"/>
                        <a:gd name="connsiteY25-52" fmla="*/ 198688 h 999487"/>
                        <a:gd name="connsiteX26-53" fmla="*/ 238634 w 858312"/>
                        <a:gd name="connsiteY26-54" fmla="*/ 164546 h 999487"/>
                        <a:gd name="connsiteX27-55" fmla="*/ 277639 w 858312"/>
                        <a:gd name="connsiteY27-56" fmla="*/ 108049 h 999487"/>
                        <a:gd name="connsiteX28-57" fmla="*/ 455702 w 858312"/>
                        <a:gd name="connsiteY28-58" fmla="*/ 75206 h 999487"/>
                        <a:gd name="connsiteX29-59" fmla="*/ 455702 w 858312"/>
                        <a:gd name="connsiteY29-60" fmla="*/ 218852 h 999487"/>
                        <a:gd name="connsiteX30-61" fmla="*/ 591364 w 858312"/>
                        <a:gd name="connsiteY30-62" fmla="*/ 207965 h 999487"/>
                        <a:gd name="connsiteX31-63" fmla="*/ 561424 w 858312"/>
                        <a:gd name="connsiteY31-64" fmla="*/ 156051 h 999487"/>
                        <a:gd name="connsiteX32-65" fmla="*/ 524454 w 858312"/>
                        <a:gd name="connsiteY32-66" fmla="*/ 112389 h 999487"/>
                        <a:gd name="connsiteX33-67" fmla="*/ 479026 w 858312"/>
                        <a:gd name="connsiteY33-68" fmla="*/ 78516 h 999487"/>
                        <a:gd name="connsiteX34-69" fmla="*/ 455702 w 858312"/>
                        <a:gd name="connsiteY34-70" fmla="*/ 75206 h 999487"/>
                        <a:gd name="connsiteX35-71" fmla="*/ 407170 w 858312"/>
                        <a:gd name="connsiteY35-72" fmla="*/ 74558 h 999487"/>
                        <a:gd name="connsiteX36-73" fmla="*/ 377723 w 858312"/>
                        <a:gd name="connsiteY36-74" fmla="*/ 78738 h 999487"/>
                        <a:gd name="connsiteX37-75" fmla="*/ 335787 w 858312"/>
                        <a:gd name="connsiteY37-76" fmla="*/ 110007 h 999487"/>
                        <a:gd name="connsiteX38-77" fmla="*/ 298817 w 858312"/>
                        <a:gd name="connsiteY38-78" fmla="*/ 153669 h 999487"/>
                        <a:gd name="connsiteX39-79" fmla="*/ 267026 w 858312"/>
                        <a:gd name="connsiteY39-80" fmla="*/ 208792 h 999487"/>
                        <a:gd name="connsiteX40-81" fmla="*/ 275921 w 858312"/>
                        <a:gd name="connsiteY40-82" fmla="*/ 210821 h 999487"/>
                        <a:gd name="connsiteX41-83" fmla="*/ 407170 w 858312"/>
                        <a:gd name="connsiteY41-84" fmla="*/ 220028 h 999487"/>
                        <a:gd name="connsiteX42-85" fmla="*/ 407170 w 858312"/>
                        <a:gd name="connsiteY42-86" fmla="*/ 74558 h 999487"/>
                        <a:gd name="connsiteX43-87" fmla="*/ 429156 w 858312"/>
                        <a:gd name="connsiteY43-88" fmla="*/ 0 h 999487"/>
                        <a:gd name="connsiteX44-89" fmla="*/ 850427 w 858312"/>
                        <a:gd name="connsiteY44-90" fmla="*/ 279237 h 999487"/>
                        <a:gd name="connsiteX45-91" fmla="*/ 858312 w 858312"/>
                        <a:gd name="connsiteY45-92" fmla="*/ 304639 h 999487"/>
                        <a:gd name="connsiteX46-93" fmla="*/ 780837 w 858312"/>
                        <a:gd name="connsiteY46-94" fmla="*/ 304639 h 999487"/>
                        <a:gd name="connsiteX47-95" fmla="*/ 765603 w 858312"/>
                        <a:gd name="connsiteY47-96" fmla="*/ 273012 h 999487"/>
                        <a:gd name="connsiteX48-97" fmla="*/ 725875 w 858312"/>
                        <a:gd name="connsiteY48-98" fmla="*/ 221318 h 999487"/>
                        <a:gd name="connsiteX49-99" fmla="*/ 655492 w 858312"/>
                        <a:gd name="connsiteY49-100" fmla="*/ 239626 h 999487"/>
                        <a:gd name="connsiteX50-101" fmla="*/ 658474 w 858312"/>
                        <a:gd name="connsiteY50-102" fmla="*/ 246024 h 999487"/>
                        <a:gd name="connsiteX51-103" fmla="*/ 684802 w 858312"/>
                        <a:gd name="connsiteY51-104" fmla="*/ 345458 h 999487"/>
                        <a:gd name="connsiteX52-105" fmla="*/ 642022 w 858312"/>
                        <a:gd name="connsiteY52-106" fmla="*/ 377714 h 999487"/>
                        <a:gd name="connsiteX53-107" fmla="*/ 641307 w 858312"/>
                        <a:gd name="connsiteY53-108" fmla="*/ 371188 h 999487"/>
                        <a:gd name="connsiteX54-109" fmla="*/ 621399 w 858312"/>
                        <a:gd name="connsiteY54-110" fmla="*/ 284309 h 999487"/>
                        <a:gd name="connsiteX55-111" fmla="*/ 608998 w 858312"/>
                        <a:gd name="connsiteY55-112" fmla="*/ 251721 h 999487"/>
                        <a:gd name="connsiteX56-113" fmla="*/ 604183 w 858312"/>
                        <a:gd name="connsiteY56-114" fmla="*/ 252973 h 999487"/>
                        <a:gd name="connsiteX57-115" fmla="*/ 520190 w 858312"/>
                        <a:gd name="connsiteY57-116" fmla="*/ 263033 h 999487"/>
                        <a:gd name="connsiteX58-117" fmla="*/ 455702 w 858312"/>
                        <a:gd name="connsiteY58-118" fmla="*/ 265541 h 999487"/>
                        <a:gd name="connsiteX59-119" fmla="*/ 455702 w 858312"/>
                        <a:gd name="connsiteY59-120" fmla="*/ 471130 h 999487"/>
                        <a:gd name="connsiteX60-121" fmla="*/ 577723 w 858312"/>
                        <a:gd name="connsiteY60-122" fmla="*/ 471130 h 999487"/>
                        <a:gd name="connsiteX61-123" fmla="*/ 561990 w 858312"/>
                        <a:gd name="connsiteY61-124" fmla="*/ 523907 h 999487"/>
                        <a:gd name="connsiteX62-125" fmla="*/ 455702 w 858312"/>
                        <a:gd name="connsiteY62-126" fmla="*/ 523907 h 999487"/>
                        <a:gd name="connsiteX63-127" fmla="*/ 455702 w 858312"/>
                        <a:gd name="connsiteY63-128" fmla="*/ 728936 h 999487"/>
                        <a:gd name="connsiteX64-129" fmla="*/ 551925 w 858312"/>
                        <a:gd name="connsiteY64-130" fmla="*/ 735917 h 999487"/>
                        <a:gd name="connsiteX65-131" fmla="*/ 608311 w 858312"/>
                        <a:gd name="connsiteY65-132" fmla="*/ 745651 h 999487"/>
                        <a:gd name="connsiteX66-133" fmla="*/ 611401 w 858312"/>
                        <a:gd name="connsiteY66-134" fmla="*/ 737383 h 999487"/>
                        <a:gd name="connsiteX67-135" fmla="*/ 614814 w 858312"/>
                        <a:gd name="connsiteY67-136" fmla="*/ 730114 h 999487"/>
                        <a:gd name="connsiteX68-137" fmla="*/ 618936 w 858312"/>
                        <a:gd name="connsiteY68-138" fmla="*/ 734769 h 999487"/>
                        <a:gd name="connsiteX69-139" fmla="*/ 642054 w 858312"/>
                        <a:gd name="connsiteY69-140" fmla="*/ 759789 h 999487"/>
                        <a:gd name="connsiteX70-141" fmla="*/ 669407 w 858312"/>
                        <a:gd name="connsiteY70-142" fmla="*/ 778885 h 999487"/>
                        <a:gd name="connsiteX71-143" fmla="*/ 714363 w 858312"/>
                        <a:gd name="connsiteY71-144" fmla="*/ 810810 h 999487"/>
                        <a:gd name="connsiteX72-145" fmla="*/ 654910 w 858312"/>
                        <a:gd name="connsiteY72-146" fmla="*/ 796814 h 999487"/>
                        <a:gd name="connsiteX73-147" fmla="*/ 640945 w 858312"/>
                        <a:gd name="connsiteY73-148" fmla="*/ 794068 h 999487"/>
                        <a:gd name="connsiteX74-149" fmla="*/ 624585 w 858312"/>
                        <a:gd name="connsiteY74-150" fmla="*/ 828152 h 999487"/>
                        <a:gd name="connsiteX75-151" fmla="*/ 612552 w 858312"/>
                        <a:gd name="connsiteY75-152" fmla="*/ 834461 h 999487"/>
                        <a:gd name="connsiteX76-153" fmla="*/ 572228 w 858312"/>
                        <a:gd name="connsiteY76-154" fmla="*/ 875553 h 999487"/>
                        <a:gd name="connsiteX77-155" fmla="*/ 545525 w 858312"/>
                        <a:gd name="connsiteY77-156" fmla="*/ 926558 h 999487"/>
                        <a:gd name="connsiteX78-157" fmla="*/ 536730 w 858312"/>
                        <a:gd name="connsiteY78-158" fmla="*/ 977678 h 999487"/>
                        <a:gd name="connsiteX79-159" fmla="*/ 537417 w 858312"/>
                        <a:gd name="connsiteY79-160" fmla="*/ 981105 h 999487"/>
                        <a:gd name="connsiteX80-161" fmla="*/ 537053 w 858312"/>
                        <a:gd name="connsiteY80-162" fmla="*/ 984203 h 999487"/>
                        <a:gd name="connsiteX81-163" fmla="*/ 493256 w 858312"/>
                        <a:gd name="connsiteY81-164" fmla="*/ 994533 h 999487"/>
                        <a:gd name="connsiteX82-165" fmla="*/ 428580 w 858312"/>
                        <a:gd name="connsiteY82-166" fmla="*/ 999487 h 999487"/>
                        <a:gd name="connsiteX83-167" fmla="*/ 363904 w 858312"/>
                        <a:gd name="connsiteY83-168" fmla="*/ 994533 h 999487"/>
                        <a:gd name="connsiteX84-169" fmla="*/ 323044 w 858312"/>
                        <a:gd name="connsiteY84-170" fmla="*/ 984896 h 999487"/>
                        <a:gd name="connsiteX85-171" fmla="*/ 318387 w 858312"/>
                        <a:gd name="connsiteY85-172" fmla="*/ 945228 h 999487"/>
                        <a:gd name="connsiteX86-173" fmla="*/ 315357 w 858312"/>
                        <a:gd name="connsiteY86-174" fmla="*/ 936847 h 999487"/>
                        <a:gd name="connsiteX87-175" fmla="*/ 313876 w 858312"/>
                        <a:gd name="connsiteY87-176" fmla="*/ 935574 h 999487"/>
                        <a:gd name="connsiteX88-177" fmla="*/ 309568 w 858312"/>
                        <a:gd name="connsiteY88-178" fmla="*/ 916254 h 999487"/>
                        <a:gd name="connsiteX89-179" fmla="*/ 280398 w 858312"/>
                        <a:gd name="connsiteY89-180" fmla="*/ 866619 h 999487"/>
                        <a:gd name="connsiteX90-181" fmla="*/ 238109 w 858312"/>
                        <a:gd name="connsiteY90-182" fmla="*/ 827552 h 999487"/>
                        <a:gd name="connsiteX91-183" fmla="*/ 231954 w 858312"/>
                        <a:gd name="connsiteY91-184" fmla="*/ 824700 h 999487"/>
                        <a:gd name="connsiteX92-185" fmla="*/ 217533 w 858312"/>
                        <a:gd name="connsiteY92-186" fmla="*/ 793338 h 999487"/>
                        <a:gd name="connsiteX93-187" fmla="*/ 148328 w 858312"/>
                        <a:gd name="connsiteY93-188" fmla="*/ 809032 h 999487"/>
                        <a:gd name="connsiteX94-189" fmla="*/ 193740 w 858312"/>
                        <a:gd name="connsiteY94-190" fmla="*/ 777112 h 999487"/>
                        <a:gd name="connsiteX95-191" fmla="*/ 217516 w 858312"/>
                        <a:gd name="connsiteY95-192" fmla="*/ 755347 h 999487"/>
                        <a:gd name="connsiteX96-193" fmla="*/ 222230 w 858312"/>
                        <a:gd name="connsiteY96-194" fmla="*/ 754259 h 999487"/>
                        <a:gd name="connsiteX97-195" fmla="*/ 242160 w 858312"/>
                        <a:gd name="connsiteY97-196" fmla="*/ 726633 h 999487"/>
                        <a:gd name="connsiteX98-197" fmla="*/ 249104 w 858312"/>
                        <a:gd name="connsiteY98-198" fmla="*/ 747455 h 999487"/>
                        <a:gd name="connsiteX99-199" fmla="*/ 249336 w 858312"/>
                        <a:gd name="connsiteY99-200" fmla="*/ 748000 h 999487"/>
                        <a:gd name="connsiteX100-201" fmla="*/ 290350 w 858312"/>
                        <a:gd name="connsiteY100-202" fmla="*/ 738529 h 999487"/>
                        <a:gd name="connsiteX101-203" fmla="*/ 407170 w 858312"/>
                        <a:gd name="connsiteY101-204" fmla="*/ 729098 h 999487"/>
                        <a:gd name="connsiteX102-205" fmla="*/ 407170 w 858312"/>
                        <a:gd name="connsiteY102-206" fmla="*/ 523907 h 999487"/>
                        <a:gd name="connsiteX103-207" fmla="*/ 297712 w 858312"/>
                        <a:gd name="connsiteY103-208" fmla="*/ 523907 h 999487"/>
                        <a:gd name="connsiteX104-209" fmla="*/ 281392 w 858312"/>
                        <a:gd name="connsiteY104-210" fmla="*/ 471130 h 999487"/>
                        <a:gd name="connsiteX105-211" fmla="*/ 407170 w 858312"/>
                        <a:gd name="connsiteY105-212" fmla="*/ 471130 h 999487"/>
                        <a:gd name="connsiteX106-213" fmla="*/ 407170 w 858312"/>
                        <a:gd name="connsiteY106-214" fmla="*/ 265652 h 999487"/>
                        <a:gd name="connsiteX107-215" fmla="*/ 339832 w 858312"/>
                        <a:gd name="connsiteY107-216" fmla="*/ 263033 h 999487"/>
                        <a:gd name="connsiteX108-217" fmla="*/ 255840 w 858312"/>
                        <a:gd name="connsiteY108-218" fmla="*/ 252973 h 999487"/>
                        <a:gd name="connsiteX109-219" fmla="*/ 250398 w 858312"/>
                        <a:gd name="connsiteY109-220" fmla="*/ 251558 h 999487"/>
                        <a:gd name="connsiteX110-221" fmla="*/ 238842 w 858312"/>
                        <a:gd name="connsiteY110-222" fmla="*/ 281927 h 999487"/>
                        <a:gd name="connsiteX111-223" fmla="*/ 218933 w 858312"/>
                        <a:gd name="connsiteY111-224" fmla="*/ 368806 h 999487"/>
                        <a:gd name="connsiteX112-225" fmla="*/ 218218 w 858312"/>
                        <a:gd name="connsiteY112-226" fmla="*/ 375332 h 999487"/>
                        <a:gd name="connsiteX113-227" fmla="*/ 175438 w 858312"/>
                        <a:gd name="connsiteY113-228" fmla="*/ 343076 h 999487"/>
                        <a:gd name="connsiteX114-229" fmla="*/ 201766 w 858312"/>
                        <a:gd name="connsiteY114-230" fmla="*/ 243642 h 999487"/>
                        <a:gd name="connsiteX115-231" fmla="*/ 203734 w 858312"/>
                        <a:gd name="connsiteY115-232" fmla="*/ 239419 h 999487"/>
                        <a:gd name="connsiteX116" fmla="*/ 132721 w 858312"/>
                        <a:gd name="connsiteY116" fmla="*/ 220947 h 999487"/>
                        <a:gd name="connsiteX117" fmla="*/ 92707 w 858312"/>
                        <a:gd name="connsiteY117" fmla="*/ 273012 h 999487"/>
                        <a:gd name="connsiteX118" fmla="*/ 77473 w 858312"/>
                        <a:gd name="connsiteY118" fmla="*/ 304639 h 999487"/>
                        <a:gd name="connsiteX119" fmla="*/ 0 w 858312"/>
                        <a:gd name="connsiteY119" fmla="*/ 304639 h 999487"/>
                        <a:gd name="connsiteX120" fmla="*/ 7885 w 858312"/>
                        <a:gd name="connsiteY120" fmla="*/ 279237 h 999487"/>
                        <a:gd name="connsiteX121" fmla="*/ 429156 w 858312"/>
                        <a:gd name="connsiteY121" fmla="*/ 0 h 999487"/>
                        <a:gd name="connsiteX0-233" fmla="*/ 407170 w 858312"/>
                        <a:gd name="connsiteY0-234" fmla="*/ 775849 h 999487"/>
                        <a:gd name="connsiteX1-235" fmla="*/ 304164 w 858312"/>
                        <a:gd name="connsiteY1-236" fmla="*/ 780057 h 999487"/>
                        <a:gd name="connsiteX2-237" fmla="*/ 265668 w 858312"/>
                        <a:gd name="connsiteY2-238" fmla="*/ 785507 h 999487"/>
                        <a:gd name="connsiteX3-239" fmla="*/ 285475 w 858312"/>
                        <a:gd name="connsiteY3-240" fmla="*/ 820741 h 999487"/>
                        <a:gd name="connsiteX4-241" fmla="*/ 352781 w 858312"/>
                        <a:gd name="connsiteY4-242" fmla="*/ 896238 h 999487"/>
                        <a:gd name="connsiteX5-243" fmla="*/ 386068 w 858312"/>
                        <a:gd name="connsiteY5-244" fmla="*/ 920756 h 999487"/>
                        <a:gd name="connsiteX6-245" fmla="*/ 407170 w 858312"/>
                        <a:gd name="connsiteY6-246" fmla="*/ 920737 h 999487"/>
                        <a:gd name="connsiteX7-247" fmla="*/ 407170 w 858312"/>
                        <a:gd name="connsiteY7-248" fmla="*/ 775849 h 999487"/>
                        <a:gd name="connsiteX8-249" fmla="*/ 455702 w 858312"/>
                        <a:gd name="connsiteY8-250" fmla="*/ 774564 h 999487"/>
                        <a:gd name="connsiteX9-251" fmla="*/ 455702 w 858312"/>
                        <a:gd name="connsiteY9-252" fmla="*/ 920694 h 999487"/>
                        <a:gd name="connsiteX10-253" fmla="*/ 474665 w 858312"/>
                        <a:gd name="connsiteY10-254" fmla="*/ 920677 h 999487"/>
                        <a:gd name="connsiteX11-255" fmla="*/ 514588 w 858312"/>
                        <a:gd name="connsiteY11-256" fmla="*/ 890720 h 999487"/>
                        <a:gd name="connsiteX12-257" fmla="*/ 578395 w 858312"/>
                        <a:gd name="connsiteY12-258" fmla="*/ 812245 h 999487"/>
                        <a:gd name="connsiteX13-259" fmla="*/ 591929 w 858312"/>
                        <a:gd name="connsiteY13-260" fmla="*/ 785383 h 999487"/>
                        <a:gd name="connsiteX14-261" fmla="*/ 511121 w 858312"/>
                        <a:gd name="connsiteY14-262" fmla="*/ 776083 h 999487"/>
                        <a:gd name="connsiteX15-263" fmla="*/ 455702 w 858312"/>
                        <a:gd name="connsiteY15-264" fmla="*/ 774564 h 999487"/>
                        <a:gd name="connsiteX16-265" fmla="*/ 581082 w 858312"/>
                        <a:gd name="connsiteY16-266" fmla="*/ 108232 h 999487"/>
                        <a:gd name="connsiteX17-267" fmla="*/ 621606 w 858312"/>
                        <a:gd name="connsiteY17-268" fmla="*/ 166928 h 999487"/>
                        <a:gd name="connsiteX18-269" fmla="*/ 635479 w 858312"/>
                        <a:gd name="connsiteY18-270" fmla="*/ 196692 h 999487"/>
                        <a:gd name="connsiteX19-271" fmla="*/ 691359 w 858312"/>
                        <a:gd name="connsiteY19-272" fmla="*/ 181715 h 999487"/>
                        <a:gd name="connsiteX20-273" fmla="*/ 622556 w 858312"/>
                        <a:gd name="connsiteY20-274" fmla="*/ 126619 h 999487"/>
                        <a:gd name="connsiteX21-275" fmla="*/ 581082 w 858312"/>
                        <a:gd name="connsiteY21-276" fmla="*/ 108232 h 999487"/>
                        <a:gd name="connsiteX22-277" fmla="*/ 277639 w 858312"/>
                        <a:gd name="connsiteY22-278" fmla="*/ 108049 h 999487"/>
                        <a:gd name="connsiteX23-279" fmla="*/ 235754 w 858312"/>
                        <a:gd name="connsiteY23-280" fmla="*/ 126619 h 999487"/>
                        <a:gd name="connsiteX24-281" fmla="*/ 162817 w 858312"/>
                        <a:gd name="connsiteY24-282" fmla="*/ 185026 h 999487"/>
                        <a:gd name="connsiteX25-283" fmla="*/ 222720 w 858312"/>
                        <a:gd name="connsiteY25-284" fmla="*/ 198688 h 999487"/>
                        <a:gd name="connsiteX26-285" fmla="*/ 238634 w 858312"/>
                        <a:gd name="connsiteY26-286" fmla="*/ 164546 h 999487"/>
                        <a:gd name="connsiteX27-287" fmla="*/ 277639 w 858312"/>
                        <a:gd name="connsiteY27-288" fmla="*/ 108049 h 999487"/>
                        <a:gd name="connsiteX28-289" fmla="*/ 455702 w 858312"/>
                        <a:gd name="connsiteY28-290" fmla="*/ 75206 h 999487"/>
                        <a:gd name="connsiteX29-291" fmla="*/ 455702 w 858312"/>
                        <a:gd name="connsiteY29-292" fmla="*/ 218852 h 999487"/>
                        <a:gd name="connsiteX30-293" fmla="*/ 591364 w 858312"/>
                        <a:gd name="connsiteY30-294" fmla="*/ 207965 h 999487"/>
                        <a:gd name="connsiteX31-295" fmla="*/ 561424 w 858312"/>
                        <a:gd name="connsiteY31-296" fmla="*/ 156051 h 999487"/>
                        <a:gd name="connsiteX32-297" fmla="*/ 524454 w 858312"/>
                        <a:gd name="connsiteY32-298" fmla="*/ 112389 h 999487"/>
                        <a:gd name="connsiteX33-299" fmla="*/ 479026 w 858312"/>
                        <a:gd name="connsiteY33-300" fmla="*/ 78516 h 999487"/>
                        <a:gd name="connsiteX34-301" fmla="*/ 455702 w 858312"/>
                        <a:gd name="connsiteY34-302" fmla="*/ 75206 h 999487"/>
                        <a:gd name="connsiteX35-303" fmla="*/ 407170 w 858312"/>
                        <a:gd name="connsiteY35-304" fmla="*/ 74558 h 999487"/>
                        <a:gd name="connsiteX36-305" fmla="*/ 377723 w 858312"/>
                        <a:gd name="connsiteY36-306" fmla="*/ 78738 h 999487"/>
                        <a:gd name="connsiteX37-307" fmla="*/ 335787 w 858312"/>
                        <a:gd name="connsiteY37-308" fmla="*/ 110007 h 999487"/>
                        <a:gd name="connsiteX38-309" fmla="*/ 298817 w 858312"/>
                        <a:gd name="connsiteY38-310" fmla="*/ 153669 h 999487"/>
                        <a:gd name="connsiteX39-311" fmla="*/ 267026 w 858312"/>
                        <a:gd name="connsiteY39-312" fmla="*/ 208792 h 999487"/>
                        <a:gd name="connsiteX40-313" fmla="*/ 275921 w 858312"/>
                        <a:gd name="connsiteY40-314" fmla="*/ 210821 h 999487"/>
                        <a:gd name="connsiteX41-315" fmla="*/ 407170 w 858312"/>
                        <a:gd name="connsiteY41-316" fmla="*/ 220028 h 999487"/>
                        <a:gd name="connsiteX42-317" fmla="*/ 407170 w 858312"/>
                        <a:gd name="connsiteY42-318" fmla="*/ 74558 h 999487"/>
                        <a:gd name="connsiteX43-319" fmla="*/ 429156 w 858312"/>
                        <a:gd name="connsiteY43-320" fmla="*/ 0 h 999487"/>
                        <a:gd name="connsiteX44-321" fmla="*/ 850427 w 858312"/>
                        <a:gd name="connsiteY44-322" fmla="*/ 279237 h 999487"/>
                        <a:gd name="connsiteX45-323" fmla="*/ 858312 w 858312"/>
                        <a:gd name="connsiteY45-324" fmla="*/ 304639 h 999487"/>
                        <a:gd name="connsiteX46-325" fmla="*/ 780837 w 858312"/>
                        <a:gd name="connsiteY46-326" fmla="*/ 304639 h 999487"/>
                        <a:gd name="connsiteX47-327" fmla="*/ 765603 w 858312"/>
                        <a:gd name="connsiteY47-328" fmla="*/ 273012 h 999487"/>
                        <a:gd name="connsiteX48-329" fmla="*/ 725875 w 858312"/>
                        <a:gd name="connsiteY48-330" fmla="*/ 221318 h 999487"/>
                        <a:gd name="connsiteX49-331" fmla="*/ 655492 w 858312"/>
                        <a:gd name="connsiteY49-332" fmla="*/ 239626 h 999487"/>
                        <a:gd name="connsiteX50-333" fmla="*/ 658474 w 858312"/>
                        <a:gd name="connsiteY50-334" fmla="*/ 246024 h 999487"/>
                        <a:gd name="connsiteX51-335" fmla="*/ 684802 w 858312"/>
                        <a:gd name="connsiteY51-336" fmla="*/ 345458 h 999487"/>
                        <a:gd name="connsiteX52-337" fmla="*/ 642022 w 858312"/>
                        <a:gd name="connsiteY52-338" fmla="*/ 377714 h 999487"/>
                        <a:gd name="connsiteX53-339" fmla="*/ 641307 w 858312"/>
                        <a:gd name="connsiteY53-340" fmla="*/ 371188 h 999487"/>
                        <a:gd name="connsiteX54-341" fmla="*/ 621399 w 858312"/>
                        <a:gd name="connsiteY54-342" fmla="*/ 284309 h 999487"/>
                        <a:gd name="connsiteX55-343" fmla="*/ 608998 w 858312"/>
                        <a:gd name="connsiteY55-344" fmla="*/ 251721 h 999487"/>
                        <a:gd name="connsiteX56-345" fmla="*/ 604183 w 858312"/>
                        <a:gd name="connsiteY56-346" fmla="*/ 252973 h 999487"/>
                        <a:gd name="connsiteX57-347" fmla="*/ 520190 w 858312"/>
                        <a:gd name="connsiteY57-348" fmla="*/ 263033 h 999487"/>
                        <a:gd name="connsiteX58-349" fmla="*/ 455702 w 858312"/>
                        <a:gd name="connsiteY58-350" fmla="*/ 265541 h 999487"/>
                        <a:gd name="connsiteX59-351" fmla="*/ 455702 w 858312"/>
                        <a:gd name="connsiteY59-352" fmla="*/ 471130 h 999487"/>
                        <a:gd name="connsiteX60-353" fmla="*/ 577723 w 858312"/>
                        <a:gd name="connsiteY60-354" fmla="*/ 471130 h 999487"/>
                        <a:gd name="connsiteX61-355" fmla="*/ 561990 w 858312"/>
                        <a:gd name="connsiteY61-356" fmla="*/ 523907 h 999487"/>
                        <a:gd name="connsiteX62-357" fmla="*/ 455702 w 858312"/>
                        <a:gd name="connsiteY62-358" fmla="*/ 523907 h 999487"/>
                        <a:gd name="connsiteX63-359" fmla="*/ 455702 w 858312"/>
                        <a:gd name="connsiteY63-360" fmla="*/ 728936 h 999487"/>
                        <a:gd name="connsiteX64-361" fmla="*/ 551925 w 858312"/>
                        <a:gd name="connsiteY64-362" fmla="*/ 735917 h 999487"/>
                        <a:gd name="connsiteX65-363" fmla="*/ 608311 w 858312"/>
                        <a:gd name="connsiteY65-364" fmla="*/ 745651 h 999487"/>
                        <a:gd name="connsiteX66-365" fmla="*/ 611401 w 858312"/>
                        <a:gd name="connsiteY66-366" fmla="*/ 737383 h 999487"/>
                        <a:gd name="connsiteX67-367" fmla="*/ 614814 w 858312"/>
                        <a:gd name="connsiteY67-368" fmla="*/ 730114 h 999487"/>
                        <a:gd name="connsiteX68-369" fmla="*/ 618936 w 858312"/>
                        <a:gd name="connsiteY68-370" fmla="*/ 734769 h 999487"/>
                        <a:gd name="connsiteX69-371" fmla="*/ 642054 w 858312"/>
                        <a:gd name="connsiteY69-372" fmla="*/ 759789 h 999487"/>
                        <a:gd name="connsiteX70-373" fmla="*/ 669407 w 858312"/>
                        <a:gd name="connsiteY70-374" fmla="*/ 778885 h 999487"/>
                        <a:gd name="connsiteX71-375" fmla="*/ 714363 w 858312"/>
                        <a:gd name="connsiteY71-376" fmla="*/ 810810 h 999487"/>
                        <a:gd name="connsiteX72-377" fmla="*/ 654910 w 858312"/>
                        <a:gd name="connsiteY72-378" fmla="*/ 796814 h 999487"/>
                        <a:gd name="connsiteX73-379" fmla="*/ 640945 w 858312"/>
                        <a:gd name="connsiteY73-380" fmla="*/ 794068 h 999487"/>
                        <a:gd name="connsiteX74-381" fmla="*/ 624585 w 858312"/>
                        <a:gd name="connsiteY74-382" fmla="*/ 828152 h 999487"/>
                        <a:gd name="connsiteX75-383" fmla="*/ 612552 w 858312"/>
                        <a:gd name="connsiteY75-384" fmla="*/ 834461 h 999487"/>
                        <a:gd name="connsiteX76-385" fmla="*/ 572228 w 858312"/>
                        <a:gd name="connsiteY76-386" fmla="*/ 875553 h 999487"/>
                        <a:gd name="connsiteX77-387" fmla="*/ 545525 w 858312"/>
                        <a:gd name="connsiteY77-388" fmla="*/ 926558 h 999487"/>
                        <a:gd name="connsiteX78-389" fmla="*/ 536730 w 858312"/>
                        <a:gd name="connsiteY78-390" fmla="*/ 977678 h 999487"/>
                        <a:gd name="connsiteX79-391" fmla="*/ 537417 w 858312"/>
                        <a:gd name="connsiteY79-392" fmla="*/ 981105 h 999487"/>
                        <a:gd name="connsiteX80-393" fmla="*/ 537053 w 858312"/>
                        <a:gd name="connsiteY80-394" fmla="*/ 984203 h 999487"/>
                        <a:gd name="connsiteX81-395" fmla="*/ 493256 w 858312"/>
                        <a:gd name="connsiteY81-396" fmla="*/ 994533 h 999487"/>
                        <a:gd name="connsiteX82-397" fmla="*/ 428580 w 858312"/>
                        <a:gd name="connsiteY82-398" fmla="*/ 999487 h 999487"/>
                        <a:gd name="connsiteX83-399" fmla="*/ 363904 w 858312"/>
                        <a:gd name="connsiteY83-400" fmla="*/ 994533 h 999487"/>
                        <a:gd name="connsiteX84-401" fmla="*/ 323044 w 858312"/>
                        <a:gd name="connsiteY84-402" fmla="*/ 984896 h 999487"/>
                        <a:gd name="connsiteX85-403" fmla="*/ 318387 w 858312"/>
                        <a:gd name="connsiteY85-404" fmla="*/ 945228 h 999487"/>
                        <a:gd name="connsiteX86-405" fmla="*/ 315357 w 858312"/>
                        <a:gd name="connsiteY86-406" fmla="*/ 936847 h 999487"/>
                        <a:gd name="connsiteX87-407" fmla="*/ 313876 w 858312"/>
                        <a:gd name="connsiteY87-408" fmla="*/ 935574 h 999487"/>
                        <a:gd name="connsiteX88-409" fmla="*/ 309568 w 858312"/>
                        <a:gd name="connsiteY88-410" fmla="*/ 916254 h 999487"/>
                        <a:gd name="connsiteX89-411" fmla="*/ 280398 w 858312"/>
                        <a:gd name="connsiteY89-412" fmla="*/ 866619 h 999487"/>
                        <a:gd name="connsiteX90-413" fmla="*/ 238109 w 858312"/>
                        <a:gd name="connsiteY90-414" fmla="*/ 827552 h 999487"/>
                        <a:gd name="connsiteX91-415" fmla="*/ 231954 w 858312"/>
                        <a:gd name="connsiteY91-416" fmla="*/ 824700 h 999487"/>
                        <a:gd name="connsiteX92-417" fmla="*/ 217533 w 858312"/>
                        <a:gd name="connsiteY92-418" fmla="*/ 793338 h 999487"/>
                        <a:gd name="connsiteX93-419" fmla="*/ 148328 w 858312"/>
                        <a:gd name="connsiteY93-420" fmla="*/ 809032 h 999487"/>
                        <a:gd name="connsiteX94-421" fmla="*/ 193740 w 858312"/>
                        <a:gd name="connsiteY94-422" fmla="*/ 777112 h 999487"/>
                        <a:gd name="connsiteX95-423" fmla="*/ 217516 w 858312"/>
                        <a:gd name="connsiteY95-424" fmla="*/ 755347 h 999487"/>
                        <a:gd name="connsiteX96-425" fmla="*/ 242160 w 858312"/>
                        <a:gd name="connsiteY96-426" fmla="*/ 726633 h 999487"/>
                        <a:gd name="connsiteX97-427" fmla="*/ 249104 w 858312"/>
                        <a:gd name="connsiteY97-428" fmla="*/ 747455 h 999487"/>
                        <a:gd name="connsiteX98-429" fmla="*/ 249336 w 858312"/>
                        <a:gd name="connsiteY98-430" fmla="*/ 748000 h 999487"/>
                        <a:gd name="connsiteX99-431" fmla="*/ 290350 w 858312"/>
                        <a:gd name="connsiteY99-432" fmla="*/ 738529 h 999487"/>
                        <a:gd name="connsiteX100-433" fmla="*/ 407170 w 858312"/>
                        <a:gd name="connsiteY100-434" fmla="*/ 729098 h 999487"/>
                        <a:gd name="connsiteX101-435" fmla="*/ 407170 w 858312"/>
                        <a:gd name="connsiteY101-436" fmla="*/ 523907 h 999487"/>
                        <a:gd name="connsiteX102-437" fmla="*/ 297712 w 858312"/>
                        <a:gd name="connsiteY102-438" fmla="*/ 523907 h 999487"/>
                        <a:gd name="connsiteX103-439" fmla="*/ 281392 w 858312"/>
                        <a:gd name="connsiteY103-440" fmla="*/ 471130 h 999487"/>
                        <a:gd name="connsiteX104-441" fmla="*/ 407170 w 858312"/>
                        <a:gd name="connsiteY104-442" fmla="*/ 471130 h 999487"/>
                        <a:gd name="connsiteX105-443" fmla="*/ 407170 w 858312"/>
                        <a:gd name="connsiteY105-444" fmla="*/ 265652 h 999487"/>
                        <a:gd name="connsiteX106-445" fmla="*/ 339832 w 858312"/>
                        <a:gd name="connsiteY106-446" fmla="*/ 263033 h 999487"/>
                        <a:gd name="connsiteX107-447" fmla="*/ 255840 w 858312"/>
                        <a:gd name="connsiteY107-448" fmla="*/ 252973 h 999487"/>
                        <a:gd name="connsiteX108-449" fmla="*/ 250398 w 858312"/>
                        <a:gd name="connsiteY108-450" fmla="*/ 251558 h 999487"/>
                        <a:gd name="connsiteX109-451" fmla="*/ 238842 w 858312"/>
                        <a:gd name="connsiteY109-452" fmla="*/ 281927 h 999487"/>
                        <a:gd name="connsiteX110-453" fmla="*/ 218933 w 858312"/>
                        <a:gd name="connsiteY110-454" fmla="*/ 368806 h 999487"/>
                        <a:gd name="connsiteX111-455" fmla="*/ 218218 w 858312"/>
                        <a:gd name="connsiteY111-456" fmla="*/ 375332 h 999487"/>
                        <a:gd name="connsiteX112-457" fmla="*/ 175438 w 858312"/>
                        <a:gd name="connsiteY112-458" fmla="*/ 343076 h 999487"/>
                        <a:gd name="connsiteX113-459" fmla="*/ 201766 w 858312"/>
                        <a:gd name="connsiteY113-460" fmla="*/ 243642 h 999487"/>
                        <a:gd name="connsiteX114-461" fmla="*/ 203734 w 858312"/>
                        <a:gd name="connsiteY114-462" fmla="*/ 239419 h 999487"/>
                        <a:gd name="connsiteX115-463" fmla="*/ 132721 w 858312"/>
                        <a:gd name="connsiteY115-464" fmla="*/ 220947 h 999487"/>
                        <a:gd name="connsiteX116-465" fmla="*/ 92707 w 858312"/>
                        <a:gd name="connsiteY116-466" fmla="*/ 273012 h 999487"/>
                        <a:gd name="connsiteX117-467" fmla="*/ 77473 w 858312"/>
                        <a:gd name="connsiteY117-468" fmla="*/ 304639 h 999487"/>
                        <a:gd name="connsiteX118-469" fmla="*/ 0 w 858312"/>
                        <a:gd name="connsiteY118-470" fmla="*/ 304639 h 999487"/>
                        <a:gd name="connsiteX119-471" fmla="*/ 7885 w 858312"/>
                        <a:gd name="connsiteY119-472" fmla="*/ 279237 h 999487"/>
                        <a:gd name="connsiteX120-473" fmla="*/ 429156 w 858312"/>
                        <a:gd name="connsiteY120-474" fmla="*/ 0 h 999487"/>
                        <a:gd name="connsiteX0-475" fmla="*/ 407170 w 858312"/>
                        <a:gd name="connsiteY0-476" fmla="*/ 775849 h 999487"/>
                        <a:gd name="connsiteX1-477" fmla="*/ 304164 w 858312"/>
                        <a:gd name="connsiteY1-478" fmla="*/ 780057 h 999487"/>
                        <a:gd name="connsiteX2-479" fmla="*/ 265668 w 858312"/>
                        <a:gd name="connsiteY2-480" fmla="*/ 785507 h 999487"/>
                        <a:gd name="connsiteX3-481" fmla="*/ 285475 w 858312"/>
                        <a:gd name="connsiteY3-482" fmla="*/ 820741 h 999487"/>
                        <a:gd name="connsiteX4-483" fmla="*/ 352781 w 858312"/>
                        <a:gd name="connsiteY4-484" fmla="*/ 896238 h 999487"/>
                        <a:gd name="connsiteX5-485" fmla="*/ 386068 w 858312"/>
                        <a:gd name="connsiteY5-486" fmla="*/ 920756 h 999487"/>
                        <a:gd name="connsiteX6-487" fmla="*/ 407170 w 858312"/>
                        <a:gd name="connsiteY6-488" fmla="*/ 920737 h 999487"/>
                        <a:gd name="connsiteX7-489" fmla="*/ 407170 w 858312"/>
                        <a:gd name="connsiteY7-490" fmla="*/ 775849 h 999487"/>
                        <a:gd name="connsiteX8-491" fmla="*/ 455702 w 858312"/>
                        <a:gd name="connsiteY8-492" fmla="*/ 774564 h 999487"/>
                        <a:gd name="connsiteX9-493" fmla="*/ 455702 w 858312"/>
                        <a:gd name="connsiteY9-494" fmla="*/ 920694 h 999487"/>
                        <a:gd name="connsiteX10-495" fmla="*/ 474665 w 858312"/>
                        <a:gd name="connsiteY10-496" fmla="*/ 920677 h 999487"/>
                        <a:gd name="connsiteX11-497" fmla="*/ 514588 w 858312"/>
                        <a:gd name="connsiteY11-498" fmla="*/ 890720 h 999487"/>
                        <a:gd name="connsiteX12-499" fmla="*/ 578395 w 858312"/>
                        <a:gd name="connsiteY12-500" fmla="*/ 812245 h 999487"/>
                        <a:gd name="connsiteX13-501" fmla="*/ 591929 w 858312"/>
                        <a:gd name="connsiteY13-502" fmla="*/ 785383 h 999487"/>
                        <a:gd name="connsiteX14-503" fmla="*/ 511121 w 858312"/>
                        <a:gd name="connsiteY14-504" fmla="*/ 776083 h 999487"/>
                        <a:gd name="connsiteX15-505" fmla="*/ 455702 w 858312"/>
                        <a:gd name="connsiteY15-506" fmla="*/ 774564 h 999487"/>
                        <a:gd name="connsiteX16-507" fmla="*/ 581082 w 858312"/>
                        <a:gd name="connsiteY16-508" fmla="*/ 108232 h 999487"/>
                        <a:gd name="connsiteX17-509" fmla="*/ 621606 w 858312"/>
                        <a:gd name="connsiteY17-510" fmla="*/ 166928 h 999487"/>
                        <a:gd name="connsiteX18-511" fmla="*/ 635479 w 858312"/>
                        <a:gd name="connsiteY18-512" fmla="*/ 196692 h 999487"/>
                        <a:gd name="connsiteX19-513" fmla="*/ 691359 w 858312"/>
                        <a:gd name="connsiteY19-514" fmla="*/ 181715 h 999487"/>
                        <a:gd name="connsiteX20-515" fmla="*/ 622556 w 858312"/>
                        <a:gd name="connsiteY20-516" fmla="*/ 126619 h 999487"/>
                        <a:gd name="connsiteX21-517" fmla="*/ 581082 w 858312"/>
                        <a:gd name="connsiteY21-518" fmla="*/ 108232 h 999487"/>
                        <a:gd name="connsiteX22-519" fmla="*/ 277639 w 858312"/>
                        <a:gd name="connsiteY22-520" fmla="*/ 108049 h 999487"/>
                        <a:gd name="connsiteX23-521" fmla="*/ 235754 w 858312"/>
                        <a:gd name="connsiteY23-522" fmla="*/ 126619 h 999487"/>
                        <a:gd name="connsiteX24-523" fmla="*/ 162817 w 858312"/>
                        <a:gd name="connsiteY24-524" fmla="*/ 185026 h 999487"/>
                        <a:gd name="connsiteX25-525" fmla="*/ 222720 w 858312"/>
                        <a:gd name="connsiteY25-526" fmla="*/ 198688 h 999487"/>
                        <a:gd name="connsiteX26-527" fmla="*/ 238634 w 858312"/>
                        <a:gd name="connsiteY26-528" fmla="*/ 164546 h 999487"/>
                        <a:gd name="connsiteX27-529" fmla="*/ 277639 w 858312"/>
                        <a:gd name="connsiteY27-530" fmla="*/ 108049 h 999487"/>
                        <a:gd name="connsiteX28-531" fmla="*/ 455702 w 858312"/>
                        <a:gd name="connsiteY28-532" fmla="*/ 75206 h 999487"/>
                        <a:gd name="connsiteX29-533" fmla="*/ 455702 w 858312"/>
                        <a:gd name="connsiteY29-534" fmla="*/ 218852 h 999487"/>
                        <a:gd name="connsiteX30-535" fmla="*/ 591364 w 858312"/>
                        <a:gd name="connsiteY30-536" fmla="*/ 207965 h 999487"/>
                        <a:gd name="connsiteX31-537" fmla="*/ 561424 w 858312"/>
                        <a:gd name="connsiteY31-538" fmla="*/ 156051 h 999487"/>
                        <a:gd name="connsiteX32-539" fmla="*/ 524454 w 858312"/>
                        <a:gd name="connsiteY32-540" fmla="*/ 112389 h 999487"/>
                        <a:gd name="connsiteX33-541" fmla="*/ 479026 w 858312"/>
                        <a:gd name="connsiteY33-542" fmla="*/ 78516 h 999487"/>
                        <a:gd name="connsiteX34-543" fmla="*/ 455702 w 858312"/>
                        <a:gd name="connsiteY34-544" fmla="*/ 75206 h 999487"/>
                        <a:gd name="connsiteX35-545" fmla="*/ 407170 w 858312"/>
                        <a:gd name="connsiteY35-546" fmla="*/ 74558 h 999487"/>
                        <a:gd name="connsiteX36-547" fmla="*/ 377723 w 858312"/>
                        <a:gd name="connsiteY36-548" fmla="*/ 78738 h 999487"/>
                        <a:gd name="connsiteX37-549" fmla="*/ 335787 w 858312"/>
                        <a:gd name="connsiteY37-550" fmla="*/ 110007 h 999487"/>
                        <a:gd name="connsiteX38-551" fmla="*/ 298817 w 858312"/>
                        <a:gd name="connsiteY38-552" fmla="*/ 153669 h 999487"/>
                        <a:gd name="connsiteX39-553" fmla="*/ 267026 w 858312"/>
                        <a:gd name="connsiteY39-554" fmla="*/ 208792 h 999487"/>
                        <a:gd name="connsiteX40-555" fmla="*/ 275921 w 858312"/>
                        <a:gd name="connsiteY40-556" fmla="*/ 210821 h 999487"/>
                        <a:gd name="connsiteX41-557" fmla="*/ 407170 w 858312"/>
                        <a:gd name="connsiteY41-558" fmla="*/ 220028 h 999487"/>
                        <a:gd name="connsiteX42-559" fmla="*/ 407170 w 858312"/>
                        <a:gd name="connsiteY42-560" fmla="*/ 74558 h 999487"/>
                        <a:gd name="connsiteX43-561" fmla="*/ 429156 w 858312"/>
                        <a:gd name="connsiteY43-562" fmla="*/ 0 h 999487"/>
                        <a:gd name="connsiteX44-563" fmla="*/ 850427 w 858312"/>
                        <a:gd name="connsiteY44-564" fmla="*/ 279237 h 999487"/>
                        <a:gd name="connsiteX45-565" fmla="*/ 858312 w 858312"/>
                        <a:gd name="connsiteY45-566" fmla="*/ 304639 h 999487"/>
                        <a:gd name="connsiteX46-567" fmla="*/ 780837 w 858312"/>
                        <a:gd name="connsiteY46-568" fmla="*/ 304639 h 999487"/>
                        <a:gd name="connsiteX47-569" fmla="*/ 765603 w 858312"/>
                        <a:gd name="connsiteY47-570" fmla="*/ 273012 h 999487"/>
                        <a:gd name="connsiteX48-571" fmla="*/ 725875 w 858312"/>
                        <a:gd name="connsiteY48-572" fmla="*/ 221318 h 999487"/>
                        <a:gd name="connsiteX49-573" fmla="*/ 655492 w 858312"/>
                        <a:gd name="connsiteY49-574" fmla="*/ 239626 h 999487"/>
                        <a:gd name="connsiteX50-575" fmla="*/ 658474 w 858312"/>
                        <a:gd name="connsiteY50-576" fmla="*/ 246024 h 999487"/>
                        <a:gd name="connsiteX51-577" fmla="*/ 684802 w 858312"/>
                        <a:gd name="connsiteY51-578" fmla="*/ 345458 h 999487"/>
                        <a:gd name="connsiteX52-579" fmla="*/ 642022 w 858312"/>
                        <a:gd name="connsiteY52-580" fmla="*/ 377714 h 999487"/>
                        <a:gd name="connsiteX53-581" fmla="*/ 641307 w 858312"/>
                        <a:gd name="connsiteY53-582" fmla="*/ 371188 h 999487"/>
                        <a:gd name="connsiteX54-583" fmla="*/ 621399 w 858312"/>
                        <a:gd name="connsiteY54-584" fmla="*/ 284309 h 999487"/>
                        <a:gd name="connsiteX55-585" fmla="*/ 608998 w 858312"/>
                        <a:gd name="connsiteY55-586" fmla="*/ 251721 h 999487"/>
                        <a:gd name="connsiteX56-587" fmla="*/ 604183 w 858312"/>
                        <a:gd name="connsiteY56-588" fmla="*/ 252973 h 999487"/>
                        <a:gd name="connsiteX57-589" fmla="*/ 520190 w 858312"/>
                        <a:gd name="connsiteY57-590" fmla="*/ 263033 h 999487"/>
                        <a:gd name="connsiteX58-591" fmla="*/ 455702 w 858312"/>
                        <a:gd name="connsiteY58-592" fmla="*/ 265541 h 999487"/>
                        <a:gd name="connsiteX59-593" fmla="*/ 455702 w 858312"/>
                        <a:gd name="connsiteY59-594" fmla="*/ 471130 h 999487"/>
                        <a:gd name="connsiteX60-595" fmla="*/ 577723 w 858312"/>
                        <a:gd name="connsiteY60-596" fmla="*/ 471130 h 999487"/>
                        <a:gd name="connsiteX61-597" fmla="*/ 561990 w 858312"/>
                        <a:gd name="connsiteY61-598" fmla="*/ 523907 h 999487"/>
                        <a:gd name="connsiteX62-599" fmla="*/ 455702 w 858312"/>
                        <a:gd name="connsiteY62-600" fmla="*/ 523907 h 999487"/>
                        <a:gd name="connsiteX63-601" fmla="*/ 455702 w 858312"/>
                        <a:gd name="connsiteY63-602" fmla="*/ 728936 h 999487"/>
                        <a:gd name="connsiteX64-603" fmla="*/ 551925 w 858312"/>
                        <a:gd name="connsiteY64-604" fmla="*/ 735917 h 999487"/>
                        <a:gd name="connsiteX65-605" fmla="*/ 608311 w 858312"/>
                        <a:gd name="connsiteY65-606" fmla="*/ 745651 h 999487"/>
                        <a:gd name="connsiteX66-607" fmla="*/ 611401 w 858312"/>
                        <a:gd name="connsiteY66-608" fmla="*/ 737383 h 999487"/>
                        <a:gd name="connsiteX67-609" fmla="*/ 614814 w 858312"/>
                        <a:gd name="connsiteY67-610" fmla="*/ 730114 h 999487"/>
                        <a:gd name="connsiteX68-611" fmla="*/ 618936 w 858312"/>
                        <a:gd name="connsiteY68-612" fmla="*/ 734769 h 999487"/>
                        <a:gd name="connsiteX69-613" fmla="*/ 642054 w 858312"/>
                        <a:gd name="connsiteY69-614" fmla="*/ 759789 h 999487"/>
                        <a:gd name="connsiteX70-615" fmla="*/ 669407 w 858312"/>
                        <a:gd name="connsiteY70-616" fmla="*/ 778885 h 999487"/>
                        <a:gd name="connsiteX71-617" fmla="*/ 714363 w 858312"/>
                        <a:gd name="connsiteY71-618" fmla="*/ 810810 h 999487"/>
                        <a:gd name="connsiteX72-619" fmla="*/ 654910 w 858312"/>
                        <a:gd name="connsiteY72-620" fmla="*/ 796814 h 999487"/>
                        <a:gd name="connsiteX73-621" fmla="*/ 640945 w 858312"/>
                        <a:gd name="connsiteY73-622" fmla="*/ 794068 h 999487"/>
                        <a:gd name="connsiteX74-623" fmla="*/ 624585 w 858312"/>
                        <a:gd name="connsiteY74-624" fmla="*/ 828152 h 999487"/>
                        <a:gd name="connsiteX75-625" fmla="*/ 612552 w 858312"/>
                        <a:gd name="connsiteY75-626" fmla="*/ 834461 h 999487"/>
                        <a:gd name="connsiteX76-627" fmla="*/ 572228 w 858312"/>
                        <a:gd name="connsiteY76-628" fmla="*/ 875553 h 999487"/>
                        <a:gd name="connsiteX77-629" fmla="*/ 545525 w 858312"/>
                        <a:gd name="connsiteY77-630" fmla="*/ 926558 h 999487"/>
                        <a:gd name="connsiteX78-631" fmla="*/ 536730 w 858312"/>
                        <a:gd name="connsiteY78-632" fmla="*/ 977678 h 999487"/>
                        <a:gd name="connsiteX79-633" fmla="*/ 537417 w 858312"/>
                        <a:gd name="connsiteY79-634" fmla="*/ 981105 h 999487"/>
                        <a:gd name="connsiteX80-635" fmla="*/ 537053 w 858312"/>
                        <a:gd name="connsiteY80-636" fmla="*/ 984203 h 999487"/>
                        <a:gd name="connsiteX81-637" fmla="*/ 493256 w 858312"/>
                        <a:gd name="connsiteY81-638" fmla="*/ 994533 h 999487"/>
                        <a:gd name="connsiteX82-639" fmla="*/ 428580 w 858312"/>
                        <a:gd name="connsiteY82-640" fmla="*/ 999487 h 999487"/>
                        <a:gd name="connsiteX83-641" fmla="*/ 363904 w 858312"/>
                        <a:gd name="connsiteY83-642" fmla="*/ 994533 h 999487"/>
                        <a:gd name="connsiteX84-643" fmla="*/ 323044 w 858312"/>
                        <a:gd name="connsiteY84-644" fmla="*/ 984896 h 999487"/>
                        <a:gd name="connsiteX85-645" fmla="*/ 318387 w 858312"/>
                        <a:gd name="connsiteY85-646" fmla="*/ 945228 h 999487"/>
                        <a:gd name="connsiteX86-647" fmla="*/ 315357 w 858312"/>
                        <a:gd name="connsiteY86-648" fmla="*/ 936847 h 999487"/>
                        <a:gd name="connsiteX87-649" fmla="*/ 313876 w 858312"/>
                        <a:gd name="connsiteY87-650" fmla="*/ 935574 h 999487"/>
                        <a:gd name="connsiteX88-651" fmla="*/ 309568 w 858312"/>
                        <a:gd name="connsiteY88-652" fmla="*/ 916254 h 999487"/>
                        <a:gd name="connsiteX89-653" fmla="*/ 280398 w 858312"/>
                        <a:gd name="connsiteY89-654" fmla="*/ 866619 h 999487"/>
                        <a:gd name="connsiteX90-655" fmla="*/ 238109 w 858312"/>
                        <a:gd name="connsiteY90-656" fmla="*/ 827552 h 999487"/>
                        <a:gd name="connsiteX91-657" fmla="*/ 231954 w 858312"/>
                        <a:gd name="connsiteY91-658" fmla="*/ 824700 h 999487"/>
                        <a:gd name="connsiteX92-659" fmla="*/ 217533 w 858312"/>
                        <a:gd name="connsiteY92-660" fmla="*/ 793338 h 999487"/>
                        <a:gd name="connsiteX93-661" fmla="*/ 148328 w 858312"/>
                        <a:gd name="connsiteY93-662" fmla="*/ 809032 h 999487"/>
                        <a:gd name="connsiteX94-663" fmla="*/ 193740 w 858312"/>
                        <a:gd name="connsiteY94-664" fmla="*/ 777112 h 999487"/>
                        <a:gd name="connsiteX95-665" fmla="*/ 242160 w 858312"/>
                        <a:gd name="connsiteY95-666" fmla="*/ 726633 h 999487"/>
                        <a:gd name="connsiteX96-667" fmla="*/ 249104 w 858312"/>
                        <a:gd name="connsiteY96-668" fmla="*/ 747455 h 999487"/>
                        <a:gd name="connsiteX97-669" fmla="*/ 249336 w 858312"/>
                        <a:gd name="connsiteY97-670" fmla="*/ 748000 h 999487"/>
                        <a:gd name="connsiteX98-671" fmla="*/ 290350 w 858312"/>
                        <a:gd name="connsiteY98-672" fmla="*/ 738529 h 999487"/>
                        <a:gd name="connsiteX99-673" fmla="*/ 407170 w 858312"/>
                        <a:gd name="connsiteY99-674" fmla="*/ 729098 h 999487"/>
                        <a:gd name="connsiteX100-675" fmla="*/ 407170 w 858312"/>
                        <a:gd name="connsiteY100-676" fmla="*/ 523907 h 999487"/>
                        <a:gd name="connsiteX101-677" fmla="*/ 297712 w 858312"/>
                        <a:gd name="connsiteY101-678" fmla="*/ 523907 h 999487"/>
                        <a:gd name="connsiteX102-679" fmla="*/ 281392 w 858312"/>
                        <a:gd name="connsiteY102-680" fmla="*/ 471130 h 999487"/>
                        <a:gd name="connsiteX103-681" fmla="*/ 407170 w 858312"/>
                        <a:gd name="connsiteY103-682" fmla="*/ 471130 h 999487"/>
                        <a:gd name="connsiteX104-683" fmla="*/ 407170 w 858312"/>
                        <a:gd name="connsiteY104-684" fmla="*/ 265652 h 999487"/>
                        <a:gd name="connsiteX105-685" fmla="*/ 339832 w 858312"/>
                        <a:gd name="connsiteY105-686" fmla="*/ 263033 h 999487"/>
                        <a:gd name="connsiteX106-687" fmla="*/ 255840 w 858312"/>
                        <a:gd name="connsiteY106-688" fmla="*/ 252973 h 999487"/>
                        <a:gd name="connsiteX107-689" fmla="*/ 250398 w 858312"/>
                        <a:gd name="connsiteY107-690" fmla="*/ 251558 h 999487"/>
                        <a:gd name="connsiteX108-691" fmla="*/ 238842 w 858312"/>
                        <a:gd name="connsiteY108-692" fmla="*/ 281927 h 999487"/>
                        <a:gd name="connsiteX109-693" fmla="*/ 218933 w 858312"/>
                        <a:gd name="connsiteY109-694" fmla="*/ 368806 h 999487"/>
                        <a:gd name="connsiteX110-695" fmla="*/ 218218 w 858312"/>
                        <a:gd name="connsiteY110-696" fmla="*/ 375332 h 999487"/>
                        <a:gd name="connsiteX111-697" fmla="*/ 175438 w 858312"/>
                        <a:gd name="connsiteY111-698" fmla="*/ 343076 h 999487"/>
                        <a:gd name="connsiteX112-699" fmla="*/ 201766 w 858312"/>
                        <a:gd name="connsiteY112-700" fmla="*/ 243642 h 999487"/>
                        <a:gd name="connsiteX113-701" fmla="*/ 203734 w 858312"/>
                        <a:gd name="connsiteY113-702" fmla="*/ 239419 h 999487"/>
                        <a:gd name="connsiteX114-703" fmla="*/ 132721 w 858312"/>
                        <a:gd name="connsiteY114-704" fmla="*/ 220947 h 999487"/>
                        <a:gd name="connsiteX115-705" fmla="*/ 92707 w 858312"/>
                        <a:gd name="connsiteY115-706" fmla="*/ 273012 h 999487"/>
                        <a:gd name="connsiteX116-707" fmla="*/ 77473 w 858312"/>
                        <a:gd name="connsiteY116-708" fmla="*/ 304639 h 999487"/>
                        <a:gd name="connsiteX117-709" fmla="*/ 0 w 858312"/>
                        <a:gd name="connsiteY117-710" fmla="*/ 304639 h 999487"/>
                        <a:gd name="connsiteX118-711" fmla="*/ 7885 w 858312"/>
                        <a:gd name="connsiteY118-712" fmla="*/ 279237 h 999487"/>
                        <a:gd name="connsiteX119-713" fmla="*/ 429156 w 858312"/>
                        <a:gd name="connsiteY119-714" fmla="*/ 0 h 999487"/>
                        <a:gd name="connsiteX0-715" fmla="*/ 407170 w 858312"/>
                        <a:gd name="connsiteY0-716" fmla="*/ 775849 h 999487"/>
                        <a:gd name="connsiteX1-717" fmla="*/ 304164 w 858312"/>
                        <a:gd name="connsiteY1-718" fmla="*/ 780057 h 999487"/>
                        <a:gd name="connsiteX2-719" fmla="*/ 265668 w 858312"/>
                        <a:gd name="connsiteY2-720" fmla="*/ 785507 h 999487"/>
                        <a:gd name="connsiteX3-721" fmla="*/ 285475 w 858312"/>
                        <a:gd name="connsiteY3-722" fmla="*/ 820741 h 999487"/>
                        <a:gd name="connsiteX4-723" fmla="*/ 352781 w 858312"/>
                        <a:gd name="connsiteY4-724" fmla="*/ 896238 h 999487"/>
                        <a:gd name="connsiteX5-725" fmla="*/ 386068 w 858312"/>
                        <a:gd name="connsiteY5-726" fmla="*/ 920756 h 999487"/>
                        <a:gd name="connsiteX6-727" fmla="*/ 407170 w 858312"/>
                        <a:gd name="connsiteY6-728" fmla="*/ 920737 h 999487"/>
                        <a:gd name="connsiteX7-729" fmla="*/ 407170 w 858312"/>
                        <a:gd name="connsiteY7-730" fmla="*/ 775849 h 999487"/>
                        <a:gd name="connsiteX8-731" fmla="*/ 455702 w 858312"/>
                        <a:gd name="connsiteY8-732" fmla="*/ 774564 h 999487"/>
                        <a:gd name="connsiteX9-733" fmla="*/ 455702 w 858312"/>
                        <a:gd name="connsiteY9-734" fmla="*/ 920694 h 999487"/>
                        <a:gd name="connsiteX10-735" fmla="*/ 474665 w 858312"/>
                        <a:gd name="connsiteY10-736" fmla="*/ 920677 h 999487"/>
                        <a:gd name="connsiteX11-737" fmla="*/ 514588 w 858312"/>
                        <a:gd name="connsiteY11-738" fmla="*/ 890720 h 999487"/>
                        <a:gd name="connsiteX12-739" fmla="*/ 578395 w 858312"/>
                        <a:gd name="connsiteY12-740" fmla="*/ 812245 h 999487"/>
                        <a:gd name="connsiteX13-741" fmla="*/ 591929 w 858312"/>
                        <a:gd name="connsiteY13-742" fmla="*/ 785383 h 999487"/>
                        <a:gd name="connsiteX14-743" fmla="*/ 511121 w 858312"/>
                        <a:gd name="connsiteY14-744" fmla="*/ 776083 h 999487"/>
                        <a:gd name="connsiteX15-745" fmla="*/ 455702 w 858312"/>
                        <a:gd name="connsiteY15-746" fmla="*/ 774564 h 999487"/>
                        <a:gd name="connsiteX16-747" fmla="*/ 581082 w 858312"/>
                        <a:gd name="connsiteY16-748" fmla="*/ 108232 h 999487"/>
                        <a:gd name="connsiteX17-749" fmla="*/ 621606 w 858312"/>
                        <a:gd name="connsiteY17-750" fmla="*/ 166928 h 999487"/>
                        <a:gd name="connsiteX18-751" fmla="*/ 635479 w 858312"/>
                        <a:gd name="connsiteY18-752" fmla="*/ 196692 h 999487"/>
                        <a:gd name="connsiteX19-753" fmla="*/ 691359 w 858312"/>
                        <a:gd name="connsiteY19-754" fmla="*/ 181715 h 999487"/>
                        <a:gd name="connsiteX20-755" fmla="*/ 622556 w 858312"/>
                        <a:gd name="connsiteY20-756" fmla="*/ 126619 h 999487"/>
                        <a:gd name="connsiteX21-757" fmla="*/ 581082 w 858312"/>
                        <a:gd name="connsiteY21-758" fmla="*/ 108232 h 999487"/>
                        <a:gd name="connsiteX22-759" fmla="*/ 277639 w 858312"/>
                        <a:gd name="connsiteY22-760" fmla="*/ 108049 h 999487"/>
                        <a:gd name="connsiteX23-761" fmla="*/ 235754 w 858312"/>
                        <a:gd name="connsiteY23-762" fmla="*/ 126619 h 999487"/>
                        <a:gd name="connsiteX24-763" fmla="*/ 162817 w 858312"/>
                        <a:gd name="connsiteY24-764" fmla="*/ 185026 h 999487"/>
                        <a:gd name="connsiteX25-765" fmla="*/ 222720 w 858312"/>
                        <a:gd name="connsiteY25-766" fmla="*/ 198688 h 999487"/>
                        <a:gd name="connsiteX26-767" fmla="*/ 238634 w 858312"/>
                        <a:gd name="connsiteY26-768" fmla="*/ 164546 h 999487"/>
                        <a:gd name="connsiteX27-769" fmla="*/ 277639 w 858312"/>
                        <a:gd name="connsiteY27-770" fmla="*/ 108049 h 999487"/>
                        <a:gd name="connsiteX28-771" fmla="*/ 455702 w 858312"/>
                        <a:gd name="connsiteY28-772" fmla="*/ 75206 h 999487"/>
                        <a:gd name="connsiteX29-773" fmla="*/ 455702 w 858312"/>
                        <a:gd name="connsiteY29-774" fmla="*/ 218852 h 999487"/>
                        <a:gd name="connsiteX30-775" fmla="*/ 591364 w 858312"/>
                        <a:gd name="connsiteY30-776" fmla="*/ 207965 h 999487"/>
                        <a:gd name="connsiteX31-777" fmla="*/ 561424 w 858312"/>
                        <a:gd name="connsiteY31-778" fmla="*/ 156051 h 999487"/>
                        <a:gd name="connsiteX32-779" fmla="*/ 524454 w 858312"/>
                        <a:gd name="connsiteY32-780" fmla="*/ 112389 h 999487"/>
                        <a:gd name="connsiteX33-781" fmla="*/ 479026 w 858312"/>
                        <a:gd name="connsiteY33-782" fmla="*/ 78516 h 999487"/>
                        <a:gd name="connsiteX34-783" fmla="*/ 455702 w 858312"/>
                        <a:gd name="connsiteY34-784" fmla="*/ 75206 h 999487"/>
                        <a:gd name="connsiteX35-785" fmla="*/ 407170 w 858312"/>
                        <a:gd name="connsiteY35-786" fmla="*/ 74558 h 999487"/>
                        <a:gd name="connsiteX36-787" fmla="*/ 377723 w 858312"/>
                        <a:gd name="connsiteY36-788" fmla="*/ 78738 h 999487"/>
                        <a:gd name="connsiteX37-789" fmla="*/ 335787 w 858312"/>
                        <a:gd name="connsiteY37-790" fmla="*/ 110007 h 999487"/>
                        <a:gd name="connsiteX38-791" fmla="*/ 298817 w 858312"/>
                        <a:gd name="connsiteY38-792" fmla="*/ 153669 h 999487"/>
                        <a:gd name="connsiteX39-793" fmla="*/ 267026 w 858312"/>
                        <a:gd name="connsiteY39-794" fmla="*/ 208792 h 999487"/>
                        <a:gd name="connsiteX40-795" fmla="*/ 275921 w 858312"/>
                        <a:gd name="connsiteY40-796" fmla="*/ 210821 h 999487"/>
                        <a:gd name="connsiteX41-797" fmla="*/ 407170 w 858312"/>
                        <a:gd name="connsiteY41-798" fmla="*/ 220028 h 999487"/>
                        <a:gd name="connsiteX42-799" fmla="*/ 407170 w 858312"/>
                        <a:gd name="connsiteY42-800" fmla="*/ 74558 h 999487"/>
                        <a:gd name="connsiteX43-801" fmla="*/ 429156 w 858312"/>
                        <a:gd name="connsiteY43-802" fmla="*/ 0 h 999487"/>
                        <a:gd name="connsiteX44-803" fmla="*/ 850427 w 858312"/>
                        <a:gd name="connsiteY44-804" fmla="*/ 279237 h 999487"/>
                        <a:gd name="connsiteX45-805" fmla="*/ 858312 w 858312"/>
                        <a:gd name="connsiteY45-806" fmla="*/ 304639 h 999487"/>
                        <a:gd name="connsiteX46-807" fmla="*/ 780837 w 858312"/>
                        <a:gd name="connsiteY46-808" fmla="*/ 304639 h 999487"/>
                        <a:gd name="connsiteX47-809" fmla="*/ 765603 w 858312"/>
                        <a:gd name="connsiteY47-810" fmla="*/ 273012 h 999487"/>
                        <a:gd name="connsiteX48-811" fmla="*/ 725875 w 858312"/>
                        <a:gd name="connsiteY48-812" fmla="*/ 221318 h 999487"/>
                        <a:gd name="connsiteX49-813" fmla="*/ 655492 w 858312"/>
                        <a:gd name="connsiteY49-814" fmla="*/ 239626 h 999487"/>
                        <a:gd name="connsiteX50-815" fmla="*/ 658474 w 858312"/>
                        <a:gd name="connsiteY50-816" fmla="*/ 246024 h 999487"/>
                        <a:gd name="connsiteX51-817" fmla="*/ 684802 w 858312"/>
                        <a:gd name="connsiteY51-818" fmla="*/ 345458 h 999487"/>
                        <a:gd name="connsiteX52-819" fmla="*/ 642022 w 858312"/>
                        <a:gd name="connsiteY52-820" fmla="*/ 377714 h 999487"/>
                        <a:gd name="connsiteX53-821" fmla="*/ 641307 w 858312"/>
                        <a:gd name="connsiteY53-822" fmla="*/ 371188 h 999487"/>
                        <a:gd name="connsiteX54-823" fmla="*/ 621399 w 858312"/>
                        <a:gd name="connsiteY54-824" fmla="*/ 284309 h 999487"/>
                        <a:gd name="connsiteX55-825" fmla="*/ 608998 w 858312"/>
                        <a:gd name="connsiteY55-826" fmla="*/ 251721 h 999487"/>
                        <a:gd name="connsiteX56-827" fmla="*/ 604183 w 858312"/>
                        <a:gd name="connsiteY56-828" fmla="*/ 252973 h 999487"/>
                        <a:gd name="connsiteX57-829" fmla="*/ 520190 w 858312"/>
                        <a:gd name="connsiteY57-830" fmla="*/ 263033 h 999487"/>
                        <a:gd name="connsiteX58-831" fmla="*/ 455702 w 858312"/>
                        <a:gd name="connsiteY58-832" fmla="*/ 265541 h 999487"/>
                        <a:gd name="connsiteX59-833" fmla="*/ 455702 w 858312"/>
                        <a:gd name="connsiteY59-834" fmla="*/ 471130 h 999487"/>
                        <a:gd name="connsiteX60-835" fmla="*/ 577723 w 858312"/>
                        <a:gd name="connsiteY60-836" fmla="*/ 471130 h 999487"/>
                        <a:gd name="connsiteX61-837" fmla="*/ 561990 w 858312"/>
                        <a:gd name="connsiteY61-838" fmla="*/ 523907 h 999487"/>
                        <a:gd name="connsiteX62-839" fmla="*/ 455702 w 858312"/>
                        <a:gd name="connsiteY62-840" fmla="*/ 523907 h 999487"/>
                        <a:gd name="connsiteX63-841" fmla="*/ 455702 w 858312"/>
                        <a:gd name="connsiteY63-842" fmla="*/ 728936 h 999487"/>
                        <a:gd name="connsiteX64-843" fmla="*/ 551925 w 858312"/>
                        <a:gd name="connsiteY64-844" fmla="*/ 735917 h 999487"/>
                        <a:gd name="connsiteX65-845" fmla="*/ 608311 w 858312"/>
                        <a:gd name="connsiteY65-846" fmla="*/ 745651 h 999487"/>
                        <a:gd name="connsiteX66-847" fmla="*/ 611401 w 858312"/>
                        <a:gd name="connsiteY66-848" fmla="*/ 737383 h 999487"/>
                        <a:gd name="connsiteX67-849" fmla="*/ 614814 w 858312"/>
                        <a:gd name="connsiteY67-850" fmla="*/ 730114 h 999487"/>
                        <a:gd name="connsiteX68-851" fmla="*/ 618936 w 858312"/>
                        <a:gd name="connsiteY68-852" fmla="*/ 734769 h 999487"/>
                        <a:gd name="connsiteX69-853" fmla="*/ 642054 w 858312"/>
                        <a:gd name="connsiteY69-854" fmla="*/ 759789 h 999487"/>
                        <a:gd name="connsiteX70-855" fmla="*/ 669407 w 858312"/>
                        <a:gd name="connsiteY70-856" fmla="*/ 778885 h 999487"/>
                        <a:gd name="connsiteX71-857" fmla="*/ 714363 w 858312"/>
                        <a:gd name="connsiteY71-858" fmla="*/ 810810 h 999487"/>
                        <a:gd name="connsiteX72-859" fmla="*/ 654910 w 858312"/>
                        <a:gd name="connsiteY72-860" fmla="*/ 796814 h 999487"/>
                        <a:gd name="connsiteX73-861" fmla="*/ 640945 w 858312"/>
                        <a:gd name="connsiteY73-862" fmla="*/ 794068 h 999487"/>
                        <a:gd name="connsiteX74-863" fmla="*/ 624585 w 858312"/>
                        <a:gd name="connsiteY74-864" fmla="*/ 828152 h 999487"/>
                        <a:gd name="connsiteX75-865" fmla="*/ 612552 w 858312"/>
                        <a:gd name="connsiteY75-866" fmla="*/ 834461 h 999487"/>
                        <a:gd name="connsiteX76-867" fmla="*/ 572228 w 858312"/>
                        <a:gd name="connsiteY76-868" fmla="*/ 875553 h 999487"/>
                        <a:gd name="connsiteX77-869" fmla="*/ 545525 w 858312"/>
                        <a:gd name="connsiteY77-870" fmla="*/ 926558 h 999487"/>
                        <a:gd name="connsiteX78-871" fmla="*/ 536730 w 858312"/>
                        <a:gd name="connsiteY78-872" fmla="*/ 977678 h 999487"/>
                        <a:gd name="connsiteX79-873" fmla="*/ 537417 w 858312"/>
                        <a:gd name="connsiteY79-874" fmla="*/ 981105 h 999487"/>
                        <a:gd name="connsiteX80-875" fmla="*/ 537053 w 858312"/>
                        <a:gd name="connsiteY80-876" fmla="*/ 984203 h 999487"/>
                        <a:gd name="connsiteX81-877" fmla="*/ 493256 w 858312"/>
                        <a:gd name="connsiteY81-878" fmla="*/ 994533 h 999487"/>
                        <a:gd name="connsiteX82-879" fmla="*/ 428580 w 858312"/>
                        <a:gd name="connsiteY82-880" fmla="*/ 999487 h 999487"/>
                        <a:gd name="connsiteX83-881" fmla="*/ 363904 w 858312"/>
                        <a:gd name="connsiteY83-882" fmla="*/ 994533 h 999487"/>
                        <a:gd name="connsiteX84-883" fmla="*/ 323044 w 858312"/>
                        <a:gd name="connsiteY84-884" fmla="*/ 984896 h 999487"/>
                        <a:gd name="connsiteX85-885" fmla="*/ 318387 w 858312"/>
                        <a:gd name="connsiteY85-886" fmla="*/ 945228 h 999487"/>
                        <a:gd name="connsiteX86-887" fmla="*/ 315357 w 858312"/>
                        <a:gd name="connsiteY86-888" fmla="*/ 936847 h 999487"/>
                        <a:gd name="connsiteX87-889" fmla="*/ 313876 w 858312"/>
                        <a:gd name="connsiteY87-890" fmla="*/ 935574 h 999487"/>
                        <a:gd name="connsiteX88-891" fmla="*/ 309568 w 858312"/>
                        <a:gd name="connsiteY88-892" fmla="*/ 916254 h 999487"/>
                        <a:gd name="connsiteX89-893" fmla="*/ 280398 w 858312"/>
                        <a:gd name="connsiteY89-894" fmla="*/ 866619 h 999487"/>
                        <a:gd name="connsiteX90-895" fmla="*/ 238109 w 858312"/>
                        <a:gd name="connsiteY90-896" fmla="*/ 827552 h 999487"/>
                        <a:gd name="connsiteX91-897" fmla="*/ 231954 w 858312"/>
                        <a:gd name="connsiteY91-898" fmla="*/ 824700 h 999487"/>
                        <a:gd name="connsiteX92-899" fmla="*/ 217533 w 858312"/>
                        <a:gd name="connsiteY92-900" fmla="*/ 793338 h 999487"/>
                        <a:gd name="connsiteX93-901" fmla="*/ 148328 w 858312"/>
                        <a:gd name="connsiteY93-902" fmla="*/ 809032 h 999487"/>
                        <a:gd name="connsiteX94-903" fmla="*/ 193740 w 858312"/>
                        <a:gd name="connsiteY94-904" fmla="*/ 777112 h 999487"/>
                        <a:gd name="connsiteX95-905" fmla="*/ 242160 w 858312"/>
                        <a:gd name="connsiteY95-906" fmla="*/ 733777 h 999487"/>
                        <a:gd name="connsiteX96-907" fmla="*/ 249104 w 858312"/>
                        <a:gd name="connsiteY96-908" fmla="*/ 747455 h 999487"/>
                        <a:gd name="connsiteX97-909" fmla="*/ 249336 w 858312"/>
                        <a:gd name="connsiteY97-910" fmla="*/ 748000 h 999487"/>
                        <a:gd name="connsiteX98-911" fmla="*/ 290350 w 858312"/>
                        <a:gd name="connsiteY98-912" fmla="*/ 738529 h 999487"/>
                        <a:gd name="connsiteX99-913" fmla="*/ 407170 w 858312"/>
                        <a:gd name="connsiteY99-914" fmla="*/ 729098 h 999487"/>
                        <a:gd name="connsiteX100-915" fmla="*/ 407170 w 858312"/>
                        <a:gd name="connsiteY100-916" fmla="*/ 523907 h 999487"/>
                        <a:gd name="connsiteX101-917" fmla="*/ 297712 w 858312"/>
                        <a:gd name="connsiteY101-918" fmla="*/ 523907 h 999487"/>
                        <a:gd name="connsiteX102-919" fmla="*/ 281392 w 858312"/>
                        <a:gd name="connsiteY102-920" fmla="*/ 471130 h 999487"/>
                        <a:gd name="connsiteX103-921" fmla="*/ 407170 w 858312"/>
                        <a:gd name="connsiteY103-922" fmla="*/ 471130 h 999487"/>
                        <a:gd name="connsiteX104-923" fmla="*/ 407170 w 858312"/>
                        <a:gd name="connsiteY104-924" fmla="*/ 265652 h 999487"/>
                        <a:gd name="connsiteX105-925" fmla="*/ 339832 w 858312"/>
                        <a:gd name="connsiteY105-926" fmla="*/ 263033 h 999487"/>
                        <a:gd name="connsiteX106-927" fmla="*/ 255840 w 858312"/>
                        <a:gd name="connsiteY106-928" fmla="*/ 252973 h 999487"/>
                        <a:gd name="connsiteX107-929" fmla="*/ 250398 w 858312"/>
                        <a:gd name="connsiteY107-930" fmla="*/ 251558 h 999487"/>
                        <a:gd name="connsiteX108-931" fmla="*/ 238842 w 858312"/>
                        <a:gd name="connsiteY108-932" fmla="*/ 281927 h 999487"/>
                        <a:gd name="connsiteX109-933" fmla="*/ 218933 w 858312"/>
                        <a:gd name="connsiteY109-934" fmla="*/ 368806 h 999487"/>
                        <a:gd name="connsiteX110-935" fmla="*/ 218218 w 858312"/>
                        <a:gd name="connsiteY110-936" fmla="*/ 375332 h 999487"/>
                        <a:gd name="connsiteX111-937" fmla="*/ 175438 w 858312"/>
                        <a:gd name="connsiteY111-938" fmla="*/ 343076 h 999487"/>
                        <a:gd name="connsiteX112-939" fmla="*/ 201766 w 858312"/>
                        <a:gd name="connsiteY112-940" fmla="*/ 243642 h 999487"/>
                        <a:gd name="connsiteX113-941" fmla="*/ 203734 w 858312"/>
                        <a:gd name="connsiteY113-942" fmla="*/ 239419 h 999487"/>
                        <a:gd name="connsiteX114-943" fmla="*/ 132721 w 858312"/>
                        <a:gd name="connsiteY114-944" fmla="*/ 220947 h 999487"/>
                        <a:gd name="connsiteX115-945" fmla="*/ 92707 w 858312"/>
                        <a:gd name="connsiteY115-946" fmla="*/ 273012 h 999487"/>
                        <a:gd name="connsiteX116-947" fmla="*/ 77473 w 858312"/>
                        <a:gd name="connsiteY116-948" fmla="*/ 304639 h 999487"/>
                        <a:gd name="connsiteX117-949" fmla="*/ 0 w 858312"/>
                        <a:gd name="connsiteY117-950" fmla="*/ 304639 h 999487"/>
                        <a:gd name="connsiteX118-951" fmla="*/ 7885 w 858312"/>
                        <a:gd name="connsiteY118-952" fmla="*/ 279237 h 999487"/>
                        <a:gd name="connsiteX119-953" fmla="*/ 429156 w 858312"/>
                        <a:gd name="connsiteY119-954" fmla="*/ 0 h 9994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 ang="0">
                          <a:pos x="connsiteX78-157" y="connsiteY78-158"/>
                        </a:cxn>
                        <a:cxn ang="0">
                          <a:pos x="connsiteX79-159" y="connsiteY79-160"/>
                        </a:cxn>
                        <a:cxn ang="0">
                          <a:pos x="connsiteX80-161" y="connsiteY80-162"/>
                        </a:cxn>
                        <a:cxn ang="0">
                          <a:pos x="connsiteX81-163" y="connsiteY81-164"/>
                        </a:cxn>
                        <a:cxn ang="0">
                          <a:pos x="connsiteX82-165" y="connsiteY82-166"/>
                        </a:cxn>
                        <a:cxn ang="0">
                          <a:pos x="connsiteX83-167" y="connsiteY83-168"/>
                        </a:cxn>
                        <a:cxn ang="0">
                          <a:pos x="connsiteX84-169" y="connsiteY84-170"/>
                        </a:cxn>
                        <a:cxn ang="0">
                          <a:pos x="connsiteX85-171" y="connsiteY85-172"/>
                        </a:cxn>
                        <a:cxn ang="0">
                          <a:pos x="connsiteX86-173" y="connsiteY86-174"/>
                        </a:cxn>
                        <a:cxn ang="0">
                          <a:pos x="connsiteX87-175" y="connsiteY87-176"/>
                        </a:cxn>
                        <a:cxn ang="0">
                          <a:pos x="connsiteX88-177" y="connsiteY88-178"/>
                        </a:cxn>
                        <a:cxn ang="0">
                          <a:pos x="connsiteX89-179" y="connsiteY89-180"/>
                        </a:cxn>
                        <a:cxn ang="0">
                          <a:pos x="connsiteX90-181" y="connsiteY90-182"/>
                        </a:cxn>
                        <a:cxn ang="0">
                          <a:pos x="connsiteX91-183" y="connsiteY91-184"/>
                        </a:cxn>
                        <a:cxn ang="0">
                          <a:pos x="connsiteX92-185" y="connsiteY92-186"/>
                        </a:cxn>
                        <a:cxn ang="0">
                          <a:pos x="connsiteX93-187" y="connsiteY93-188"/>
                        </a:cxn>
                        <a:cxn ang="0">
                          <a:pos x="connsiteX94-189" y="connsiteY94-190"/>
                        </a:cxn>
                        <a:cxn ang="0">
                          <a:pos x="connsiteX95-191" y="connsiteY95-192"/>
                        </a:cxn>
                        <a:cxn ang="0">
                          <a:pos x="connsiteX96-193" y="connsiteY96-194"/>
                        </a:cxn>
                        <a:cxn ang="0">
                          <a:pos x="connsiteX97-195" y="connsiteY97-196"/>
                        </a:cxn>
                        <a:cxn ang="0">
                          <a:pos x="connsiteX98-197" y="connsiteY98-198"/>
                        </a:cxn>
                        <a:cxn ang="0">
                          <a:pos x="connsiteX99-199" y="connsiteY99-200"/>
                        </a:cxn>
                        <a:cxn ang="0">
                          <a:pos x="connsiteX100-201" y="connsiteY100-202"/>
                        </a:cxn>
                        <a:cxn ang="0">
                          <a:pos x="connsiteX101-203" y="connsiteY101-204"/>
                        </a:cxn>
                        <a:cxn ang="0">
                          <a:pos x="connsiteX102-205" y="connsiteY102-206"/>
                        </a:cxn>
                        <a:cxn ang="0">
                          <a:pos x="connsiteX103-207" y="connsiteY103-208"/>
                        </a:cxn>
                        <a:cxn ang="0">
                          <a:pos x="connsiteX104-209" y="connsiteY104-210"/>
                        </a:cxn>
                        <a:cxn ang="0">
                          <a:pos x="connsiteX105-211" y="connsiteY105-212"/>
                        </a:cxn>
                        <a:cxn ang="0">
                          <a:pos x="connsiteX106-213" y="connsiteY106-214"/>
                        </a:cxn>
                        <a:cxn ang="0">
                          <a:pos x="connsiteX107-215" y="connsiteY107-216"/>
                        </a:cxn>
                        <a:cxn ang="0">
                          <a:pos x="connsiteX108-217" y="connsiteY108-218"/>
                        </a:cxn>
                        <a:cxn ang="0">
                          <a:pos x="connsiteX109-219" y="connsiteY109-220"/>
                        </a:cxn>
                        <a:cxn ang="0">
                          <a:pos x="connsiteX110-221" y="connsiteY110-222"/>
                        </a:cxn>
                        <a:cxn ang="0">
                          <a:pos x="connsiteX111-223" y="connsiteY111-224"/>
                        </a:cxn>
                        <a:cxn ang="0">
                          <a:pos x="connsiteX112-225" y="connsiteY112-226"/>
                        </a:cxn>
                        <a:cxn ang="0">
                          <a:pos x="connsiteX113-227" y="connsiteY113-228"/>
                        </a:cxn>
                        <a:cxn ang="0">
                          <a:pos x="connsiteX114-229" y="connsiteY114-230"/>
                        </a:cxn>
                        <a:cxn ang="0">
                          <a:pos x="connsiteX115-231" y="connsiteY115-232"/>
                        </a:cxn>
                        <a:cxn ang="0">
                          <a:pos x="connsiteX116-465" y="connsiteY116-466"/>
                        </a:cxn>
                        <a:cxn ang="0">
                          <a:pos x="connsiteX117-467" y="connsiteY117-468"/>
                        </a:cxn>
                        <a:cxn ang="0">
                          <a:pos x="connsiteX118-469" y="connsiteY118-470"/>
                        </a:cxn>
                        <a:cxn ang="0">
                          <a:pos x="connsiteX119-471" y="connsiteY119-472"/>
                        </a:cxn>
                      </a:cxnLst>
                      <a:rect l="l" t="t" r="r" b="b"/>
                      <a:pathLst>
                        <a:path w="858312" h="999487">
                          <a:moveTo>
                            <a:pt x="407170" y="775849"/>
                          </a:moveTo>
                          <a:lnTo>
                            <a:pt x="304164" y="780057"/>
                          </a:lnTo>
                          <a:lnTo>
                            <a:pt x="265668" y="785507"/>
                          </a:lnTo>
                          <a:lnTo>
                            <a:pt x="285475" y="820741"/>
                          </a:lnTo>
                          <a:cubicBezTo>
                            <a:pt x="301997" y="846243"/>
                            <a:pt x="323675" y="872113"/>
                            <a:pt x="352781" y="896238"/>
                          </a:cubicBezTo>
                          <a:lnTo>
                            <a:pt x="386068" y="920756"/>
                          </a:lnTo>
                          <a:lnTo>
                            <a:pt x="407170" y="920737"/>
                          </a:lnTo>
                          <a:lnTo>
                            <a:pt x="407170" y="775849"/>
                          </a:lnTo>
                          <a:close/>
                          <a:moveTo>
                            <a:pt x="455702" y="774564"/>
                          </a:moveTo>
                          <a:lnTo>
                            <a:pt x="455702" y="920694"/>
                          </a:lnTo>
                          <a:lnTo>
                            <a:pt x="474665" y="920677"/>
                          </a:lnTo>
                          <a:lnTo>
                            <a:pt x="514588" y="890720"/>
                          </a:lnTo>
                          <a:cubicBezTo>
                            <a:pt x="542569" y="865298"/>
                            <a:pt x="563049" y="838470"/>
                            <a:pt x="578395" y="812245"/>
                          </a:cubicBezTo>
                          <a:lnTo>
                            <a:pt x="591929" y="785383"/>
                          </a:lnTo>
                          <a:lnTo>
                            <a:pt x="511121" y="776083"/>
                          </a:lnTo>
                          <a:lnTo>
                            <a:pt x="455702" y="774564"/>
                          </a:lnTo>
                          <a:close/>
                          <a:moveTo>
                            <a:pt x="581082" y="108232"/>
                          </a:moveTo>
                          <a:lnTo>
                            <a:pt x="621606" y="166928"/>
                          </a:lnTo>
                          <a:lnTo>
                            <a:pt x="635479" y="196692"/>
                          </a:lnTo>
                          <a:lnTo>
                            <a:pt x="691359" y="181715"/>
                          </a:lnTo>
                          <a:lnTo>
                            <a:pt x="622556" y="126619"/>
                          </a:lnTo>
                          <a:lnTo>
                            <a:pt x="581082" y="108232"/>
                          </a:lnTo>
                          <a:close/>
                          <a:moveTo>
                            <a:pt x="277639" y="108049"/>
                          </a:moveTo>
                          <a:lnTo>
                            <a:pt x="235754" y="126619"/>
                          </a:lnTo>
                          <a:lnTo>
                            <a:pt x="162817" y="185026"/>
                          </a:lnTo>
                          <a:lnTo>
                            <a:pt x="222720" y="198688"/>
                          </a:lnTo>
                          <a:lnTo>
                            <a:pt x="238634" y="164546"/>
                          </a:lnTo>
                          <a:lnTo>
                            <a:pt x="277639" y="108049"/>
                          </a:lnTo>
                          <a:close/>
                          <a:moveTo>
                            <a:pt x="455702" y="75206"/>
                          </a:moveTo>
                          <a:lnTo>
                            <a:pt x="455702" y="218852"/>
                          </a:lnTo>
                          <a:lnTo>
                            <a:pt x="591364" y="207965"/>
                          </a:lnTo>
                          <a:lnTo>
                            <a:pt x="561424" y="156051"/>
                          </a:lnTo>
                          <a:cubicBezTo>
                            <a:pt x="549705" y="139350"/>
                            <a:pt x="537295" y="124860"/>
                            <a:pt x="524454" y="112389"/>
                          </a:cubicBezTo>
                          <a:lnTo>
                            <a:pt x="479026" y="78516"/>
                          </a:lnTo>
                          <a:lnTo>
                            <a:pt x="455702" y="75206"/>
                          </a:lnTo>
                          <a:close/>
                          <a:moveTo>
                            <a:pt x="407170" y="74558"/>
                          </a:moveTo>
                          <a:lnTo>
                            <a:pt x="377723" y="78738"/>
                          </a:lnTo>
                          <a:lnTo>
                            <a:pt x="335787" y="110007"/>
                          </a:lnTo>
                          <a:cubicBezTo>
                            <a:pt x="322946" y="122478"/>
                            <a:pt x="310536" y="136968"/>
                            <a:pt x="298817" y="153669"/>
                          </a:cubicBezTo>
                          <a:lnTo>
                            <a:pt x="267026" y="208792"/>
                          </a:lnTo>
                          <a:lnTo>
                            <a:pt x="275921" y="210821"/>
                          </a:lnTo>
                          <a:lnTo>
                            <a:pt x="407170" y="220028"/>
                          </a:lnTo>
                          <a:lnTo>
                            <a:pt x="407170" y="74558"/>
                          </a:lnTo>
                          <a:close/>
                          <a:moveTo>
                            <a:pt x="429156" y="0"/>
                          </a:moveTo>
                          <a:cubicBezTo>
                            <a:pt x="618535" y="0"/>
                            <a:pt x="781020" y="115141"/>
                            <a:pt x="850427" y="279237"/>
                          </a:cubicBezTo>
                          <a:lnTo>
                            <a:pt x="858312" y="304639"/>
                          </a:lnTo>
                          <a:lnTo>
                            <a:pt x="780837" y="304639"/>
                          </a:lnTo>
                          <a:lnTo>
                            <a:pt x="765603" y="273012"/>
                          </a:lnTo>
                          <a:lnTo>
                            <a:pt x="725875" y="221318"/>
                          </a:lnTo>
                          <a:lnTo>
                            <a:pt x="655492" y="239626"/>
                          </a:lnTo>
                          <a:lnTo>
                            <a:pt x="658474" y="246024"/>
                          </a:lnTo>
                          <a:lnTo>
                            <a:pt x="684802" y="345458"/>
                          </a:lnTo>
                          <a:lnTo>
                            <a:pt x="642022" y="377714"/>
                          </a:lnTo>
                          <a:cubicBezTo>
                            <a:pt x="641784" y="375539"/>
                            <a:pt x="641545" y="373363"/>
                            <a:pt x="641307" y="371188"/>
                          </a:cubicBezTo>
                          <a:cubicBezTo>
                            <a:pt x="636049" y="339510"/>
                            <a:pt x="629327" y="310614"/>
                            <a:pt x="621399" y="284309"/>
                          </a:cubicBezTo>
                          <a:lnTo>
                            <a:pt x="608998" y="251721"/>
                          </a:lnTo>
                          <a:lnTo>
                            <a:pt x="604183" y="252973"/>
                          </a:lnTo>
                          <a:cubicBezTo>
                            <a:pt x="577416" y="257342"/>
                            <a:pt x="549319" y="260734"/>
                            <a:pt x="520190" y="263033"/>
                          </a:cubicBezTo>
                          <a:lnTo>
                            <a:pt x="455702" y="265541"/>
                          </a:lnTo>
                          <a:lnTo>
                            <a:pt x="455702" y="471130"/>
                          </a:lnTo>
                          <a:lnTo>
                            <a:pt x="577723" y="471130"/>
                          </a:lnTo>
                          <a:lnTo>
                            <a:pt x="561990" y="523907"/>
                          </a:lnTo>
                          <a:lnTo>
                            <a:pt x="455702" y="523907"/>
                          </a:lnTo>
                          <a:lnTo>
                            <a:pt x="455702" y="728936"/>
                          </a:lnTo>
                          <a:lnTo>
                            <a:pt x="551925" y="735917"/>
                          </a:lnTo>
                          <a:lnTo>
                            <a:pt x="608311" y="745651"/>
                          </a:lnTo>
                          <a:lnTo>
                            <a:pt x="611401" y="737383"/>
                          </a:lnTo>
                          <a:lnTo>
                            <a:pt x="614814" y="730114"/>
                          </a:lnTo>
                          <a:lnTo>
                            <a:pt x="618936" y="734769"/>
                          </a:lnTo>
                          <a:lnTo>
                            <a:pt x="642054" y="759789"/>
                          </a:lnTo>
                          <a:lnTo>
                            <a:pt x="669407" y="778885"/>
                          </a:lnTo>
                          <a:lnTo>
                            <a:pt x="714363" y="810810"/>
                          </a:lnTo>
                          <a:cubicBezTo>
                            <a:pt x="692790" y="805432"/>
                            <a:pt x="673171" y="800797"/>
                            <a:pt x="654910" y="796814"/>
                          </a:cubicBezTo>
                          <a:lnTo>
                            <a:pt x="640945" y="794068"/>
                          </a:lnTo>
                          <a:lnTo>
                            <a:pt x="624585" y="828152"/>
                          </a:lnTo>
                          <a:lnTo>
                            <a:pt x="612552" y="834461"/>
                          </a:lnTo>
                          <a:cubicBezTo>
                            <a:pt x="597866" y="845423"/>
                            <a:pt x="584116" y="859219"/>
                            <a:pt x="572228" y="875553"/>
                          </a:cubicBezTo>
                          <a:cubicBezTo>
                            <a:pt x="560340" y="891887"/>
                            <a:pt x="551440" y="909213"/>
                            <a:pt x="545525" y="926558"/>
                          </a:cubicBezTo>
                          <a:lnTo>
                            <a:pt x="536730" y="977678"/>
                          </a:lnTo>
                          <a:lnTo>
                            <a:pt x="537417" y="981105"/>
                          </a:lnTo>
                          <a:cubicBezTo>
                            <a:pt x="537296" y="982138"/>
                            <a:pt x="537174" y="983170"/>
                            <a:pt x="537053" y="984203"/>
                          </a:cubicBezTo>
                          <a:lnTo>
                            <a:pt x="493256" y="994533"/>
                          </a:lnTo>
                          <a:cubicBezTo>
                            <a:pt x="472365" y="997781"/>
                            <a:pt x="450735" y="999487"/>
                            <a:pt x="428580" y="999487"/>
                          </a:cubicBezTo>
                          <a:cubicBezTo>
                            <a:pt x="406426" y="999487"/>
                            <a:pt x="384795" y="997781"/>
                            <a:pt x="363904" y="994533"/>
                          </a:cubicBezTo>
                          <a:lnTo>
                            <a:pt x="323044" y="984896"/>
                          </a:lnTo>
                          <a:lnTo>
                            <a:pt x="318387" y="945228"/>
                          </a:lnTo>
                          <a:lnTo>
                            <a:pt x="315357" y="936847"/>
                          </a:lnTo>
                          <a:lnTo>
                            <a:pt x="313876" y="935574"/>
                          </a:lnTo>
                          <a:lnTo>
                            <a:pt x="309568" y="916254"/>
                          </a:lnTo>
                          <a:cubicBezTo>
                            <a:pt x="302810" y="899220"/>
                            <a:pt x="293072" y="882351"/>
                            <a:pt x="280398" y="866619"/>
                          </a:cubicBezTo>
                          <a:cubicBezTo>
                            <a:pt x="267724" y="850887"/>
                            <a:pt x="253315" y="837781"/>
                            <a:pt x="238109" y="827552"/>
                          </a:cubicBezTo>
                          <a:lnTo>
                            <a:pt x="231954" y="824700"/>
                          </a:lnTo>
                          <a:lnTo>
                            <a:pt x="217533" y="793338"/>
                          </a:lnTo>
                          <a:lnTo>
                            <a:pt x="148328" y="809032"/>
                          </a:lnTo>
                          <a:lnTo>
                            <a:pt x="193740" y="777112"/>
                          </a:lnTo>
                          <a:lnTo>
                            <a:pt x="242160" y="733777"/>
                          </a:lnTo>
                          <a:lnTo>
                            <a:pt x="249104" y="747455"/>
                          </a:lnTo>
                          <a:cubicBezTo>
                            <a:pt x="249181" y="747637"/>
                            <a:pt x="249259" y="747818"/>
                            <a:pt x="249336" y="748000"/>
                          </a:cubicBezTo>
                          <a:lnTo>
                            <a:pt x="290350" y="738529"/>
                          </a:lnTo>
                          <a:lnTo>
                            <a:pt x="407170" y="729098"/>
                          </a:lnTo>
                          <a:lnTo>
                            <a:pt x="407170" y="523907"/>
                          </a:lnTo>
                          <a:lnTo>
                            <a:pt x="297712" y="523907"/>
                          </a:lnTo>
                          <a:lnTo>
                            <a:pt x="281392" y="471130"/>
                          </a:lnTo>
                          <a:lnTo>
                            <a:pt x="407170" y="471130"/>
                          </a:lnTo>
                          <a:lnTo>
                            <a:pt x="407170" y="265652"/>
                          </a:lnTo>
                          <a:lnTo>
                            <a:pt x="339832" y="263033"/>
                          </a:lnTo>
                          <a:cubicBezTo>
                            <a:pt x="310704" y="260734"/>
                            <a:pt x="282606" y="257342"/>
                            <a:pt x="255840" y="252973"/>
                          </a:cubicBezTo>
                          <a:lnTo>
                            <a:pt x="250398" y="251558"/>
                          </a:lnTo>
                          <a:lnTo>
                            <a:pt x="238842" y="281927"/>
                          </a:lnTo>
                          <a:cubicBezTo>
                            <a:pt x="230914" y="308232"/>
                            <a:pt x="224191" y="337128"/>
                            <a:pt x="218933" y="368806"/>
                          </a:cubicBezTo>
                          <a:cubicBezTo>
                            <a:pt x="218695" y="370981"/>
                            <a:pt x="218456" y="373157"/>
                            <a:pt x="218218" y="375332"/>
                          </a:cubicBezTo>
                          <a:lnTo>
                            <a:pt x="175438" y="343076"/>
                          </a:lnTo>
                          <a:lnTo>
                            <a:pt x="201766" y="243642"/>
                          </a:lnTo>
                          <a:lnTo>
                            <a:pt x="203734" y="239419"/>
                          </a:lnTo>
                          <a:lnTo>
                            <a:pt x="132721" y="220947"/>
                          </a:lnTo>
                          <a:lnTo>
                            <a:pt x="92707" y="273012"/>
                          </a:lnTo>
                          <a:lnTo>
                            <a:pt x="77473" y="304639"/>
                          </a:lnTo>
                          <a:lnTo>
                            <a:pt x="0" y="304639"/>
                          </a:lnTo>
                          <a:lnTo>
                            <a:pt x="7885" y="279237"/>
                          </a:lnTo>
                          <a:cubicBezTo>
                            <a:pt x="77292" y="115141"/>
                            <a:pt x="239777" y="0"/>
                            <a:pt x="429156" y="0"/>
                          </a:cubicBezTo>
                          <a:close/>
                        </a:path>
                      </a:pathLst>
                    </a:cu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Arial" panose="020B0604020202090204" pitchFamily="34" charset="0"/>
                        <a:ea typeface="+mn-ea"/>
                        <a:cs typeface="Arial" panose="020B0604020202090204" pitchFamily="34" charset="0"/>
                      </a:endParaRPr>
                    </a:p>
                  </p:txBody>
                </p:sp>
              </p:grpSp>
            </p:grpSp>
            <p:grpSp>
              <p:nvGrpSpPr>
                <p:cNvPr id="67" name="Group 66"/>
                <p:cNvGrpSpPr/>
                <p:nvPr/>
              </p:nvGrpSpPr>
              <p:grpSpPr>
                <a:xfrm>
                  <a:off x="2287122" y="3167543"/>
                  <a:ext cx="2323808" cy="2221539"/>
                  <a:chOff x="2287122" y="3167543"/>
                  <a:chExt cx="2323808" cy="2221539"/>
                </a:xfrm>
              </p:grpSpPr>
              <p:grpSp>
                <p:nvGrpSpPr>
                  <p:cNvPr id="68" name="Group 67"/>
                  <p:cNvGrpSpPr/>
                  <p:nvPr/>
                </p:nvGrpSpPr>
                <p:grpSpPr>
                  <a:xfrm>
                    <a:off x="2287122" y="3167543"/>
                    <a:ext cx="2323808" cy="2221539"/>
                    <a:chOff x="2287122" y="3167543"/>
                    <a:chExt cx="2323808" cy="2221539"/>
                  </a:xfrm>
                </p:grpSpPr>
                <p:sp>
                  <p:nvSpPr>
                    <p:cNvPr id="75" name="Donut 74"/>
                    <p:cNvSpPr/>
                    <p:nvPr/>
                  </p:nvSpPr>
                  <p:spPr>
                    <a:xfrm>
                      <a:off x="2674138" y="3869953"/>
                      <a:ext cx="1132118" cy="1132113"/>
                    </a:xfrm>
                    <a:prstGeom prst="donut">
                      <a:avLst>
                        <a:gd name="adj" fmla="val 6078"/>
                      </a:avLst>
                    </a:prstGeom>
                    <a:solidFill>
                      <a:srgbClr val="D89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6" name="Oval 75"/>
                    <p:cNvSpPr/>
                    <p:nvPr/>
                  </p:nvSpPr>
                  <p:spPr>
                    <a:xfrm>
                      <a:off x="2841656" y="4037469"/>
                      <a:ext cx="797082" cy="797082"/>
                    </a:xfrm>
                    <a:prstGeom prst="ellipse">
                      <a:avLst/>
                    </a:prstGeom>
                    <a:solidFill>
                      <a:srgbClr val="D9D9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7" name="Freeform 76"/>
                    <p:cNvSpPr/>
                    <p:nvPr/>
                  </p:nvSpPr>
                  <p:spPr>
                    <a:xfrm>
                      <a:off x="2287122" y="3482935"/>
                      <a:ext cx="1899977" cy="1906147"/>
                    </a:xfrm>
                    <a:custGeom>
                      <a:avLst/>
                      <a:gdLst>
                        <a:gd name="connsiteX0" fmla="*/ 698015 w 1391509"/>
                        <a:gd name="connsiteY0" fmla="*/ 0 h 1396030"/>
                        <a:gd name="connsiteX1" fmla="*/ 969714 w 1391509"/>
                        <a:gd name="connsiteY1" fmla="*/ 54853 h 1396030"/>
                        <a:gd name="connsiteX2" fmla="*/ 1052128 w 1391509"/>
                        <a:gd name="connsiteY2" fmla="*/ 99586 h 1396030"/>
                        <a:gd name="connsiteX3" fmla="*/ 926592 w 1391509"/>
                        <a:gd name="connsiteY3" fmla="*/ 274473 h 1396030"/>
                        <a:gd name="connsiteX4" fmla="*/ 886199 w 1391509"/>
                        <a:gd name="connsiteY4" fmla="*/ 252549 h 1396030"/>
                        <a:gd name="connsiteX5" fmla="*/ 698015 w 1391509"/>
                        <a:gd name="connsiteY5" fmla="*/ 214556 h 1396030"/>
                        <a:gd name="connsiteX6" fmla="*/ 214556 w 1391509"/>
                        <a:gd name="connsiteY6" fmla="*/ 698015 h 1396030"/>
                        <a:gd name="connsiteX7" fmla="*/ 698015 w 1391509"/>
                        <a:gd name="connsiteY7" fmla="*/ 1181474 h 1396030"/>
                        <a:gd name="connsiteX8" fmla="*/ 1171652 w 1391509"/>
                        <a:gd name="connsiteY8" fmla="*/ 795449 h 1396030"/>
                        <a:gd name="connsiteX9" fmla="*/ 1176953 w 1391509"/>
                        <a:gd name="connsiteY9" fmla="*/ 742867 h 1396030"/>
                        <a:gd name="connsiteX10" fmla="*/ 1391509 w 1391509"/>
                        <a:gd name="connsiteY10" fmla="*/ 742867 h 1396030"/>
                        <a:gd name="connsiteX11" fmla="*/ 1381849 w 1391509"/>
                        <a:gd name="connsiteY11" fmla="*/ 838689 h 1396030"/>
                        <a:gd name="connsiteX12" fmla="*/ 698015 w 1391509"/>
                        <a:gd name="connsiteY12" fmla="*/ 1396030 h 1396030"/>
                        <a:gd name="connsiteX13" fmla="*/ 0 w 1391509"/>
                        <a:gd name="connsiteY13" fmla="*/ 698015 h 1396030"/>
                        <a:gd name="connsiteX14" fmla="*/ 698015 w 1391509"/>
                        <a:gd name="connsiteY14" fmla="*/ 0 h 13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1509" h="1396030">
                          <a:moveTo>
                            <a:pt x="698015" y="0"/>
                          </a:moveTo>
                          <a:cubicBezTo>
                            <a:pt x="794391" y="0"/>
                            <a:pt x="886204" y="19532"/>
                            <a:pt x="969714" y="54853"/>
                          </a:cubicBezTo>
                          <a:lnTo>
                            <a:pt x="1052128" y="99586"/>
                          </a:lnTo>
                          <a:lnTo>
                            <a:pt x="926592" y="274473"/>
                          </a:lnTo>
                          <a:lnTo>
                            <a:pt x="886199" y="252549"/>
                          </a:lnTo>
                          <a:cubicBezTo>
                            <a:pt x="828359" y="228084"/>
                            <a:pt x="764767" y="214556"/>
                            <a:pt x="698015" y="214556"/>
                          </a:cubicBezTo>
                          <a:cubicBezTo>
                            <a:pt x="431008" y="214556"/>
                            <a:pt x="214556" y="431008"/>
                            <a:pt x="214556" y="698015"/>
                          </a:cubicBezTo>
                          <a:cubicBezTo>
                            <a:pt x="214556" y="965022"/>
                            <a:pt x="431008" y="1181474"/>
                            <a:pt x="698015" y="1181474"/>
                          </a:cubicBezTo>
                          <a:cubicBezTo>
                            <a:pt x="931646" y="1181474"/>
                            <a:pt x="1126571" y="1015753"/>
                            <a:pt x="1171652" y="795449"/>
                          </a:cubicBezTo>
                          <a:lnTo>
                            <a:pt x="1176953" y="742867"/>
                          </a:lnTo>
                          <a:lnTo>
                            <a:pt x="1391509" y="742867"/>
                          </a:lnTo>
                          <a:lnTo>
                            <a:pt x="1381849" y="838689"/>
                          </a:lnTo>
                          <a:cubicBezTo>
                            <a:pt x="1316762" y="1156763"/>
                            <a:pt x="1035330" y="1396030"/>
                            <a:pt x="698015" y="1396030"/>
                          </a:cubicBezTo>
                          <a:cubicBezTo>
                            <a:pt x="312512" y="1396030"/>
                            <a:pt x="0" y="1083518"/>
                            <a:pt x="0" y="698015"/>
                          </a:cubicBezTo>
                          <a:cubicBezTo>
                            <a:pt x="0" y="312512"/>
                            <a:pt x="312512" y="0"/>
                            <a:pt x="698015" y="0"/>
                          </a:cubicBezTo>
                          <a:close/>
                        </a:path>
                      </a:pathLst>
                    </a:custGeom>
                    <a:solidFill>
                      <a:srgbClr val="D89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8" name="Freeform 77"/>
                    <p:cNvSpPr/>
                    <p:nvPr/>
                  </p:nvSpPr>
                  <p:spPr>
                    <a:xfrm>
                      <a:off x="3877525" y="4308267"/>
                      <a:ext cx="733405" cy="425884"/>
                    </a:xfrm>
                    <a:custGeom>
                      <a:avLst/>
                      <a:gdLst>
                        <a:gd name="connsiteX0" fmla="*/ 125636 w 521584"/>
                        <a:gd name="connsiteY0" fmla="*/ 0 h 941164"/>
                        <a:gd name="connsiteX1" fmla="*/ 517710 w 521584"/>
                        <a:gd name="connsiteY1" fmla="*/ 0 h 941164"/>
                        <a:gd name="connsiteX2" fmla="*/ 517710 w 521584"/>
                        <a:gd name="connsiteY2" fmla="*/ 1 h 941164"/>
                        <a:gd name="connsiteX3" fmla="*/ 521584 w 521584"/>
                        <a:gd name="connsiteY3" fmla="*/ 1 h 941164"/>
                        <a:gd name="connsiteX4" fmla="*/ 521584 w 521584"/>
                        <a:gd name="connsiteY4" fmla="*/ 200782 h 941164"/>
                        <a:gd name="connsiteX5" fmla="*/ 517710 w 521584"/>
                        <a:gd name="connsiteY5" fmla="*/ 200782 h 941164"/>
                        <a:gd name="connsiteX6" fmla="*/ 517710 w 521584"/>
                        <a:gd name="connsiteY6" fmla="*/ 200781 h 941164"/>
                        <a:gd name="connsiteX7" fmla="*/ 249585 w 521584"/>
                        <a:gd name="connsiteY7" fmla="*/ 200781 h 941164"/>
                        <a:gd name="connsiteX8" fmla="*/ 201530 w 521584"/>
                        <a:gd name="connsiteY8" fmla="*/ 248836 h 941164"/>
                        <a:gd name="connsiteX9" fmla="*/ 201530 w 521584"/>
                        <a:gd name="connsiteY9" fmla="*/ 941164 h 941164"/>
                        <a:gd name="connsiteX10" fmla="*/ 125636 w 521584"/>
                        <a:gd name="connsiteY10" fmla="*/ 941164 h 941164"/>
                        <a:gd name="connsiteX11" fmla="*/ 0 w 521584"/>
                        <a:gd name="connsiteY11" fmla="*/ 815528 h 941164"/>
                        <a:gd name="connsiteX12" fmla="*/ 0 w 521584"/>
                        <a:gd name="connsiteY12" fmla="*/ 125636 h 941164"/>
                        <a:gd name="connsiteX13" fmla="*/ 125636 w 521584"/>
                        <a:gd name="connsiteY13" fmla="*/ 0 h 941164"/>
                        <a:gd name="connsiteX0-1" fmla="*/ 125636 w 521584"/>
                        <a:gd name="connsiteY0-2" fmla="*/ 0 h 941164"/>
                        <a:gd name="connsiteX1-3" fmla="*/ 517710 w 521584"/>
                        <a:gd name="connsiteY1-4" fmla="*/ 0 h 941164"/>
                        <a:gd name="connsiteX2-5" fmla="*/ 517710 w 521584"/>
                        <a:gd name="connsiteY2-6" fmla="*/ 1 h 941164"/>
                        <a:gd name="connsiteX3-7" fmla="*/ 521584 w 521584"/>
                        <a:gd name="connsiteY3-8" fmla="*/ 1 h 941164"/>
                        <a:gd name="connsiteX4-9" fmla="*/ 521584 w 521584"/>
                        <a:gd name="connsiteY4-10" fmla="*/ 200782 h 941164"/>
                        <a:gd name="connsiteX5-11" fmla="*/ 517710 w 521584"/>
                        <a:gd name="connsiteY5-12" fmla="*/ 200782 h 941164"/>
                        <a:gd name="connsiteX6-13" fmla="*/ 517710 w 521584"/>
                        <a:gd name="connsiteY6-14" fmla="*/ 200781 h 941164"/>
                        <a:gd name="connsiteX7-15" fmla="*/ 249585 w 521584"/>
                        <a:gd name="connsiteY7-16" fmla="*/ 200781 h 941164"/>
                        <a:gd name="connsiteX8-17" fmla="*/ 201530 w 521584"/>
                        <a:gd name="connsiteY8-18" fmla="*/ 248836 h 941164"/>
                        <a:gd name="connsiteX9-19" fmla="*/ 125636 w 521584"/>
                        <a:gd name="connsiteY9-20" fmla="*/ 941164 h 941164"/>
                        <a:gd name="connsiteX10-21" fmla="*/ 0 w 521584"/>
                        <a:gd name="connsiteY10-22" fmla="*/ 815528 h 941164"/>
                        <a:gd name="connsiteX11-23" fmla="*/ 0 w 521584"/>
                        <a:gd name="connsiteY11-24" fmla="*/ 125636 h 941164"/>
                        <a:gd name="connsiteX12-25" fmla="*/ 125636 w 521584"/>
                        <a:gd name="connsiteY12-26" fmla="*/ 0 h 941164"/>
                        <a:gd name="connsiteX0-27" fmla="*/ 125636 w 521584"/>
                        <a:gd name="connsiteY0-28" fmla="*/ 0 h 815528"/>
                        <a:gd name="connsiteX1-29" fmla="*/ 517710 w 521584"/>
                        <a:gd name="connsiteY1-30" fmla="*/ 0 h 815528"/>
                        <a:gd name="connsiteX2-31" fmla="*/ 517710 w 521584"/>
                        <a:gd name="connsiteY2-32" fmla="*/ 1 h 815528"/>
                        <a:gd name="connsiteX3-33" fmla="*/ 521584 w 521584"/>
                        <a:gd name="connsiteY3-34" fmla="*/ 1 h 815528"/>
                        <a:gd name="connsiteX4-35" fmla="*/ 521584 w 521584"/>
                        <a:gd name="connsiteY4-36" fmla="*/ 200782 h 815528"/>
                        <a:gd name="connsiteX5-37" fmla="*/ 517710 w 521584"/>
                        <a:gd name="connsiteY5-38" fmla="*/ 200782 h 815528"/>
                        <a:gd name="connsiteX6-39" fmla="*/ 517710 w 521584"/>
                        <a:gd name="connsiteY6-40" fmla="*/ 200781 h 815528"/>
                        <a:gd name="connsiteX7-41" fmla="*/ 249585 w 521584"/>
                        <a:gd name="connsiteY7-42" fmla="*/ 200781 h 815528"/>
                        <a:gd name="connsiteX8-43" fmla="*/ 201530 w 521584"/>
                        <a:gd name="connsiteY8-44" fmla="*/ 248836 h 815528"/>
                        <a:gd name="connsiteX9-45" fmla="*/ 0 w 521584"/>
                        <a:gd name="connsiteY9-46" fmla="*/ 815528 h 815528"/>
                        <a:gd name="connsiteX10-47" fmla="*/ 0 w 521584"/>
                        <a:gd name="connsiteY10-48" fmla="*/ 125636 h 815528"/>
                        <a:gd name="connsiteX11-49" fmla="*/ 125636 w 521584"/>
                        <a:gd name="connsiteY11-50" fmla="*/ 0 h 815528"/>
                        <a:gd name="connsiteX0-51" fmla="*/ 125636 w 521584"/>
                        <a:gd name="connsiteY0-52" fmla="*/ 0 h 248836"/>
                        <a:gd name="connsiteX1-53" fmla="*/ 517710 w 521584"/>
                        <a:gd name="connsiteY1-54" fmla="*/ 0 h 248836"/>
                        <a:gd name="connsiteX2-55" fmla="*/ 517710 w 521584"/>
                        <a:gd name="connsiteY2-56" fmla="*/ 1 h 248836"/>
                        <a:gd name="connsiteX3-57" fmla="*/ 521584 w 521584"/>
                        <a:gd name="connsiteY3-58" fmla="*/ 1 h 248836"/>
                        <a:gd name="connsiteX4-59" fmla="*/ 521584 w 521584"/>
                        <a:gd name="connsiteY4-60" fmla="*/ 200782 h 248836"/>
                        <a:gd name="connsiteX5-61" fmla="*/ 517710 w 521584"/>
                        <a:gd name="connsiteY5-62" fmla="*/ 200782 h 248836"/>
                        <a:gd name="connsiteX6-63" fmla="*/ 517710 w 521584"/>
                        <a:gd name="connsiteY6-64" fmla="*/ 200781 h 248836"/>
                        <a:gd name="connsiteX7-65" fmla="*/ 249585 w 521584"/>
                        <a:gd name="connsiteY7-66" fmla="*/ 200781 h 248836"/>
                        <a:gd name="connsiteX8-67" fmla="*/ 201530 w 521584"/>
                        <a:gd name="connsiteY8-68" fmla="*/ 248836 h 248836"/>
                        <a:gd name="connsiteX9-69" fmla="*/ 0 w 521584"/>
                        <a:gd name="connsiteY9-70" fmla="*/ 125636 h 248836"/>
                        <a:gd name="connsiteX10-71" fmla="*/ 125636 w 521584"/>
                        <a:gd name="connsiteY10-72" fmla="*/ 0 h 248836"/>
                        <a:gd name="connsiteX0-73" fmla="*/ 125636 w 521584"/>
                        <a:gd name="connsiteY0-74" fmla="*/ 0 h 248836"/>
                        <a:gd name="connsiteX1-75" fmla="*/ 517710 w 521584"/>
                        <a:gd name="connsiteY1-76" fmla="*/ 0 h 248836"/>
                        <a:gd name="connsiteX2-77" fmla="*/ 517710 w 521584"/>
                        <a:gd name="connsiteY2-78" fmla="*/ 1 h 248836"/>
                        <a:gd name="connsiteX3-79" fmla="*/ 521584 w 521584"/>
                        <a:gd name="connsiteY3-80" fmla="*/ 1 h 248836"/>
                        <a:gd name="connsiteX4-81" fmla="*/ 521584 w 521584"/>
                        <a:gd name="connsiteY4-82" fmla="*/ 200782 h 248836"/>
                        <a:gd name="connsiteX5-83" fmla="*/ 517710 w 521584"/>
                        <a:gd name="connsiteY5-84" fmla="*/ 200782 h 248836"/>
                        <a:gd name="connsiteX6-85" fmla="*/ 517710 w 521584"/>
                        <a:gd name="connsiteY6-86" fmla="*/ 200781 h 248836"/>
                        <a:gd name="connsiteX7-87" fmla="*/ 249585 w 521584"/>
                        <a:gd name="connsiteY7-88" fmla="*/ 200781 h 248836"/>
                        <a:gd name="connsiteX8-89" fmla="*/ 201530 w 521584"/>
                        <a:gd name="connsiteY8-90" fmla="*/ 248836 h 248836"/>
                        <a:gd name="connsiteX9-91" fmla="*/ 42813 w 521584"/>
                        <a:gd name="connsiteY9-92" fmla="*/ 147220 h 248836"/>
                        <a:gd name="connsiteX10-93" fmla="*/ 0 w 521584"/>
                        <a:gd name="connsiteY10-94" fmla="*/ 125636 h 248836"/>
                        <a:gd name="connsiteX11-95" fmla="*/ 125636 w 521584"/>
                        <a:gd name="connsiteY11-96" fmla="*/ 0 h 248836"/>
                        <a:gd name="connsiteX0-97" fmla="*/ 125636 w 521584"/>
                        <a:gd name="connsiteY0-98" fmla="*/ 0 h 275039"/>
                        <a:gd name="connsiteX1-99" fmla="*/ 517710 w 521584"/>
                        <a:gd name="connsiteY1-100" fmla="*/ 0 h 275039"/>
                        <a:gd name="connsiteX2-101" fmla="*/ 517710 w 521584"/>
                        <a:gd name="connsiteY2-102" fmla="*/ 1 h 275039"/>
                        <a:gd name="connsiteX3-103" fmla="*/ 521584 w 521584"/>
                        <a:gd name="connsiteY3-104" fmla="*/ 1 h 275039"/>
                        <a:gd name="connsiteX4-105" fmla="*/ 521584 w 521584"/>
                        <a:gd name="connsiteY4-106" fmla="*/ 200782 h 275039"/>
                        <a:gd name="connsiteX5-107" fmla="*/ 517710 w 521584"/>
                        <a:gd name="connsiteY5-108" fmla="*/ 200782 h 275039"/>
                        <a:gd name="connsiteX6-109" fmla="*/ 517710 w 521584"/>
                        <a:gd name="connsiteY6-110" fmla="*/ 200781 h 275039"/>
                        <a:gd name="connsiteX7-111" fmla="*/ 249585 w 521584"/>
                        <a:gd name="connsiteY7-112" fmla="*/ 200781 h 275039"/>
                        <a:gd name="connsiteX8-113" fmla="*/ 201530 w 521584"/>
                        <a:gd name="connsiteY8-114" fmla="*/ 248836 h 275039"/>
                        <a:gd name="connsiteX9-115" fmla="*/ 8400 w 521584"/>
                        <a:gd name="connsiteY9-116" fmla="*/ 275039 h 275039"/>
                        <a:gd name="connsiteX10-117" fmla="*/ 0 w 521584"/>
                        <a:gd name="connsiteY10-118" fmla="*/ 125636 h 275039"/>
                        <a:gd name="connsiteX11-119" fmla="*/ 125636 w 521584"/>
                        <a:gd name="connsiteY11-120" fmla="*/ 0 h 275039"/>
                        <a:gd name="connsiteX0-121" fmla="*/ 134442 w 530390"/>
                        <a:gd name="connsiteY0-122" fmla="*/ 0 h 311910"/>
                        <a:gd name="connsiteX1-123" fmla="*/ 526516 w 530390"/>
                        <a:gd name="connsiteY1-124" fmla="*/ 0 h 311910"/>
                        <a:gd name="connsiteX2-125" fmla="*/ 526516 w 530390"/>
                        <a:gd name="connsiteY2-126" fmla="*/ 1 h 311910"/>
                        <a:gd name="connsiteX3-127" fmla="*/ 530390 w 530390"/>
                        <a:gd name="connsiteY3-128" fmla="*/ 1 h 311910"/>
                        <a:gd name="connsiteX4-129" fmla="*/ 530390 w 530390"/>
                        <a:gd name="connsiteY4-130" fmla="*/ 200782 h 311910"/>
                        <a:gd name="connsiteX5-131" fmla="*/ 526516 w 530390"/>
                        <a:gd name="connsiteY5-132" fmla="*/ 200782 h 311910"/>
                        <a:gd name="connsiteX6-133" fmla="*/ 526516 w 530390"/>
                        <a:gd name="connsiteY6-134" fmla="*/ 200781 h 311910"/>
                        <a:gd name="connsiteX7-135" fmla="*/ 258391 w 530390"/>
                        <a:gd name="connsiteY7-136" fmla="*/ 200781 h 311910"/>
                        <a:gd name="connsiteX8-137" fmla="*/ 210336 w 530390"/>
                        <a:gd name="connsiteY8-138" fmla="*/ 248836 h 311910"/>
                        <a:gd name="connsiteX9-139" fmla="*/ 0 w 530390"/>
                        <a:gd name="connsiteY9-140" fmla="*/ 311910 h 311910"/>
                        <a:gd name="connsiteX10-141" fmla="*/ 8806 w 530390"/>
                        <a:gd name="connsiteY10-142" fmla="*/ 125636 h 311910"/>
                        <a:gd name="connsiteX11-143" fmla="*/ 134442 w 530390"/>
                        <a:gd name="connsiteY11-144" fmla="*/ 0 h 311910"/>
                        <a:gd name="connsiteX0-145" fmla="*/ 134442 w 534885"/>
                        <a:gd name="connsiteY0-146" fmla="*/ 0 h 311910"/>
                        <a:gd name="connsiteX1-147" fmla="*/ 526516 w 534885"/>
                        <a:gd name="connsiteY1-148" fmla="*/ 0 h 311910"/>
                        <a:gd name="connsiteX2-149" fmla="*/ 526516 w 534885"/>
                        <a:gd name="connsiteY2-150" fmla="*/ 1 h 311910"/>
                        <a:gd name="connsiteX3-151" fmla="*/ 530390 w 534885"/>
                        <a:gd name="connsiteY3-152" fmla="*/ 1 h 311910"/>
                        <a:gd name="connsiteX4-153" fmla="*/ 534885 w 534885"/>
                        <a:gd name="connsiteY4-154" fmla="*/ 200782 h 311910"/>
                        <a:gd name="connsiteX5-155" fmla="*/ 526516 w 534885"/>
                        <a:gd name="connsiteY5-156" fmla="*/ 200782 h 311910"/>
                        <a:gd name="connsiteX6-157" fmla="*/ 526516 w 534885"/>
                        <a:gd name="connsiteY6-158" fmla="*/ 200781 h 311910"/>
                        <a:gd name="connsiteX7-159" fmla="*/ 258391 w 534885"/>
                        <a:gd name="connsiteY7-160" fmla="*/ 200781 h 311910"/>
                        <a:gd name="connsiteX8-161" fmla="*/ 210336 w 534885"/>
                        <a:gd name="connsiteY8-162" fmla="*/ 248836 h 311910"/>
                        <a:gd name="connsiteX9-163" fmla="*/ 0 w 534885"/>
                        <a:gd name="connsiteY9-164" fmla="*/ 311910 h 311910"/>
                        <a:gd name="connsiteX10-165" fmla="*/ 8806 w 534885"/>
                        <a:gd name="connsiteY10-166" fmla="*/ 125636 h 311910"/>
                        <a:gd name="connsiteX11-167" fmla="*/ 134442 w 534885"/>
                        <a:gd name="connsiteY11-168" fmla="*/ 0 h 311910"/>
                        <a:gd name="connsiteX0-169" fmla="*/ 134442 w 537132"/>
                        <a:gd name="connsiteY0-170" fmla="*/ 0 h 311910"/>
                        <a:gd name="connsiteX1-171" fmla="*/ 526516 w 537132"/>
                        <a:gd name="connsiteY1-172" fmla="*/ 0 h 311910"/>
                        <a:gd name="connsiteX2-173" fmla="*/ 526516 w 537132"/>
                        <a:gd name="connsiteY2-174" fmla="*/ 1 h 311910"/>
                        <a:gd name="connsiteX3-175" fmla="*/ 537132 w 537132"/>
                        <a:gd name="connsiteY3-176" fmla="*/ 2248 h 311910"/>
                        <a:gd name="connsiteX4-177" fmla="*/ 534885 w 537132"/>
                        <a:gd name="connsiteY4-178" fmla="*/ 200782 h 311910"/>
                        <a:gd name="connsiteX5-179" fmla="*/ 526516 w 537132"/>
                        <a:gd name="connsiteY5-180" fmla="*/ 200782 h 311910"/>
                        <a:gd name="connsiteX6-181" fmla="*/ 526516 w 537132"/>
                        <a:gd name="connsiteY6-182" fmla="*/ 200781 h 311910"/>
                        <a:gd name="connsiteX7-183" fmla="*/ 258391 w 537132"/>
                        <a:gd name="connsiteY7-184" fmla="*/ 200781 h 311910"/>
                        <a:gd name="connsiteX8-185" fmla="*/ 210336 w 537132"/>
                        <a:gd name="connsiteY8-186" fmla="*/ 248836 h 311910"/>
                        <a:gd name="connsiteX9-187" fmla="*/ 0 w 537132"/>
                        <a:gd name="connsiteY9-188" fmla="*/ 311910 h 311910"/>
                        <a:gd name="connsiteX10-189" fmla="*/ 8806 w 537132"/>
                        <a:gd name="connsiteY10-190" fmla="*/ 125636 h 311910"/>
                        <a:gd name="connsiteX11-191" fmla="*/ 134442 w 537132"/>
                        <a:gd name="connsiteY11-192" fmla="*/ 0 h 311910"/>
                        <a:gd name="connsiteX0-193" fmla="*/ 134442 w 537133"/>
                        <a:gd name="connsiteY0-194" fmla="*/ 0 h 311910"/>
                        <a:gd name="connsiteX1-195" fmla="*/ 526516 w 537133"/>
                        <a:gd name="connsiteY1-196" fmla="*/ 0 h 311910"/>
                        <a:gd name="connsiteX2-197" fmla="*/ 526516 w 537133"/>
                        <a:gd name="connsiteY2-198" fmla="*/ 1 h 311910"/>
                        <a:gd name="connsiteX3-199" fmla="*/ 537132 w 537133"/>
                        <a:gd name="connsiteY3-200" fmla="*/ 2248 h 311910"/>
                        <a:gd name="connsiteX4-201" fmla="*/ 537133 w 537133"/>
                        <a:gd name="connsiteY4-202" fmla="*/ 200782 h 311910"/>
                        <a:gd name="connsiteX5-203" fmla="*/ 526516 w 537133"/>
                        <a:gd name="connsiteY5-204" fmla="*/ 200782 h 311910"/>
                        <a:gd name="connsiteX6-205" fmla="*/ 526516 w 537133"/>
                        <a:gd name="connsiteY6-206" fmla="*/ 200781 h 311910"/>
                        <a:gd name="connsiteX7-207" fmla="*/ 258391 w 537133"/>
                        <a:gd name="connsiteY7-208" fmla="*/ 200781 h 311910"/>
                        <a:gd name="connsiteX8-209" fmla="*/ 210336 w 537133"/>
                        <a:gd name="connsiteY8-210" fmla="*/ 248836 h 311910"/>
                        <a:gd name="connsiteX9-211" fmla="*/ 0 w 537133"/>
                        <a:gd name="connsiteY9-212" fmla="*/ 311910 h 311910"/>
                        <a:gd name="connsiteX10-213" fmla="*/ 8806 w 537133"/>
                        <a:gd name="connsiteY10-214" fmla="*/ 125636 h 311910"/>
                        <a:gd name="connsiteX11-215" fmla="*/ 134442 w 537133"/>
                        <a:gd name="connsiteY11-216" fmla="*/ 0 h 3119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537133" h="311910">
                          <a:moveTo>
                            <a:pt x="134442" y="0"/>
                          </a:moveTo>
                          <a:lnTo>
                            <a:pt x="526516" y="0"/>
                          </a:lnTo>
                          <a:lnTo>
                            <a:pt x="526516" y="1"/>
                          </a:lnTo>
                          <a:lnTo>
                            <a:pt x="537132" y="2248"/>
                          </a:lnTo>
                          <a:cubicBezTo>
                            <a:pt x="537132" y="68426"/>
                            <a:pt x="537133" y="134604"/>
                            <a:pt x="537133" y="200782"/>
                          </a:cubicBezTo>
                          <a:lnTo>
                            <a:pt x="526516" y="200782"/>
                          </a:lnTo>
                          <a:lnTo>
                            <a:pt x="526516" y="200781"/>
                          </a:lnTo>
                          <a:lnTo>
                            <a:pt x="258391" y="200781"/>
                          </a:lnTo>
                          <a:cubicBezTo>
                            <a:pt x="231851" y="200781"/>
                            <a:pt x="210336" y="222296"/>
                            <a:pt x="210336" y="248836"/>
                          </a:cubicBezTo>
                          <a:lnTo>
                            <a:pt x="0" y="311910"/>
                          </a:lnTo>
                          <a:lnTo>
                            <a:pt x="8806" y="125636"/>
                          </a:lnTo>
                          <a:cubicBezTo>
                            <a:pt x="8806" y="56249"/>
                            <a:pt x="65055" y="0"/>
                            <a:pt x="134442" y="0"/>
                          </a:cubicBezTo>
                          <a:close/>
                        </a:path>
                      </a:pathLst>
                    </a:custGeom>
                    <a:solidFill>
                      <a:srgbClr val="D89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9" name="Freeform 78"/>
                    <p:cNvSpPr/>
                    <p:nvPr/>
                  </p:nvSpPr>
                  <p:spPr>
                    <a:xfrm rot="7415255" flipH="1">
                      <a:off x="3304153" y="3316701"/>
                      <a:ext cx="724199" cy="425884"/>
                    </a:xfrm>
                    <a:custGeom>
                      <a:avLst/>
                      <a:gdLst>
                        <a:gd name="connsiteX0" fmla="*/ 125636 w 521584"/>
                        <a:gd name="connsiteY0" fmla="*/ 0 h 941164"/>
                        <a:gd name="connsiteX1" fmla="*/ 517710 w 521584"/>
                        <a:gd name="connsiteY1" fmla="*/ 0 h 941164"/>
                        <a:gd name="connsiteX2" fmla="*/ 517710 w 521584"/>
                        <a:gd name="connsiteY2" fmla="*/ 1 h 941164"/>
                        <a:gd name="connsiteX3" fmla="*/ 521584 w 521584"/>
                        <a:gd name="connsiteY3" fmla="*/ 1 h 941164"/>
                        <a:gd name="connsiteX4" fmla="*/ 521584 w 521584"/>
                        <a:gd name="connsiteY4" fmla="*/ 200782 h 941164"/>
                        <a:gd name="connsiteX5" fmla="*/ 517710 w 521584"/>
                        <a:gd name="connsiteY5" fmla="*/ 200782 h 941164"/>
                        <a:gd name="connsiteX6" fmla="*/ 517710 w 521584"/>
                        <a:gd name="connsiteY6" fmla="*/ 200781 h 941164"/>
                        <a:gd name="connsiteX7" fmla="*/ 249585 w 521584"/>
                        <a:gd name="connsiteY7" fmla="*/ 200781 h 941164"/>
                        <a:gd name="connsiteX8" fmla="*/ 201530 w 521584"/>
                        <a:gd name="connsiteY8" fmla="*/ 248836 h 941164"/>
                        <a:gd name="connsiteX9" fmla="*/ 201530 w 521584"/>
                        <a:gd name="connsiteY9" fmla="*/ 941164 h 941164"/>
                        <a:gd name="connsiteX10" fmla="*/ 125636 w 521584"/>
                        <a:gd name="connsiteY10" fmla="*/ 941164 h 941164"/>
                        <a:gd name="connsiteX11" fmla="*/ 0 w 521584"/>
                        <a:gd name="connsiteY11" fmla="*/ 815528 h 941164"/>
                        <a:gd name="connsiteX12" fmla="*/ 0 w 521584"/>
                        <a:gd name="connsiteY12" fmla="*/ 125636 h 941164"/>
                        <a:gd name="connsiteX13" fmla="*/ 125636 w 521584"/>
                        <a:gd name="connsiteY13" fmla="*/ 0 h 941164"/>
                        <a:gd name="connsiteX0-1" fmla="*/ 125636 w 521584"/>
                        <a:gd name="connsiteY0-2" fmla="*/ 0 h 941164"/>
                        <a:gd name="connsiteX1-3" fmla="*/ 517710 w 521584"/>
                        <a:gd name="connsiteY1-4" fmla="*/ 0 h 941164"/>
                        <a:gd name="connsiteX2-5" fmla="*/ 517710 w 521584"/>
                        <a:gd name="connsiteY2-6" fmla="*/ 1 h 941164"/>
                        <a:gd name="connsiteX3-7" fmla="*/ 521584 w 521584"/>
                        <a:gd name="connsiteY3-8" fmla="*/ 1 h 941164"/>
                        <a:gd name="connsiteX4-9" fmla="*/ 521584 w 521584"/>
                        <a:gd name="connsiteY4-10" fmla="*/ 200782 h 941164"/>
                        <a:gd name="connsiteX5-11" fmla="*/ 517710 w 521584"/>
                        <a:gd name="connsiteY5-12" fmla="*/ 200782 h 941164"/>
                        <a:gd name="connsiteX6-13" fmla="*/ 517710 w 521584"/>
                        <a:gd name="connsiteY6-14" fmla="*/ 200781 h 941164"/>
                        <a:gd name="connsiteX7-15" fmla="*/ 249585 w 521584"/>
                        <a:gd name="connsiteY7-16" fmla="*/ 200781 h 941164"/>
                        <a:gd name="connsiteX8-17" fmla="*/ 201530 w 521584"/>
                        <a:gd name="connsiteY8-18" fmla="*/ 248836 h 941164"/>
                        <a:gd name="connsiteX9-19" fmla="*/ 125636 w 521584"/>
                        <a:gd name="connsiteY9-20" fmla="*/ 941164 h 941164"/>
                        <a:gd name="connsiteX10-21" fmla="*/ 0 w 521584"/>
                        <a:gd name="connsiteY10-22" fmla="*/ 815528 h 941164"/>
                        <a:gd name="connsiteX11-23" fmla="*/ 0 w 521584"/>
                        <a:gd name="connsiteY11-24" fmla="*/ 125636 h 941164"/>
                        <a:gd name="connsiteX12-25" fmla="*/ 125636 w 521584"/>
                        <a:gd name="connsiteY12-26" fmla="*/ 0 h 941164"/>
                        <a:gd name="connsiteX0-27" fmla="*/ 125636 w 521584"/>
                        <a:gd name="connsiteY0-28" fmla="*/ 0 h 815528"/>
                        <a:gd name="connsiteX1-29" fmla="*/ 517710 w 521584"/>
                        <a:gd name="connsiteY1-30" fmla="*/ 0 h 815528"/>
                        <a:gd name="connsiteX2-31" fmla="*/ 517710 w 521584"/>
                        <a:gd name="connsiteY2-32" fmla="*/ 1 h 815528"/>
                        <a:gd name="connsiteX3-33" fmla="*/ 521584 w 521584"/>
                        <a:gd name="connsiteY3-34" fmla="*/ 1 h 815528"/>
                        <a:gd name="connsiteX4-35" fmla="*/ 521584 w 521584"/>
                        <a:gd name="connsiteY4-36" fmla="*/ 200782 h 815528"/>
                        <a:gd name="connsiteX5-37" fmla="*/ 517710 w 521584"/>
                        <a:gd name="connsiteY5-38" fmla="*/ 200782 h 815528"/>
                        <a:gd name="connsiteX6-39" fmla="*/ 517710 w 521584"/>
                        <a:gd name="connsiteY6-40" fmla="*/ 200781 h 815528"/>
                        <a:gd name="connsiteX7-41" fmla="*/ 249585 w 521584"/>
                        <a:gd name="connsiteY7-42" fmla="*/ 200781 h 815528"/>
                        <a:gd name="connsiteX8-43" fmla="*/ 201530 w 521584"/>
                        <a:gd name="connsiteY8-44" fmla="*/ 248836 h 815528"/>
                        <a:gd name="connsiteX9-45" fmla="*/ 0 w 521584"/>
                        <a:gd name="connsiteY9-46" fmla="*/ 815528 h 815528"/>
                        <a:gd name="connsiteX10-47" fmla="*/ 0 w 521584"/>
                        <a:gd name="connsiteY10-48" fmla="*/ 125636 h 815528"/>
                        <a:gd name="connsiteX11-49" fmla="*/ 125636 w 521584"/>
                        <a:gd name="connsiteY11-50" fmla="*/ 0 h 815528"/>
                        <a:gd name="connsiteX0-51" fmla="*/ 125636 w 521584"/>
                        <a:gd name="connsiteY0-52" fmla="*/ 0 h 248836"/>
                        <a:gd name="connsiteX1-53" fmla="*/ 517710 w 521584"/>
                        <a:gd name="connsiteY1-54" fmla="*/ 0 h 248836"/>
                        <a:gd name="connsiteX2-55" fmla="*/ 517710 w 521584"/>
                        <a:gd name="connsiteY2-56" fmla="*/ 1 h 248836"/>
                        <a:gd name="connsiteX3-57" fmla="*/ 521584 w 521584"/>
                        <a:gd name="connsiteY3-58" fmla="*/ 1 h 248836"/>
                        <a:gd name="connsiteX4-59" fmla="*/ 521584 w 521584"/>
                        <a:gd name="connsiteY4-60" fmla="*/ 200782 h 248836"/>
                        <a:gd name="connsiteX5-61" fmla="*/ 517710 w 521584"/>
                        <a:gd name="connsiteY5-62" fmla="*/ 200782 h 248836"/>
                        <a:gd name="connsiteX6-63" fmla="*/ 517710 w 521584"/>
                        <a:gd name="connsiteY6-64" fmla="*/ 200781 h 248836"/>
                        <a:gd name="connsiteX7-65" fmla="*/ 249585 w 521584"/>
                        <a:gd name="connsiteY7-66" fmla="*/ 200781 h 248836"/>
                        <a:gd name="connsiteX8-67" fmla="*/ 201530 w 521584"/>
                        <a:gd name="connsiteY8-68" fmla="*/ 248836 h 248836"/>
                        <a:gd name="connsiteX9-69" fmla="*/ 0 w 521584"/>
                        <a:gd name="connsiteY9-70" fmla="*/ 125636 h 248836"/>
                        <a:gd name="connsiteX10-71" fmla="*/ 125636 w 521584"/>
                        <a:gd name="connsiteY10-72" fmla="*/ 0 h 248836"/>
                        <a:gd name="connsiteX0-73" fmla="*/ 125636 w 521584"/>
                        <a:gd name="connsiteY0-74" fmla="*/ 0 h 248836"/>
                        <a:gd name="connsiteX1-75" fmla="*/ 517710 w 521584"/>
                        <a:gd name="connsiteY1-76" fmla="*/ 0 h 248836"/>
                        <a:gd name="connsiteX2-77" fmla="*/ 517710 w 521584"/>
                        <a:gd name="connsiteY2-78" fmla="*/ 1 h 248836"/>
                        <a:gd name="connsiteX3-79" fmla="*/ 521584 w 521584"/>
                        <a:gd name="connsiteY3-80" fmla="*/ 1 h 248836"/>
                        <a:gd name="connsiteX4-81" fmla="*/ 521584 w 521584"/>
                        <a:gd name="connsiteY4-82" fmla="*/ 200782 h 248836"/>
                        <a:gd name="connsiteX5-83" fmla="*/ 517710 w 521584"/>
                        <a:gd name="connsiteY5-84" fmla="*/ 200782 h 248836"/>
                        <a:gd name="connsiteX6-85" fmla="*/ 517710 w 521584"/>
                        <a:gd name="connsiteY6-86" fmla="*/ 200781 h 248836"/>
                        <a:gd name="connsiteX7-87" fmla="*/ 249585 w 521584"/>
                        <a:gd name="connsiteY7-88" fmla="*/ 200781 h 248836"/>
                        <a:gd name="connsiteX8-89" fmla="*/ 201530 w 521584"/>
                        <a:gd name="connsiteY8-90" fmla="*/ 248836 h 248836"/>
                        <a:gd name="connsiteX9-91" fmla="*/ 42813 w 521584"/>
                        <a:gd name="connsiteY9-92" fmla="*/ 147220 h 248836"/>
                        <a:gd name="connsiteX10-93" fmla="*/ 0 w 521584"/>
                        <a:gd name="connsiteY10-94" fmla="*/ 125636 h 248836"/>
                        <a:gd name="connsiteX11-95" fmla="*/ 125636 w 521584"/>
                        <a:gd name="connsiteY11-96" fmla="*/ 0 h 248836"/>
                        <a:gd name="connsiteX0-97" fmla="*/ 125636 w 521584"/>
                        <a:gd name="connsiteY0-98" fmla="*/ 0 h 275039"/>
                        <a:gd name="connsiteX1-99" fmla="*/ 517710 w 521584"/>
                        <a:gd name="connsiteY1-100" fmla="*/ 0 h 275039"/>
                        <a:gd name="connsiteX2-101" fmla="*/ 517710 w 521584"/>
                        <a:gd name="connsiteY2-102" fmla="*/ 1 h 275039"/>
                        <a:gd name="connsiteX3-103" fmla="*/ 521584 w 521584"/>
                        <a:gd name="connsiteY3-104" fmla="*/ 1 h 275039"/>
                        <a:gd name="connsiteX4-105" fmla="*/ 521584 w 521584"/>
                        <a:gd name="connsiteY4-106" fmla="*/ 200782 h 275039"/>
                        <a:gd name="connsiteX5-107" fmla="*/ 517710 w 521584"/>
                        <a:gd name="connsiteY5-108" fmla="*/ 200782 h 275039"/>
                        <a:gd name="connsiteX6-109" fmla="*/ 517710 w 521584"/>
                        <a:gd name="connsiteY6-110" fmla="*/ 200781 h 275039"/>
                        <a:gd name="connsiteX7-111" fmla="*/ 249585 w 521584"/>
                        <a:gd name="connsiteY7-112" fmla="*/ 200781 h 275039"/>
                        <a:gd name="connsiteX8-113" fmla="*/ 201530 w 521584"/>
                        <a:gd name="connsiteY8-114" fmla="*/ 248836 h 275039"/>
                        <a:gd name="connsiteX9-115" fmla="*/ 8400 w 521584"/>
                        <a:gd name="connsiteY9-116" fmla="*/ 275039 h 275039"/>
                        <a:gd name="connsiteX10-117" fmla="*/ 0 w 521584"/>
                        <a:gd name="connsiteY10-118" fmla="*/ 125636 h 275039"/>
                        <a:gd name="connsiteX11-119" fmla="*/ 125636 w 521584"/>
                        <a:gd name="connsiteY11-120" fmla="*/ 0 h 275039"/>
                        <a:gd name="connsiteX0-121" fmla="*/ 134442 w 530390"/>
                        <a:gd name="connsiteY0-122" fmla="*/ 0 h 311910"/>
                        <a:gd name="connsiteX1-123" fmla="*/ 526516 w 530390"/>
                        <a:gd name="connsiteY1-124" fmla="*/ 0 h 311910"/>
                        <a:gd name="connsiteX2-125" fmla="*/ 526516 w 530390"/>
                        <a:gd name="connsiteY2-126" fmla="*/ 1 h 311910"/>
                        <a:gd name="connsiteX3-127" fmla="*/ 530390 w 530390"/>
                        <a:gd name="connsiteY3-128" fmla="*/ 1 h 311910"/>
                        <a:gd name="connsiteX4-129" fmla="*/ 530390 w 530390"/>
                        <a:gd name="connsiteY4-130" fmla="*/ 200782 h 311910"/>
                        <a:gd name="connsiteX5-131" fmla="*/ 526516 w 530390"/>
                        <a:gd name="connsiteY5-132" fmla="*/ 200782 h 311910"/>
                        <a:gd name="connsiteX6-133" fmla="*/ 526516 w 530390"/>
                        <a:gd name="connsiteY6-134" fmla="*/ 200781 h 311910"/>
                        <a:gd name="connsiteX7-135" fmla="*/ 258391 w 530390"/>
                        <a:gd name="connsiteY7-136" fmla="*/ 200781 h 311910"/>
                        <a:gd name="connsiteX8-137" fmla="*/ 210336 w 530390"/>
                        <a:gd name="connsiteY8-138" fmla="*/ 248836 h 311910"/>
                        <a:gd name="connsiteX9-139" fmla="*/ 0 w 530390"/>
                        <a:gd name="connsiteY9-140" fmla="*/ 311910 h 311910"/>
                        <a:gd name="connsiteX10-141" fmla="*/ 8806 w 530390"/>
                        <a:gd name="connsiteY10-142" fmla="*/ 125636 h 311910"/>
                        <a:gd name="connsiteX11-143" fmla="*/ 134442 w 530390"/>
                        <a:gd name="connsiteY11-144" fmla="*/ 0 h 3119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530390" h="311910">
                          <a:moveTo>
                            <a:pt x="134442" y="0"/>
                          </a:moveTo>
                          <a:lnTo>
                            <a:pt x="526516" y="0"/>
                          </a:lnTo>
                          <a:lnTo>
                            <a:pt x="526516" y="1"/>
                          </a:lnTo>
                          <a:lnTo>
                            <a:pt x="530390" y="1"/>
                          </a:lnTo>
                          <a:lnTo>
                            <a:pt x="530390" y="200782"/>
                          </a:lnTo>
                          <a:lnTo>
                            <a:pt x="526516" y="200782"/>
                          </a:lnTo>
                          <a:lnTo>
                            <a:pt x="526516" y="200781"/>
                          </a:lnTo>
                          <a:lnTo>
                            <a:pt x="258391" y="200781"/>
                          </a:lnTo>
                          <a:cubicBezTo>
                            <a:pt x="231851" y="200781"/>
                            <a:pt x="210336" y="222296"/>
                            <a:pt x="210336" y="248836"/>
                          </a:cubicBezTo>
                          <a:lnTo>
                            <a:pt x="0" y="311910"/>
                          </a:lnTo>
                          <a:lnTo>
                            <a:pt x="8806" y="125636"/>
                          </a:lnTo>
                          <a:cubicBezTo>
                            <a:pt x="8806" y="56249"/>
                            <a:pt x="65055" y="0"/>
                            <a:pt x="134442" y="0"/>
                          </a:cubicBezTo>
                          <a:close/>
                        </a:path>
                      </a:pathLst>
                    </a:custGeom>
                    <a:solidFill>
                      <a:srgbClr val="D8903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69" name="Group 68"/>
                  <p:cNvGrpSpPr/>
                  <p:nvPr/>
                </p:nvGrpSpPr>
                <p:grpSpPr>
                  <a:xfrm>
                    <a:off x="3087666" y="4178089"/>
                    <a:ext cx="389484" cy="498038"/>
                    <a:chOff x="636441" y="1876468"/>
                    <a:chExt cx="584746" cy="747725"/>
                  </a:xfrm>
                  <a:solidFill>
                    <a:srgbClr val="D89030"/>
                  </a:solidFill>
                </p:grpSpPr>
                <p:sp>
                  <p:nvSpPr>
                    <p:cNvPr id="70" name="Freeform 69"/>
                    <p:cNvSpPr/>
                    <p:nvPr/>
                  </p:nvSpPr>
                  <p:spPr>
                    <a:xfrm rot="10112929" flipH="1">
                      <a:off x="636441" y="2183065"/>
                      <a:ext cx="285025" cy="441128"/>
                    </a:xfrm>
                    <a:custGeom>
                      <a:avLst/>
                      <a:gdLst>
                        <a:gd name="connsiteX0" fmla="*/ 386534 w 502639"/>
                        <a:gd name="connsiteY0" fmla="*/ 676351 h 777924"/>
                        <a:gd name="connsiteX1" fmla="*/ 409728 w 502639"/>
                        <a:gd name="connsiteY1" fmla="*/ 565964 h 777924"/>
                        <a:gd name="connsiteX2" fmla="*/ 345404 w 502639"/>
                        <a:gd name="connsiteY2" fmla="*/ 473305 h 777924"/>
                        <a:gd name="connsiteX3" fmla="*/ 453489 w 502639"/>
                        <a:gd name="connsiteY3" fmla="*/ 557099 h 777924"/>
                        <a:gd name="connsiteX4" fmla="*/ 386534 w 502639"/>
                        <a:gd name="connsiteY4" fmla="*/ 676351 h 777924"/>
                        <a:gd name="connsiteX5" fmla="*/ 348014 w 502639"/>
                        <a:gd name="connsiteY5" fmla="*/ 774047 h 777924"/>
                        <a:gd name="connsiteX6" fmla="*/ 498763 w 502639"/>
                        <a:gd name="connsiteY6" fmla="*/ 546712 h 777924"/>
                        <a:gd name="connsiteX7" fmla="*/ 416316 w 502639"/>
                        <a:gd name="connsiteY7" fmla="*/ 424255 h 777924"/>
                        <a:gd name="connsiteX8" fmla="*/ 405316 w 502639"/>
                        <a:gd name="connsiteY8" fmla="*/ 419691 h 777924"/>
                        <a:gd name="connsiteX9" fmla="*/ 405317 w 502639"/>
                        <a:gd name="connsiteY9" fmla="*/ 34113 h 777924"/>
                        <a:gd name="connsiteX10" fmla="*/ 371204 w 502639"/>
                        <a:gd name="connsiteY10" fmla="*/ 0 h 777924"/>
                        <a:gd name="connsiteX11" fmla="*/ 337091 w 502639"/>
                        <a:gd name="connsiteY11" fmla="*/ 34113 h 777924"/>
                        <a:gd name="connsiteX12" fmla="*/ 337091 w 502639"/>
                        <a:gd name="connsiteY12" fmla="*/ 395921 h 777924"/>
                        <a:gd name="connsiteX13" fmla="*/ 271428 w 502639"/>
                        <a:gd name="connsiteY13" fmla="*/ 395964 h 777924"/>
                        <a:gd name="connsiteX14" fmla="*/ 206708 w 502639"/>
                        <a:gd name="connsiteY14" fmla="*/ 423257 h 777924"/>
                        <a:gd name="connsiteX15" fmla="*/ 65545 w 502639"/>
                        <a:gd name="connsiteY15" fmla="*/ 89119 h 777924"/>
                        <a:gd name="connsiteX16" fmla="*/ 20846 w 502639"/>
                        <a:gd name="connsiteY16" fmla="*/ 70970 h 777924"/>
                        <a:gd name="connsiteX17" fmla="*/ 2698 w 502639"/>
                        <a:gd name="connsiteY17" fmla="*/ 115670 h 777924"/>
                        <a:gd name="connsiteX18" fmla="*/ 153851 w 502639"/>
                        <a:gd name="connsiteY18" fmla="*/ 473455 h 777924"/>
                        <a:gd name="connsiteX19" fmla="*/ 148971 w 502639"/>
                        <a:gd name="connsiteY19" fmla="*/ 478410 h 777924"/>
                        <a:gd name="connsiteX20" fmla="*/ 120680 w 502639"/>
                        <a:gd name="connsiteY20" fmla="*/ 623299 h 777924"/>
                        <a:gd name="connsiteX21" fmla="*/ 348014 w 502639"/>
                        <a:gd name="connsiteY21" fmla="*/ 774047 h 777924"/>
                        <a:gd name="connsiteX0-1" fmla="*/ 386534 w 502639"/>
                        <a:gd name="connsiteY0-2" fmla="*/ 676351 h 777924"/>
                        <a:gd name="connsiteX1-3" fmla="*/ 409728 w 502639"/>
                        <a:gd name="connsiteY1-4" fmla="*/ 565964 h 777924"/>
                        <a:gd name="connsiteX2-5" fmla="*/ 345404 w 502639"/>
                        <a:gd name="connsiteY2-6" fmla="*/ 473305 h 777924"/>
                        <a:gd name="connsiteX3-7" fmla="*/ 453489 w 502639"/>
                        <a:gd name="connsiteY3-8" fmla="*/ 557099 h 777924"/>
                        <a:gd name="connsiteX4-9" fmla="*/ 386534 w 502639"/>
                        <a:gd name="connsiteY4-10" fmla="*/ 676351 h 777924"/>
                        <a:gd name="connsiteX5-11" fmla="*/ 348014 w 502639"/>
                        <a:gd name="connsiteY5-12" fmla="*/ 774047 h 777924"/>
                        <a:gd name="connsiteX6-13" fmla="*/ 498763 w 502639"/>
                        <a:gd name="connsiteY6-14" fmla="*/ 546712 h 777924"/>
                        <a:gd name="connsiteX7-15" fmla="*/ 416316 w 502639"/>
                        <a:gd name="connsiteY7-16" fmla="*/ 424255 h 777924"/>
                        <a:gd name="connsiteX8-17" fmla="*/ 405316 w 502639"/>
                        <a:gd name="connsiteY8-18" fmla="*/ 419691 h 777924"/>
                        <a:gd name="connsiteX9-19" fmla="*/ 405317 w 502639"/>
                        <a:gd name="connsiteY9-20" fmla="*/ 34113 h 777924"/>
                        <a:gd name="connsiteX10-21" fmla="*/ 371204 w 502639"/>
                        <a:gd name="connsiteY10-22" fmla="*/ 0 h 777924"/>
                        <a:gd name="connsiteX11-23" fmla="*/ 337091 w 502639"/>
                        <a:gd name="connsiteY11-24" fmla="*/ 34113 h 777924"/>
                        <a:gd name="connsiteX12-25" fmla="*/ 337091 w 502639"/>
                        <a:gd name="connsiteY12-26" fmla="*/ 395921 h 777924"/>
                        <a:gd name="connsiteX13-27" fmla="*/ 206708 w 502639"/>
                        <a:gd name="connsiteY13-28" fmla="*/ 423257 h 777924"/>
                        <a:gd name="connsiteX14-29" fmla="*/ 65545 w 502639"/>
                        <a:gd name="connsiteY14-30" fmla="*/ 89119 h 777924"/>
                        <a:gd name="connsiteX15-31" fmla="*/ 20846 w 502639"/>
                        <a:gd name="connsiteY15-32" fmla="*/ 70970 h 777924"/>
                        <a:gd name="connsiteX16-33" fmla="*/ 2698 w 502639"/>
                        <a:gd name="connsiteY16-34" fmla="*/ 115670 h 777924"/>
                        <a:gd name="connsiteX17-35" fmla="*/ 153851 w 502639"/>
                        <a:gd name="connsiteY17-36" fmla="*/ 473455 h 777924"/>
                        <a:gd name="connsiteX18-37" fmla="*/ 148971 w 502639"/>
                        <a:gd name="connsiteY18-38" fmla="*/ 478410 h 777924"/>
                        <a:gd name="connsiteX19-39" fmla="*/ 120680 w 502639"/>
                        <a:gd name="connsiteY19-40" fmla="*/ 623299 h 777924"/>
                        <a:gd name="connsiteX20-41" fmla="*/ 348014 w 502639"/>
                        <a:gd name="connsiteY20-42" fmla="*/ 774047 h 777924"/>
                        <a:gd name="connsiteX0-43" fmla="*/ 386534 w 502639"/>
                        <a:gd name="connsiteY0-44" fmla="*/ 676351 h 777924"/>
                        <a:gd name="connsiteX1-45" fmla="*/ 409728 w 502639"/>
                        <a:gd name="connsiteY1-46" fmla="*/ 565964 h 777924"/>
                        <a:gd name="connsiteX2-47" fmla="*/ 345404 w 502639"/>
                        <a:gd name="connsiteY2-48" fmla="*/ 473305 h 777924"/>
                        <a:gd name="connsiteX3-49" fmla="*/ 453489 w 502639"/>
                        <a:gd name="connsiteY3-50" fmla="*/ 557099 h 777924"/>
                        <a:gd name="connsiteX4-51" fmla="*/ 386534 w 502639"/>
                        <a:gd name="connsiteY4-52" fmla="*/ 676351 h 777924"/>
                        <a:gd name="connsiteX5-53" fmla="*/ 348014 w 502639"/>
                        <a:gd name="connsiteY5-54" fmla="*/ 774047 h 777924"/>
                        <a:gd name="connsiteX6-55" fmla="*/ 498763 w 502639"/>
                        <a:gd name="connsiteY6-56" fmla="*/ 546712 h 777924"/>
                        <a:gd name="connsiteX7-57" fmla="*/ 416316 w 502639"/>
                        <a:gd name="connsiteY7-58" fmla="*/ 424255 h 777924"/>
                        <a:gd name="connsiteX8-59" fmla="*/ 405316 w 502639"/>
                        <a:gd name="connsiteY8-60" fmla="*/ 419691 h 777924"/>
                        <a:gd name="connsiteX9-61" fmla="*/ 405317 w 502639"/>
                        <a:gd name="connsiteY9-62" fmla="*/ 34113 h 777924"/>
                        <a:gd name="connsiteX10-63" fmla="*/ 371204 w 502639"/>
                        <a:gd name="connsiteY10-64" fmla="*/ 0 h 777924"/>
                        <a:gd name="connsiteX11-65" fmla="*/ 337091 w 502639"/>
                        <a:gd name="connsiteY11-66" fmla="*/ 34113 h 777924"/>
                        <a:gd name="connsiteX12-67" fmla="*/ 337091 w 502639"/>
                        <a:gd name="connsiteY12-68" fmla="*/ 395921 h 777924"/>
                        <a:gd name="connsiteX13-69" fmla="*/ 206708 w 502639"/>
                        <a:gd name="connsiteY13-70" fmla="*/ 423257 h 777924"/>
                        <a:gd name="connsiteX14-71" fmla="*/ 65545 w 502639"/>
                        <a:gd name="connsiteY14-72" fmla="*/ 89119 h 777924"/>
                        <a:gd name="connsiteX15-73" fmla="*/ 20846 w 502639"/>
                        <a:gd name="connsiteY15-74" fmla="*/ 70970 h 777924"/>
                        <a:gd name="connsiteX16-75" fmla="*/ 2698 w 502639"/>
                        <a:gd name="connsiteY16-76" fmla="*/ 115670 h 777924"/>
                        <a:gd name="connsiteX17-77" fmla="*/ 153851 w 502639"/>
                        <a:gd name="connsiteY17-78" fmla="*/ 473455 h 777924"/>
                        <a:gd name="connsiteX18-79" fmla="*/ 148971 w 502639"/>
                        <a:gd name="connsiteY18-80" fmla="*/ 478410 h 777924"/>
                        <a:gd name="connsiteX19-81" fmla="*/ 120680 w 502639"/>
                        <a:gd name="connsiteY19-82" fmla="*/ 623299 h 777924"/>
                        <a:gd name="connsiteX20-83" fmla="*/ 348014 w 502639"/>
                        <a:gd name="connsiteY20-84" fmla="*/ 774047 h 777924"/>
                        <a:gd name="connsiteX0-85" fmla="*/ 386534 w 502639"/>
                        <a:gd name="connsiteY0-86" fmla="*/ 676351 h 777924"/>
                        <a:gd name="connsiteX1-87" fmla="*/ 409728 w 502639"/>
                        <a:gd name="connsiteY1-88" fmla="*/ 565964 h 777924"/>
                        <a:gd name="connsiteX2-89" fmla="*/ 345404 w 502639"/>
                        <a:gd name="connsiteY2-90" fmla="*/ 473305 h 777924"/>
                        <a:gd name="connsiteX3-91" fmla="*/ 453489 w 502639"/>
                        <a:gd name="connsiteY3-92" fmla="*/ 557099 h 777924"/>
                        <a:gd name="connsiteX4-93" fmla="*/ 386534 w 502639"/>
                        <a:gd name="connsiteY4-94" fmla="*/ 676351 h 777924"/>
                        <a:gd name="connsiteX5-95" fmla="*/ 348014 w 502639"/>
                        <a:gd name="connsiteY5-96" fmla="*/ 774047 h 777924"/>
                        <a:gd name="connsiteX6-97" fmla="*/ 498763 w 502639"/>
                        <a:gd name="connsiteY6-98" fmla="*/ 546712 h 777924"/>
                        <a:gd name="connsiteX7-99" fmla="*/ 416316 w 502639"/>
                        <a:gd name="connsiteY7-100" fmla="*/ 424255 h 777924"/>
                        <a:gd name="connsiteX8-101" fmla="*/ 405316 w 502639"/>
                        <a:gd name="connsiteY8-102" fmla="*/ 419691 h 777924"/>
                        <a:gd name="connsiteX9-103" fmla="*/ 405317 w 502639"/>
                        <a:gd name="connsiteY9-104" fmla="*/ 34113 h 777924"/>
                        <a:gd name="connsiteX10-105" fmla="*/ 371204 w 502639"/>
                        <a:gd name="connsiteY10-106" fmla="*/ 0 h 777924"/>
                        <a:gd name="connsiteX11-107" fmla="*/ 337091 w 502639"/>
                        <a:gd name="connsiteY11-108" fmla="*/ 34113 h 777924"/>
                        <a:gd name="connsiteX12-109" fmla="*/ 337091 w 502639"/>
                        <a:gd name="connsiteY12-110" fmla="*/ 395921 h 777924"/>
                        <a:gd name="connsiteX13-111" fmla="*/ 206708 w 502639"/>
                        <a:gd name="connsiteY13-112" fmla="*/ 423257 h 777924"/>
                        <a:gd name="connsiteX14-113" fmla="*/ 65545 w 502639"/>
                        <a:gd name="connsiteY14-114" fmla="*/ 89119 h 777924"/>
                        <a:gd name="connsiteX15-115" fmla="*/ 20846 w 502639"/>
                        <a:gd name="connsiteY15-116" fmla="*/ 70970 h 777924"/>
                        <a:gd name="connsiteX16-117" fmla="*/ 2698 w 502639"/>
                        <a:gd name="connsiteY16-118" fmla="*/ 115670 h 777924"/>
                        <a:gd name="connsiteX17-119" fmla="*/ 153851 w 502639"/>
                        <a:gd name="connsiteY17-120" fmla="*/ 473455 h 777924"/>
                        <a:gd name="connsiteX18-121" fmla="*/ 148971 w 502639"/>
                        <a:gd name="connsiteY18-122" fmla="*/ 478410 h 777924"/>
                        <a:gd name="connsiteX19-123" fmla="*/ 120680 w 502639"/>
                        <a:gd name="connsiteY19-124" fmla="*/ 623299 h 777924"/>
                        <a:gd name="connsiteX20-125" fmla="*/ 348014 w 502639"/>
                        <a:gd name="connsiteY20-126" fmla="*/ 774047 h 777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Lst>
                      <a:rect l="l" t="t" r="r" b="b"/>
                      <a:pathLst>
                        <a:path w="502639" h="777924">
                          <a:moveTo>
                            <a:pt x="386534" y="676351"/>
                          </a:moveTo>
                          <a:cubicBezTo>
                            <a:pt x="409227" y="646804"/>
                            <a:pt x="417820" y="605907"/>
                            <a:pt x="409728" y="565964"/>
                          </a:cubicBezTo>
                          <a:cubicBezTo>
                            <a:pt x="401637" y="526020"/>
                            <a:pt x="377806" y="491691"/>
                            <a:pt x="345404" y="473305"/>
                          </a:cubicBezTo>
                          <a:cubicBezTo>
                            <a:pt x="393740" y="463514"/>
                            <a:pt x="442131" y="501030"/>
                            <a:pt x="453489" y="557099"/>
                          </a:cubicBezTo>
                          <a:cubicBezTo>
                            <a:pt x="464846" y="613169"/>
                            <a:pt x="434870" y="666560"/>
                            <a:pt x="386534" y="676351"/>
                          </a:cubicBezTo>
                          <a:close/>
                          <a:moveTo>
                            <a:pt x="348014" y="774047"/>
                          </a:moveTo>
                          <a:cubicBezTo>
                            <a:pt x="452419" y="752898"/>
                            <a:pt x="519911" y="651117"/>
                            <a:pt x="498763" y="546712"/>
                          </a:cubicBezTo>
                          <a:cubicBezTo>
                            <a:pt x="488188" y="494510"/>
                            <a:pt x="457456" y="451535"/>
                            <a:pt x="416316" y="424255"/>
                          </a:cubicBezTo>
                          <a:lnTo>
                            <a:pt x="405316" y="419691"/>
                          </a:lnTo>
                          <a:cubicBezTo>
                            <a:pt x="405316" y="291165"/>
                            <a:pt x="405317" y="162639"/>
                            <a:pt x="405317" y="34113"/>
                          </a:cubicBezTo>
                          <a:cubicBezTo>
                            <a:pt x="405317" y="15273"/>
                            <a:pt x="390044" y="0"/>
                            <a:pt x="371204" y="0"/>
                          </a:cubicBezTo>
                          <a:cubicBezTo>
                            <a:pt x="352364" y="0"/>
                            <a:pt x="337091" y="15273"/>
                            <a:pt x="337091" y="34113"/>
                          </a:cubicBezTo>
                          <a:lnTo>
                            <a:pt x="337091" y="395921"/>
                          </a:lnTo>
                          <a:cubicBezTo>
                            <a:pt x="307871" y="396132"/>
                            <a:pt x="257826" y="392538"/>
                            <a:pt x="206708" y="423257"/>
                          </a:cubicBezTo>
                          <a:lnTo>
                            <a:pt x="65545" y="89119"/>
                          </a:lnTo>
                          <a:cubicBezTo>
                            <a:pt x="58214" y="71764"/>
                            <a:pt x="38201" y="63638"/>
                            <a:pt x="20846" y="70970"/>
                          </a:cubicBezTo>
                          <a:cubicBezTo>
                            <a:pt x="3491" y="78302"/>
                            <a:pt x="-4634" y="98315"/>
                            <a:pt x="2698" y="115670"/>
                          </a:cubicBezTo>
                          <a:lnTo>
                            <a:pt x="153851" y="473455"/>
                          </a:lnTo>
                          <a:lnTo>
                            <a:pt x="148971" y="478410"/>
                          </a:lnTo>
                          <a:cubicBezTo>
                            <a:pt x="121691" y="519550"/>
                            <a:pt x="110105" y="571096"/>
                            <a:pt x="120680" y="623299"/>
                          </a:cubicBezTo>
                          <a:cubicBezTo>
                            <a:pt x="141828" y="727703"/>
                            <a:pt x="243610" y="795196"/>
                            <a:pt x="348014" y="774047"/>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Arial" panose="020B0604020202090204" pitchFamily="34" charset="0"/>
                        <a:ea typeface="+mn-ea"/>
                        <a:cs typeface="Arial" panose="020B0604020202090204" pitchFamily="34" charset="0"/>
                      </a:endParaRPr>
                    </a:p>
                  </p:txBody>
                </p:sp>
                <p:grpSp>
                  <p:nvGrpSpPr>
                    <p:cNvPr id="71" name="Group 70"/>
                    <p:cNvGrpSpPr/>
                    <p:nvPr/>
                  </p:nvGrpSpPr>
                  <p:grpSpPr>
                    <a:xfrm>
                      <a:off x="799486" y="1876468"/>
                      <a:ext cx="421701" cy="450084"/>
                      <a:chOff x="799486" y="1876468"/>
                      <a:chExt cx="421701" cy="450084"/>
                    </a:xfrm>
                    <a:grpFill/>
                  </p:grpSpPr>
                  <p:sp>
                    <p:nvSpPr>
                      <p:cNvPr id="72" name="Freeform 71"/>
                      <p:cNvSpPr/>
                      <p:nvPr/>
                    </p:nvSpPr>
                    <p:spPr>
                      <a:xfrm>
                        <a:off x="814317" y="1988422"/>
                        <a:ext cx="293267" cy="337039"/>
                      </a:xfrm>
                      <a:custGeom>
                        <a:avLst/>
                        <a:gdLst>
                          <a:gd name="connsiteX0" fmla="*/ 8740 w 293267"/>
                          <a:gd name="connsiteY0" fmla="*/ 0 h 337039"/>
                          <a:gd name="connsiteX1" fmla="*/ 293267 w 293267"/>
                          <a:gd name="connsiteY1" fmla="*/ 284527 h 337039"/>
                          <a:gd name="connsiteX2" fmla="*/ 288028 w 293267"/>
                          <a:gd name="connsiteY2" fmla="*/ 336493 h 337039"/>
                          <a:gd name="connsiteX3" fmla="*/ 240583 w 293267"/>
                          <a:gd name="connsiteY3" fmla="*/ 337039 h 337039"/>
                          <a:gd name="connsiteX4" fmla="*/ 241989 w 293267"/>
                          <a:gd name="connsiteY4" fmla="*/ 332510 h 337039"/>
                          <a:gd name="connsiteX5" fmla="*/ 246826 w 293267"/>
                          <a:gd name="connsiteY5" fmla="*/ 284527 h 337039"/>
                          <a:gd name="connsiteX6" fmla="*/ 8740 w 293267"/>
                          <a:gd name="connsiteY6" fmla="*/ 46441 h 337039"/>
                          <a:gd name="connsiteX7" fmla="*/ 0 w 293267"/>
                          <a:gd name="connsiteY7" fmla="*/ 47322 h 337039"/>
                          <a:gd name="connsiteX8" fmla="*/ 7443 w 293267"/>
                          <a:gd name="connsiteY8" fmla="*/ 131 h 33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267" h="337039">
                            <a:moveTo>
                              <a:pt x="8740" y="0"/>
                            </a:moveTo>
                            <a:cubicBezTo>
                              <a:pt x="165880" y="0"/>
                              <a:pt x="293267" y="127387"/>
                              <a:pt x="293267" y="284527"/>
                            </a:cubicBezTo>
                            <a:lnTo>
                              <a:pt x="288028" y="336493"/>
                            </a:lnTo>
                            <a:lnTo>
                              <a:pt x="240583" y="337039"/>
                            </a:lnTo>
                            <a:lnTo>
                              <a:pt x="241989" y="332510"/>
                            </a:lnTo>
                            <a:cubicBezTo>
                              <a:pt x="245161" y="317011"/>
                              <a:pt x="246826" y="300964"/>
                              <a:pt x="246826" y="284527"/>
                            </a:cubicBezTo>
                            <a:cubicBezTo>
                              <a:pt x="246826" y="153036"/>
                              <a:pt x="140231" y="46441"/>
                              <a:pt x="8740" y="46441"/>
                            </a:cubicBezTo>
                            <a:lnTo>
                              <a:pt x="0" y="47322"/>
                            </a:lnTo>
                            <a:lnTo>
                              <a:pt x="7443" y="131"/>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sp>
                    <p:nvSpPr>
                      <p:cNvPr id="73" name="Freeform 72"/>
                      <p:cNvSpPr/>
                      <p:nvPr/>
                    </p:nvSpPr>
                    <p:spPr>
                      <a:xfrm>
                        <a:off x="799486" y="2091453"/>
                        <a:ext cx="205067" cy="235099"/>
                      </a:xfrm>
                      <a:custGeom>
                        <a:avLst/>
                        <a:gdLst>
                          <a:gd name="connsiteX0" fmla="*/ 23571 w 205067"/>
                          <a:gd name="connsiteY0" fmla="*/ 0 h 235099"/>
                          <a:gd name="connsiteX1" fmla="*/ 205067 w 205067"/>
                          <a:gd name="connsiteY1" fmla="*/ 181496 h 235099"/>
                          <a:gd name="connsiteX2" fmla="*/ 201380 w 205067"/>
                          <a:gd name="connsiteY2" fmla="*/ 218074 h 235099"/>
                          <a:gd name="connsiteX3" fmla="*/ 196222 w 205067"/>
                          <a:gd name="connsiteY3" fmla="*/ 234690 h 235099"/>
                          <a:gd name="connsiteX4" fmla="*/ 160683 w 205067"/>
                          <a:gd name="connsiteY4" fmla="*/ 235099 h 235099"/>
                          <a:gd name="connsiteX5" fmla="*/ 171505 w 205067"/>
                          <a:gd name="connsiteY5" fmla="*/ 181496 h 235099"/>
                          <a:gd name="connsiteX6" fmla="*/ 23571 w 205067"/>
                          <a:gd name="connsiteY6" fmla="*/ 33562 h 235099"/>
                          <a:gd name="connsiteX7" fmla="*/ 0 w 205067"/>
                          <a:gd name="connsiteY7" fmla="*/ 38321 h 235099"/>
                          <a:gd name="connsiteX8" fmla="*/ 5761 w 205067"/>
                          <a:gd name="connsiteY8" fmla="*/ 1795 h 235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067" h="235099">
                            <a:moveTo>
                              <a:pt x="23571" y="0"/>
                            </a:moveTo>
                            <a:cubicBezTo>
                              <a:pt x="123808" y="0"/>
                              <a:pt x="205067" y="81259"/>
                              <a:pt x="205067" y="181496"/>
                            </a:cubicBezTo>
                            <a:cubicBezTo>
                              <a:pt x="205067" y="194026"/>
                              <a:pt x="203797" y="206259"/>
                              <a:pt x="201380" y="218074"/>
                            </a:cubicBezTo>
                            <a:lnTo>
                              <a:pt x="196222" y="234690"/>
                            </a:lnTo>
                            <a:lnTo>
                              <a:pt x="160683" y="235099"/>
                            </a:lnTo>
                            <a:lnTo>
                              <a:pt x="171505" y="181496"/>
                            </a:lnTo>
                            <a:cubicBezTo>
                              <a:pt x="171505" y="99794"/>
                              <a:pt x="105273" y="33562"/>
                              <a:pt x="23571" y="33562"/>
                            </a:cubicBezTo>
                            <a:lnTo>
                              <a:pt x="0" y="38321"/>
                            </a:lnTo>
                            <a:lnTo>
                              <a:pt x="5761" y="1795"/>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sp>
                    <p:nvSpPr>
                      <p:cNvPr id="74" name="Freeform 73"/>
                      <p:cNvSpPr/>
                      <p:nvPr/>
                    </p:nvSpPr>
                    <p:spPr>
                      <a:xfrm>
                        <a:off x="831785" y="1876468"/>
                        <a:ext cx="389402" cy="447705"/>
                      </a:xfrm>
                      <a:custGeom>
                        <a:avLst/>
                        <a:gdLst>
                          <a:gd name="connsiteX0" fmla="*/ 7652 w 389402"/>
                          <a:gd name="connsiteY0" fmla="*/ 0 h 447705"/>
                          <a:gd name="connsiteX1" fmla="*/ 71508 w 389402"/>
                          <a:gd name="connsiteY1" fmla="*/ 6438 h 447705"/>
                          <a:gd name="connsiteX2" fmla="*/ 389402 w 389402"/>
                          <a:gd name="connsiteY2" fmla="*/ 396480 h 447705"/>
                          <a:gd name="connsiteX3" fmla="*/ 384295 w 389402"/>
                          <a:gd name="connsiteY3" fmla="*/ 447137 h 447705"/>
                          <a:gd name="connsiteX4" fmla="*/ 334951 w 389402"/>
                          <a:gd name="connsiteY4" fmla="*/ 447705 h 447705"/>
                          <a:gd name="connsiteX5" fmla="*/ 340115 w 389402"/>
                          <a:gd name="connsiteY5" fmla="*/ 396480 h 447705"/>
                          <a:gd name="connsiteX6" fmla="*/ 61575 w 389402"/>
                          <a:gd name="connsiteY6" fmla="*/ 54723 h 447705"/>
                          <a:gd name="connsiteX7" fmla="*/ 0 w 389402"/>
                          <a:gd name="connsiteY7" fmla="*/ 48516 h 44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9402" h="447705">
                            <a:moveTo>
                              <a:pt x="7652" y="0"/>
                            </a:moveTo>
                            <a:lnTo>
                              <a:pt x="71508" y="6438"/>
                            </a:lnTo>
                            <a:cubicBezTo>
                              <a:pt x="252930" y="43562"/>
                              <a:pt x="389402" y="204083"/>
                              <a:pt x="389402" y="396480"/>
                            </a:cubicBezTo>
                            <a:lnTo>
                              <a:pt x="384295" y="447137"/>
                            </a:lnTo>
                            <a:lnTo>
                              <a:pt x="334951" y="447705"/>
                            </a:lnTo>
                            <a:lnTo>
                              <a:pt x="340115" y="396480"/>
                            </a:lnTo>
                            <a:cubicBezTo>
                              <a:pt x="340115" y="227902"/>
                              <a:pt x="220537" y="87252"/>
                              <a:pt x="61575" y="54723"/>
                            </a:cubicBezTo>
                            <a:lnTo>
                              <a:pt x="0" y="4851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grpSp>
              </p:grpSp>
            </p:grpSp>
          </p:grpSp>
          <p:sp>
            <p:nvSpPr>
              <p:cNvPr id="64" name="TextBox 63"/>
              <p:cNvSpPr txBox="1"/>
              <p:nvPr/>
            </p:nvSpPr>
            <p:spPr>
              <a:xfrm>
                <a:off x="4150434" y="3846750"/>
                <a:ext cx="1110801" cy="915383"/>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prstClr val="black"/>
                    </a:solidFill>
                    <a:latin typeface="Microsoft YaHei" panose="020B0703020204020201" pitchFamily="34" charset="-122"/>
                    <a:ea typeface="Microsoft YaHei" panose="020B0703020204020201" pitchFamily="34" charset="-122"/>
                    <a:cs typeface="Microsoft YaHei" panose="020B0703020204020201" pitchFamily="34" charset="-122"/>
                  </a:rPr>
                  <a:t>项目目</a:t>
                </a:r>
                <a:r>
                  <a:rPr kumimoji="0" lang="zh-CN" altLang="en-US" sz="2800" b="0" i="0" u="none" strike="noStrike" kern="1200" cap="none" spc="0" normalizeH="0" baseline="0" noProof="0" dirty="0">
                    <a:ln>
                      <a:noFill/>
                    </a:ln>
                    <a:solidFill>
                      <a:prstClr val="black"/>
                    </a:solidFill>
                    <a:effectLst/>
                    <a:uLnTx/>
                    <a:uFillTx/>
                    <a:latin typeface="Microsoft YaHei" panose="020B0703020204020201" pitchFamily="34" charset="-122"/>
                    <a:ea typeface="Microsoft YaHei" panose="020B0703020204020201" pitchFamily="34" charset="-122"/>
                    <a:cs typeface="Microsoft YaHei" panose="020B0703020204020201" pitchFamily="34" charset="-122"/>
                  </a:rPr>
                  <a:t>标</a:t>
                </a:r>
                <a:endParaRPr kumimoji="0" lang="en-US" sz="2800" b="0" i="0" u="none" strike="noStrike" kern="1200" cap="none" spc="0" normalizeH="0" baseline="0" noProof="0" dirty="0">
                  <a:ln>
                    <a:noFill/>
                  </a:ln>
                  <a:solidFill>
                    <a:prstClr val="black"/>
                  </a:solidFill>
                  <a:effectLst/>
                  <a:uLnTx/>
                  <a:uFillTx/>
                  <a:latin typeface="Microsoft YaHei" panose="020B0703020204020201" pitchFamily="34" charset="-122"/>
                  <a:ea typeface="Microsoft YaHei" panose="020B0703020204020201" pitchFamily="34" charset="-122"/>
                  <a:cs typeface="Microsoft YaHei" panose="020B0703020204020201" pitchFamily="34" charset="-122"/>
                </a:endParaRPr>
              </a:p>
            </p:txBody>
          </p:sp>
        </p:grpSp>
        <p:grpSp>
          <p:nvGrpSpPr>
            <p:cNvPr id="8" name="Group 7"/>
            <p:cNvGrpSpPr/>
            <p:nvPr/>
          </p:nvGrpSpPr>
          <p:grpSpPr>
            <a:xfrm>
              <a:off x="2147049" y="1073991"/>
              <a:ext cx="6714687" cy="5422402"/>
              <a:chOff x="2147049" y="1073991"/>
              <a:chExt cx="6714687" cy="5422402"/>
            </a:xfrm>
          </p:grpSpPr>
          <p:sp>
            <p:nvSpPr>
              <p:cNvPr id="9" name="Isosceles Triangle 80"/>
              <p:cNvSpPr/>
              <p:nvPr/>
            </p:nvSpPr>
            <p:spPr>
              <a:xfrm>
                <a:off x="2334863" y="1296175"/>
                <a:ext cx="6351938" cy="5003794"/>
              </a:xfrm>
              <a:prstGeom prst="triangle">
                <a:avLst/>
              </a:prstGeom>
              <a:noFill/>
              <a:ln>
                <a:solidFill>
                  <a:schemeClr val="bg1">
                    <a:lumMod val="50000"/>
                  </a:schemeClr>
                </a:solidFill>
                <a:prstDash val="lg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0" name="Group 9"/>
              <p:cNvGrpSpPr/>
              <p:nvPr/>
            </p:nvGrpSpPr>
            <p:grpSpPr>
              <a:xfrm>
                <a:off x="5188932" y="1073991"/>
                <a:ext cx="630921" cy="629493"/>
                <a:chOff x="4253292" y="3178366"/>
                <a:chExt cx="559339" cy="559340"/>
              </a:xfrm>
            </p:grpSpPr>
            <p:sp>
              <p:nvSpPr>
                <p:cNvPr id="30" name="Oval 29"/>
                <p:cNvSpPr/>
                <p:nvPr/>
              </p:nvSpPr>
              <p:spPr>
                <a:xfrm>
                  <a:off x="4253292" y="3178366"/>
                  <a:ext cx="559339" cy="559340"/>
                </a:xfrm>
                <a:prstGeom prst="ellipse">
                  <a:avLst/>
                </a:prstGeom>
                <a:solidFill>
                  <a:srgbClr val="285EA0"/>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grpSp>
              <p:nvGrpSpPr>
                <p:cNvPr id="31" name="Group 30"/>
                <p:cNvGrpSpPr/>
                <p:nvPr/>
              </p:nvGrpSpPr>
              <p:grpSpPr>
                <a:xfrm>
                  <a:off x="4391390" y="3245378"/>
                  <a:ext cx="283147" cy="425318"/>
                  <a:chOff x="5392623" y="2452751"/>
                  <a:chExt cx="262429" cy="394199"/>
                </a:xfrm>
                <a:solidFill>
                  <a:schemeClr val="bg1"/>
                </a:solidFill>
              </p:grpSpPr>
              <p:grpSp>
                <p:nvGrpSpPr>
                  <p:cNvPr id="32" name="Group 31"/>
                  <p:cNvGrpSpPr/>
                  <p:nvPr/>
                </p:nvGrpSpPr>
                <p:grpSpPr>
                  <a:xfrm>
                    <a:off x="5451432" y="2486732"/>
                    <a:ext cx="64927" cy="65268"/>
                    <a:chOff x="5358063" y="1600199"/>
                    <a:chExt cx="766010" cy="770022"/>
                  </a:xfrm>
                  <a:grpFill/>
                </p:grpSpPr>
                <p:sp>
                  <p:nvSpPr>
                    <p:cNvPr id="61" name="Oval 60"/>
                    <p:cNvSpPr/>
                    <p:nvPr/>
                  </p:nvSpPr>
                  <p:spPr>
                    <a:xfrm>
                      <a:off x="5474211" y="1716828"/>
                      <a:ext cx="545588" cy="545588"/>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sp>
                  <p:nvSpPr>
                    <p:cNvPr id="62" name="Freeform 61"/>
                    <p:cNvSpPr/>
                    <p:nvPr/>
                  </p:nvSpPr>
                  <p:spPr>
                    <a:xfrm>
                      <a:off x="5358063" y="1600199"/>
                      <a:ext cx="766010" cy="770022"/>
                    </a:xfrm>
                    <a:custGeom>
                      <a:avLst/>
                      <a:gdLst>
                        <a:gd name="connsiteX0" fmla="*/ 383005 w 766010"/>
                        <a:gd name="connsiteY0" fmla="*/ 0 h 770022"/>
                        <a:gd name="connsiteX1" fmla="*/ 766010 w 766010"/>
                        <a:gd name="connsiteY1" fmla="*/ 385011 h 770022"/>
                        <a:gd name="connsiteX2" fmla="*/ 383005 w 766010"/>
                        <a:gd name="connsiteY2" fmla="*/ 770022 h 770022"/>
                        <a:gd name="connsiteX3" fmla="*/ 0 w 766010"/>
                        <a:gd name="connsiteY3" fmla="*/ 385011 h 770022"/>
                        <a:gd name="connsiteX4" fmla="*/ 383005 w 766010"/>
                        <a:gd name="connsiteY4" fmla="*/ 0 h 770022"/>
                        <a:gd name="connsiteX5" fmla="*/ 388942 w 766010"/>
                        <a:gd name="connsiteY5" fmla="*/ 92243 h 770022"/>
                        <a:gd name="connsiteX6" fmla="*/ 91762 w 766010"/>
                        <a:gd name="connsiteY6" fmla="*/ 389423 h 770022"/>
                        <a:gd name="connsiteX7" fmla="*/ 388942 w 766010"/>
                        <a:gd name="connsiteY7" fmla="*/ 686603 h 770022"/>
                        <a:gd name="connsiteX8" fmla="*/ 686122 w 766010"/>
                        <a:gd name="connsiteY8" fmla="*/ 389423 h 770022"/>
                        <a:gd name="connsiteX9" fmla="*/ 388942 w 766010"/>
                        <a:gd name="connsiteY9" fmla="*/ 92243 h 77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6010" h="770022">
                          <a:moveTo>
                            <a:pt x="383005" y="0"/>
                          </a:moveTo>
                          <a:cubicBezTo>
                            <a:pt x="594533" y="0"/>
                            <a:pt x="766010" y="172375"/>
                            <a:pt x="766010" y="385011"/>
                          </a:cubicBezTo>
                          <a:cubicBezTo>
                            <a:pt x="766010" y="597647"/>
                            <a:pt x="594533" y="770022"/>
                            <a:pt x="383005" y="770022"/>
                          </a:cubicBezTo>
                          <a:cubicBezTo>
                            <a:pt x="171477" y="770022"/>
                            <a:pt x="0" y="597647"/>
                            <a:pt x="0" y="385011"/>
                          </a:cubicBezTo>
                          <a:cubicBezTo>
                            <a:pt x="0" y="172375"/>
                            <a:pt x="171477" y="0"/>
                            <a:pt x="383005" y="0"/>
                          </a:cubicBezTo>
                          <a:close/>
                          <a:moveTo>
                            <a:pt x="388942" y="92243"/>
                          </a:moveTo>
                          <a:cubicBezTo>
                            <a:pt x="224814" y="92243"/>
                            <a:pt x="91762" y="225295"/>
                            <a:pt x="91762" y="389423"/>
                          </a:cubicBezTo>
                          <a:cubicBezTo>
                            <a:pt x="91762" y="553551"/>
                            <a:pt x="224814" y="686603"/>
                            <a:pt x="388942" y="686603"/>
                          </a:cubicBezTo>
                          <a:cubicBezTo>
                            <a:pt x="553070" y="686603"/>
                            <a:pt x="686122" y="553551"/>
                            <a:pt x="686122" y="389423"/>
                          </a:cubicBezTo>
                          <a:cubicBezTo>
                            <a:pt x="686122" y="225295"/>
                            <a:pt x="553070" y="92243"/>
                            <a:pt x="388942" y="92243"/>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grpSp>
              <p:grpSp>
                <p:nvGrpSpPr>
                  <p:cNvPr id="33" name="Group 32"/>
                  <p:cNvGrpSpPr/>
                  <p:nvPr/>
                </p:nvGrpSpPr>
                <p:grpSpPr>
                  <a:xfrm>
                    <a:off x="5527577" y="2520385"/>
                    <a:ext cx="64927" cy="65268"/>
                    <a:chOff x="5358063" y="1600199"/>
                    <a:chExt cx="766010" cy="770022"/>
                  </a:xfrm>
                  <a:grpFill/>
                </p:grpSpPr>
                <p:sp>
                  <p:nvSpPr>
                    <p:cNvPr id="59" name="Oval 58"/>
                    <p:cNvSpPr/>
                    <p:nvPr/>
                  </p:nvSpPr>
                  <p:spPr>
                    <a:xfrm>
                      <a:off x="5474211" y="1716828"/>
                      <a:ext cx="545588" cy="545588"/>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sp>
                  <p:nvSpPr>
                    <p:cNvPr id="60" name="Freeform 59"/>
                    <p:cNvSpPr/>
                    <p:nvPr/>
                  </p:nvSpPr>
                  <p:spPr>
                    <a:xfrm>
                      <a:off x="5358063" y="1600199"/>
                      <a:ext cx="766010" cy="770022"/>
                    </a:xfrm>
                    <a:custGeom>
                      <a:avLst/>
                      <a:gdLst>
                        <a:gd name="connsiteX0" fmla="*/ 383005 w 766010"/>
                        <a:gd name="connsiteY0" fmla="*/ 0 h 770022"/>
                        <a:gd name="connsiteX1" fmla="*/ 766010 w 766010"/>
                        <a:gd name="connsiteY1" fmla="*/ 385011 h 770022"/>
                        <a:gd name="connsiteX2" fmla="*/ 383005 w 766010"/>
                        <a:gd name="connsiteY2" fmla="*/ 770022 h 770022"/>
                        <a:gd name="connsiteX3" fmla="*/ 0 w 766010"/>
                        <a:gd name="connsiteY3" fmla="*/ 385011 h 770022"/>
                        <a:gd name="connsiteX4" fmla="*/ 383005 w 766010"/>
                        <a:gd name="connsiteY4" fmla="*/ 0 h 770022"/>
                        <a:gd name="connsiteX5" fmla="*/ 388942 w 766010"/>
                        <a:gd name="connsiteY5" fmla="*/ 92243 h 770022"/>
                        <a:gd name="connsiteX6" fmla="*/ 91762 w 766010"/>
                        <a:gd name="connsiteY6" fmla="*/ 389423 h 770022"/>
                        <a:gd name="connsiteX7" fmla="*/ 388942 w 766010"/>
                        <a:gd name="connsiteY7" fmla="*/ 686603 h 770022"/>
                        <a:gd name="connsiteX8" fmla="*/ 686122 w 766010"/>
                        <a:gd name="connsiteY8" fmla="*/ 389423 h 770022"/>
                        <a:gd name="connsiteX9" fmla="*/ 388942 w 766010"/>
                        <a:gd name="connsiteY9" fmla="*/ 92243 h 77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6010" h="770022">
                          <a:moveTo>
                            <a:pt x="383005" y="0"/>
                          </a:moveTo>
                          <a:cubicBezTo>
                            <a:pt x="594533" y="0"/>
                            <a:pt x="766010" y="172375"/>
                            <a:pt x="766010" y="385011"/>
                          </a:cubicBezTo>
                          <a:cubicBezTo>
                            <a:pt x="766010" y="597647"/>
                            <a:pt x="594533" y="770022"/>
                            <a:pt x="383005" y="770022"/>
                          </a:cubicBezTo>
                          <a:cubicBezTo>
                            <a:pt x="171477" y="770022"/>
                            <a:pt x="0" y="597647"/>
                            <a:pt x="0" y="385011"/>
                          </a:cubicBezTo>
                          <a:cubicBezTo>
                            <a:pt x="0" y="172375"/>
                            <a:pt x="171477" y="0"/>
                            <a:pt x="383005" y="0"/>
                          </a:cubicBezTo>
                          <a:close/>
                          <a:moveTo>
                            <a:pt x="388942" y="92243"/>
                          </a:moveTo>
                          <a:cubicBezTo>
                            <a:pt x="224814" y="92243"/>
                            <a:pt x="91762" y="225295"/>
                            <a:pt x="91762" y="389423"/>
                          </a:cubicBezTo>
                          <a:cubicBezTo>
                            <a:pt x="91762" y="553551"/>
                            <a:pt x="224814" y="686603"/>
                            <a:pt x="388942" y="686603"/>
                          </a:cubicBezTo>
                          <a:cubicBezTo>
                            <a:pt x="553070" y="686603"/>
                            <a:pt x="686122" y="553551"/>
                            <a:pt x="686122" y="389423"/>
                          </a:cubicBezTo>
                          <a:cubicBezTo>
                            <a:pt x="686122" y="225295"/>
                            <a:pt x="553070" y="92243"/>
                            <a:pt x="388942" y="92243"/>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grpSp>
              <p:grpSp>
                <p:nvGrpSpPr>
                  <p:cNvPr id="34" name="Group 33"/>
                  <p:cNvGrpSpPr/>
                  <p:nvPr/>
                </p:nvGrpSpPr>
                <p:grpSpPr>
                  <a:xfrm>
                    <a:off x="5432735" y="2572395"/>
                    <a:ext cx="64927" cy="65268"/>
                    <a:chOff x="5358063" y="1600199"/>
                    <a:chExt cx="766010" cy="770022"/>
                  </a:xfrm>
                  <a:grpFill/>
                </p:grpSpPr>
                <p:sp>
                  <p:nvSpPr>
                    <p:cNvPr id="57" name="Oval 56"/>
                    <p:cNvSpPr/>
                    <p:nvPr/>
                  </p:nvSpPr>
                  <p:spPr>
                    <a:xfrm>
                      <a:off x="5474211" y="1716828"/>
                      <a:ext cx="545588" cy="545588"/>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sp>
                  <p:nvSpPr>
                    <p:cNvPr id="58" name="Freeform 57"/>
                    <p:cNvSpPr/>
                    <p:nvPr/>
                  </p:nvSpPr>
                  <p:spPr>
                    <a:xfrm>
                      <a:off x="5358063" y="1600199"/>
                      <a:ext cx="766010" cy="770022"/>
                    </a:xfrm>
                    <a:custGeom>
                      <a:avLst/>
                      <a:gdLst>
                        <a:gd name="connsiteX0" fmla="*/ 383005 w 766010"/>
                        <a:gd name="connsiteY0" fmla="*/ 0 h 770022"/>
                        <a:gd name="connsiteX1" fmla="*/ 766010 w 766010"/>
                        <a:gd name="connsiteY1" fmla="*/ 385011 h 770022"/>
                        <a:gd name="connsiteX2" fmla="*/ 383005 w 766010"/>
                        <a:gd name="connsiteY2" fmla="*/ 770022 h 770022"/>
                        <a:gd name="connsiteX3" fmla="*/ 0 w 766010"/>
                        <a:gd name="connsiteY3" fmla="*/ 385011 h 770022"/>
                        <a:gd name="connsiteX4" fmla="*/ 383005 w 766010"/>
                        <a:gd name="connsiteY4" fmla="*/ 0 h 770022"/>
                        <a:gd name="connsiteX5" fmla="*/ 388942 w 766010"/>
                        <a:gd name="connsiteY5" fmla="*/ 92243 h 770022"/>
                        <a:gd name="connsiteX6" fmla="*/ 91762 w 766010"/>
                        <a:gd name="connsiteY6" fmla="*/ 389423 h 770022"/>
                        <a:gd name="connsiteX7" fmla="*/ 388942 w 766010"/>
                        <a:gd name="connsiteY7" fmla="*/ 686603 h 770022"/>
                        <a:gd name="connsiteX8" fmla="*/ 686122 w 766010"/>
                        <a:gd name="connsiteY8" fmla="*/ 389423 h 770022"/>
                        <a:gd name="connsiteX9" fmla="*/ 388942 w 766010"/>
                        <a:gd name="connsiteY9" fmla="*/ 92243 h 77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6010" h="770022">
                          <a:moveTo>
                            <a:pt x="383005" y="0"/>
                          </a:moveTo>
                          <a:cubicBezTo>
                            <a:pt x="594533" y="0"/>
                            <a:pt x="766010" y="172375"/>
                            <a:pt x="766010" y="385011"/>
                          </a:cubicBezTo>
                          <a:cubicBezTo>
                            <a:pt x="766010" y="597647"/>
                            <a:pt x="594533" y="770022"/>
                            <a:pt x="383005" y="770022"/>
                          </a:cubicBezTo>
                          <a:cubicBezTo>
                            <a:pt x="171477" y="770022"/>
                            <a:pt x="0" y="597647"/>
                            <a:pt x="0" y="385011"/>
                          </a:cubicBezTo>
                          <a:cubicBezTo>
                            <a:pt x="0" y="172375"/>
                            <a:pt x="171477" y="0"/>
                            <a:pt x="383005" y="0"/>
                          </a:cubicBezTo>
                          <a:close/>
                          <a:moveTo>
                            <a:pt x="388942" y="92243"/>
                          </a:moveTo>
                          <a:cubicBezTo>
                            <a:pt x="224814" y="92243"/>
                            <a:pt x="91762" y="225295"/>
                            <a:pt x="91762" y="389423"/>
                          </a:cubicBezTo>
                          <a:cubicBezTo>
                            <a:pt x="91762" y="553551"/>
                            <a:pt x="224814" y="686603"/>
                            <a:pt x="388942" y="686603"/>
                          </a:cubicBezTo>
                          <a:cubicBezTo>
                            <a:pt x="553070" y="686603"/>
                            <a:pt x="686122" y="553551"/>
                            <a:pt x="686122" y="389423"/>
                          </a:cubicBezTo>
                          <a:cubicBezTo>
                            <a:pt x="686122" y="225295"/>
                            <a:pt x="553070" y="92243"/>
                            <a:pt x="388942" y="92243"/>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grpSp>
              <p:grpSp>
                <p:nvGrpSpPr>
                  <p:cNvPr id="35" name="Group 34"/>
                  <p:cNvGrpSpPr/>
                  <p:nvPr/>
                </p:nvGrpSpPr>
                <p:grpSpPr>
                  <a:xfrm>
                    <a:off x="5445313" y="2652960"/>
                    <a:ext cx="64927" cy="65268"/>
                    <a:chOff x="5358063" y="1600199"/>
                    <a:chExt cx="766010" cy="770022"/>
                  </a:xfrm>
                  <a:grpFill/>
                </p:grpSpPr>
                <p:sp>
                  <p:nvSpPr>
                    <p:cNvPr id="55" name="Oval 54"/>
                    <p:cNvSpPr/>
                    <p:nvPr/>
                  </p:nvSpPr>
                  <p:spPr>
                    <a:xfrm>
                      <a:off x="5474209" y="1716827"/>
                      <a:ext cx="545586" cy="545595"/>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sp>
                  <p:nvSpPr>
                    <p:cNvPr id="56" name="Freeform 55"/>
                    <p:cNvSpPr/>
                    <p:nvPr/>
                  </p:nvSpPr>
                  <p:spPr>
                    <a:xfrm>
                      <a:off x="5358063" y="1600199"/>
                      <a:ext cx="766010" cy="770022"/>
                    </a:xfrm>
                    <a:custGeom>
                      <a:avLst/>
                      <a:gdLst>
                        <a:gd name="connsiteX0" fmla="*/ 383005 w 766010"/>
                        <a:gd name="connsiteY0" fmla="*/ 0 h 770022"/>
                        <a:gd name="connsiteX1" fmla="*/ 766010 w 766010"/>
                        <a:gd name="connsiteY1" fmla="*/ 385011 h 770022"/>
                        <a:gd name="connsiteX2" fmla="*/ 383005 w 766010"/>
                        <a:gd name="connsiteY2" fmla="*/ 770022 h 770022"/>
                        <a:gd name="connsiteX3" fmla="*/ 0 w 766010"/>
                        <a:gd name="connsiteY3" fmla="*/ 385011 h 770022"/>
                        <a:gd name="connsiteX4" fmla="*/ 383005 w 766010"/>
                        <a:gd name="connsiteY4" fmla="*/ 0 h 770022"/>
                        <a:gd name="connsiteX5" fmla="*/ 388942 w 766010"/>
                        <a:gd name="connsiteY5" fmla="*/ 92243 h 770022"/>
                        <a:gd name="connsiteX6" fmla="*/ 91762 w 766010"/>
                        <a:gd name="connsiteY6" fmla="*/ 389423 h 770022"/>
                        <a:gd name="connsiteX7" fmla="*/ 388942 w 766010"/>
                        <a:gd name="connsiteY7" fmla="*/ 686603 h 770022"/>
                        <a:gd name="connsiteX8" fmla="*/ 686122 w 766010"/>
                        <a:gd name="connsiteY8" fmla="*/ 389423 h 770022"/>
                        <a:gd name="connsiteX9" fmla="*/ 388942 w 766010"/>
                        <a:gd name="connsiteY9" fmla="*/ 92243 h 77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6010" h="770022">
                          <a:moveTo>
                            <a:pt x="383005" y="0"/>
                          </a:moveTo>
                          <a:cubicBezTo>
                            <a:pt x="594533" y="0"/>
                            <a:pt x="766010" y="172375"/>
                            <a:pt x="766010" y="385011"/>
                          </a:cubicBezTo>
                          <a:cubicBezTo>
                            <a:pt x="766010" y="597647"/>
                            <a:pt x="594533" y="770022"/>
                            <a:pt x="383005" y="770022"/>
                          </a:cubicBezTo>
                          <a:cubicBezTo>
                            <a:pt x="171477" y="770022"/>
                            <a:pt x="0" y="597647"/>
                            <a:pt x="0" y="385011"/>
                          </a:cubicBezTo>
                          <a:cubicBezTo>
                            <a:pt x="0" y="172375"/>
                            <a:pt x="171477" y="0"/>
                            <a:pt x="383005" y="0"/>
                          </a:cubicBezTo>
                          <a:close/>
                          <a:moveTo>
                            <a:pt x="388942" y="92243"/>
                          </a:moveTo>
                          <a:cubicBezTo>
                            <a:pt x="224814" y="92243"/>
                            <a:pt x="91762" y="225295"/>
                            <a:pt x="91762" y="389423"/>
                          </a:cubicBezTo>
                          <a:cubicBezTo>
                            <a:pt x="91762" y="553551"/>
                            <a:pt x="224814" y="686603"/>
                            <a:pt x="388942" y="686603"/>
                          </a:cubicBezTo>
                          <a:cubicBezTo>
                            <a:pt x="553070" y="686603"/>
                            <a:pt x="686122" y="553551"/>
                            <a:pt x="686122" y="389423"/>
                          </a:cubicBezTo>
                          <a:cubicBezTo>
                            <a:pt x="686122" y="225295"/>
                            <a:pt x="553070" y="92243"/>
                            <a:pt x="388942" y="92243"/>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grpSp>
              <p:grpSp>
                <p:nvGrpSpPr>
                  <p:cNvPr id="36" name="Group 35"/>
                  <p:cNvGrpSpPr/>
                  <p:nvPr/>
                </p:nvGrpSpPr>
                <p:grpSpPr>
                  <a:xfrm>
                    <a:off x="5607122" y="2638696"/>
                    <a:ext cx="47930" cy="48182"/>
                    <a:chOff x="5358063" y="1600199"/>
                    <a:chExt cx="766010" cy="770022"/>
                  </a:xfrm>
                  <a:grpFill/>
                </p:grpSpPr>
                <p:sp>
                  <p:nvSpPr>
                    <p:cNvPr id="53" name="Oval 52"/>
                    <p:cNvSpPr/>
                    <p:nvPr/>
                  </p:nvSpPr>
                  <p:spPr>
                    <a:xfrm>
                      <a:off x="5474211" y="1716828"/>
                      <a:ext cx="545588" cy="545588"/>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sp>
                  <p:nvSpPr>
                    <p:cNvPr id="54" name="Freeform 53"/>
                    <p:cNvSpPr/>
                    <p:nvPr/>
                  </p:nvSpPr>
                  <p:spPr>
                    <a:xfrm>
                      <a:off x="5358063" y="1600199"/>
                      <a:ext cx="766010" cy="770022"/>
                    </a:xfrm>
                    <a:custGeom>
                      <a:avLst/>
                      <a:gdLst>
                        <a:gd name="connsiteX0" fmla="*/ 383005 w 766010"/>
                        <a:gd name="connsiteY0" fmla="*/ 0 h 770022"/>
                        <a:gd name="connsiteX1" fmla="*/ 766010 w 766010"/>
                        <a:gd name="connsiteY1" fmla="*/ 385011 h 770022"/>
                        <a:gd name="connsiteX2" fmla="*/ 383005 w 766010"/>
                        <a:gd name="connsiteY2" fmla="*/ 770022 h 770022"/>
                        <a:gd name="connsiteX3" fmla="*/ 0 w 766010"/>
                        <a:gd name="connsiteY3" fmla="*/ 385011 h 770022"/>
                        <a:gd name="connsiteX4" fmla="*/ 383005 w 766010"/>
                        <a:gd name="connsiteY4" fmla="*/ 0 h 770022"/>
                        <a:gd name="connsiteX5" fmla="*/ 388942 w 766010"/>
                        <a:gd name="connsiteY5" fmla="*/ 92243 h 770022"/>
                        <a:gd name="connsiteX6" fmla="*/ 91762 w 766010"/>
                        <a:gd name="connsiteY6" fmla="*/ 389423 h 770022"/>
                        <a:gd name="connsiteX7" fmla="*/ 388942 w 766010"/>
                        <a:gd name="connsiteY7" fmla="*/ 686603 h 770022"/>
                        <a:gd name="connsiteX8" fmla="*/ 686122 w 766010"/>
                        <a:gd name="connsiteY8" fmla="*/ 389423 h 770022"/>
                        <a:gd name="connsiteX9" fmla="*/ 388942 w 766010"/>
                        <a:gd name="connsiteY9" fmla="*/ 92243 h 77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6010" h="770022">
                          <a:moveTo>
                            <a:pt x="383005" y="0"/>
                          </a:moveTo>
                          <a:cubicBezTo>
                            <a:pt x="594533" y="0"/>
                            <a:pt x="766010" y="172375"/>
                            <a:pt x="766010" y="385011"/>
                          </a:cubicBezTo>
                          <a:cubicBezTo>
                            <a:pt x="766010" y="597647"/>
                            <a:pt x="594533" y="770022"/>
                            <a:pt x="383005" y="770022"/>
                          </a:cubicBezTo>
                          <a:cubicBezTo>
                            <a:pt x="171477" y="770022"/>
                            <a:pt x="0" y="597647"/>
                            <a:pt x="0" y="385011"/>
                          </a:cubicBezTo>
                          <a:cubicBezTo>
                            <a:pt x="0" y="172375"/>
                            <a:pt x="171477" y="0"/>
                            <a:pt x="383005" y="0"/>
                          </a:cubicBezTo>
                          <a:close/>
                          <a:moveTo>
                            <a:pt x="388942" y="92243"/>
                          </a:moveTo>
                          <a:cubicBezTo>
                            <a:pt x="224814" y="92243"/>
                            <a:pt x="91762" y="225295"/>
                            <a:pt x="91762" y="389423"/>
                          </a:cubicBezTo>
                          <a:cubicBezTo>
                            <a:pt x="91762" y="553551"/>
                            <a:pt x="224814" y="686603"/>
                            <a:pt x="388942" y="686603"/>
                          </a:cubicBezTo>
                          <a:cubicBezTo>
                            <a:pt x="553070" y="686603"/>
                            <a:pt x="686122" y="553551"/>
                            <a:pt x="686122" y="389423"/>
                          </a:cubicBezTo>
                          <a:cubicBezTo>
                            <a:pt x="686122" y="225295"/>
                            <a:pt x="553070" y="92243"/>
                            <a:pt x="388942" y="92243"/>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grpSp>
              <p:grpSp>
                <p:nvGrpSpPr>
                  <p:cNvPr id="37" name="Group 36"/>
                  <p:cNvGrpSpPr/>
                  <p:nvPr/>
                </p:nvGrpSpPr>
                <p:grpSpPr>
                  <a:xfrm>
                    <a:off x="5392623" y="2634616"/>
                    <a:ext cx="47930" cy="48182"/>
                    <a:chOff x="5358063" y="1600199"/>
                    <a:chExt cx="766010" cy="770022"/>
                  </a:xfrm>
                  <a:grpFill/>
                </p:grpSpPr>
                <p:sp>
                  <p:nvSpPr>
                    <p:cNvPr id="51" name="Oval 50"/>
                    <p:cNvSpPr/>
                    <p:nvPr/>
                  </p:nvSpPr>
                  <p:spPr>
                    <a:xfrm>
                      <a:off x="5474211" y="1716828"/>
                      <a:ext cx="545588" cy="545588"/>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sp>
                  <p:nvSpPr>
                    <p:cNvPr id="52" name="Freeform 51"/>
                    <p:cNvSpPr/>
                    <p:nvPr/>
                  </p:nvSpPr>
                  <p:spPr>
                    <a:xfrm>
                      <a:off x="5358063" y="1600199"/>
                      <a:ext cx="766010" cy="770022"/>
                    </a:xfrm>
                    <a:custGeom>
                      <a:avLst/>
                      <a:gdLst>
                        <a:gd name="connsiteX0" fmla="*/ 383005 w 766010"/>
                        <a:gd name="connsiteY0" fmla="*/ 0 h 770022"/>
                        <a:gd name="connsiteX1" fmla="*/ 766010 w 766010"/>
                        <a:gd name="connsiteY1" fmla="*/ 385011 h 770022"/>
                        <a:gd name="connsiteX2" fmla="*/ 383005 w 766010"/>
                        <a:gd name="connsiteY2" fmla="*/ 770022 h 770022"/>
                        <a:gd name="connsiteX3" fmla="*/ 0 w 766010"/>
                        <a:gd name="connsiteY3" fmla="*/ 385011 h 770022"/>
                        <a:gd name="connsiteX4" fmla="*/ 383005 w 766010"/>
                        <a:gd name="connsiteY4" fmla="*/ 0 h 770022"/>
                        <a:gd name="connsiteX5" fmla="*/ 388942 w 766010"/>
                        <a:gd name="connsiteY5" fmla="*/ 92243 h 770022"/>
                        <a:gd name="connsiteX6" fmla="*/ 91762 w 766010"/>
                        <a:gd name="connsiteY6" fmla="*/ 389423 h 770022"/>
                        <a:gd name="connsiteX7" fmla="*/ 388942 w 766010"/>
                        <a:gd name="connsiteY7" fmla="*/ 686603 h 770022"/>
                        <a:gd name="connsiteX8" fmla="*/ 686122 w 766010"/>
                        <a:gd name="connsiteY8" fmla="*/ 389423 h 770022"/>
                        <a:gd name="connsiteX9" fmla="*/ 388942 w 766010"/>
                        <a:gd name="connsiteY9" fmla="*/ 92243 h 77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6010" h="770022">
                          <a:moveTo>
                            <a:pt x="383005" y="0"/>
                          </a:moveTo>
                          <a:cubicBezTo>
                            <a:pt x="594533" y="0"/>
                            <a:pt x="766010" y="172375"/>
                            <a:pt x="766010" y="385011"/>
                          </a:cubicBezTo>
                          <a:cubicBezTo>
                            <a:pt x="766010" y="597647"/>
                            <a:pt x="594533" y="770022"/>
                            <a:pt x="383005" y="770022"/>
                          </a:cubicBezTo>
                          <a:cubicBezTo>
                            <a:pt x="171477" y="770022"/>
                            <a:pt x="0" y="597647"/>
                            <a:pt x="0" y="385011"/>
                          </a:cubicBezTo>
                          <a:cubicBezTo>
                            <a:pt x="0" y="172375"/>
                            <a:pt x="171477" y="0"/>
                            <a:pt x="383005" y="0"/>
                          </a:cubicBezTo>
                          <a:close/>
                          <a:moveTo>
                            <a:pt x="388942" y="92243"/>
                          </a:moveTo>
                          <a:cubicBezTo>
                            <a:pt x="224814" y="92243"/>
                            <a:pt x="91762" y="225295"/>
                            <a:pt x="91762" y="389423"/>
                          </a:cubicBezTo>
                          <a:cubicBezTo>
                            <a:pt x="91762" y="553551"/>
                            <a:pt x="224814" y="686603"/>
                            <a:pt x="388942" y="686603"/>
                          </a:cubicBezTo>
                          <a:cubicBezTo>
                            <a:pt x="553070" y="686603"/>
                            <a:pt x="686122" y="553551"/>
                            <a:pt x="686122" y="389423"/>
                          </a:cubicBezTo>
                          <a:cubicBezTo>
                            <a:pt x="686122" y="225295"/>
                            <a:pt x="553070" y="92243"/>
                            <a:pt x="388942" y="92243"/>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grpSp>
              <p:grpSp>
                <p:nvGrpSpPr>
                  <p:cNvPr id="38" name="Group 37"/>
                  <p:cNvGrpSpPr/>
                  <p:nvPr/>
                </p:nvGrpSpPr>
                <p:grpSpPr>
                  <a:xfrm>
                    <a:off x="5568664" y="2685254"/>
                    <a:ext cx="35781" cy="35969"/>
                    <a:chOff x="5358063" y="1600199"/>
                    <a:chExt cx="766010" cy="770022"/>
                  </a:xfrm>
                  <a:grpFill/>
                </p:grpSpPr>
                <p:sp>
                  <p:nvSpPr>
                    <p:cNvPr id="49" name="Oval 48"/>
                    <p:cNvSpPr/>
                    <p:nvPr/>
                  </p:nvSpPr>
                  <p:spPr>
                    <a:xfrm>
                      <a:off x="5474211" y="1716828"/>
                      <a:ext cx="545588" cy="545588"/>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sp>
                  <p:nvSpPr>
                    <p:cNvPr id="50" name="Freeform 49"/>
                    <p:cNvSpPr/>
                    <p:nvPr/>
                  </p:nvSpPr>
                  <p:spPr>
                    <a:xfrm>
                      <a:off x="5358063" y="1600199"/>
                      <a:ext cx="766010" cy="770022"/>
                    </a:xfrm>
                    <a:custGeom>
                      <a:avLst/>
                      <a:gdLst>
                        <a:gd name="connsiteX0" fmla="*/ 383005 w 766010"/>
                        <a:gd name="connsiteY0" fmla="*/ 0 h 770022"/>
                        <a:gd name="connsiteX1" fmla="*/ 766010 w 766010"/>
                        <a:gd name="connsiteY1" fmla="*/ 385011 h 770022"/>
                        <a:gd name="connsiteX2" fmla="*/ 383005 w 766010"/>
                        <a:gd name="connsiteY2" fmla="*/ 770022 h 770022"/>
                        <a:gd name="connsiteX3" fmla="*/ 0 w 766010"/>
                        <a:gd name="connsiteY3" fmla="*/ 385011 h 770022"/>
                        <a:gd name="connsiteX4" fmla="*/ 383005 w 766010"/>
                        <a:gd name="connsiteY4" fmla="*/ 0 h 770022"/>
                        <a:gd name="connsiteX5" fmla="*/ 388942 w 766010"/>
                        <a:gd name="connsiteY5" fmla="*/ 92243 h 770022"/>
                        <a:gd name="connsiteX6" fmla="*/ 91762 w 766010"/>
                        <a:gd name="connsiteY6" fmla="*/ 389423 h 770022"/>
                        <a:gd name="connsiteX7" fmla="*/ 388942 w 766010"/>
                        <a:gd name="connsiteY7" fmla="*/ 686603 h 770022"/>
                        <a:gd name="connsiteX8" fmla="*/ 686122 w 766010"/>
                        <a:gd name="connsiteY8" fmla="*/ 389423 h 770022"/>
                        <a:gd name="connsiteX9" fmla="*/ 388942 w 766010"/>
                        <a:gd name="connsiteY9" fmla="*/ 92243 h 77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6010" h="770022">
                          <a:moveTo>
                            <a:pt x="383005" y="0"/>
                          </a:moveTo>
                          <a:cubicBezTo>
                            <a:pt x="594533" y="0"/>
                            <a:pt x="766010" y="172375"/>
                            <a:pt x="766010" y="385011"/>
                          </a:cubicBezTo>
                          <a:cubicBezTo>
                            <a:pt x="766010" y="597647"/>
                            <a:pt x="594533" y="770022"/>
                            <a:pt x="383005" y="770022"/>
                          </a:cubicBezTo>
                          <a:cubicBezTo>
                            <a:pt x="171477" y="770022"/>
                            <a:pt x="0" y="597647"/>
                            <a:pt x="0" y="385011"/>
                          </a:cubicBezTo>
                          <a:cubicBezTo>
                            <a:pt x="0" y="172375"/>
                            <a:pt x="171477" y="0"/>
                            <a:pt x="383005" y="0"/>
                          </a:cubicBezTo>
                          <a:close/>
                          <a:moveTo>
                            <a:pt x="388942" y="92243"/>
                          </a:moveTo>
                          <a:cubicBezTo>
                            <a:pt x="224814" y="92243"/>
                            <a:pt x="91762" y="225295"/>
                            <a:pt x="91762" y="389423"/>
                          </a:cubicBezTo>
                          <a:cubicBezTo>
                            <a:pt x="91762" y="553551"/>
                            <a:pt x="224814" y="686603"/>
                            <a:pt x="388942" y="686603"/>
                          </a:cubicBezTo>
                          <a:cubicBezTo>
                            <a:pt x="553070" y="686603"/>
                            <a:pt x="686122" y="553551"/>
                            <a:pt x="686122" y="389423"/>
                          </a:cubicBezTo>
                          <a:cubicBezTo>
                            <a:pt x="686122" y="225295"/>
                            <a:pt x="553070" y="92243"/>
                            <a:pt x="388942" y="92243"/>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grpSp>
              <p:grpSp>
                <p:nvGrpSpPr>
                  <p:cNvPr id="39" name="Group 38"/>
                  <p:cNvGrpSpPr/>
                  <p:nvPr/>
                </p:nvGrpSpPr>
                <p:grpSpPr>
                  <a:xfrm>
                    <a:off x="5521118" y="2452751"/>
                    <a:ext cx="47930" cy="48182"/>
                    <a:chOff x="5358063" y="1600199"/>
                    <a:chExt cx="766010" cy="770022"/>
                  </a:xfrm>
                  <a:grpFill/>
                </p:grpSpPr>
                <p:sp>
                  <p:nvSpPr>
                    <p:cNvPr id="47" name="Oval 46"/>
                    <p:cNvSpPr/>
                    <p:nvPr/>
                  </p:nvSpPr>
                  <p:spPr>
                    <a:xfrm>
                      <a:off x="5474211" y="1716828"/>
                      <a:ext cx="545588" cy="545588"/>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sp>
                  <p:nvSpPr>
                    <p:cNvPr id="48" name="Freeform 47"/>
                    <p:cNvSpPr/>
                    <p:nvPr/>
                  </p:nvSpPr>
                  <p:spPr>
                    <a:xfrm>
                      <a:off x="5358063" y="1600199"/>
                      <a:ext cx="766010" cy="770022"/>
                    </a:xfrm>
                    <a:custGeom>
                      <a:avLst/>
                      <a:gdLst>
                        <a:gd name="connsiteX0" fmla="*/ 383005 w 766010"/>
                        <a:gd name="connsiteY0" fmla="*/ 0 h 770022"/>
                        <a:gd name="connsiteX1" fmla="*/ 766010 w 766010"/>
                        <a:gd name="connsiteY1" fmla="*/ 385011 h 770022"/>
                        <a:gd name="connsiteX2" fmla="*/ 383005 w 766010"/>
                        <a:gd name="connsiteY2" fmla="*/ 770022 h 770022"/>
                        <a:gd name="connsiteX3" fmla="*/ 0 w 766010"/>
                        <a:gd name="connsiteY3" fmla="*/ 385011 h 770022"/>
                        <a:gd name="connsiteX4" fmla="*/ 383005 w 766010"/>
                        <a:gd name="connsiteY4" fmla="*/ 0 h 770022"/>
                        <a:gd name="connsiteX5" fmla="*/ 388942 w 766010"/>
                        <a:gd name="connsiteY5" fmla="*/ 92243 h 770022"/>
                        <a:gd name="connsiteX6" fmla="*/ 91762 w 766010"/>
                        <a:gd name="connsiteY6" fmla="*/ 389423 h 770022"/>
                        <a:gd name="connsiteX7" fmla="*/ 388942 w 766010"/>
                        <a:gd name="connsiteY7" fmla="*/ 686603 h 770022"/>
                        <a:gd name="connsiteX8" fmla="*/ 686122 w 766010"/>
                        <a:gd name="connsiteY8" fmla="*/ 389423 h 770022"/>
                        <a:gd name="connsiteX9" fmla="*/ 388942 w 766010"/>
                        <a:gd name="connsiteY9" fmla="*/ 92243 h 77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6010" h="770022">
                          <a:moveTo>
                            <a:pt x="383005" y="0"/>
                          </a:moveTo>
                          <a:cubicBezTo>
                            <a:pt x="594533" y="0"/>
                            <a:pt x="766010" y="172375"/>
                            <a:pt x="766010" y="385011"/>
                          </a:cubicBezTo>
                          <a:cubicBezTo>
                            <a:pt x="766010" y="597647"/>
                            <a:pt x="594533" y="770022"/>
                            <a:pt x="383005" y="770022"/>
                          </a:cubicBezTo>
                          <a:cubicBezTo>
                            <a:pt x="171477" y="770022"/>
                            <a:pt x="0" y="597647"/>
                            <a:pt x="0" y="385011"/>
                          </a:cubicBezTo>
                          <a:cubicBezTo>
                            <a:pt x="0" y="172375"/>
                            <a:pt x="171477" y="0"/>
                            <a:pt x="383005" y="0"/>
                          </a:cubicBezTo>
                          <a:close/>
                          <a:moveTo>
                            <a:pt x="388942" y="92243"/>
                          </a:moveTo>
                          <a:cubicBezTo>
                            <a:pt x="224814" y="92243"/>
                            <a:pt x="91762" y="225295"/>
                            <a:pt x="91762" y="389423"/>
                          </a:cubicBezTo>
                          <a:cubicBezTo>
                            <a:pt x="91762" y="553551"/>
                            <a:pt x="224814" y="686603"/>
                            <a:pt x="388942" y="686603"/>
                          </a:cubicBezTo>
                          <a:cubicBezTo>
                            <a:pt x="553070" y="686603"/>
                            <a:pt x="686122" y="553551"/>
                            <a:pt x="686122" y="389423"/>
                          </a:cubicBezTo>
                          <a:cubicBezTo>
                            <a:pt x="686122" y="225295"/>
                            <a:pt x="553070" y="92243"/>
                            <a:pt x="388942" y="92243"/>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grpSp>
              <p:grpSp>
                <p:nvGrpSpPr>
                  <p:cNvPr id="40" name="Group 39"/>
                  <p:cNvGrpSpPr/>
                  <p:nvPr/>
                </p:nvGrpSpPr>
                <p:grpSpPr>
                  <a:xfrm>
                    <a:off x="5603722" y="2572748"/>
                    <a:ext cx="47930" cy="48182"/>
                    <a:chOff x="5358063" y="1600199"/>
                    <a:chExt cx="766010" cy="770022"/>
                  </a:xfrm>
                  <a:grpFill/>
                </p:grpSpPr>
                <p:sp>
                  <p:nvSpPr>
                    <p:cNvPr id="45" name="Oval 44"/>
                    <p:cNvSpPr/>
                    <p:nvPr/>
                  </p:nvSpPr>
                  <p:spPr>
                    <a:xfrm>
                      <a:off x="5474211" y="1716828"/>
                      <a:ext cx="545588" cy="545588"/>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sp>
                  <p:nvSpPr>
                    <p:cNvPr id="46" name="Freeform 45"/>
                    <p:cNvSpPr/>
                    <p:nvPr/>
                  </p:nvSpPr>
                  <p:spPr>
                    <a:xfrm>
                      <a:off x="5358063" y="1600199"/>
                      <a:ext cx="766010" cy="770022"/>
                    </a:xfrm>
                    <a:custGeom>
                      <a:avLst/>
                      <a:gdLst>
                        <a:gd name="connsiteX0" fmla="*/ 383005 w 766010"/>
                        <a:gd name="connsiteY0" fmla="*/ 0 h 770022"/>
                        <a:gd name="connsiteX1" fmla="*/ 766010 w 766010"/>
                        <a:gd name="connsiteY1" fmla="*/ 385011 h 770022"/>
                        <a:gd name="connsiteX2" fmla="*/ 383005 w 766010"/>
                        <a:gd name="connsiteY2" fmla="*/ 770022 h 770022"/>
                        <a:gd name="connsiteX3" fmla="*/ 0 w 766010"/>
                        <a:gd name="connsiteY3" fmla="*/ 385011 h 770022"/>
                        <a:gd name="connsiteX4" fmla="*/ 383005 w 766010"/>
                        <a:gd name="connsiteY4" fmla="*/ 0 h 770022"/>
                        <a:gd name="connsiteX5" fmla="*/ 388942 w 766010"/>
                        <a:gd name="connsiteY5" fmla="*/ 92243 h 770022"/>
                        <a:gd name="connsiteX6" fmla="*/ 91762 w 766010"/>
                        <a:gd name="connsiteY6" fmla="*/ 389423 h 770022"/>
                        <a:gd name="connsiteX7" fmla="*/ 388942 w 766010"/>
                        <a:gd name="connsiteY7" fmla="*/ 686603 h 770022"/>
                        <a:gd name="connsiteX8" fmla="*/ 686122 w 766010"/>
                        <a:gd name="connsiteY8" fmla="*/ 389423 h 770022"/>
                        <a:gd name="connsiteX9" fmla="*/ 388942 w 766010"/>
                        <a:gd name="connsiteY9" fmla="*/ 92243 h 77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6010" h="770022">
                          <a:moveTo>
                            <a:pt x="383005" y="0"/>
                          </a:moveTo>
                          <a:cubicBezTo>
                            <a:pt x="594533" y="0"/>
                            <a:pt x="766010" y="172375"/>
                            <a:pt x="766010" y="385011"/>
                          </a:cubicBezTo>
                          <a:cubicBezTo>
                            <a:pt x="766010" y="597647"/>
                            <a:pt x="594533" y="770022"/>
                            <a:pt x="383005" y="770022"/>
                          </a:cubicBezTo>
                          <a:cubicBezTo>
                            <a:pt x="171477" y="770022"/>
                            <a:pt x="0" y="597647"/>
                            <a:pt x="0" y="385011"/>
                          </a:cubicBezTo>
                          <a:cubicBezTo>
                            <a:pt x="0" y="172375"/>
                            <a:pt x="171477" y="0"/>
                            <a:pt x="383005" y="0"/>
                          </a:cubicBezTo>
                          <a:close/>
                          <a:moveTo>
                            <a:pt x="388942" y="92243"/>
                          </a:moveTo>
                          <a:cubicBezTo>
                            <a:pt x="224814" y="92243"/>
                            <a:pt x="91762" y="225295"/>
                            <a:pt x="91762" y="389423"/>
                          </a:cubicBezTo>
                          <a:cubicBezTo>
                            <a:pt x="91762" y="553551"/>
                            <a:pt x="224814" y="686603"/>
                            <a:pt x="388942" y="686603"/>
                          </a:cubicBezTo>
                          <a:cubicBezTo>
                            <a:pt x="553070" y="686603"/>
                            <a:pt x="686122" y="553551"/>
                            <a:pt x="686122" y="389423"/>
                          </a:cubicBezTo>
                          <a:cubicBezTo>
                            <a:pt x="686122" y="225295"/>
                            <a:pt x="553070" y="92243"/>
                            <a:pt x="388942" y="92243"/>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grpSp>
              <p:grpSp>
                <p:nvGrpSpPr>
                  <p:cNvPr id="41" name="Group 40"/>
                  <p:cNvGrpSpPr/>
                  <p:nvPr/>
                </p:nvGrpSpPr>
                <p:grpSpPr>
                  <a:xfrm>
                    <a:off x="5533696" y="2610128"/>
                    <a:ext cx="64927" cy="65268"/>
                    <a:chOff x="5358063" y="1600199"/>
                    <a:chExt cx="766010" cy="770022"/>
                  </a:xfrm>
                  <a:grpFill/>
                </p:grpSpPr>
                <p:sp>
                  <p:nvSpPr>
                    <p:cNvPr id="43" name="Oval 42"/>
                    <p:cNvSpPr/>
                    <p:nvPr/>
                  </p:nvSpPr>
                  <p:spPr>
                    <a:xfrm>
                      <a:off x="5474211" y="1716828"/>
                      <a:ext cx="545588" cy="545588"/>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sp>
                  <p:nvSpPr>
                    <p:cNvPr id="44" name="Freeform 43"/>
                    <p:cNvSpPr/>
                    <p:nvPr/>
                  </p:nvSpPr>
                  <p:spPr>
                    <a:xfrm>
                      <a:off x="5358063" y="1600199"/>
                      <a:ext cx="766010" cy="770022"/>
                    </a:xfrm>
                    <a:custGeom>
                      <a:avLst/>
                      <a:gdLst>
                        <a:gd name="connsiteX0" fmla="*/ 383005 w 766010"/>
                        <a:gd name="connsiteY0" fmla="*/ 0 h 770022"/>
                        <a:gd name="connsiteX1" fmla="*/ 766010 w 766010"/>
                        <a:gd name="connsiteY1" fmla="*/ 385011 h 770022"/>
                        <a:gd name="connsiteX2" fmla="*/ 383005 w 766010"/>
                        <a:gd name="connsiteY2" fmla="*/ 770022 h 770022"/>
                        <a:gd name="connsiteX3" fmla="*/ 0 w 766010"/>
                        <a:gd name="connsiteY3" fmla="*/ 385011 h 770022"/>
                        <a:gd name="connsiteX4" fmla="*/ 383005 w 766010"/>
                        <a:gd name="connsiteY4" fmla="*/ 0 h 770022"/>
                        <a:gd name="connsiteX5" fmla="*/ 388942 w 766010"/>
                        <a:gd name="connsiteY5" fmla="*/ 92243 h 770022"/>
                        <a:gd name="connsiteX6" fmla="*/ 91762 w 766010"/>
                        <a:gd name="connsiteY6" fmla="*/ 389423 h 770022"/>
                        <a:gd name="connsiteX7" fmla="*/ 388942 w 766010"/>
                        <a:gd name="connsiteY7" fmla="*/ 686603 h 770022"/>
                        <a:gd name="connsiteX8" fmla="*/ 686122 w 766010"/>
                        <a:gd name="connsiteY8" fmla="*/ 389423 h 770022"/>
                        <a:gd name="connsiteX9" fmla="*/ 388942 w 766010"/>
                        <a:gd name="connsiteY9" fmla="*/ 92243 h 77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6010" h="770022">
                          <a:moveTo>
                            <a:pt x="383005" y="0"/>
                          </a:moveTo>
                          <a:cubicBezTo>
                            <a:pt x="594533" y="0"/>
                            <a:pt x="766010" y="172375"/>
                            <a:pt x="766010" y="385011"/>
                          </a:cubicBezTo>
                          <a:cubicBezTo>
                            <a:pt x="766010" y="597647"/>
                            <a:pt x="594533" y="770022"/>
                            <a:pt x="383005" y="770022"/>
                          </a:cubicBezTo>
                          <a:cubicBezTo>
                            <a:pt x="171477" y="770022"/>
                            <a:pt x="0" y="597647"/>
                            <a:pt x="0" y="385011"/>
                          </a:cubicBezTo>
                          <a:cubicBezTo>
                            <a:pt x="0" y="172375"/>
                            <a:pt x="171477" y="0"/>
                            <a:pt x="383005" y="0"/>
                          </a:cubicBezTo>
                          <a:close/>
                          <a:moveTo>
                            <a:pt x="388942" y="92243"/>
                          </a:moveTo>
                          <a:cubicBezTo>
                            <a:pt x="224814" y="92243"/>
                            <a:pt x="91762" y="225295"/>
                            <a:pt x="91762" y="389423"/>
                          </a:cubicBezTo>
                          <a:cubicBezTo>
                            <a:pt x="91762" y="553551"/>
                            <a:pt x="224814" y="686603"/>
                            <a:pt x="388942" y="686603"/>
                          </a:cubicBezTo>
                          <a:cubicBezTo>
                            <a:pt x="553070" y="686603"/>
                            <a:pt x="686122" y="553551"/>
                            <a:pt x="686122" y="389423"/>
                          </a:cubicBezTo>
                          <a:cubicBezTo>
                            <a:pt x="686122" y="225295"/>
                            <a:pt x="553070" y="92243"/>
                            <a:pt x="388942" y="92243"/>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grpSp>
              <p:sp>
                <p:nvSpPr>
                  <p:cNvPr id="42" name="Freeform 41"/>
                  <p:cNvSpPr/>
                  <p:nvPr/>
                </p:nvSpPr>
                <p:spPr>
                  <a:xfrm>
                    <a:off x="5476738" y="2581871"/>
                    <a:ext cx="121999" cy="265079"/>
                  </a:xfrm>
                  <a:custGeom>
                    <a:avLst/>
                    <a:gdLst>
                      <a:gd name="connsiteX0" fmla="*/ 738717 w 1439334"/>
                      <a:gd name="connsiteY0" fmla="*/ 0 h 3127375"/>
                      <a:gd name="connsiteX1" fmla="*/ 1007978 w 1439334"/>
                      <a:gd name="connsiteY1" fmla="*/ 2726765 h 3127375"/>
                      <a:gd name="connsiteX2" fmla="*/ 957065 w 1439334"/>
                      <a:gd name="connsiteY2" fmla="*/ 2824996 h 3127375"/>
                      <a:gd name="connsiteX3" fmla="*/ 999794 w 1439334"/>
                      <a:gd name="connsiteY3" fmla="*/ 2830926 h 3127375"/>
                      <a:gd name="connsiteX4" fmla="*/ 1439334 w 1439334"/>
                      <a:gd name="connsiteY4" fmla="*/ 3127375 h 3127375"/>
                      <a:gd name="connsiteX5" fmla="*/ 0 w 1439334"/>
                      <a:gd name="connsiteY5" fmla="*/ 3127375 h 3127375"/>
                      <a:gd name="connsiteX6" fmla="*/ 439540 w 1439334"/>
                      <a:gd name="connsiteY6" fmla="*/ 2830926 h 3127375"/>
                      <a:gd name="connsiteX7" fmla="*/ 539876 w 1439334"/>
                      <a:gd name="connsiteY7" fmla="*/ 2817002 h 3127375"/>
                      <a:gd name="connsiteX8" fmla="*/ 599358 w 1439334"/>
                      <a:gd name="connsiteY8" fmla="*/ 2710865 h 3127375"/>
                      <a:gd name="connsiteX9" fmla="*/ 738717 w 1439334"/>
                      <a:gd name="connsiteY9" fmla="*/ 0 h 312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9334" h="3127375">
                        <a:moveTo>
                          <a:pt x="738717" y="0"/>
                        </a:moveTo>
                        <a:cubicBezTo>
                          <a:pt x="-203569" y="734114"/>
                          <a:pt x="1500086" y="1643036"/>
                          <a:pt x="1007978" y="2726765"/>
                        </a:cubicBezTo>
                        <a:lnTo>
                          <a:pt x="957065" y="2824996"/>
                        </a:lnTo>
                        <a:lnTo>
                          <a:pt x="999794" y="2830926"/>
                        </a:lnTo>
                        <a:cubicBezTo>
                          <a:pt x="1258093" y="2879767"/>
                          <a:pt x="1439334" y="2994109"/>
                          <a:pt x="1439334" y="3127375"/>
                        </a:cubicBezTo>
                        <a:lnTo>
                          <a:pt x="0" y="3127375"/>
                        </a:lnTo>
                        <a:cubicBezTo>
                          <a:pt x="0" y="2994109"/>
                          <a:pt x="181241" y="2879767"/>
                          <a:pt x="439540" y="2830926"/>
                        </a:cubicBezTo>
                        <a:lnTo>
                          <a:pt x="539876" y="2817002"/>
                        </a:lnTo>
                        <a:lnTo>
                          <a:pt x="599358" y="2710865"/>
                        </a:lnTo>
                        <a:cubicBezTo>
                          <a:pt x="1227379" y="1475358"/>
                          <a:pt x="-379268" y="754571"/>
                          <a:pt x="738717" y="0"/>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grpSp>
          </p:grpSp>
          <p:grpSp>
            <p:nvGrpSpPr>
              <p:cNvPr id="11" name="Group 10"/>
              <p:cNvGrpSpPr/>
              <p:nvPr/>
            </p:nvGrpSpPr>
            <p:grpSpPr>
              <a:xfrm>
                <a:off x="8230815" y="5866900"/>
                <a:ext cx="630921" cy="629493"/>
                <a:chOff x="4243957" y="4599763"/>
                <a:chExt cx="559340" cy="559340"/>
              </a:xfrm>
            </p:grpSpPr>
            <p:sp>
              <p:nvSpPr>
                <p:cNvPr id="21" name="Oval 20"/>
                <p:cNvSpPr/>
                <p:nvPr/>
              </p:nvSpPr>
              <p:spPr>
                <a:xfrm>
                  <a:off x="4243957" y="4599763"/>
                  <a:ext cx="559340" cy="559340"/>
                </a:xfrm>
                <a:prstGeom prst="ellipse">
                  <a:avLst/>
                </a:prstGeom>
                <a:solidFill>
                  <a:srgbClr val="B6326C"/>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grpSp>
              <p:nvGrpSpPr>
                <p:cNvPr id="22" name="Group 21"/>
                <p:cNvGrpSpPr/>
                <p:nvPr/>
              </p:nvGrpSpPr>
              <p:grpSpPr>
                <a:xfrm>
                  <a:off x="4406000" y="4763508"/>
                  <a:ext cx="235255" cy="231850"/>
                  <a:chOff x="5186721" y="1115568"/>
                  <a:chExt cx="781984" cy="770670"/>
                </a:xfrm>
                <a:solidFill>
                  <a:schemeClr val="bg1"/>
                </a:solidFill>
                <a:effectLst/>
              </p:grpSpPr>
              <p:sp>
                <p:nvSpPr>
                  <p:cNvPr id="24" name="Freeform 23"/>
                  <p:cNvSpPr/>
                  <p:nvPr/>
                </p:nvSpPr>
                <p:spPr>
                  <a:xfrm>
                    <a:off x="5382750" y="1115568"/>
                    <a:ext cx="392058" cy="385665"/>
                  </a:xfrm>
                  <a:custGeom>
                    <a:avLst/>
                    <a:gdLst>
                      <a:gd name="connsiteX0" fmla="*/ 53627 w 392057"/>
                      <a:gd name="connsiteY0" fmla="*/ 0 h 385665"/>
                      <a:gd name="connsiteX1" fmla="*/ 338430 w 392057"/>
                      <a:gd name="connsiteY1" fmla="*/ 0 h 385665"/>
                      <a:gd name="connsiteX2" fmla="*/ 392057 w 392057"/>
                      <a:gd name="connsiteY2" fmla="*/ 53627 h 385665"/>
                      <a:gd name="connsiteX3" fmla="*/ 392057 w 392057"/>
                      <a:gd name="connsiteY3" fmla="*/ 332038 h 385665"/>
                      <a:gd name="connsiteX4" fmla="*/ 338430 w 392057"/>
                      <a:gd name="connsiteY4" fmla="*/ 385665 h 385665"/>
                      <a:gd name="connsiteX5" fmla="*/ 53627 w 392057"/>
                      <a:gd name="connsiteY5" fmla="*/ 385665 h 385665"/>
                      <a:gd name="connsiteX6" fmla="*/ 0 w 392057"/>
                      <a:gd name="connsiteY6" fmla="*/ 332038 h 385665"/>
                      <a:gd name="connsiteX7" fmla="*/ 0 w 392057"/>
                      <a:gd name="connsiteY7" fmla="*/ 53627 h 385665"/>
                      <a:gd name="connsiteX8" fmla="*/ 53627 w 392057"/>
                      <a:gd name="connsiteY8" fmla="*/ 0 h 385665"/>
                      <a:gd name="connsiteX9" fmla="*/ 70646 w 392057"/>
                      <a:gd name="connsiteY9" fmla="*/ 31961 h 385665"/>
                      <a:gd name="connsiteX10" fmla="*/ 43003 w 392057"/>
                      <a:gd name="connsiteY10" fmla="*/ 59604 h 385665"/>
                      <a:gd name="connsiteX11" fmla="*/ 43003 w 392057"/>
                      <a:gd name="connsiteY11" fmla="*/ 326060 h 385665"/>
                      <a:gd name="connsiteX12" fmla="*/ 70646 w 392057"/>
                      <a:gd name="connsiteY12" fmla="*/ 353703 h 385665"/>
                      <a:gd name="connsiteX13" fmla="*/ 321411 w 392057"/>
                      <a:gd name="connsiteY13" fmla="*/ 353703 h 385665"/>
                      <a:gd name="connsiteX14" fmla="*/ 349054 w 392057"/>
                      <a:gd name="connsiteY14" fmla="*/ 326060 h 385665"/>
                      <a:gd name="connsiteX15" fmla="*/ 349054 w 392057"/>
                      <a:gd name="connsiteY15" fmla="*/ 59604 h 385665"/>
                      <a:gd name="connsiteX16" fmla="*/ 321411 w 392057"/>
                      <a:gd name="connsiteY16" fmla="*/ 31961 h 385665"/>
                      <a:gd name="connsiteX17" fmla="*/ 70646 w 392057"/>
                      <a:gd name="connsiteY17" fmla="*/ 31961 h 385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2057" h="385665">
                        <a:moveTo>
                          <a:pt x="53627" y="0"/>
                        </a:moveTo>
                        <a:lnTo>
                          <a:pt x="338430" y="0"/>
                        </a:lnTo>
                        <a:cubicBezTo>
                          <a:pt x="368047" y="0"/>
                          <a:pt x="392057" y="24010"/>
                          <a:pt x="392057" y="53627"/>
                        </a:cubicBezTo>
                        <a:lnTo>
                          <a:pt x="392057" y="332038"/>
                        </a:lnTo>
                        <a:cubicBezTo>
                          <a:pt x="392057" y="361655"/>
                          <a:pt x="368047" y="385665"/>
                          <a:pt x="338430" y="385665"/>
                        </a:cubicBezTo>
                        <a:lnTo>
                          <a:pt x="53627" y="385665"/>
                        </a:lnTo>
                        <a:cubicBezTo>
                          <a:pt x="24010" y="385665"/>
                          <a:pt x="0" y="361655"/>
                          <a:pt x="0" y="332038"/>
                        </a:cubicBezTo>
                        <a:lnTo>
                          <a:pt x="0" y="53627"/>
                        </a:lnTo>
                        <a:cubicBezTo>
                          <a:pt x="0" y="24010"/>
                          <a:pt x="24010" y="0"/>
                          <a:pt x="53627" y="0"/>
                        </a:cubicBezTo>
                        <a:close/>
                        <a:moveTo>
                          <a:pt x="70646" y="31961"/>
                        </a:moveTo>
                        <a:cubicBezTo>
                          <a:pt x="55379" y="31961"/>
                          <a:pt x="43003" y="44337"/>
                          <a:pt x="43003" y="59604"/>
                        </a:cubicBezTo>
                        <a:lnTo>
                          <a:pt x="43003" y="326060"/>
                        </a:lnTo>
                        <a:cubicBezTo>
                          <a:pt x="43003" y="341327"/>
                          <a:pt x="55379" y="353703"/>
                          <a:pt x="70646" y="353703"/>
                        </a:cubicBezTo>
                        <a:lnTo>
                          <a:pt x="321411" y="353703"/>
                        </a:lnTo>
                        <a:cubicBezTo>
                          <a:pt x="336678" y="353703"/>
                          <a:pt x="349054" y="341327"/>
                          <a:pt x="349054" y="326060"/>
                        </a:cubicBezTo>
                        <a:lnTo>
                          <a:pt x="349054" y="59604"/>
                        </a:lnTo>
                        <a:cubicBezTo>
                          <a:pt x="349054" y="44337"/>
                          <a:pt x="336678" y="31961"/>
                          <a:pt x="321411" y="31961"/>
                        </a:cubicBezTo>
                        <a:lnTo>
                          <a:pt x="70646" y="31961"/>
                        </a:lnTo>
                        <a:close/>
                      </a:path>
                    </a:pathLst>
                  </a:custGeom>
                  <a:grp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sp>
                <p:nvSpPr>
                  <p:cNvPr id="25" name="TextBox 24"/>
                  <p:cNvSpPr txBox="1"/>
                  <p:nvPr/>
                </p:nvSpPr>
                <p:spPr>
                  <a:xfrm>
                    <a:off x="5471041" y="1187360"/>
                    <a:ext cx="213269" cy="250013"/>
                  </a:xfrm>
                  <a:custGeom>
                    <a:avLst/>
                    <a:gdLst/>
                    <a:ahLst/>
                    <a:cxnLst/>
                    <a:rect l="l" t="t" r="r" b="b"/>
                    <a:pathLst>
                      <a:path w="953370" h="1117625">
                        <a:moveTo>
                          <a:pt x="473691" y="0"/>
                        </a:moveTo>
                        <a:cubicBezTo>
                          <a:pt x="491947" y="0"/>
                          <a:pt x="507066" y="428"/>
                          <a:pt x="519046" y="1283"/>
                        </a:cubicBezTo>
                        <a:cubicBezTo>
                          <a:pt x="531027" y="2139"/>
                          <a:pt x="540726" y="3708"/>
                          <a:pt x="548142" y="5990"/>
                        </a:cubicBezTo>
                        <a:cubicBezTo>
                          <a:pt x="555559" y="8272"/>
                          <a:pt x="561264" y="11553"/>
                          <a:pt x="565257" y="15831"/>
                        </a:cubicBezTo>
                        <a:cubicBezTo>
                          <a:pt x="569251" y="20110"/>
                          <a:pt x="572389" y="25387"/>
                          <a:pt x="574671" y="31663"/>
                        </a:cubicBezTo>
                        <a:lnTo>
                          <a:pt x="946071" y="1060289"/>
                        </a:lnTo>
                        <a:cubicBezTo>
                          <a:pt x="950635" y="1072840"/>
                          <a:pt x="953060" y="1082966"/>
                          <a:pt x="953345" y="1090668"/>
                        </a:cubicBezTo>
                        <a:cubicBezTo>
                          <a:pt x="953631" y="1098370"/>
                          <a:pt x="951491" y="1104218"/>
                          <a:pt x="946927" y="1108211"/>
                        </a:cubicBezTo>
                        <a:cubicBezTo>
                          <a:pt x="942363" y="1112205"/>
                          <a:pt x="934804" y="1114772"/>
                          <a:pt x="924249" y="1115913"/>
                        </a:cubicBezTo>
                        <a:cubicBezTo>
                          <a:pt x="913695" y="1117054"/>
                          <a:pt x="899575" y="1117625"/>
                          <a:pt x="881889" y="1117625"/>
                        </a:cubicBezTo>
                        <a:cubicBezTo>
                          <a:pt x="864204" y="1117625"/>
                          <a:pt x="850083" y="1117197"/>
                          <a:pt x="839529" y="1116341"/>
                        </a:cubicBezTo>
                        <a:cubicBezTo>
                          <a:pt x="828975" y="1115485"/>
                          <a:pt x="820988" y="1114059"/>
                          <a:pt x="815568" y="1112062"/>
                        </a:cubicBezTo>
                        <a:cubicBezTo>
                          <a:pt x="810148" y="1110066"/>
                          <a:pt x="806154" y="1107356"/>
                          <a:pt x="803587" y="1103933"/>
                        </a:cubicBezTo>
                        <a:cubicBezTo>
                          <a:pt x="801020" y="1100510"/>
                          <a:pt x="798595" y="1096231"/>
                          <a:pt x="796313" y="1091096"/>
                        </a:cubicBezTo>
                        <a:lnTo>
                          <a:pt x="701324" y="821531"/>
                        </a:lnTo>
                        <a:lnTo>
                          <a:pt x="240924" y="821531"/>
                        </a:lnTo>
                        <a:lnTo>
                          <a:pt x="150213" y="1087673"/>
                        </a:lnTo>
                        <a:cubicBezTo>
                          <a:pt x="148501" y="1092808"/>
                          <a:pt x="146219" y="1097229"/>
                          <a:pt x="143367" y="1100937"/>
                        </a:cubicBezTo>
                        <a:cubicBezTo>
                          <a:pt x="140514" y="1104646"/>
                          <a:pt x="136378" y="1107784"/>
                          <a:pt x="130958" y="1110351"/>
                        </a:cubicBezTo>
                        <a:cubicBezTo>
                          <a:pt x="125539" y="1112918"/>
                          <a:pt x="117837" y="1114772"/>
                          <a:pt x="107853" y="1115913"/>
                        </a:cubicBezTo>
                        <a:cubicBezTo>
                          <a:pt x="97869" y="1117054"/>
                          <a:pt x="84890" y="1117625"/>
                          <a:pt x="68916" y="1117625"/>
                        </a:cubicBezTo>
                        <a:cubicBezTo>
                          <a:pt x="52371" y="1117625"/>
                          <a:pt x="38821" y="1116912"/>
                          <a:pt x="28267" y="1115485"/>
                        </a:cubicBezTo>
                        <a:cubicBezTo>
                          <a:pt x="17713" y="1114059"/>
                          <a:pt x="10296" y="1111349"/>
                          <a:pt x="6017" y="1107356"/>
                        </a:cubicBezTo>
                        <a:cubicBezTo>
                          <a:pt x="1738" y="1103362"/>
                          <a:pt x="-258" y="1097514"/>
                          <a:pt x="27" y="1089813"/>
                        </a:cubicBezTo>
                        <a:cubicBezTo>
                          <a:pt x="312" y="1082111"/>
                          <a:pt x="2737" y="1071984"/>
                          <a:pt x="7301" y="1059433"/>
                        </a:cubicBezTo>
                        <a:lnTo>
                          <a:pt x="378701" y="30807"/>
                        </a:lnTo>
                        <a:cubicBezTo>
                          <a:pt x="380983" y="24532"/>
                          <a:pt x="383979" y="19397"/>
                          <a:pt x="387687" y="15404"/>
                        </a:cubicBezTo>
                        <a:cubicBezTo>
                          <a:pt x="391395" y="11410"/>
                          <a:pt x="396815" y="8272"/>
                          <a:pt x="403946" y="5990"/>
                        </a:cubicBezTo>
                        <a:cubicBezTo>
                          <a:pt x="411078" y="3708"/>
                          <a:pt x="420206" y="2139"/>
                          <a:pt x="431331" y="1283"/>
                        </a:cubicBezTo>
                        <a:cubicBezTo>
                          <a:pt x="442456" y="428"/>
                          <a:pt x="456576" y="0"/>
                          <a:pt x="473691" y="0"/>
                        </a:cubicBezTo>
                        <a:close/>
                        <a:moveTo>
                          <a:pt x="468556" y="152325"/>
                        </a:moveTo>
                        <a:lnTo>
                          <a:pt x="277721" y="704292"/>
                        </a:lnTo>
                        <a:lnTo>
                          <a:pt x="662814" y="704292"/>
                        </a:lnTo>
                        <a:lnTo>
                          <a:pt x="469412" y="152325"/>
                        </a:lnTo>
                        <a:lnTo>
                          <a:pt x="468556" y="152325"/>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9900" b="0" i="0" u="none" strike="noStrike" kern="0" cap="none" spc="0" normalizeH="0" baseline="0" noProof="0" dirty="0">
                      <a:ln>
                        <a:noFill/>
                      </a:ln>
                      <a:solidFill>
                        <a:prstClr val="black"/>
                      </a:solidFill>
                      <a:effectLst/>
                      <a:uLnTx/>
                      <a:uFillTx/>
                      <a:latin typeface="Arial" panose="020B0604020202090204" pitchFamily="34" charset="0"/>
                      <a:ea typeface="+mn-ea"/>
                      <a:cs typeface="Arial" panose="020B0604020202090204" pitchFamily="34" charset="0"/>
                    </a:endParaRPr>
                  </a:p>
                </p:txBody>
              </p:sp>
              <p:sp>
                <p:nvSpPr>
                  <p:cNvPr id="26" name="Freeform 25"/>
                  <p:cNvSpPr/>
                  <p:nvPr/>
                </p:nvSpPr>
                <p:spPr>
                  <a:xfrm>
                    <a:off x="5576648" y="1499914"/>
                    <a:ext cx="392057" cy="385664"/>
                  </a:xfrm>
                  <a:custGeom>
                    <a:avLst/>
                    <a:gdLst>
                      <a:gd name="connsiteX0" fmla="*/ 53627 w 392057"/>
                      <a:gd name="connsiteY0" fmla="*/ 0 h 385665"/>
                      <a:gd name="connsiteX1" fmla="*/ 338430 w 392057"/>
                      <a:gd name="connsiteY1" fmla="*/ 0 h 385665"/>
                      <a:gd name="connsiteX2" fmla="*/ 392057 w 392057"/>
                      <a:gd name="connsiteY2" fmla="*/ 53627 h 385665"/>
                      <a:gd name="connsiteX3" fmla="*/ 392057 w 392057"/>
                      <a:gd name="connsiteY3" fmla="*/ 332038 h 385665"/>
                      <a:gd name="connsiteX4" fmla="*/ 338430 w 392057"/>
                      <a:gd name="connsiteY4" fmla="*/ 385665 h 385665"/>
                      <a:gd name="connsiteX5" fmla="*/ 53627 w 392057"/>
                      <a:gd name="connsiteY5" fmla="*/ 385665 h 385665"/>
                      <a:gd name="connsiteX6" fmla="*/ 0 w 392057"/>
                      <a:gd name="connsiteY6" fmla="*/ 332038 h 385665"/>
                      <a:gd name="connsiteX7" fmla="*/ 0 w 392057"/>
                      <a:gd name="connsiteY7" fmla="*/ 53627 h 385665"/>
                      <a:gd name="connsiteX8" fmla="*/ 53627 w 392057"/>
                      <a:gd name="connsiteY8" fmla="*/ 0 h 385665"/>
                      <a:gd name="connsiteX9" fmla="*/ 70646 w 392057"/>
                      <a:gd name="connsiteY9" fmla="*/ 31961 h 385665"/>
                      <a:gd name="connsiteX10" fmla="*/ 43003 w 392057"/>
                      <a:gd name="connsiteY10" fmla="*/ 59604 h 385665"/>
                      <a:gd name="connsiteX11" fmla="*/ 43003 w 392057"/>
                      <a:gd name="connsiteY11" fmla="*/ 326060 h 385665"/>
                      <a:gd name="connsiteX12" fmla="*/ 70646 w 392057"/>
                      <a:gd name="connsiteY12" fmla="*/ 353703 h 385665"/>
                      <a:gd name="connsiteX13" fmla="*/ 321411 w 392057"/>
                      <a:gd name="connsiteY13" fmla="*/ 353703 h 385665"/>
                      <a:gd name="connsiteX14" fmla="*/ 349054 w 392057"/>
                      <a:gd name="connsiteY14" fmla="*/ 326060 h 385665"/>
                      <a:gd name="connsiteX15" fmla="*/ 349054 w 392057"/>
                      <a:gd name="connsiteY15" fmla="*/ 59604 h 385665"/>
                      <a:gd name="connsiteX16" fmla="*/ 321411 w 392057"/>
                      <a:gd name="connsiteY16" fmla="*/ 31961 h 385665"/>
                      <a:gd name="connsiteX17" fmla="*/ 70646 w 392057"/>
                      <a:gd name="connsiteY17" fmla="*/ 31961 h 385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2057" h="385665">
                        <a:moveTo>
                          <a:pt x="53627" y="0"/>
                        </a:moveTo>
                        <a:lnTo>
                          <a:pt x="338430" y="0"/>
                        </a:lnTo>
                        <a:cubicBezTo>
                          <a:pt x="368047" y="0"/>
                          <a:pt x="392057" y="24010"/>
                          <a:pt x="392057" y="53627"/>
                        </a:cubicBezTo>
                        <a:lnTo>
                          <a:pt x="392057" y="332038"/>
                        </a:lnTo>
                        <a:cubicBezTo>
                          <a:pt x="392057" y="361655"/>
                          <a:pt x="368047" y="385665"/>
                          <a:pt x="338430" y="385665"/>
                        </a:cubicBezTo>
                        <a:lnTo>
                          <a:pt x="53627" y="385665"/>
                        </a:lnTo>
                        <a:cubicBezTo>
                          <a:pt x="24010" y="385665"/>
                          <a:pt x="0" y="361655"/>
                          <a:pt x="0" y="332038"/>
                        </a:cubicBezTo>
                        <a:lnTo>
                          <a:pt x="0" y="53627"/>
                        </a:lnTo>
                        <a:cubicBezTo>
                          <a:pt x="0" y="24010"/>
                          <a:pt x="24010" y="0"/>
                          <a:pt x="53627" y="0"/>
                        </a:cubicBezTo>
                        <a:close/>
                        <a:moveTo>
                          <a:pt x="70646" y="31961"/>
                        </a:moveTo>
                        <a:cubicBezTo>
                          <a:pt x="55379" y="31961"/>
                          <a:pt x="43003" y="44337"/>
                          <a:pt x="43003" y="59604"/>
                        </a:cubicBezTo>
                        <a:lnTo>
                          <a:pt x="43003" y="326060"/>
                        </a:lnTo>
                        <a:cubicBezTo>
                          <a:pt x="43003" y="341327"/>
                          <a:pt x="55379" y="353703"/>
                          <a:pt x="70646" y="353703"/>
                        </a:cubicBezTo>
                        <a:lnTo>
                          <a:pt x="321411" y="353703"/>
                        </a:lnTo>
                        <a:cubicBezTo>
                          <a:pt x="336678" y="353703"/>
                          <a:pt x="349054" y="341327"/>
                          <a:pt x="349054" y="326060"/>
                        </a:cubicBezTo>
                        <a:lnTo>
                          <a:pt x="349054" y="59604"/>
                        </a:lnTo>
                        <a:cubicBezTo>
                          <a:pt x="349054" y="44337"/>
                          <a:pt x="336678" y="31961"/>
                          <a:pt x="321411" y="31961"/>
                        </a:cubicBezTo>
                        <a:lnTo>
                          <a:pt x="70646" y="31961"/>
                        </a:lnTo>
                        <a:close/>
                      </a:path>
                    </a:pathLst>
                  </a:custGeom>
                  <a:grp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sp>
                <p:nvSpPr>
                  <p:cNvPr id="27" name="TextBox 26"/>
                  <p:cNvSpPr txBox="1"/>
                  <p:nvPr/>
                </p:nvSpPr>
                <p:spPr>
                  <a:xfrm>
                    <a:off x="5682400" y="1575372"/>
                    <a:ext cx="179757" cy="253842"/>
                  </a:xfrm>
                  <a:custGeom>
                    <a:avLst/>
                    <a:gdLst/>
                    <a:ahLst/>
                    <a:cxnLst/>
                    <a:rect l="l" t="t" r="r" b="b"/>
                    <a:pathLst>
                      <a:path w="803560" h="1134740">
                        <a:moveTo>
                          <a:pt x="486929" y="0"/>
                        </a:moveTo>
                        <a:cubicBezTo>
                          <a:pt x="518877" y="0"/>
                          <a:pt x="549970" y="2995"/>
                          <a:pt x="580207" y="8986"/>
                        </a:cubicBezTo>
                        <a:cubicBezTo>
                          <a:pt x="610443" y="14976"/>
                          <a:pt x="638398" y="22535"/>
                          <a:pt x="664071" y="31663"/>
                        </a:cubicBezTo>
                        <a:cubicBezTo>
                          <a:pt x="689744" y="40792"/>
                          <a:pt x="712564" y="51346"/>
                          <a:pt x="732532" y="63327"/>
                        </a:cubicBezTo>
                        <a:cubicBezTo>
                          <a:pt x="752500" y="75307"/>
                          <a:pt x="766335" y="85149"/>
                          <a:pt x="774037" y="92850"/>
                        </a:cubicBezTo>
                        <a:cubicBezTo>
                          <a:pt x="781738" y="100552"/>
                          <a:pt x="786730" y="106400"/>
                          <a:pt x="789012" y="110394"/>
                        </a:cubicBezTo>
                        <a:cubicBezTo>
                          <a:pt x="791294" y="114387"/>
                          <a:pt x="793149" y="119094"/>
                          <a:pt x="794575" y="124514"/>
                        </a:cubicBezTo>
                        <a:cubicBezTo>
                          <a:pt x="796001" y="129934"/>
                          <a:pt x="797142" y="136352"/>
                          <a:pt x="797998" y="143768"/>
                        </a:cubicBezTo>
                        <a:cubicBezTo>
                          <a:pt x="798854" y="151185"/>
                          <a:pt x="799282" y="160028"/>
                          <a:pt x="799282" y="170297"/>
                        </a:cubicBezTo>
                        <a:cubicBezTo>
                          <a:pt x="799282" y="181707"/>
                          <a:pt x="798709" y="191406"/>
                          <a:pt x="797563" y="199393"/>
                        </a:cubicBezTo>
                        <a:cubicBezTo>
                          <a:pt x="796418" y="207380"/>
                          <a:pt x="794697" y="214083"/>
                          <a:pt x="792402" y="219503"/>
                        </a:cubicBezTo>
                        <a:cubicBezTo>
                          <a:pt x="790107" y="224923"/>
                          <a:pt x="787381" y="228917"/>
                          <a:pt x="784226" y="231484"/>
                        </a:cubicBezTo>
                        <a:cubicBezTo>
                          <a:pt x="781070" y="234051"/>
                          <a:pt x="777197" y="235335"/>
                          <a:pt x="772606" y="235335"/>
                        </a:cubicBezTo>
                        <a:cubicBezTo>
                          <a:pt x="764583" y="235335"/>
                          <a:pt x="753400" y="229772"/>
                          <a:pt x="739057" y="218647"/>
                        </a:cubicBezTo>
                        <a:cubicBezTo>
                          <a:pt x="724714" y="207523"/>
                          <a:pt x="706215" y="195257"/>
                          <a:pt x="683560" y="181850"/>
                        </a:cubicBezTo>
                        <a:cubicBezTo>
                          <a:pt x="660904" y="168443"/>
                          <a:pt x="633375" y="156177"/>
                          <a:pt x="600972" y="145052"/>
                        </a:cubicBezTo>
                        <a:cubicBezTo>
                          <a:pt x="568569" y="133927"/>
                          <a:pt x="529712" y="128365"/>
                          <a:pt x="484401" y="128365"/>
                        </a:cubicBezTo>
                        <a:cubicBezTo>
                          <a:pt x="435070" y="128365"/>
                          <a:pt x="390187" y="138206"/>
                          <a:pt x="349753" y="157888"/>
                        </a:cubicBezTo>
                        <a:cubicBezTo>
                          <a:pt x="309318" y="177571"/>
                          <a:pt x="274762" y="206524"/>
                          <a:pt x="246085" y="244748"/>
                        </a:cubicBezTo>
                        <a:cubicBezTo>
                          <a:pt x="217408" y="282972"/>
                          <a:pt x="195183" y="329611"/>
                          <a:pt x="179409" y="384665"/>
                        </a:cubicBezTo>
                        <a:cubicBezTo>
                          <a:pt x="163636" y="439719"/>
                          <a:pt x="155749" y="502618"/>
                          <a:pt x="155749" y="573361"/>
                        </a:cubicBezTo>
                        <a:cubicBezTo>
                          <a:pt x="155749" y="643533"/>
                          <a:pt x="163348" y="705576"/>
                          <a:pt x="178547" y="759489"/>
                        </a:cubicBezTo>
                        <a:cubicBezTo>
                          <a:pt x="193745" y="813402"/>
                          <a:pt x="215541" y="858472"/>
                          <a:pt x="243932" y="894699"/>
                        </a:cubicBezTo>
                        <a:cubicBezTo>
                          <a:pt x="272324" y="930926"/>
                          <a:pt x="307167" y="958311"/>
                          <a:pt x="348462" y="976852"/>
                        </a:cubicBezTo>
                        <a:cubicBezTo>
                          <a:pt x="389757" y="995394"/>
                          <a:pt x="436501" y="1004665"/>
                          <a:pt x="488694" y="1004665"/>
                        </a:cubicBezTo>
                        <a:cubicBezTo>
                          <a:pt x="532854" y="1004665"/>
                          <a:pt x="571424" y="999245"/>
                          <a:pt x="604402" y="988405"/>
                        </a:cubicBezTo>
                        <a:cubicBezTo>
                          <a:pt x="637380" y="977565"/>
                          <a:pt x="665482" y="965442"/>
                          <a:pt x="688708" y="952035"/>
                        </a:cubicBezTo>
                        <a:cubicBezTo>
                          <a:pt x="711934" y="938628"/>
                          <a:pt x="731003" y="926505"/>
                          <a:pt x="745917" y="915665"/>
                        </a:cubicBezTo>
                        <a:cubicBezTo>
                          <a:pt x="760830" y="904826"/>
                          <a:pt x="772588" y="899406"/>
                          <a:pt x="781190" y="899406"/>
                        </a:cubicBezTo>
                        <a:cubicBezTo>
                          <a:pt x="785211" y="899406"/>
                          <a:pt x="788654" y="900262"/>
                          <a:pt x="791520" y="901973"/>
                        </a:cubicBezTo>
                        <a:cubicBezTo>
                          <a:pt x="794385" y="903685"/>
                          <a:pt x="796679" y="906965"/>
                          <a:pt x="798399" y="911814"/>
                        </a:cubicBezTo>
                        <a:cubicBezTo>
                          <a:pt x="800119" y="916664"/>
                          <a:pt x="801410" y="923367"/>
                          <a:pt x="802270" y="931925"/>
                        </a:cubicBezTo>
                        <a:cubicBezTo>
                          <a:pt x="803130" y="940482"/>
                          <a:pt x="803560" y="951322"/>
                          <a:pt x="803560" y="964444"/>
                        </a:cubicBezTo>
                        <a:cubicBezTo>
                          <a:pt x="803560" y="973572"/>
                          <a:pt x="803275" y="981559"/>
                          <a:pt x="802705" y="988405"/>
                        </a:cubicBezTo>
                        <a:cubicBezTo>
                          <a:pt x="802134" y="995251"/>
                          <a:pt x="801136" y="1001242"/>
                          <a:pt x="799709" y="1006376"/>
                        </a:cubicBezTo>
                        <a:cubicBezTo>
                          <a:pt x="798283" y="1011511"/>
                          <a:pt x="796429" y="1016075"/>
                          <a:pt x="794147" y="1020068"/>
                        </a:cubicBezTo>
                        <a:cubicBezTo>
                          <a:pt x="791865" y="1024062"/>
                          <a:pt x="787871" y="1028911"/>
                          <a:pt x="782166" y="1034616"/>
                        </a:cubicBezTo>
                        <a:cubicBezTo>
                          <a:pt x="776461" y="1040321"/>
                          <a:pt x="764481" y="1049022"/>
                          <a:pt x="746224" y="1060717"/>
                        </a:cubicBezTo>
                        <a:cubicBezTo>
                          <a:pt x="727968" y="1072412"/>
                          <a:pt x="705290" y="1083823"/>
                          <a:pt x="678191" y="1094947"/>
                        </a:cubicBezTo>
                        <a:cubicBezTo>
                          <a:pt x="651092" y="1106072"/>
                          <a:pt x="619999" y="1115486"/>
                          <a:pt x="584913" y="1123188"/>
                        </a:cubicBezTo>
                        <a:cubicBezTo>
                          <a:pt x="549827" y="1130889"/>
                          <a:pt x="511460" y="1134740"/>
                          <a:pt x="469813" y="1134740"/>
                        </a:cubicBezTo>
                        <a:cubicBezTo>
                          <a:pt x="397929" y="1134740"/>
                          <a:pt x="333034" y="1122760"/>
                          <a:pt x="275128" y="1098798"/>
                        </a:cubicBezTo>
                        <a:cubicBezTo>
                          <a:pt x="217221" y="1074837"/>
                          <a:pt x="167872" y="1039466"/>
                          <a:pt x="127081" y="992684"/>
                        </a:cubicBezTo>
                        <a:cubicBezTo>
                          <a:pt x="86289" y="945902"/>
                          <a:pt x="54912" y="888138"/>
                          <a:pt x="32947" y="819392"/>
                        </a:cubicBezTo>
                        <a:cubicBezTo>
                          <a:pt x="10982" y="750646"/>
                          <a:pt x="0" y="671488"/>
                          <a:pt x="0" y="581918"/>
                        </a:cubicBezTo>
                        <a:cubicBezTo>
                          <a:pt x="0" y="490067"/>
                          <a:pt x="11838" y="408199"/>
                          <a:pt x="35514" y="336315"/>
                        </a:cubicBezTo>
                        <a:cubicBezTo>
                          <a:pt x="59190" y="264431"/>
                          <a:pt x="92422" y="203529"/>
                          <a:pt x="135211" y="153610"/>
                        </a:cubicBezTo>
                        <a:cubicBezTo>
                          <a:pt x="177999" y="103690"/>
                          <a:pt x="229202" y="65609"/>
                          <a:pt x="288820" y="39365"/>
                        </a:cubicBezTo>
                        <a:cubicBezTo>
                          <a:pt x="348438" y="13122"/>
                          <a:pt x="414474" y="0"/>
                          <a:pt x="486929"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9900" b="0" i="0" u="none" strike="noStrike" kern="0" cap="none" spc="0" normalizeH="0" baseline="0" noProof="0" dirty="0">
                      <a:ln>
                        <a:noFill/>
                      </a:ln>
                      <a:solidFill>
                        <a:prstClr val="black"/>
                      </a:solidFill>
                      <a:effectLst/>
                      <a:uLnTx/>
                      <a:uFillTx/>
                      <a:latin typeface="Arial" panose="020B0604020202090204" pitchFamily="34" charset="0"/>
                      <a:ea typeface="+mn-ea"/>
                      <a:cs typeface="Arial" panose="020B0604020202090204" pitchFamily="34" charset="0"/>
                    </a:endParaRPr>
                  </a:p>
                </p:txBody>
              </p:sp>
              <p:sp>
                <p:nvSpPr>
                  <p:cNvPr id="28" name="Freeform 27"/>
                  <p:cNvSpPr/>
                  <p:nvPr/>
                </p:nvSpPr>
                <p:spPr>
                  <a:xfrm>
                    <a:off x="5186721" y="1500573"/>
                    <a:ext cx="392057" cy="385665"/>
                  </a:xfrm>
                  <a:custGeom>
                    <a:avLst/>
                    <a:gdLst>
                      <a:gd name="connsiteX0" fmla="*/ 53627 w 392057"/>
                      <a:gd name="connsiteY0" fmla="*/ 0 h 385665"/>
                      <a:gd name="connsiteX1" fmla="*/ 338430 w 392057"/>
                      <a:gd name="connsiteY1" fmla="*/ 0 h 385665"/>
                      <a:gd name="connsiteX2" fmla="*/ 392057 w 392057"/>
                      <a:gd name="connsiteY2" fmla="*/ 53627 h 385665"/>
                      <a:gd name="connsiteX3" fmla="*/ 392057 w 392057"/>
                      <a:gd name="connsiteY3" fmla="*/ 332038 h 385665"/>
                      <a:gd name="connsiteX4" fmla="*/ 338430 w 392057"/>
                      <a:gd name="connsiteY4" fmla="*/ 385665 h 385665"/>
                      <a:gd name="connsiteX5" fmla="*/ 53627 w 392057"/>
                      <a:gd name="connsiteY5" fmla="*/ 385665 h 385665"/>
                      <a:gd name="connsiteX6" fmla="*/ 0 w 392057"/>
                      <a:gd name="connsiteY6" fmla="*/ 332038 h 385665"/>
                      <a:gd name="connsiteX7" fmla="*/ 0 w 392057"/>
                      <a:gd name="connsiteY7" fmla="*/ 53627 h 385665"/>
                      <a:gd name="connsiteX8" fmla="*/ 53627 w 392057"/>
                      <a:gd name="connsiteY8" fmla="*/ 0 h 385665"/>
                      <a:gd name="connsiteX9" fmla="*/ 70646 w 392057"/>
                      <a:gd name="connsiteY9" fmla="*/ 31961 h 385665"/>
                      <a:gd name="connsiteX10" fmla="*/ 43003 w 392057"/>
                      <a:gd name="connsiteY10" fmla="*/ 59604 h 385665"/>
                      <a:gd name="connsiteX11" fmla="*/ 43003 w 392057"/>
                      <a:gd name="connsiteY11" fmla="*/ 326060 h 385665"/>
                      <a:gd name="connsiteX12" fmla="*/ 70646 w 392057"/>
                      <a:gd name="connsiteY12" fmla="*/ 353703 h 385665"/>
                      <a:gd name="connsiteX13" fmla="*/ 321411 w 392057"/>
                      <a:gd name="connsiteY13" fmla="*/ 353703 h 385665"/>
                      <a:gd name="connsiteX14" fmla="*/ 349054 w 392057"/>
                      <a:gd name="connsiteY14" fmla="*/ 326060 h 385665"/>
                      <a:gd name="connsiteX15" fmla="*/ 349054 w 392057"/>
                      <a:gd name="connsiteY15" fmla="*/ 59604 h 385665"/>
                      <a:gd name="connsiteX16" fmla="*/ 321411 w 392057"/>
                      <a:gd name="connsiteY16" fmla="*/ 31961 h 385665"/>
                      <a:gd name="connsiteX17" fmla="*/ 70646 w 392057"/>
                      <a:gd name="connsiteY17" fmla="*/ 31961 h 385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2057" h="385665">
                        <a:moveTo>
                          <a:pt x="53627" y="0"/>
                        </a:moveTo>
                        <a:lnTo>
                          <a:pt x="338430" y="0"/>
                        </a:lnTo>
                        <a:cubicBezTo>
                          <a:pt x="368047" y="0"/>
                          <a:pt x="392057" y="24010"/>
                          <a:pt x="392057" y="53627"/>
                        </a:cubicBezTo>
                        <a:lnTo>
                          <a:pt x="392057" y="332038"/>
                        </a:lnTo>
                        <a:cubicBezTo>
                          <a:pt x="392057" y="361655"/>
                          <a:pt x="368047" y="385665"/>
                          <a:pt x="338430" y="385665"/>
                        </a:cubicBezTo>
                        <a:lnTo>
                          <a:pt x="53627" y="385665"/>
                        </a:lnTo>
                        <a:cubicBezTo>
                          <a:pt x="24010" y="385665"/>
                          <a:pt x="0" y="361655"/>
                          <a:pt x="0" y="332038"/>
                        </a:cubicBezTo>
                        <a:lnTo>
                          <a:pt x="0" y="53627"/>
                        </a:lnTo>
                        <a:cubicBezTo>
                          <a:pt x="0" y="24010"/>
                          <a:pt x="24010" y="0"/>
                          <a:pt x="53627" y="0"/>
                        </a:cubicBezTo>
                        <a:close/>
                        <a:moveTo>
                          <a:pt x="70646" y="31961"/>
                        </a:moveTo>
                        <a:cubicBezTo>
                          <a:pt x="55379" y="31961"/>
                          <a:pt x="43003" y="44337"/>
                          <a:pt x="43003" y="59604"/>
                        </a:cubicBezTo>
                        <a:lnTo>
                          <a:pt x="43003" y="326060"/>
                        </a:lnTo>
                        <a:cubicBezTo>
                          <a:pt x="43003" y="341327"/>
                          <a:pt x="55379" y="353703"/>
                          <a:pt x="70646" y="353703"/>
                        </a:cubicBezTo>
                        <a:lnTo>
                          <a:pt x="321411" y="353703"/>
                        </a:lnTo>
                        <a:cubicBezTo>
                          <a:pt x="336678" y="353703"/>
                          <a:pt x="349054" y="341327"/>
                          <a:pt x="349054" y="326060"/>
                        </a:cubicBezTo>
                        <a:lnTo>
                          <a:pt x="349054" y="59604"/>
                        </a:lnTo>
                        <a:cubicBezTo>
                          <a:pt x="349054" y="44337"/>
                          <a:pt x="336678" y="31961"/>
                          <a:pt x="321411" y="31961"/>
                        </a:cubicBezTo>
                        <a:lnTo>
                          <a:pt x="70646" y="31961"/>
                        </a:lnTo>
                        <a:close/>
                      </a:path>
                    </a:pathLst>
                  </a:custGeom>
                  <a:grp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sp>
                <p:nvSpPr>
                  <p:cNvPr id="29" name="TextBox 28"/>
                  <p:cNvSpPr txBox="1"/>
                  <p:nvPr/>
                </p:nvSpPr>
                <p:spPr>
                  <a:xfrm>
                    <a:off x="5300439" y="1578435"/>
                    <a:ext cx="163293" cy="247716"/>
                  </a:xfrm>
                  <a:custGeom>
                    <a:avLst/>
                    <a:gdLst/>
                    <a:ahLst/>
                    <a:cxnLst/>
                    <a:rect l="l" t="t" r="r" b="b"/>
                    <a:pathLst>
                      <a:path w="729965" h="1107356">
                        <a:moveTo>
                          <a:pt x="54769" y="0"/>
                        </a:moveTo>
                        <a:lnTo>
                          <a:pt x="306363" y="0"/>
                        </a:lnTo>
                        <a:cubicBezTo>
                          <a:pt x="372542" y="0"/>
                          <a:pt x="426740" y="6276"/>
                          <a:pt x="468958" y="18827"/>
                        </a:cubicBezTo>
                        <a:cubicBezTo>
                          <a:pt x="511175" y="31378"/>
                          <a:pt x="546404" y="49635"/>
                          <a:pt x="574644" y="73596"/>
                        </a:cubicBezTo>
                        <a:cubicBezTo>
                          <a:pt x="602884" y="97557"/>
                          <a:pt x="624136" y="126938"/>
                          <a:pt x="638398" y="161739"/>
                        </a:cubicBezTo>
                        <a:cubicBezTo>
                          <a:pt x="652661" y="196540"/>
                          <a:pt x="659793" y="235905"/>
                          <a:pt x="659793" y="279835"/>
                        </a:cubicBezTo>
                        <a:cubicBezTo>
                          <a:pt x="659793" y="306078"/>
                          <a:pt x="656655" y="331180"/>
                          <a:pt x="650379" y="355142"/>
                        </a:cubicBezTo>
                        <a:cubicBezTo>
                          <a:pt x="644104" y="379103"/>
                          <a:pt x="634833" y="401210"/>
                          <a:pt x="622567" y="421463"/>
                        </a:cubicBezTo>
                        <a:cubicBezTo>
                          <a:pt x="610301" y="441716"/>
                          <a:pt x="594897" y="459830"/>
                          <a:pt x="576356" y="475804"/>
                        </a:cubicBezTo>
                        <a:cubicBezTo>
                          <a:pt x="557814" y="491778"/>
                          <a:pt x="536563" y="504900"/>
                          <a:pt x="512602" y="515169"/>
                        </a:cubicBezTo>
                        <a:cubicBezTo>
                          <a:pt x="542838" y="520874"/>
                          <a:pt x="571079" y="531286"/>
                          <a:pt x="597322" y="546404"/>
                        </a:cubicBezTo>
                        <a:cubicBezTo>
                          <a:pt x="623565" y="561523"/>
                          <a:pt x="646528" y="580777"/>
                          <a:pt x="666211" y="604168"/>
                        </a:cubicBezTo>
                        <a:cubicBezTo>
                          <a:pt x="685893" y="627559"/>
                          <a:pt x="701440" y="654943"/>
                          <a:pt x="712850" y="686321"/>
                        </a:cubicBezTo>
                        <a:cubicBezTo>
                          <a:pt x="724260" y="717699"/>
                          <a:pt x="729965" y="752215"/>
                          <a:pt x="729965" y="789868"/>
                        </a:cubicBezTo>
                        <a:cubicBezTo>
                          <a:pt x="729965" y="824669"/>
                          <a:pt x="725544" y="856760"/>
                          <a:pt x="716701" y="886142"/>
                        </a:cubicBezTo>
                        <a:cubicBezTo>
                          <a:pt x="707858" y="915523"/>
                          <a:pt x="695449" y="941909"/>
                          <a:pt x="679475" y="965300"/>
                        </a:cubicBezTo>
                        <a:cubicBezTo>
                          <a:pt x="663501" y="988690"/>
                          <a:pt x="644246" y="1009229"/>
                          <a:pt x="621711" y="1026915"/>
                        </a:cubicBezTo>
                        <a:cubicBezTo>
                          <a:pt x="599176" y="1044600"/>
                          <a:pt x="573788" y="1059434"/>
                          <a:pt x="545548" y="1071414"/>
                        </a:cubicBezTo>
                        <a:cubicBezTo>
                          <a:pt x="517308" y="1083395"/>
                          <a:pt x="487071" y="1092380"/>
                          <a:pt x="454838" y="1098371"/>
                        </a:cubicBezTo>
                        <a:cubicBezTo>
                          <a:pt x="422604" y="1104361"/>
                          <a:pt x="385664" y="1107356"/>
                          <a:pt x="344016" y="1107356"/>
                        </a:cubicBezTo>
                        <a:lnTo>
                          <a:pt x="54769" y="1107356"/>
                        </a:lnTo>
                        <a:cubicBezTo>
                          <a:pt x="41647" y="1107356"/>
                          <a:pt x="29239" y="1102935"/>
                          <a:pt x="17543" y="1094092"/>
                        </a:cubicBezTo>
                        <a:cubicBezTo>
                          <a:pt x="5848" y="1085249"/>
                          <a:pt x="0" y="1069703"/>
                          <a:pt x="0" y="1047453"/>
                        </a:cubicBezTo>
                        <a:lnTo>
                          <a:pt x="0" y="59904"/>
                        </a:lnTo>
                        <a:cubicBezTo>
                          <a:pt x="0" y="37654"/>
                          <a:pt x="5848" y="22108"/>
                          <a:pt x="17543" y="13265"/>
                        </a:cubicBezTo>
                        <a:cubicBezTo>
                          <a:pt x="29239" y="4422"/>
                          <a:pt x="41647" y="0"/>
                          <a:pt x="54769" y="0"/>
                        </a:cubicBezTo>
                        <a:close/>
                        <a:moveTo>
                          <a:pt x="146336" y="119807"/>
                        </a:moveTo>
                        <a:lnTo>
                          <a:pt x="146336" y="478371"/>
                        </a:lnTo>
                        <a:lnTo>
                          <a:pt x="313664" y="478371"/>
                        </a:lnTo>
                        <a:cubicBezTo>
                          <a:pt x="351799" y="478371"/>
                          <a:pt x="382535" y="473379"/>
                          <a:pt x="405872" y="463395"/>
                        </a:cubicBezTo>
                        <a:cubicBezTo>
                          <a:pt x="429209" y="453412"/>
                          <a:pt x="448562" y="440005"/>
                          <a:pt x="463930" y="423175"/>
                        </a:cubicBezTo>
                        <a:cubicBezTo>
                          <a:pt x="479298" y="406345"/>
                          <a:pt x="490539" y="386662"/>
                          <a:pt x="497652" y="364127"/>
                        </a:cubicBezTo>
                        <a:cubicBezTo>
                          <a:pt x="504766" y="341592"/>
                          <a:pt x="508323" y="318344"/>
                          <a:pt x="508323" y="294382"/>
                        </a:cubicBezTo>
                        <a:cubicBezTo>
                          <a:pt x="508323" y="267569"/>
                          <a:pt x="504623" y="243322"/>
                          <a:pt x="497225" y="221643"/>
                        </a:cubicBezTo>
                        <a:cubicBezTo>
                          <a:pt x="489826" y="199963"/>
                          <a:pt x="478157" y="181565"/>
                          <a:pt x="462219" y="166446"/>
                        </a:cubicBezTo>
                        <a:cubicBezTo>
                          <a:pt x="446280" y="151328"/>
                          <a:pt x="425505" y="139775"/>
                          <a:pt x="399895" y="131788"/>
                        </a:cubicBezTo>
                        <a:cubicBezTo>
                          <a:pt x="374285" y="123801"/>
                          <a:pt x="340420" y="119807"/>
                          <a:pt x="298300" y="119807"/>
                        </a:cubicBezTo>
                        <a:lnTo>
                          <a:pt x="146336" y="119807"/>
                        </a:lnTo>
                        <a:close/>
                        <a:moveTo>
                          <a:pt x="146336" y="595611"/>
                        </a:moveTo>
                        <a:lnTo>
                          <a:pt x="146336" y="985838"/>
                        </a:lnTo>
                        <a:lnTo>
                          <a:pt x="359848" y="985838"/>
                        </a:lnTo>
                        <a:cubicBezTo>
                          <a:pt x="393446" y="985838"/>
                          <a:pt x="422769" y="981844"/>
                          <a:pt x="447818" y="973857"/>
                        </a:cubicBezTo>
                        <a:cubicBezTo>
                          <a:pt x="472867" y="965870"/>
                          <a:pt x="494929" y="954032"/>
                          <a:pt x="514005" y="938343"/>
                        </a:cubicBezTo>
                        <a:cubicBezTo>
                          <a:pt x="533082" y="922654"/>
                          <a:pt x="548029" y="903114"/>
                          <a:pt x="558846" y="879723"/>
                        </a:cubicBezTo>
                        <a:cubicBezTo>
                          <a:pt x="569663" y="856333"/>
                          <a:pt x="575072" y="829234"/>
                          <a:pt x="575072" y="798426"/>
                        </a:cubicBezTo>
                        <a:cubicBezTo>
                          <a:pt x="575072" y="765337"/>
                          <a:pt x="569806" y="736241"/>
                          <a:pt x="559274" y="711138"/>
                        </a:cubicBezTo>
                        <a:cubicBezTo>
                          <a:pt x="548742" y="686036"/>
                          <a:pt x="533369" y="664927"/>
                          <a:pt x="513156" y="647812"/>
                        </a:cubicBezTo>
                        <a:cubicBezTo>
                          <a:pt x="492943" y="630697"/>
                          <a:pt x="467605" y="617718"/>
                          <a:pt x="437141" y="608875"/>
                        </a:cubicBezTo>
                        <a:cubicBezTo>
                          <a:pt x="406677" y="600032"/>
                          <a:pt x="368388" y="595611"/>
                          <a:pt x="322275" y="595611"/>
                        </a:cubicBezTo>
                        <a:lnTo>
                          <a:pt x="146336" y="595611"/>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9900" b="0" i="0" u="none" strike="noStrike" kern="0" cap="none" spc="0" normalizeH="0" baseline="0" noProof="0" dirty="0">
                      <a:ln>
                        <a:noFill/>
                      </a:ln>
                      <a:solidFill>
                        <a:prstClr val="black"/>
                      </a:solidFill>
                      <a:effectLst/>
                      <a:uLnTx/>
                      <a:uFillTx/>
                      <a:latin typeface="Arial" panose="020B0604020202090204" pitchFamily="34" charset="0"/>
                      <a:ea typeface="+mn-ea"/>
                      <a:cs typeface="Arial" panose="020B0604020202090204" pitchFamily="34" charset="0"/>
                    </a:endParaRPr>
                  </a:p>
                </p:txBody>
              </p:sp>
            </p:grpSp>
          </p:grpSp>
          <p:grpSp>
            <p:nvGrpSpPr>
              <p:cNvPr id="12" name="Group 11"/>
              <p:cNvGrpSpPr/>
              <p:nvPr/>
            </p:nvGrpSpPr>
            <p:grpSpPr>
              <a:xfrm>
                <a:off x="2147049" y="5866900"/>
                <a:ext cx="630921" cy="629493"/>
                <a:chOff x="4304496" y="1589401"/>
                <a:chExt cx="559340" cy="559340"/>
              </a:xfrm>
            </p:grpSpPr>
            <p:sp>
              <p:nvSpPr>
                <p:cNvPr id="13" name="Oval 12"/>
                <p:cNvSpPr/>
                <p:nvPr/>
              </p:nvSpPr>
              <p:spPr>
                <a:xfrm>
                  <a:off x="4304496" y="1589401"/>
                  <a:ext cx="559340" cy="559340"/>
                </a:xfrm>
                <a:prstGeom prst="ellipse">
                  <a:avLst/>
                </a:prstGeom>
                <a:solidFill>
                  <a:srgbClr val="D89030"/>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grpSp>
              <p:nvGrpSpPr>
                <p:cNvPr id="14" name="Group 13"/>
                <p:cNvGrpSpPr/>
                <p:nvPr/>
              </p:nvGrpSpPr>
              <p:grpSpPr>
                <a:xfrm>
                  <a:off x="4489770" y="1710496"/>
                  <a:ext cx="188792" cy="317150"/>
                  <a:chOff x="7971254" y="4072140"/>
                  <a:chExt cx="513604" cy="862800"/>
                </a:xfrm>
                <a:solidFill>
                  <a:schemeClr val="bg1"/>
                </a:solidFill>
                <a:effectLst/>
              </p:grpSpPr>
              <p:sp>
                <p:nvSpPr>
                  <p:cNvPr id="15" name="Freeform 14"/>
                  <p:cNvSpPr/>
                  <p:nvPr/>
                </p:nvSpPr>
                <p:spPr>
                  <a:xfrm>
                    <a:off x="7990077" y="4390515"/>
                    <a:ext cx="494781" cy="127218"/>
                  </a:xfrm>
                  <a:custGeom>
                    <a:avLst/>
                    <a:gdLst>
                      <a:gd name="connsiteX0" fmla="*/ 421736 w 6038661"/>
                      <a:gd name="connsiteY0" fmla="*/ 0 h 1552669"/>
                      <a:gd name="connsiteX1" fmla="*/ 5616925 w 6038661"/>
                      <a:gd name="connsiteY1" fmla="*/ 0 h 1552669"/>
                      <a:gd name="connsiteX2" fmla="*/ 6038661 w 6038661"/>
                      <a:gd name="connsiteY2" fmla="*/ 421736 h 1552669"/>
                      <a:gd name="connsiteX3" fmla="*/ 6038661 w 6038661"/>
                      <a:gd name="connsiteY3" fmla="*/ 1130933 h 1552669"/>
                      <a:gd name="connsiteX4" fmla="*/ 5616925 w 6038661"/>
                      <a:gd name="connsiteY4" fmla="*/ 1552669 h 1552669"/>
                      <a:gd name="connsiteX5" fmla="*/ 421736 w 6038661"/>
                      <a:gd name="connsiteY5" fmla="*/ 1552669 h 1552669"/>
                      <a:gd name="connsiteX6" fmla="*/ 0 w 6038661"/>
                      <a:gd name="connsiteY6" fmla="*/ 1130933 h 1552669"/>
                      <a:gd name="connsiteX7" fmla="*/ 0 w 6038661"/>
                      <a:gd name="connsiteY7" fmla="*/ 421736 h 1552669"/>
                      <a:gd name="connsiteX8" fmla="*/ 421736 w 6038661"/>
                      <a:gd name="connsiteY8" fmla="*/ 0 h 1552669"/>
                      <a:gd name="connsiteX9" fmla="*/ 770393 w 6038661"/>
                      <a:gd name="connsiteY9" fmla="*/ 312392 h 1552669"/>
                      <a:gd name="connsiteX10" fmla="*/ 382911 w 6038661"/>
                      <a:gd name="connsiteY10" fmla="*/ 314771 h 1552669"/>
                      <a:gd name="connsiteX11" fmla="*/ 282920 w 6038661"/>
                      <a:gd name="connsiteY11" fmla="*/ 414762 h 1552669"/>
                      <a:gd name="connsiteX12" fmla="*/ 282920 w 6038661"/>
                      <a:gd name="connsiteY12" fmla="*/ 1143470 h 1552669"/>
                      <a:gd name="connsiteX13" fmla="*/ 382911 w 6038661"/>
                      <a:gd name="connsiteY13" fmla="*/ 1243461 h 1552669"/>
                      <a:gd name="connsiteX14" fmla="*/ 761432 w 6038661"/>
                      <a:gd name="connsiteY14" fmla="*/ 1241080 h 1552669"/>
                      <a:gd name="connsiteX15" fmla="*/ 697117 w 6038661"/>
                      <a:gd name="connsiteY15" fmla="*/ 1138708 h 1552669"/>
                      <a:gd name="connsiteX16" fmla="*/ 697117 w 6038661"/>
                      <a:gd name="connsiteY16" fmla="*/ 414762 h 1552669"/>
                      <a:gd name="connsiteX17" fmla="*/ 770393 w 6038661"/>
                      <a:gd name="connsiteY17" fmla="*/ 312392 h 1552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038661" h="1552669">
                        <a:moveTo>
                          <a:pt x="421736" y="0"/>
                        </a:moveTo>
                        <a:lnTo>
                          <a:pt x="5616925" y="0"/>
                        </a:lnTo>
                        <a:cubicBezTo>
                          <a:pt x="5849843" y="0"/>
                          <a:pt x="6038661" y="188818"/>
                          <a:pt x="6038661" y="421736"/>
                        </a:cubicBezTo>
                        <a:lnTo>
                          <a:pt x="6038661" y="1130933"/>
                        </a:lnTo>
                        <a:cubicBezTo>
                          <a:pt x="6038661" y="1363851"/>
                          <a:pt x="5849843" y="1552669"/>
                          <a:pt x="5616925" y="1552669"/>
                        </a:cubicBezTo>
                        <a:lnTo>
                          <a:pt x="421736" y="1552669"/>
                        </a:lnTo>
                        <a:cubicBezTo>
                          <a:pt x="188818" y="1552669"/>
                          <a:pt x="0" y="1363851"/>
                          <a:pt x="0" y="1130933"/>
                        </a:cubicBezTo>
                        <a:lnTo>
                          <a:pt x="0" y="421736"/>
                        </a:lnTo>
                        <a:cubicBezTo>
                          <a:pt x="0" y="188818"/>
                          <a:pt x="188818" y="0"/>
                          <a:pt x="421736" y="0"/>
                        </a:cubicBezTo>
                        <a:close/>
                        <a:moveTo>
                          <a:pt x="770393" y="312392"/>
                        </a:moveTo>
                        <a:lnTo>
                          <a:pt x="382911" y="314771"/>
                        </a:lnTo>
                        <a:cubicBezTo>
                          <a:pt x="327687" y="314771"/>
                          <a:pt x="282920" y="359538"/>
                          <a:pt x="282920" y="414762"/>
                        </a:cubicBezTo>
                        <a:lnTo>
                          <a:pt x="282920" y="1143470"/>
                        </a:lnTo>
                        <a:cubicBezTo>
                          <a:pt x="282920" y="1198694"/>
                          <a:pt x="327687" y="1243461"/>
                          <a:pt x="382911" y="1243461"/>
                        </a:cubicBezTo>
                        <a:lnTo>
                          <a:pt x="761432" y="1241080"/>
                        </a:lnTo>
                        <a:cubicBezTo>
                          <a:pt x="757125" y="1243461"/>
                          <a:pt x="706642" y="1217744"/>
                          <a:pt x="697117" y="1138708"/>
                        </a:cubicBezTo>
                        <a:lnTo>
                          <a:pt x="697117" y="414762"/>
                        </a:lnTo>
                        <a:cubicBezTo>
                          <a:pt x="721633" y="303634"/>
                          <a:pt x="753720" y="321913"/>
                          <a:pt x="770393" y="312392"/>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sp>
                <p:nvSpPr>
                  <p:cNvPr id="16" name="Freeform 15"/>
                  <p:cNvSpPr/>
                  <p:nvPr/>
                </p:nvSpPr>
                <p:spPr>
                  <a:xfrm>
                    <a:off x="8016388" y="4528715"/>
                    <a:ext cx="432493" cy="406225"/>
                  </a:xfrm>
                  <a:custGeom>
                    <a:avLst/>
                    <a:gdLst>
                      <a:gd name="connsiteX0" fmla="*/ 0 w 5278452"/>
                      <a:gd name="connsiteY0" fmla="*/ 0 h 4957877"/>
                      <a:gd name="connsiteX1" fmla="*/ 5278452 w 5278452"/>
                      <a:gd name="connsiteY1" fmla="*/ 0 h 4957877"/>
                      <a:gd name="connsiteX2" fmla="*/ 3420390 w 5278452"/>
                      <a:gd name="connsiteY2" fmla="*/ 3275587 h 4957877"/>
                      <a:gd name="connsiteX3" fmla="*/ 3420390 w 5278452"/>
                      <a:gd name="connsiteY3" fmla="*/ 4957877 h 4957877"/>
                      <a:gd name="connsiteX4" fmla="*/ 1915897 w 5278452"/>
                      <a:gd name="connsiteY4" fmla="*/ 4957877 h 4957877"/>
                      <a:gd name="connsiteX5" fmla="*/ 1915897 w 5278452"/>
                      <a:gd name="connsiteY5" fmla="*/ 3377544 h 4957877"/>
                      <a:gd name="connsiteX6" fmla="*/ 0 w 5278452"/>
                      <a:gd name="connsiteY6" fmla="*/ 0 h 4957877"/>
                      <a:gd name="connsiteX7" fmla="*/ 503895 w 5278452"/>
                      <a:gd name="connsiteY7" fmla="*/ 333717 h 4957877"/>
                      <a:gd name="connsiteX8" fmla="*/ 2183184 w 5278452"/>
                      <a:gd name="connsiteY8" fmla="*/ 3267757 h 4957877"/>
                      <a:gd name="connsiteX9" fmla="*/ 2183184 w 5278452"/>
                      <a:gd name="connsiteY9" fmla="*/ 4663459 h 4957877"/>
                      <a:gd name="connsiteX10" fmla="*/ 2679171 w 5278452"/>
                      <a:gd name="connsiteY10" fmla="*/ 4663458 h 4957877"/>
                      <a:gd name="connsiteX11" fmla="*/ 2678617 w 5278452"/>
                      <a:gd name="connsiteY11" fmla="*/ 3254545 h 4957877"/>
                      <a:gd name="connsiteX12" fmla="*/ 1009625 w 5278452"/>
                      <a:gd name="connsiteY12" fmla="*/ 335411 h 4957877"/>
                      <a:gd name="connsiteX13" fmla="*/ 503895 w 5278452"/>
                      <a:gd name="connsiteY13" fmla="*/ 333717 h 4957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8452" h="4957877">
                        <a:moveTo>
                          <a:pt x="0" y="0"/>
                        </a:moveTo>
                        <a:lnTo>
                          <a:pt x="5278452" y="0"/>
                        </a:lnTo>
                        <a:lnTo>
                          <a:pt x="3420390" y="3275587"/>
                        </a:lnTo>
                        <a:lnTo>
                          <a:pt x="3420390" y="4957877"/>
                        </a:lnTo>
                        <a:lnTo>
                          <a:pt x="1915897" y="4957877"/>
                        </a:lnTo>
                        <a:lnTo>
                          <a:pt x="1915897" y="3377544"/>
                        </a:lnTo>
                        <a:lnTo>
                          <a:pt x="0" y="0"/>
                        </a:lnTo>
                        <a:close/>
                        <a:moveTo>
                          <a:pt x="503895" y="333717"/>
                        </a:moveTo>
                        <a:lnTo>
                          <a:pt x="2183184" y="3267757"/>
                        </a:lnTo>
                        <a:lnTo>
                          <a:pt x="2183184" y="4663459"/>
                        </a:lnTo>
                        <a:lnTo>
                          <a:pt x="2679171" y="4663458"/>
                        </a:lnTo>
                        <a:lnTo>
                          <a:pt x="2678617" y="3254545"/>
                        </a:lnTo>
                        <a:lnTo>
                          <a:pt x="1009625" y="335411"/>
                        </a:lnTo>
                        <a:lnTo>
                          <a:pt x="503895" y="333717"/>
                        </a:ln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white"/>
                      </a:solidFill>
                      <a:effectLst/>
                      <a:uLnTx/>
                      <a:uFillTx/>
                      <a:latin typeface="Arial" panose="020B0604020202090204" pitchFamily="34" charset="0"/>
                      <a:ea typeface="+mn-ea"/>
                      <a:cs typeface="Arial" panose="020B0604020202090204" pitchFamily="34" charset="0"/>
                    </a:endParaRPr>
                  </a:p>
                </p:txBody>
              </p:sp>
              <p:sp>
                <p:nvSpPr>
                  <p:cNvPr id="18" name="TextBox 17"/>
                  <p:cNvSpPr txBox="1"/>
                  <p:nvPr/>
                </p:nvSpPr>
                <p:spPr>
                  <a:xfrm>
                    <a:off x="7971254" y="4142570"/>
                    <a:ext cx="287779" cy="287699"/>
                  </a:xfrm>
                  <a:custGeom>
                    <a:avLst/>
                    <a:gdLst>
                      <a:gd name="connsiteX0" fmla="*/ 1932017 w 3512268"/>
                      <a:gd name="connsiteY0" fmla="*/ 412359 h 3511296"/>
                      <a:gd name="connsiteX1" fmla="*/ 1604425 w 3512268"/>
                      <a:gd name="connsiteY1" fmla="*/ 412360 h 3511296"/>
                      <a:gd name="connsiteX2" fmla="*/ 1604424 w 3512268"/>
                      <a:gd name="connsiteY2" fmla="*/ 724106 h 3511296"/>
                      <a:gd name="connsiteX3" fmla="*/ 1181490 w 3512268"/>
                      <a:gd name="connsiteY3" fmla="*/ 962873 h 3511296"/>
                      <a:gd name="connsiteX4" fmla="*/ 1355941 w 3512268"/>
                      <a:gd name="connsiteY4" fmla="*/ 1799357 h 3511296"/>
                      <a:gd name="connsiteX5" fmla="*/ 1889401 w 3512268"/>
                      <a:gd name="connsiteY5" fmla="*/ 2035750 h 3511296"/>
                      <a:gd name="connsiteX6" fmla="*/ 1121267 w 3512268"/>
                      <a:gd name="connsiteY6" fmla="*/ 2245529 h 3511296"/>
                      <a:gd name="connsiteX7" fmla="*/ 1027221 w 3512268"/>
                      <a:gd name="connsiteY7" fmla="*/ 2648548 h 3511296"/>
                      <a:gd name="connsiteX8" fmla="*/ 1580034 w 3512268"/>
                      <a:gd name="connsiteY8" fmla="*/ 2794846 h 3511296"/>
                      <a:gd name="connsiteX9" fmla="*/ 1579428 w 3512268"/>
                      <a:gd name="connsiteY9" fmla="*/ 3095619 h 3511296"/>
                      <a:gd name="connsiteX10" fmla="*/ 1908676 w 3512268"/>
                      <a:gd name="connsiteY10" fmla="*/ 3095618 h 3511296"/>
                      <a:gd name="connsiteX11" fmla="*/ 1908467 w 3512268"/>
                      <a:gd name="connsiteY11" fmla="*/ 2749511 h 3511296"/>
                      <a:gd name="connsiteX12" fmla="*/ 2214178 w 3512268"/>
                      <a:gd name="connsiteY12" fmla="*/ 1681436 h 3511296"/>
                      <a:gd name="connsiteX13" fmla="*/ 1618617 w 3512268"/>
                      <a:gd name="connsiteY13" fmla="*/ 1131913 h 3511296"/>
                      <a:gd name="connsiteX14" fmla="*/ 2295270 w 3512268"/>
                      <a:gd name="connsiteY14" fmla="*/ 1186572 h 3511296"/>
                      <a:gd name="connsiteX15" fmla="*/ 2404584 w 3512268"/>
                      <a:gd name="connsiteY15" fmla="*/ 812780 h 3511296"/>
                      <a:gd name="connsiteX16" fmla="*/ 1932017 w 3512268"/>
                      <a:gd name="connsiteY16" fmla="*/ 707987 h 3511296"/>
                      <a:gd name="connsiteX17" fmla="*/ 1756134 w 3512268"/>
                      <a:gd name="connsiteY17" fmla="*/ 0 h 3511296"/>
                      <a:gd name="connsiteX18" fmla="*/ 3512268 w 3512268"/>
                      <a:gd name="connsiteY18" fmla="*/ 1755648 h 3511296"/>
                      <a:gd name="connsiteX19" fmla="*/ 1756134 w 3512268"/>
                      <a:gd name="connsiteY19" fmla="*/ 3511296 h 3511296"/>
                      <a:gd name="connsiteX20" fmla="*/ 0 w 3512268"/>
                      <a:gd name="connsiteY20" fmla="*/ 1755648 h 3511296"/>
                      <a:gd name="connsiteX21" fmla="*/ 1756134 w 3512268"/>
                      <a:gd name="connsiteY21" fmla="*/ 0 h 3511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12268" h="3511296">
                        <a:moveTo>
                          <a:pt x="1932017" y="412359"/>
                        </a:moveTo>
                        <a:lnTo>
                          <a:pt x="1604425" y="412360"/>
                        </a:lnTo>
                        <a:cubicBezTo>
                          <a:pt x="1605768" y="521649"/>
                          <a:pt x="1603081" y="618847"/>
                          <a:pt x="1604424" y="724106"/>
                        </a:cubicBezTo>
                        <a:cubicBezTo>
                          <a:pt x="1399499" y="786875"/>
                          <a:pt x="1269268" y="843628"/>
                          <a:pt x="1181490" y="962873"/>
                        </a:cubicBezTo>
                        <a:cubicBezTo>
                          <a:pt x="1075597" y="1117902"/>
                          <a:pt x="873109" y="1523090"/>
                          <a:pt x="1355941" y="1799357"/>
                        </a:cubicBezTo>
                        <a:cubicBezTo>
                          <a:pt x="1663333" y="1957349"/>
                          <a:pt x="1773054" y="1962602"/>
                          <a:pt x="1889401" y="2035750"/>
                        </a:cubicBezTo>
                        <a:cubicBezTo>
                          <a:pt x="2196864" y="2315638"/>
                          <a:pt x="1724696" y="2580326"/>
                          <a:pt x="1121267" y="2245529"/>
                        </a:cubicBezTo>
                        <a:lnTo>
                          <a:pt x="1027221" y="2648548"/>
                        </a:lnTo>
                        <a:cubicBezTo>
                          <a:pt x="1205132" y="2711447"/>
                          <a:pt x="1380923" y="2759506"/>
                          <a:pt x="1580034" y="2794846"/>
                        </a:cubicBezTo>
                        <a:cubicBezTo>
                          <a:pt x="1577006" y="2883797"/>
                          <a:pt x="1578217" y="2998188"/>
                          <a:pt x="1579428" y="3095619"/>
                        </a:cubicBezTo>
                        <a:lnTo>
                          <a:pt x="1908676" y="3095618"/>
                        </a:lnTo>
                        <a:cubicBezTo>
                          <a:pt x="1908606" y="2980250"/>
                          <a:pt x="1908536" y="2864880"/>
                          <a:pt x="1908467" y="2749511"/>
                        </a:cubicBezTo>
                        <a:cubicBezTo>
                          <a:pt x="2226171" y="2771062"/>
                          <a:pt x="2894411" y="2154050"/>
                          <a:pt x="2214178" y="1681436"/>
                        </a:cubicBezTo>
                        <a:cubicBezTo>
                          <a:pt x="1968386" y="1471940"/>
                          <a:pt x="1357259" y="1446110"/>
                          <a:pt x="1618617" y="1131913"/>
                        </a:cubicBezTo>
                        <a:cubicBezTo>
                          <a:pt x="1734896" y="1059511"/>
                          <a:pt x="2033377" y="1033264"/>
                          <a:pt x="2295270" y="1186572"/>
                        </a:cubicBezTo>
                        <a:lnTo>
                          <a:pt x="2404584" y="812780"/>
                        </a:lnTo>
                        <a:cubicBezTo>
                          <a:pt x="2264252" y="758339"/>
                          <a:pt x="2216881" y="742215"/>
                          <a:pt x="1932017" y="707987"/>
                        </a:cubicBezTo>
                        <a:close/>
                        <a:moveTo>
                          <a:pt x="1756134" y="0"/>
                        </a:moveTo>
                        <a:cubicBezTo>
                          <a:pt x="2726020" y="0"/>
                          <a:pt x="3512268" y="786030"/>
                          <a:pt x="3512268" y="1755648"/>
                        </a:cubicBezTo>
                        <a:cubicBezTo>
                          <a:pt x="3512268" y="2725266"/>
                          <a:pt x="2726020" y="3511296"/>
                          <a:pt x="1756134" y="3511296"/>
                        </a:cubicBezTo>
                        <a:cubicBezTo>
                          <a:pt x="786248" y="3511296"/>
                          <a:pt x="0" y="2725266"/>
                          <a:pt x="0" y="1755648"/>
                        </a:cubicBezTo>
                        <a:cubicBezTo>
                          <a:pt x="0" y="786030"/>
                          <a:pt x="786248" y="0"/>
                          <a:pt x="1756134"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43200" b="0" i="0" u="none" strike="noStrike" kern="0" cap="none" spc="0" normalizeH="0" baseline="0" noProof="0" dirty="0">
                      <a:ln>
                        <a:noFill/>
                      </a:ln>
                      <a:solidFill>
                        <a:prstClr val="black"/>
                      </a:solidFill>
                      <a:effectLst/>
                      <a:uLnTx/>
                      <a:uFillTx/>
                      <a:latin typeface="Arial" panose="020B0604020202090204" pitchFamily="34" charset="0"/>
                      <a:ea typeface="+mn-ea"/>
                      <a:cs typeface="Arial" panose="020B0604020202090204" pitchFamily="34" charset="0"/>
                    </a:endParaRPr>
                  </a:p>
                </p:txBody>
              </p:sp>
              <p:sp>
                <p:nvSpPr>
                  <p:cNvPr id="19" name="TextBox 18"/>
                  <p:cNvSpPr txBox="1"/>
                  <p:nvPr/>
                </p:nvSpPr>
                <p:spPr>
                  <a:xfrm>
                    <a:off x="8238354" y="4072140"/>
                    <a:ext cx="148092" cy="148148"/>
                  </a:xfrm>
                  <a:custGeom>
                    <a:avLst/>
                    <a:gdLst>
                      <a:gd name="connsiteX0" fmla="*/ 993772 w 1807424"/>
                      <a:gd name="connsiteY0" fmla="*/ 201753 h 1808112"/>
                      <a:gd name="connsiteX1" fmla="*/ 823094 w 1807424"/>
                      <a:gd name="connsiteY1" fmla="*/ 201754 h 1808112"/>
                      <a:gd name="connsiteX2" fmla="*/ 823094 w 1807424"/>
                      <a:gd name="connsiteY2" fmla="*/ 364175 h 1808112"/>
                      <a:gd name="connsiteX3" fmla="*/ 602742 w 1807424"/>
                      <a:gd name="connsiteY3" fmla="*/ 488574 h 1808112"/>
                      <a:gd name="connsiteX4" fmla="*/ 693632 w 1807424"/>
                      <a:gd name="connsiteY4" fmla="*/ 924388 h 1808112"/>
                      <a:gd name="connsiteX5" fmla="*/ 971569 w 1807424"/>
                      <a:gd name="connsiteY5" fmla="*/ 1047551 h 1808112"/>
                      <a:gd name="connsiteX6" fmla="*/ 571366 w 1807424"/>
                      <a:gd name="connsiteY6" fmla="*/ 1156847 h 1808112"/>
                      <a:gd name="connsiteX7" fmla="*/ 522367 w 1807424"/>
                      <a:gd name="connsiteY7" fmla="*/ 1366822 h 1808112"/>
                      <a:gd name="connsiteX8" fmla="*/ 810386 w 1807424"/>
                      <a:gd name="connsiteY8" fmla="*/ 1443044 h 1808112"/>
                      <a:gd name="connsiteX9" fmla="*/ 810071 w 1807424"/>
                      <a:gd name="connsiteY9" fmla="*/ 1599749 h 1808112"/>
                      <a:gd name="connsiteX10" fmla="*/ 981611 w 1807424"/>
                      <a:gd name="connsiteY10" fmla="*/ 1599749 h 1808112"/>
                      <a:gd name="connsiteX11" fmla="*/ 981502 w 1807424"/>
                      <a:gd name="connsiteY11" fmla="*/ 1419425 h 1808112"/>
                      <a:gd name="connsiteX12" fmla="*/ 1140780 w 1807424"/>
                      <a:gd name="connsiteY12" fmla="*/ 862951 h 1808112"/>
                      <a:gd name="connsiteX13" fmla="*/ 830488 w 1807424"/>
                      <a:gd name="connsiteY13" fmla="*/ 576645 h 1808112"/>
                      <a:gd name="connsiteX14" fmla="*/ 1183029 w 1807424"/>
                      <a:gd name="connsiteY14" fmla="*/ 605123 h 1808112"/>
                      <a:gd name="connsiteX15" fmla="*/ 1239983 w 1807424"/>
                      <a:gd name="connsiteY15" fmla="*/ 410375 h 1808112"/>
                      <a:gd name="connsiteX16" fmla="*/ 993772 w 1807424"/>
                      <a:gd name="connsiteY16" fmla="*/ 355777 h 1808112"/>
                      <a:gd name="connsiteX17" fmla="*/ 903712 w 1807424"/>
                      <a:gd name="connsiteY17" fmla="*/ 0 h 1808112"/>
                      <a:gd name="connsiteX18" fmla="*/ 1807424 w 1807424"/>
                      <a:gd name="connsiteY18" fmla="*/ 904056 h 1808112"/>
                      <a:gd name="connsiteX19" fmla="*/ 903712 w 1807424"/>
                      <a:gd name="connsiteY19" fmla="*/ 1808112 h 1808112"/>
                      <a:gd name="connsiteX20" fmla="*/ 0 w 1807424"/>
                      <a:gd name="connsiteY20" fmla="*/ 904056 h 1808112"/>
                      <a:gd name="connsiteX21" fmla="*/ 903712 w 1807424"/>
                      <a:gd name="connsiteY21" fmla="*/ 0 h 18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07424" h="1808112">
                        <a:moveTo>
                          <a:pt x="993772" y="201753"/>
                        </a:moveTo>
                        <a:lnTo>
                          <a:pt x="823094" y="201754"/>
                        </a:lnTo>
                        <a:cubicBezTo>
                          <a:pt x="823794" y="258694"/>
                          <a:pt x="822394" y="309335"/>
                          <a:pt x="823094" y="364175"/>
                        </a:cubicBezTo>
                        <a:cubicBezTo>
                          <a:pt x="716327" y="396878"/>
                          <a:pt x="648475" y="426447"/>
                          <a:pt x="602742" y="488574"/>
                        </a:cubicBezTo>
                        <a:cubicBezTo>
                          <a:pt x="547571" y="569346"/>
                          <a:pt x="442073" y="780451"/>
                          <a:pt x="693632" y="924388"/>
                        </a:cubicBezTo>
                        <a:cubicBezTo>
                          <a:pt x="853786" y="1006703"/>
                          <a:pt x="910951" y="1009440"/>
                          <a:pt x="971569" y="1047551"/>
                        </a:cubicBezTo>
                        <a:cubicBezTo>
                          <a:pt x="1131759" y="1193374"/>
                          <a:pt x="885756" y="1331278"/>
                          <a:pt x="571366" y="1156847"/>
                        </a:cubicBezTo>
                        <a:lnTo>
                          <a:pt x="522367" y="1366822"/>
                        </a:lnTo>
                        <a:cubicBezTo>
                          <a:pt x="615060" y="1399593"/>
                          <a:pt x="706648" y="1424632"/>
                          <a:pt x="810386" y="1443044"/>
                        </a:cubicBezTo>
                        <a:cubicBezTo>
                          <a:pt x="808809" y="1489388"/>
                          <a:pt x="809440" y="1548987"/>
                          <a:pt x="810071" y="1599749"/>
                        </a:cubicBezTo>
                        <a:lnTo>
                          <a:pt x="981611" y="1599749"/>
                        </a:lnTo>
                        <a:cubicBezTo>
                          <a:pt x="981575" y="1539641"/>
                          <a:pt x="981538" y="1479533"/>
                          <a:pt x="981502" y="1419425"/>
                        </a:cubicBezTo>
                        <a:cubicBezTo>
                          <a:pt x="1147028" y="1430653"/>
                          <a:pt x="1495186" y="1109185"/>
                          <a:pt x="1140780" y="862951"/>
                        </a:cubicBezTo>
                        <a:cubicBezTo>
                          <a:pt x="1012721" y="753802"/>
                          <a:pt x="694319" y="740344"/>
                          <a:pt x="830488" y="576645"/>
                        </a:cubicBezTo>
                        <a:cubicBezTo>
                          <a:pt x="891071" y="538924"/>
                          <a:pt x="1046581" y="525249"/>
                          <a:pt x="1183029" y="605123"/>
                        </a:cubicBezTo>
                        <a:lnTo>
                          <a:pt x="1239983" y="410375"/>
                        </a:lnTo>
                        <a:cubicBezTo>
                          <a:pt x="1166868" y="382011"/>
                          <a:pt x="1142188" y="373610"/>
                          <a:pt x="993772" y="355777"/>
                        </a:cubicBezTo>
                        <a:close/>
                        <a:moveTo>
                          <a:pt x="903712" y="0"/>
                        </a:moveTo>
                        <a:cubicBezTo>
                          <a:pt x="1402818" y="0"/>
                          <a:pt x="1807424" y="404760"/>
                          <a:pt x="1807424" y="904056"/>
                        </a:cubicBezTo>
                        <a:cubicBezTo>
                          <a:pt x="1807424" y="1403352"/>
                          <a:pt x="1402818" y="1808112"/>
                          <a:pt x="903712" y="1808112"/>
                        </a:cubicBezTo>
                        <a:cubicBezTo>
                          <a:pt x="404606" y="1808112"/>
                          <a:pt x="0" y="1403352"/>
                          <a:pt x="0" y="904056"/>
                        </a:cubicBezTo>
                        <a:cubicBezTo>
                          <a:pt x="0" y="404760"/>
                          <a:pt x="404606" y="0"/>
                          <a:pt x="903712"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43200" b="0" i="0" u="none" strike="noStrike" kern="0" cap="none" spc="0" normalizeH="0" baseline="0" noProof="0" dirty="0">
                      <a:ln>
                        <a:noFill/>
                      </a:ln>
                      <a:solidFill>
                        <a:prstClr val="black"/>
                      </a:solidFill>
                      <a:effectLst/>
                      <a:uLnTx/>
                      <a:uFillTx/>
                      <a:latin typeface="Arial" panose="020B0604020202090204" pitchFamily="34" charset="0"/>
                      <a:ea typeface="+mn-ea"/>
                      <a:cs typeface="Arial" panose="020B0604020202090204" pitchFamily="34" charset="0"/>
                    </a:endParaRPr>
                  </a:p>
                </p:txBody>
              </p:sp>
              <p:sp>
                <p:nvSpPr>
                  <p:cNvPr id="20" name="TextBox 19"/>
                  <p:cNvSpPr txBox="1"/>
                  <p:nvPr/>
                </p:nvSpPr>
                <p:spPr>
                  <a:xfrm>
                    <a:off x="8266831" y="4251816"/>
                    <a:ext cx="200018" cy="200017"/>
                  </a:xfrm>
                  <a:custGeom>
                    <a:avLst/>
                    <a:gdLst>
                      <a:gd name="connsiteX0" fmla="*/ 1355578 w 2441160"/>
                      <a:gd name="connsiteY0" fmla="*/ 257202 h 2441158"/>
                      <a:gd name="connsiteX1" fmla="*/ 1124519 w 2441160"/>
                      <a:gd name="connsiteY1" fmla="*/ 257203 h 2441158"/>
                      <a:gd name="connsiteX2" fmla="*/ 1124518 w 2441160"/>
                      <a:gd name="connsiteY2" fmla="*/ 477085 h 2441158"/>
                      <a:gd name="connsiteX3" fmla="*/ 826212 w 2441160"/>
                      <a:gd name="connsiteY3" fmla="*/ 645493 h 2441158"/>
                      <a:gd name="connsiteX4" fmla="*/ 949257 w 2441160"/>
                      <a:gd name="connsiteY4" fmla="*/ 1235487 h 2441158"/>
                      <a:gd name="connsiteX5" fmla="*/ 1325520 w 2441160"/>
                      <a:gd name="connsiteY5" fmla="*/ 1402222 h 2441158"/>
                      <a:gd name="connsiteX6" fmla="*/ 783735 w 2441160"/>
                      <a:gd name="connsiteY6" fmla="*/ 1550184 h 2441158"/>
                      <a:gd name="connsiteX7" fmla="*/ 717402 w 2441160"/>
                      <a:gd name="connsiteY7" fmla="*/ 1834443 h 2441158"/>
                      <a:gd name="connsiteX8" fmla="*/ 1107315 w 2441160"/>
                      <a:gd name="connsiteY8" fmla="*/ 1937631 h 2441158"/>
                      <a:gd name="connsiteX9" fmla="*/ 1106888 w 2441160"/>
                      <a:gd name="connsiteY9" fmla="*/ 2149774 h 2441158"/>
                      <a:gd name="connsiteX10" fmla="*/ 1339115 w 2441160"/>
                      <a:gd name="connsiteY10" fmla="*/ 2149773 h 2441158"/>
                      <a:gd name="connsiteX11" fmla="*/ 1338967 w 2441160"/>
                      <a:gd name="connsiteY11" fmla="*/ 1905655 h 2441158"/>
                      <a:gd name="connsiteX12" fmla="*/ 1554593 w 2441160"/>
                      <a:gd name="connsiteY12" fmla="*/ 1152315 h 2441158"/>
                      <a:gd name="connsiteX13" fmla="*/ 1134529 w 2441160"/>
                      <a:gd name="connsiteY13" fmla="*/ 764722 h 2441158"/>
                      <a:gd name="connsiteX14" fmla="*/ 1611790 w 2441160"/>
                      <a:gd name="connsiteY14" fmla="*/ 803275 h 2441158"/>
                      <a:gd name="connsiteX15" fmla="*/ 1688892 w 2441160"/>
                      <a:gd name="connsiteY15" fmla="*/ 539629 h 2441158"/>
                      <a:gd name="connsiteX16" fmla="*/ 1355578 w 2441160"/>
                      <a:gd name="connsiteY16" fmla="*/ 465716 h 2441158"/>
                      <a:gd name="connsiteX17" fmla="*/ 1220580 w 2441160"/>
                      <a:gd name="connsiteY17" fmla="*/ 0 h 2441158"/>
                      <a:gd name="connsiteX18" fmla="*/ 2441160 w 2441160"/>
                      <a:gd name="connsiteY18" fmla="*/ 1220579 h 2441158"/>
                      <a:gd name="connsiteX19" fmla="*/ 1220580 w 2441160"/>
                      <a:gd name="connsiteY19" fmla="*/ 2441158 h 2441158"/>
                      <a:gd name="connsiteX20" fmla="*/ 0 w 2441160"/>
                      <a:gd name="connsiteY20" fmla="*/ 1220579 h 2441158"/>
                      <a:gd name="connsiteX21" fmla="*/ 1220580 w 2441160"/>
                      <a:gd name="connsiteY21" fmla="*/ 0 h 2441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41160" h="2441158">
                        <a:moveTo>
                          <a:pt x="1355578" y="257202"/>
                        </a:moveTo>
                        <a:lnTo>
                          <a:pt x="1124519" y="257203"/>
                        </a:lnTo>
                        <a:cubicBezTo>
                          <a:pt x="1125467" y="334287"/>
                          <a:pt x="1123571" y="402843"/>
                          <a:pt x="1124518" y="477085"/>
                        </a:cubicBezTo>
                        <a:cubicBezTo>
                          <a:pt x="979979" y="521358"/>
                          <a:pt x="888124" y="561387"/>
                          <a:pt x="826212" y="645493"/>
                        </a:cubicBezTo>
                        <a:cubicBezTo>
                          <a:pt x="751523" y="754840"/>
                          <a:pt x="608703" y="1040629"/>
                          <a:pt x="949257" y="1235487"/>
                        </a:cubicBezTo>
                        <a:cubicBezTo>
                          <a:pt x="1166069" y="1346923"/>
                          <a:pt x="1243457" y="1350628"/>
                          <a:pt x="1325520" y="1402222"/>
                        </a:cubicBezTo>
                        <a:cubicBezTo>
                          <a:pt x="1542381" y="1599633"/>
                          <a:pt x="1209349" y="1786325"/>
                          <a:pt x="783735" y="1550184"/>
                        </a:cubicBezTo>
                        <a:lnTo>
                          <a:pt x="717402" y="1834443"/>
                        </a:lnTo>
                        <a:cubicBezTo>
                          <a:pt x="842888" y="1878807"/>
                          <a:pt x="966877" y="1912705"/>
                          <a:pt x="1107315" y="1937631"/>
                        </a:cubicBezTo>
                        <a:cubicBezTo>
                          <a:pt x="1105180" y="2000370"/>
                          <a:pt x="1106034" y="2081053"/>
                          <a:pt x="1106888" y="2149774"/>
                        </a:cubicBezTo>
                        <a:lnTo>
                          <a:pt x="1339115" y="2149773"/>
                        </a:lnTo>
                        <a:cubicBezTo>
                          <a:pt x="1339066" y="2068401"/>
                          <a:pt x="1339016" y="1987028"/>
                          <a:pt x="1338967" y="1905655"/>
                        </a:cubicBezTo>
                        <a:cubicBezTo>
                          <a:pt x="1563053" y="1920856"/>
                          <a:pt x="2034379" y="1485661"/>
                          <a:pt x="1554593" y="1152315"/>
                        </a:cubicBezTo>
                        <a:cubicBezTo>
                          <a:pt x="1381230" y="1004552"/>
                          <a:pt x="950187" y="986333"/>
                          <a:pt x="1134529" y="764722"/>
                        </a:cubicBezTo>
                        <a:cubicBezTo>
                          <a:pt x="1216544" y="713655"/>
                          <a:pt x="1427070" y="695142"/>
                          <a:pt x="1611790" y="803275"/>
                        </a:cubicBezTo>
                        <a:lnTo>
                          <a:pt x="1688892" y="539629"/>
                        </a:lnTo>
                        <a:cubicBezTo>
                          <a:pt x="1589912" y="501230"/>
                          <a:pt x="1556500" y="489858"/>
                          <a:pt x="1355578" y="465716"/>
                        </a:cubicBezTo>
                        <a:close/>
                        <a:moveTo>
                          <a:pt x="1220580" y="0"/>
                        </a:moveTo>
                        <a:cubicBezTo>
                          <a:pt x="1894688" y="0"/>
                          <a:pt x="2441160" y="546472"/>
                          <a:pt x="2441160" y="1220579"/>
                        </a:cubicBezTo>
                        <a:cubicBezTo>
                          <a:pt x="2441160" y="1894686"/>
                          <a:pt x="1894688" y="2441158"/>
                          <a:pt x="1220580" y="2441158"/>
                        </a:cubicBezTo>
                        <a:cubicBezTo>
                          <a:pt x="546472" y="2441158"/>
                          <a:pt x="0" y="1894686"/>
                          <a:pt x="0" y="1220579"/>
                        </a:cubicBezTo>
                        <a:cubicBezTo>
                          <a:pt x="0" y="546472"/>
                          <a:pt x="546472" y="0"/>
                          <a:pt x="1220580"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43200" b="0" i="0" u="none" strike="noStrike" kern="0" cap="none" spc="0" normalizeH="0" baseline="0" noProof="0" dirty="0">
                      <a:ln>
                        <a:noFill/>
                      </a:ln>
                      <a:solidFill>
                        <a:prstClr val="black"/>
                      </a:solidFill>
                      <a:effectLst/>
                      <a:uLnTx/>
                      <a:uFillTx/>
                      <a:latin typeface="Arial" panose="020B0604020202090204" pitchFamily="34" charset="0"/>
                      <a:ea typeface="+mn-ea"/>
                      <a:cs typeface="Arial" panose="020B0604020202090204" pitchFamily="34" charset="0"/>
                    </a:endParaRPr>
                  </a:p>
                </p:txBody>
              </p:sp>
            </p:grpSp>
          </p:grpSp>
        </p:grpSp>
      </p:grpSp>
      <p:grpSp>
        <p:nvGrpSpPr>
          <p:cNvPr id="108" name="Group 107"/>
          <p:cNvGrpSpPr/>
          <p:nvPr/>
        </p:nvGrpSpPr>
        <p:grpSpPr>
          <a:xfrm>
            <a:off x="1569627" y="4658253"/>
            <a:ext cx="3509840" cy="889676"/>
            <a:chOff x="-102386" y="1152973"/>
            <a:chExt cx="3607903" cy="746264"/>
          </a:xfrm>
        </p:grpSpPr>
        <p:sp>
          <p:nvSpPr>
            <p:cNvPr id="109" name="TextBox 108"/>
            <p:cNvSpPr txBox="1"/>
            <p:nvPr/>
          </p:nvSpPr>
          <p:spPr>
            <a:xfrm>
              <a:off x="355655" y="1615256"/>
              <a:ext cx="2741237" cy="283981"/>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defRPr/>
              </a:pPr>
              <a:r>
                <a:rPr kumimoji="0" lang="zh-CN" altLang="en-US" sz="1600" b="0" i="0" u="none" strike="noStrike" kern="1200" cap="none" spc="0" normalizeH="0" baseline="0" noProof="0" dirty="0">
                  <a:ln>
                    <a:noFill/>
                  </a:ln>
                  <a:solidFill>
                    <a:srgbClr val="7F7F7F"/>
                  </a:solidFill>
                  <a:effectLst/>
                  <a:uLnTx/>
                  <a:uFillTx/>
                  <a:latin typeface="Arial" panose="020B0604020202090204" pitchFamily="34" charset="0"/>
                  <a:ea typeface="+mn-ea"/>
                  <a:cs typeface="Arial" panose="020B0604020202090204" pitchFamily="34" charset="0"/>
                </a:rPr>
                <a:t>为精细化管理打下基础</a:t>
              </a:r>
              <a:endParaRPr kumimoji="0" lang="en-US" sz="1600" b="0" i="0" u="none" strike="noStrike" kern="1200" cap="none" spc="0" normalizeH="0" baseline="0" noProof="0" dirty="0">
                <a:ln>
                  <a:noFill/>
                </a:ln>
                <a:solidFill>
                  <a:srgbClr val="7F7F7F"/>
                </a:solidFill>
                <a:effectLst/>
                <a:uLnTx/>
                <a:uFillTx/>
                <a:latin typeface="Arial" panose="020B0604020202090204" pitchFamily="34" charset="0"/>
                <a:ea typeface="+mn-ea"/>
                <a:cs typeface="Arial" panose="020B0604020202090204" pitchFamily="34" charset="0"/>
              </a:endParaRPr>
            </a:p>
          </p:txBody>
        </p:sp>
        <p:sp>
          <p:nvSpPr>
            <p:cNvPr id="110" name="TextBox 109"/>
            <p:cNvSpPr txBox="1"/>
            <p:nvPr/>
          </p:nvSpPr>
          <p:spPr>
            <a:xfrm>
              <a:off x="382865" y="1152973"/>
              <a:ext cx="3122652" cy="4388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dirty="0">
                  <a:solidFill>
                    <a:srgbClr val="B6326C"/>
                  </a:solidFill>
                  <a:latin typeface="Microsoft YaHei" panose="020B0703020204020201" pitchFamily="34" charset="-122"/>
                  <a:ea typeface="Microsoft YaHei" panose="020B0703020204020201" pitchFamily="34" charset="-122"/>
                  <a:cs typeface="Microsoft YaHei" panose="020B0703020204020201" pitchFamily="34" charset="-122"/>
                </a:rPr>
                <a:t>夯实基础</a:t>
              </a:r>
              <a:endParaRPr kumimoji="0" lang="en-US" sz="2800" b="1" i="0" u="none" strike="noStrike" kern="1200" cap="none" spc="0" normalizeH="0" baseline="0" noProof="0" dirty="0">
                <a:ln>
                  <a:noFill/>
                </a:ln>
                <a:solidFill>
                  <a:srgbClr val="B6326C"/>
                </a:solidFill>
                <a:effectLst/>
                <a:uLnTx/>
                <a:uFillTx/>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111" name="TextBox 110"/>
            <p:cNvSpPr txBox="1"/>
            <p:nvPr/>
          </p:nvSpPr>
          <p:spPr>
            <a:xfrm rot="5400000">
              <a:off x="50710" y="1170224"/>
              <a:ext cx="516327" cy="822519"/>
            </a:xfrm>
            <a:prstGeom prst="rect">
              <a:avLst/>
            </a:prstGeom>
            <a:noFill/>
          </p:spPr>
          <p:txBody>
            <a:bodyPr vert="vert270"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404040"/>
                  </a:solidFill>
                  <a:effectLst/>
                  <a:uLnTx/>
                  <a:uFillTx/>
                  <a:latin typeface="Arial" panose="020B0604020202090204" pitchFamily="34" charset="0"/>
                  <a:ea typeface="SimSun" panose="02010600030101010101" pitchFamily="2" charset="-122"/>
                  <a:cs typeface="Arial" panose="020B0604020202090204" pitchFamily="34" charset="0"/>
                </a:rPr>
                <a:t>03</a:t>
              </a:r>
              <a:endParaRPr kumimoji="0" lang="en-US" sz="2800" b="1" i="0" u="none" strike="noStrike" kern="1200" cap="none" spc="0" normalizeH="0" baseline="0" noProof="0" dirty="0">
                <a:ln>
                  <a:noFill/>
                </a:ln>
                <a:solidFill>
                  <a:srgbClr val="404040"/>
                </a:solidFill>
                <a:effectLst/>
                <a:uLnTx/>
                <a:uFillTx/>
                <a:latin typeface="Arial" panose="020B0604020202090204" pitchFamily="34" charset="0"/>
                <a:ea typeface="+mn-ea"/>
                <a:cs typeface="Arial" panose="020B0604020202090204" pitchFamily="34" charset="0"/>
              </a:endParaRPr>
            </a:p>
          </p:txBody>
        </p:sp>
      </p:grpSp>
      <p:grpSp>
        <p:nvGrpSpPr>
          <p:cNvPr id="112" name="Group 111"/>
          <p:cNvGrpSpPr/>
          <p:nvPr/>
        </p:nvGrpSpPr>
        <p:grpSpPr>
          <a:xfrm>
            <a:off x="2724197" y="1184269"/>
            <a:ext cx="3557572" cy="1312282"/>
            <a:chOff x="-47524" y="1078328"/>
            <a:chExt cx="3656969" cy="1100739"/>
          </a:xfrm>
        </p:grpSpPr>
        <p:sp>
          <p:nvSpPr>
            <p:cNvPr id="113" name="TextBox 112"/>
            <p:cNvSpPr txBox="1"/>
            <p:nvPr/>
          </p:nvSpPr>
          <p:spPr>
            <a:xfrm>
              <a:off x="481919" y="1482030"/>
              <a:ext cx="3127526" cy="697037"/>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defRPr/>
              </a:pPr>
              <a:r>
                <a:rPr lang="zh-CN" altLang="en-US" sz="1600" kern="0" dirty="0">
                  <a:solidFill>
                    <a:srgbClr val="7F7F7F"/>
                  </a:solidFill>
                  <a:latin typeface="Arial" panose="020B0604020202090204" pitchFamily="34" charset="0"/>
                  <a:ea typeface="SimSun" panose="02010600030101010101" pitchFamily="2" charset="-122"/>
                  <a:cs typeface="Arial" panose="020B0604020202090204" pitchFamily="34" charset="0"/>
                </a:rPr>
                <a:t>电商平台管理</a:t>
              </a:r>
              <a:endParaRPr kumimoji="0" lang="en-US" altLang="zh-CN" sz="1600" b="0" i="0" u="none" strike="noStrike" kern="0" cap="none" spc="0" normalizeH="0" baseline="0" noProof="0" dirty="0">
                <a:ln>
                  <a:noFill/>
                </a:ln>
                <a:solidFill>
                  <a:srgbClr val="7F7F7F"/>
                </a:solidFill>
                <a:effectLst/>
                <a:uLnTx/>
                <a:uFillTx/>
                <a:latin typeface="Arial" panose="020B0604020202090204" pitchFamily="34" charset="0"/>
                <a:ea typeface="SimSun" panose="02010600030101010101" pitchFamily="2" charset="-122"/>
                <a:cs typeface="Arial" panose="020B060402020209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defRPr/>
              </a:pPr>
              <a:r>
                <a:rPr lang="zh-CN" altLang="en-US" sz="1600" kern="0" dirty="0">
                  <a:solidFill>
                    <a:srgbClr val="7F7F7F"/>
                  </a:solidFill>
                  <a:latin typeface="Arial" panose="020B0604020202090204" pitchFamily="34" charset="0"/>
                  <a:ea typeface="SimSun" panose="02010600030101010101" pitchFamily="2" charset="-122"/>
                  <a:cs typeface="Arial" panose="020B0604020202090204" pitchFamily="34" charset="0"/>
                </a:rPr>
                <a:t>供应链管理</a:t>
              </a:r>
              <a:endParaRPr kumimoji="0" lang="zh-CN" altLang="en-US" sz="1600" b="0" i="0" u="none" strike="noStrike" kern="0" cap="none" spc="0" normalizeH="0" baseline="0" noProof="0" dirty="0">
                <a:ln>
                  <a:noFill/>
                </a:ln>
                <a:solidFill>
                  <a:srgbClr val="7F7F7F"/>
                </a:solidFill>
                <a:effectLst/>
                <a:uLnTx/>
                <a:uFillTx/>
                <a:latin typeface="Arial" panose="020B0604020202090204" pitchFamily="34" charset="0"/>
                <a:ea typeface="SimSun" panose="02010600030101010101" pitchFamily="2" charset="-122"/>
                <a:cs typeface="Arial" panose="020B060402020209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defRPr/>
              </a:pPr>
              <a:r>
                <a:rPr lang="zh-CN" altLang="en-US" sz="1600" kern="0" dirty="0">
                  <a:solidFill>
                    <a:srgbClr val="7F7F7F"/>
                  </a:solidFill>
                  <a:latin typeface="Arial" panose="020B0604020202090204" pitchFamily="34" charset="0"/>
                  <a:ea typeface="SimSun" panose="02010600030101010101" pitchFamily="2" charset="-122"/>
                  <a:cs typeface="Arial" panose="020B0604020202090204" pitchFamily="34" charset="0"/>
                </a:rPr>
                <a:t>财务管理</a:t>
              </a:r>
              <a:endParaRPr kumimoji="0" lang="en-US" altLang="zh-CN" sz="1600" b="0" i="0" u="none" strike="noStrike" kern="0" cap="none" spc="0" normalizeH="0" baseline="0" noProof="0" dirty="0">
                <a:ln>
                  <a:noFill/>
                </a:ln>
                <a:solidFill>
                  <a:srgbClr val="7F7F7F"/>
                </a:solidFill>
                <a:effectLst/>
                <a:uLnTx/>
                <a:uFillTx/>
                <a:latin typeface="Arial" panose="020B0604020202090204" pitchFamily="34" charset="0"/>
                <a:ea typeface="SimSun" panose="02010600030101010101" pitchFamily="2" charset="-122"/>
                <a:cs typeface="Arial" panose="020B0604020202090204" pitchFamily="34" charset="0"/>
              </a:endParaRPr>
            </a:p>
          </p:txBody>
        </p:sp>
        <p:sp>
          <p:nvSpPr>
            <p:cNvPr id="114" name="TextBox 113"/>
            <p:cNvSpPr txBox="1"/>
            <p:nvPr/>
          </p:nvSpPr>
          <p:spPr>
            <a:xfrm>
              <a:off x="443428" y="1078328"/>
              <a:ext cx="2920946" cy="4388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285EA0"/>
                  </a:solidFill>
                  <a:effectLst/>
                  <a:uLnTx/>
                  <a:uFillTx/>
                  <a:latin typeface="Microsoft YaHei" panose="020B0703020204020201" pitchFamily="34" charset="-122"/>
                  <a:ea typeface="Microsoft YaHei" panose="020B0703020204020201" pitchFamily="34" charset="-122"/>
                  <a:cs typeface="Microsoft YaHei" panose="020B0703020204020201" pitchFamily="34" charset="-122"/>
                </a:rPr>
                <a:t>信息化平台搭建</a:t>
              </a:r>
              <a:endParaRPr kumimoji="0" lang="en-US" sz="2800" b="1" i="0" u="none" strike="noStrike" kern="1200" cap="none" spc="0" normalizeH="0" baseline="0" noProof="0" dirty="0">
                <a:ln>
                  <a:noFill/>
                </a:ln>
                <a:solidFill>
                  <a:srgbClr val="285EA0"/>
                </a:solidFill>
                <a:effectLst/>
                <a:uLnTx/>
                <a:uFillTx/>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115" name="TextBox 114"/>
            <p:cNvSpPr txBox="1"/>
            <p:nvPr/>
          </p:nvSpPr>
          <p:spPr>
            <a:xfrm rot="5400000">
              <a:off x="105575" y="1170222"/>
              <a:ext cx="516325" cy="822524"/>
            </a:xfrm>
            <a:prstGeom prst="rect">
              <a:avLst/>
            </a:prstGeom>
            <a:noFill/>
          </p:spPr>
          <p:txBody>
            <a:bodyPr vert="vert270"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404040"/>
                  </a:solidFill>
                  <a:effectLst/>
                  <a:uLnTx/>
                  <a:uFillTx/>
                  <a:latin typeface="Arial" panose="020B0604020202090204" pitchFamily="34" charset="0"/>
                  <a:ea typeface="SimSun" panose="02010600030101010101" pitchFamily="2" charset="-122"/>
                  <a:cs typeface="Arial" panose="020B0604020202090204" pitchFamily="34" charset="0"/>
                </a:rPr>
                <a:t>01</a:t>
              </a:r>
            </a:p>
          </p:txBody>
        </p:sp>
      </p:grpSp>
      <p:grpSp>
        <p:nvGrpSpPr>
          <p:cNvPr id="116" name="Group 115"/>
          <p:cNvGrpSpPr/>
          <p:nvPr/>
        </p:nvGrpSpPr>
        <p:grpSpPr>
          <a:xfrm>
            <a:off x="2174223" y="3041735"/>
            <a:ext cx="3363163" cy="1083753"/>
            <a:chOff x="-102388" y="1166521"/>
            <a:chExt cx="3457125" cy="909051"/>
          </a:xfrm>
        </p:grpSpPr>
        <p:sp>
          <p:nvSpPr>
            <p:cNvPr id="117" name="TextBox 116"/>
            <p:cNvSpPr txBox="1"/>
            <p:nvPr/>
          </p:nvSpPr>
          <p:spPr>
            <a:xfrm>
              <a:off x="495948" y="1585063"/>
              <a:ext cx="2730153" cy="490509"/>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defRPr/>
              </a:pPr>
              <a:r>
                <a:rPr lang="zh-CN" altLang="en-US" sz="1600" dirty="0">
                  <a:solidFill>
                    <a:srgbClr val="7F7F7F"/>
                  </a:solidFill>
                  <a:latin typeface="Arial" panose="020B0604020202090204" pitchFamily="34" charset="0"/>
                  <a:ea typeface="SimSun" panose="02010600030101010101" pitchFamily="2" charset="-122"/>
                  <a:cs typeface="Arial" panose="020B0604020202090204" pitchFamily="34" charset="0"/>
                </a:rPr>
                <a:t>财务业务关联</a:t>
              </a:r>
              <a:endParaRPr kumimoji="0" lang="en-US" altLang="zh-CN" sz="1600" b="0" i="0" u="none" strike="noStrike" kern="1200" cap="none" spc="0" normalizeH="0" baseline="0" noProof="0" dirty="0">
                <a:ln>
                  <a:noFill/>
                </a:ln>
                <a:solidFill>
                  <a:srgbClr val="7F7F7F"/>
                </a:solidFill>
                <a:effectLst/>
                <a:uLnTx/>
                <a:uFillTx/>
                <a:latin typeface="Arial" panose="020B0604020202090204" pitchFamily="34" charset="0"/>
                <a:ea typeface="SimSun" panose="02010600030101010101" pitchFamily="2" charset="-122"/>
                <a:cs typeface="Arial" panose="020B060402020209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defRPr/>
              </a:pPr>
              <a:r>
                <a:rPr lang="zh-CN" altLang="en-US" sz="1600" dirty="0">
                  <a:solidFill>
                    <a:srgbClr val="7F7F7F"/>
                  </a:solidFill>
                  <a:latin typeface="Arial" panose="020B0604020202090204" pitchFamily="34" charset="0"/>
                  <a:ea typeface="SimSun" panose="02010600030101010101" pitchFamily="2" charset="-122"/>
                  <a:cs typeface="Arial" panose="020B0604020202090204" pitchFamily="34" charset="0"/>
                </a:rPr>
                <a:t>所有公司平台统一管理</a:t>
              </a:r>
              <a:endParaRPr kumimoji="0" lang="en-US" altLang="zh-CN" sz="1600" b="0" i="0" u="none" strike="noStrike" kern="1200" cap="none" spc="0" normalizeH="0" baseline="0" noProof="0" dirty="0">
                <a:ln>
                  <a:noFill/>
                </a:ln>
                <a:solidFill>
                  <a:srgbClr val="7F7F7F"/>
                </a:solidFill>
                <a:effectLst/>
                <a:uLnTx/>
                <a:uFillTx/>
                <a:latin typeface="Arial" panose="020B0604020202090204" pitchFamily="34" charset="0"/>
                <a:ea typeface="SimSun" panose="02010600030101010101" pitchFamily="2" charset="-122"/>
                <a:cs typeface="Arial" panose="020B0604020202090204" pitchFamily="34" charset="0"/>
              </a:endParaRPr>
            </a:p>
          </p:txBody>
        </p:sp>
        <p:sp>
          <p:nvSpPr>
            <p:cNvPr id="118" name="TextBox 117"/>
            <p:cNvSpPr txBox="1"/>
            <p:nvPr/>
          </p:nvSpPr>
          <p:spPr>
            <a:xfrm>
              <a:off x="507950" y="1166521"/>
              <a:ext cx="2846787" cy="4388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dirty="0">
                  <a:solidFill>
                    <a:srgbClr val="D89030"/>
                  </a:solidFill>
                  <a:latin typeface="Microsoft YaHei" panose="020B0703020204020201" pitchFamily="34" charset="-122"/>
                  <a:ea typeface="Microsoft YaHei" panose="020B0703020204020201" pitchFamily="34" charset="-122"/>
                  <a:cs typeface="Microsoft YaHei" panose="020B0703020204020201" pitchFamily="34" charset="-122"/>
                </a:rPr>
                <a:t>财务业务一体化</a:t>
              </a:r>
              <a:endParaRPr kumimoji="0" lang="en-US" sz="2800" b="1" i="0" u="none" strike="noStrike" kern="1200" cap="none" spc="0" normalizeH="0" baseline="0" noProof="0" dirty="0">
                <a:ln>
                  <a:noFill/>
                </a:ln>
                <a:solidFill>
                  <a:srgbClr val="D89030"/>
                </a:solidFill>
                <a:effectLst/>
                <a:uLnTx/>
                <a:uFillTx/>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119" name="TextBox 118"/>
            <p:cNvSpPr txBox="1"/>
            <p:nvPr/>
          </p:nvSpPr>
          <p:spPr>
            <a:xfrm rot="5400000">
              <a:off x="50711" y="1170222"/>
              <a:ext cx="516325" cy="822524"/>
            </a:xfrm>
            <a:prstGeom prst="rect">
              <a:avLst/>
            </a:prstGeom>
            <a:noFill/>
          </p:spPr>
          <p:txBody>
            <a:bodyPr vert="vert270"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404040"/>
                  </a:solidFill>
                  <a:effectLst/>
                  <a:uLnTx/>
                  <a:uFillTx/>
                  <a:latin typeface="Arial" panose="020B0604020202090204" pitchFamily="34" charset="0"/>
                  <a:ea typeface="SimSun" panose="02010600030101010101" pitchFamily="2" charset="-122"/>
                  <a:cs typeface="Arial" panose="020B0604020202090204" pitchFamily="34" charset="0"/>
                </a:rPr>
                <a:t>02</a:t>
              </a:r>
              <a:endParaRPr kumimoji="0" lang="en-US" sz="2800" b="1" i="0" u="none" strike="noStrike" kern="1200" cap="none" spc="0" normalizeH="0" baseline="0" noProof="0" dirty="0">
                <a:ln>
                  <a:noFill/>
                </a:ln>
                <a:solidFill>
                  <a:srgbClr val="404040"/>
                </a:solidFill>
                <a:effectLst/>
                <a:uLnTx/>
                <a:uFillTx/>
                <a:latin typeface="Arial" panose="020B0604020202090204" pitchFamily="34" charset="0"/>
                <a:ea typeface="+mn-ea"/>
                <a:cs typeface="Arial" panose="020B0604020202090204" pitchFamily="34" charset="0"/>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6"/>
          <p:cNvSpPr>
            <a:spLocks noGrp="1"/>
          </p:cNvSpPr>
          <p:nvPr>
            <p:ph type="sldNum" sz="quarter" idx="4294967295"/>
          </p:nvPr>
        </p:nvSpPr>
        <p:spPr>
          <a:xfrm>
            <a:off x="11012557" y="6640831"/>
            <a:ext cx="477079" cy="365125"/>
          </a:xfrm>
          <a:prstGeom prst="rect">
            <a:avLst/>
          </a:prstGeom>
        </p:spPr>
        <p:txBody>
          <a:bodyPr/>
          <a:lstStyle/>
          <a:p>
            <a:fld id="{7E6B24D5-D4EA-4C4E-9ADD-326A654C879B}" type="slidenum">
              <a:rPr lang="en-US" sz="1100">
                <a:latin typeface="Microsoft YaHei" panose="020B0503020204020204" pitchFamily="34" charset="-122"/>
                <a:ea typeface="Microsoft YaHei" panose="020B0503020204020204" pitchFamily="34" charset="-122"/>
              </a:rPr>
              <a:t>15</a:t>
            </a:fld>
            <a:endParaRPr lang="en-US" sz="1100">
              <a:latin typeface="Microsoft YaHei" panose="020B0503020204020204" pitchFamily="34" charset="-122"/>
              <a:ea typeface="Microsoft YaHei" panose="020B0503020204020204" pitchFamily="34" charset="-122"/>
            </a:endParaRPr>
          </a:p>
        </p:txBody>
      </p:sp>
      <p:sp>
        <p:nvSpPr>
          <p:cNvPr id="47" name="Slide Number Placeholder 3"/>
          <p:cNvSpPr txBox="1"/>
          <p:nvPr/>
        </p:nvSpPr>
        <p:spPr>
          <a:xfrm>
            <a:off x="11678586" y="6453083"/>
            <a:ext cx="500921" cy="365125"/>
          </a:xfrm>
          <a:prstGeom prst="rect">
            <a:avLst/>
          </a:prstGeom>
        </p:spPr>
        <p:txBody>
          <a:bodyPr vert="horz" lIns="91440" tIns="45720" rIns="91440" bIns="45720" rtlCol="0" anchor="ctr"/>
          <a:lstStyle/>
          <a:p>
            <a:pPr algn="ctr" defTabSz="1219170">
              <a:defRPr/>
            </a:pPr>
            <a:r>
              <a:rPr lang="en-US" sz="1200" dirty="0">
                <a:solidFill>
                  <a:schemeClr val="bg1"/>
                </a:solidFill>
                <a:latin typeface="Microsoft YaHei" panose="020B0503020204020204" pitchFamily="34" charset="-122"/>
                <a:ea typeface="Microsoft YaHei" panose="020B0503020204020204" pitchFamily="34" charset="-122"/>
              </a:rPr>
              <a:t>5</a:t>
            </a:r>
          </a:p>
        </p:txBody>
      </p:sp>
      <p:sp>
        <p:nvSpPr>
          <p:cNvPr id="3" name="Title 33"/>
          <p:cNvSpPr txBox="1"/>
          <p:nvPr/>
        </p:nvSpPr>
        <p:spPr>
          <a:xfrm>
            <a:off x="668855" y="552748"/>
            <a:ext cx="10697133" cy="651549"/>
          </a:xfrm>
          <a:prstGeom prst="rect">
            <a:avLst/>
          </a:prstGeom>
        </p:spPr>
        <p:txBody>
          <a:bodyPr vert="horz" lIns="0" tIns="0" rIns="0" bIns="0" rtlCol="0" anchor="b" anchorCtr="0">
            <a:noAutofit/>
          </a:bodyPr>
          <a:lstStyle>
            <a:defPPr>
              <a:defRPr lang="en-US"/>
            </a:defPPr>
            <a:lvl1pPr>
              <a:lnSpc>
                <a:spcPct val="90000"/>
              </a:lnSpc>
              <a:spcBef>
                <a:spcPct val="0"/>
              </a:spcBef>
              <a:buNone/>
              <a:defRPr sz="2200">
                <a:solidFill>
                  <a:schemeClr val="tx2"/>
                </a:solidFill>
                <a:latin typeface="+mn-ea"/>
                <a:cs typeface="Arial" panose="020B0604020202020204" pitchFamily="34" charset="0"/>
              </a:defRPr>
            </a:lvl1pPr>
          </a:lstStyle>
          <a:p>
            <a:r>
              <a:rPr lang="zh-CN" altLang="en-US" sz="3200" b="1" dirty="0">
                <a:solidFill>
                  <a:schemeClr val="tx1"/>
                </a:solidFill>
                <a:latin typeface="Microsoft YaHei" panose="020B0703020204020201" pitchFamily="34" charset="-122"/>
                <a:ea typeface="Microsoft YaHei" panose="020B0703020204020201" pitchFamily="34" charset="-122"/>
                <a:cs typeface="+mj-cs"/>
              </a:rPr>
              <a:t>项目范围及计划</a:t>
            </a:r>
          </a:p>
        </p:txBody>
      </p:sp>
      <p:sp>
        <p:nvSpPr>
          <p:cNvPr id="2" name="文本框 1"/>
          <p:cNvSpPr txBox="1"/>
          <p:nvPr/>
        </p:nvSpPr>
        <p:spPr>
          <a:xfrm>
            <a:off x="6125029" y="1297057"/>
            <a:ext cx="5488159" cy="3905043"/>
          </a:xfrm>
          <a:prstGeom prst="rect">
            <a:avLst/>
          </a:prstGeom>
          <a:noFill/>
        </p:spPr>
        <p:txBody>
          <a:bodyPr wrap="square" rtlCol="0">
            <a:spAutoFit/>
          </a:bodyPr>
          <a:lstStyle/>
          <a:p>
            <a:pPr>
              <a:lnSpc>
                <a:spcPct val="150000"/>
              </a:lnSpc>
            </a:pPr>
            <a:r>
              <a:rPr lang="zh-CN" altLang="en-US" sz="2400" dirty="0">
                <a:solidFill>
                  <a:srgbClr val="C00000"/>
                </a:solidFill>
                <a:latin typeface="Microsoft YaHei" panose="020B0503020204020204" pitchFamily="34" charset="-122"/>
                <a:ea typeface="Microsoft YaHei" panose="020B0503020204020204" pitchFamily="34" charset="-122"/>
              </a:rPr>
              <a:t>实施模块及功能：</a:t>
            </a:r>
            <a:endParaRPr lang="en-US" altLang="zh-CN" sz="2400" dirty="0">
              <a:solidFill>
                <a:srgbClr val="C00000"/>
              </a:solidFill>
              <a:latin typeface="Microsoft YaHei" panose="020B0503020204020204" pitchFamily="34" charset="-122"/>
              <a:ea typeface="Microsoft YaHei" panose="020B0503020204020204" pitchFamily="34" charset="-122"/>
            </a:endParaRPr>
          </a:p>
          <a:p>
            <a:pPr marL="457189" indent="-457189">
              <a:lnSpc>
                <a:spcPct val="150000"/>
              </a:lnSpc>
              <a:buFont typeface="Wingdings" panose="05000000000000000000" pitchFamily="2" charset="2"/>
              <a:buChar char="Ø"/>
            </a:pPr>
            <a:r>
              <a:rPr lang="zh-CN" altLang="en-US" sz="2400" dirty="0">
                <a:latin typeface="Microsoft YaHei" panose="020B0503020204020204" pitchFamily="34" charset="-122"/>
                <a:ea typeface="Microsoft YaHei" panose="020B0503020204020204" pitchFamily="34" charset="-122"/>
              </a:rPr>
              <a:t>采购管理</a:t>
            </a:r>
            <a:endParaRPr lang="en-US" altLang="zh-CN" sz="2400" dirty="0">
              <a:latin typeface="Microsoft YaHei" panose="020B0503020204020204" pitchFamily="34" charset="-122"/>
              <a:ea typeface="Microsoft YaHei" panose="020B0503020204020204" pitchFamily="34" charset="-122"/>
            </a:endParaRPr>
          </a:p>
          <a:p>
            <a:pPr marL="457189" indent="-457189">
              <a:lnSpc>
                <a:spcPct val="150000"/>
              </a:lnSpc>
              <a:buFont typeface="Wingdings" panose="05000000000000000000" pitchFamily="2" charset="2"/>
              <a:buChar char="Ø"/>
            </a:pPr>
            <a:r>
              <a:rPr lang="zh-CN" altLang="en-US" sz="2400" dirty="0">
                <a:latin typeface="Microsoft YaHei" panose="020B0503020204020204" pitchFamily="34" charset="-122"/>
                <a:ea typeface="Microsoft YaHei" panose="020B0503020204020204" pitchFamily="34" charset="-122"/>
              </a:rPr>
              <a:t>销售管理</a:t>
            </a:r>
            <a:endParaRPr lang="en-US" altLang="zh-CN" sz="2400" dirty="0">
              <a:latin typeface="Microsoft YaHei" panose="020B0503020204020204" pitchFamily="34" charset="-122"/>
              <a:ea typeface="Microsoft YaHei" panose="020B0503020204020204" pitchFamily="34" charset="-122"/>
            </a:endParaRPr>
          </a:p>
          <a:p>
            <a:pPr marL="457189" indent="-457189">
              <a:lnSpc>
                <a:spcPct val="150000"/>
              </a:lnSpc>
              <a:buFont typeface="Wingdings" panose="05000000000000000000" pitchFamily="2" charset="2"/>
              <a:buChar char="Ø"/>
            </a:pPr>
            <a:r>
              <a:rPr lang="zh-CN" altLang="en-US" sz="2400" dirty="0">
                <a:latin typeface="Microsoft YaHei" panose="020B0503020204020204" pitchFamily="34" charset="-122"/>
                <a:ea typeface="Microsoft YaHei" panose="020B0503020204020204" pitchFamily="34" charset="-122"/>
              </a:rPr>
              <a:t>财务管理</a:t>
            </a:r>
            <a:endParaRPr lang="en-US" altLang="zh-CN" sz="2400" dirty="0">
              <a:latin typeface="Microsoft YaHei" panose="020B0503020204020204" pitchFamily="34" charset="-122"/>
              <a:ea typeface="Microsoft YaHei" panose="020B0503020204020204" pitchFamily="34" charset="-122"/>
            </a:endParaRPr>
          </a:p>
          <a:p>
            <a:pPr marL="457189" indent="-457189">
              <a:lnSpc>
                <a:spcPct val="150000"/>
              </a:lnSpc>
              <a:buFont typeface="Wingdings" panose="05000000000000000000" pitchFamily="2" charset="2"/>
              <a:buChar char="Ø"/>
            </a:pPr>
            <a:r>
              <a:rPr lang="zh-CN" altLang="en-US" sz="2400" dirty="0">
                <a:latin typeface="Microsoft YaHei" panose="020B0503020204020204" pitchFamily="34" charset="-122"/>
                <a:ea typeface="Microsoft YaHei" panose="020B0503020204020204" pitchFamily="34" charset="-122"/>
              </a:rPr>
              <a:t>物料仓储管理</a:t>
            </a:r>
            <a:endParaRPr lang="en-US" altLang="zh-CN" sz="2400" dirty="0">
              <a:latin typeface="Microsoft YaHei" panose="020B0503020204020204" pitchFamily="34" charset="-122"/>
              <a:ea typeface="Microsoft YaHei" panose="020B0503020204020204" pitchFamily="34" charset="-122"/>
            </a:endParaRPr>
          </a:p>
          <a:p>
            <a:pPr marL="457189" indent="-457189">
              <a:lnSpc>
                <a:spcPct val="150000"/>
              </a:lnSpc>
              <a:buFont typeface="Wingdings" panose="05000000000000000000" pitchFamily="2" charset="2"/>
              <a:buChar char="Ø"/>
            </a:pPr>
            <a:r>
              <a:rPr lang="en-US" altLang="zh-CN" sz="2400" dirty="0" err="1">
                <a:latin typeface="Microsoft YaHei" panose="020B0503020204020204" pitchFamily="34" charset="-122"/>
                <a:ea typeface="Microsoft YaHei" panose="020B0503020204020204" pitchFamily="34" charset="-122"/>
              </a:rPr>
              <a:t>OrderIn</a:t>
            </a:r>
            <a:r>
              <a:rPr lang="zh-CN" altLang="en-US" sz="2400" dirty="0">
                <a:latin typeface="Microsoft YaHei" panose="020B0503020204020204" pitchFamily="34" charset="-122"/>
                <a:ea typeface="Microsoft YaHei" panose="020B0503020204020204" pitchFamily="34" charset="-122"/>
              </a:rPr>
              <a:t>平台</a:t>
            </a:r>
            <a:endParaRPr lang="en-US" altLang="zh-CN" sz="2400" dirty="0">
              <a:latin typeface="Microsoft YaHei" panose="020B0503020204020204" pitchFamily="34" charset="-122"/>
              <a:ea typeface="Microsoft YaHei" panose="020B0503020204020204" pitchFamily="34" charset="-122"/>
            </a:endParaRPr>
          </a:p>
          <a:p>
            <a:pPr marL="457189" indent="-457189">
              <a:lnSpc>
                <a:spcPct val="150000"/>
              </a:lnSpc>
              <a:buFont typeface="Wingdings" panose="05000000000000000000" pitchFamily="2" charset="2"/>
              <a:buChar char="Ø"/>
            </a:pPr>
            <a:r>
              <a:rPr lang="zh-CN" altLang="en-US" sz="2400" dirty="0">
                <a:latin typeface="Microsoft YaHei" panose="020B0503020204020204" pitchFamily="34" charset="-122"/>
                <a:ea typeface="Microsoft YaHei" panose="020B0503020204020204" pitchFamily="34" charset="-122"/>
              </a:rPr>
              <a:t>中国本地化：</a:t>
            </a:r>
            <a:r>
              <a:rPr lang="en-US" altLang="zh-CN" sz="2400" dirty="0">
                <a:latin typeface="Microsoft YaHei" panose="020B0503020204020204" pitchFamily="34" charset="-122"/>
                <a:ea typeface="Microsoft YaHei" panose="020B0503020204020204" pitchFamily="34" charset="-122"/>
              </a:rPr>
              <a:t>China Localization</a:t>
            </a:r>
            <a:endParaRPr lang="zh-CN" altLang="en-US" sz="2400" dirty="0">
              <a:latin typeface="Microsoft YaHei" panose="020B0503020204020204" pitchFamily="34" charset="-122"/>
              <a:ea typeface="Microsoft YaHei" panose="020B0503020204020204" pitchFamily="34" charset="-122"/>
            </a:endParaRPr>
          </a:p>
        </p:txBody>
      </p:sp>
      <p:sp>
        <p:nvSpPr>
          <p:cNvPr id="4" name="TextBox 3"/>
          <p:cNvSpPr txBox="1"/>
          <p:nvPr/>
        </p:nvSpPr>
        <p:spPr>
          <a:xfrm>
            <a:off x="523712" y="1305897"/>
            <a:ext cx="4833989" cy="2128083"/>
          </a:xfrm>
          <a:prstGeom prst="rect">
            <a:avLst/>
          </a:prstGeom>
          <a:noFill/>
        </p:spPr>
        <p:txBody>
          <a:bodyPr wrap="square" rtlCol="0">
            <a:spAutoFit/>
          </a:bodyPr>
          <a:lstStyle/>
          <a:p>
            <a:pPr>
              <a:lnSpc>
                <a:spcPct val="150000"/>
              </a:lnSpc>
            </a:pPr>
            <a:r>
              <a:rPr lang="en-US" altLang="zh-CN" sz="2400" dirty="0">
                <a:solidFill>
                  <a:srgbClr val="C00000"/>
                </a:solidFill>
                <a:latin typeface="Microsoft YaHei" panose="020B0503020204020204" pitchFamily="34" charset="-122"/>
                <a:ea typeface="Microsoft YaHei" panose="020B0503020204020204" pitchFamily="34" charset="-122"/>
              </a:rPr>
              <a:t>18</a:t>
            </a:r>
            <a:r>
              <a:rPr lang="zh-CN" altLang="en-US" sz="2400" dirty="0">
                <a:solidFill>
                  <a:srgbClr val="C00000"/>
                </a:solidFill>
                <a:latin typeface="Microsoft YaHei" panose="020B0503020204020204" pitchFamily="34" charset="-122"/>
                <a:ea typeface="Microsoft YaHei" panose="020B0503020204020204" pitchFamily="34" charset="-122"/>
              </a:rPr>
              <a:t>家子公司：</a:t>
            </a:r>
            <a:endParaRPr lang="en-US" altLang="zh-CN" sz="2400" dirty="0">
              <a:solidFill>
                <a:srgbClr val="C00000"/>
              </a:solidFill>
              <a:latin typeface="Microsoft YaHei" panose="020B0503020204020204" pitchFamily="34" charset="-122"/>
              <a:ea typeface="Microsoft YaHei" panose="020B0503020204020204" pitchFamily="34" charset="-122"/>
            </a:endParaRPr>
          </a:p>
          <a:p>
            <a:pPr marL="457189" indent="-457189">
              <a:lnSpc>
                <a:spcPct val="150000"/>
              </a:lnSpc>
              <a:buFont typeface="+mj-lt"/>
              <a:buAutoNum type="arabicPeriod"/>
            </a:pPr>
            <a:endParaRPr lang="zh-CN" altLang="zh-CN" sz="4267" dirty="0">
              <a:latin typeface="Microsoft YaHei" panose="020B0503020204020204" pitchFamily="34" charset="-122"/>
              <a:ea typeface="Microsoft YaHei" panose="020B0503020204020204" pitchFamily="34" charset="-122"/>
            </a:endParaRPr>
          </a:p>
          <a:p>
            <a:pPr marL="457189" indent="-457189">
              <a:lnSpc>
                <a:spcPct val="150000"/>
              </a:lnSpc>
              <a:buFont typeface="+mj-lt"/>
              <a:buAutoNum type="arabicPeriod"/>
            </a:pPr>
            <a:endParaRPr lang="zh-CN" altLang="en-US" sz="2400" dirty="0">
              <a:latin typeface="Microsoft YaHei" panose="020B0503020204020204" pitchFamily="34" charset="-122"/>
              <a:ea typeface="Microsoft YaHei" panose="020B0503020204020204" pitchFamily="34" charset="-122"/>
            </a:endParaRPr>
          </a:p>
        </p:txBody>
      </p:sp>
      <p:graphicFrame>
        <p:nvGraphicFramePr>
          <p:cNvPr id="6" name="图示 5"/>
          <p:cNvGraphicFramePr/>
          <p:nvPr>
            <p:extLst>
              <p:ext uri="{D42A27DB-BD31-4B8C-83A1-F6EECF244321}">
                <p14:modId xmlns:p14="http://schemas.microsoft.com/office/powerpoint/2010/main" val="1887224490"/>
              </p:ext>
            </p:extLst>
          </p:nvPr>
        </p:nvGraphicFramePr>
        <p:xfrm>
          <a:off x="1727692" y="2369938"/>
          <a:ext cx="1866823" cy="12778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733918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
          <p:cNvSpPr txBox="1"/>
          <p:nvPr/>
        </p:nvSpPr>
        <p:spPr>
          <a:xfrm>
            <a:off x="537633" y="529167"/>
            <a:ext cx="11143827" cy="709507"/>
          </a:xfrm>
          <a:prstGeom prst="rect">
            <a:avLst/>
          </a:prstGeom>
        </p:spPr>
        <p:txBody>
          <a:bodyPr/>
          <a:lstStyle>
            <a:lvl1pPr algn="ctr" defTabSz="457200" rtl="0" eaLnBrk="1" latinLnBrk="0" hangingPunct="1">
              <a:spcBef>
                <a:spcPct val="0"/>
              </a:spcBef>
              <a:buNone/>
              <a:defRPr sz="2600" b="0" i="0" kern="1200">
                <a:solidFill>
                  <a:srgbClr val="00418F"/>
                </a:solidFill>
                <a:latin typeface="Helvetica Light"/>
                <a:ea typeface="+mj-ea"/>
                <a:cs typeface="Helvetica Light"/>
              </a:defRPr>
            </a:lvl1pPr>
          </a:lstStyle>
          <a:p>
            <a:pPr algn="l" defTabSz="914400">
              <a:lnSpc>
                <a:spcPct val="90000"/>
              </a:lnSpc>
            </a:pPr>
            <a:r>
              <a:rPr sz="3200" b="1" dirty="0" err="1">
                <a:solidFill>
                  <a:schemeClr val="tx1"/>
                </a:solidFill>
                <a:latin typeface="Microsoft YaHei" panose="020B0703020204020201" pitchFamily="34" charset="-122"/>
                <a:ea typeface="Microsoft YaHei" panose="020B0703020204020201" pitchFamily="34" charset="-122"/>
                <a:cs typeface="+mj-cs"/>
              </a:rPr>
              <a:t>项目计划</a:t>
            </a:r>
            <a:r>
              <a:rPr lang="zh-CN" altLang="en-US" sz="3200" b="1" dirty="0">
                <a:solidFill>
                  <a:schemeClr val="tx1"/>
                </a:solidFill>
                <a:latin typeface="Microsoft YaHei" panose="020B0703020204020201" pitchFamily="34" charset="-122"/>
                <a:ea typeface="Microsoft YaHei" panose="020B0703020204020201" pitchFamily="34" charset="-122"/>
                <a:cs typeface="+mj-cs"/>
              </a:rPr>
              <a:t>概览（待确定）</a:t>
            </a:r>
          </a:p>
        </p:txBody>
      </p:sp>
      <p:graphicFrame>
        <p:nvGraphicFramePr>
          <p:cNvPr id="4" name="图示 3"/>
          <p:cNvGraphicFramePr/>
          <p:nvPr>
            <p:extLst>
              <p:ext uri="{D42A27DB-BD31-4B8C-83A1-F6EECF244321}">
                <p14:modId xmlns:p14="http://schemas.microsoft.com/office/powerpoint/2010/main" val="1430499614"/>
              </p:ext>
            </p:extLst>
          </p:nvPr>
        </p:nvGraphicFramePr>
        <p:xfrm>
          <a:off x="1229072" y="1042670"/>
          <a:ext cx="9733855" cy="47726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文本框 6"/>
          <p:cNvSpPr txBox="1"/>
          <p:nvPr/>
        </p:nvSpPr>
        <p:spPr>
          <a:xfrm>
            <a:off x="119381" y="5192607"/>
            <a:ext cx="5062220" cy="830997"/>
          </a:xfrm>
          <a:prstGeom prst="rect">
            <a:avLst/>
          </a:prstGeom>
          <a:noFill/>
        </p:spPr>
        <p:txBody>
          <a:bodyPr wrap="square" rtlCol="0">
            <a:spAutoFit/>
          </a:bodyPr>
          <a:lstStyle/>
          <a:p>
            <a:pPr marL="228594" indent="-228594">
              <a:buFont typeface="Wingdings" panose="05000000000000000000" charset="0"/>
              <a:buChar char="u"/>
            </a:pPr>
            <a:r>
              <a:rPr lang="zh-CN" altLang="en-US" sz="1600" dirty="0">
                <a:latin typeface="Microsoft YaHei" panose="020B0503020204020204" pitchFamily="34" charset="-122"/>
                <a:ea typeface="Microsoft YaHei" panose="020B0503020204020204" pitchFamily="34" charset="-122"/>
              </a:rPr>
              <a:t>此计划待双方最终确定可行性</a:t>
            </a:r>
          </a:p>
          <a:p>
            <a:pPr marL="228594" indent="-228594">
              <a:buFont typeface="Wingdings" panose="05000000000000000000" charset="0"/>
              <a:buChar char="u"/>
            </a:pPr>
            <a:r>
              <a:rPr lang="zh-CN" altLang="en-US" sz="1600" dirty="0">
                <a:latin typeface="Microsoft YaHei" panose="020B0503020204020204" pitchFamily="34" charset="-122"/>
                <a:ea typeface="Microsoft YaHei" panose="020B0503020204020204" pitchFamily="34" charset="-122"/>
              </a:rPr>
              <a:t>需求调研后确定哪些内容可以放到第二部分上线</a:t>
            </a:r>
          </a:p>
          <a:p>
            <a:endParaRPr lang="zh-CN" altLang="en-US" sz="16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84650690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200" b="1" dirty="0">
                <a:solidFill>
                  <a:schemeClr val="tx1"/>
                </a:solidFill>
              </a:rPr>
              <a:t>实施方法论</a:t>
            </a:r>
            <a:endParaRPr lang="en-US" sz="3200" b="1" dirty="0">
              <a:solidFill>
                <a:schemeClr val="tx1"/>
              </a:solidFill>
            </a:endParaRP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E151706-BCB3-4D5D-B3DD-FECA723842BF}" type="slidenum">
              <a:rPr lang="en-US" smtClean="0"/>
              <a:t>17</a:t>
            </a:fld>
            <a:endParaRPr lang="en-US" dirty="0"/>
          </a:p>
        </p:txBody>
      </p:sp>
      <p:grpSp>
        <p:nvGrpSpPr>
          <p:cNvPr id="6" name="组合 25"/>
          <p:cNvGrpSpPr/>
          <p:nvPr/>
        </p:nvGrpSpPr>
        <p:grpSpPr>
          <a:xfrm>
            <a:off x="838200" y="1145627"/>
            <a:ext cx="10515600" cy="5160579"/>
            <a:chOff x="253206" y="871535"/>
            <a:chExt cx="9229837" cy="5186361"/>
          </a:xfrm>
          <a:noFill/>
        </p:grpSpPr>
        <p:sp>
          <p:nvSpPr>
            <p:cNvPr id="7" name="Rounded Rectangle 2"/>
            <p:cNvSpPr/>
            <p:nvPr/>
          </p:nvSpPr>
          <p:spPr>
            <a:xfrm>
              <a:off x="262993" y="1511299"/>
              <a:ext cx="1163507" cy="596900"/>
            </a:xfrm>
            <a:prstGeom prst="roundRect">
              <a:avLst/>
            </a:prstGeom>
            <a:grpFill/>
            <a:ln>
              <a:solidFill>
                <a:schemeClr val="accent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lnSpc>
                  <a:spcPct val="150000"/>
                </a:lnSpc>
              </a:pPr>
              <a:r>
                <a:rPr lang="zh-CN" altLang="en-US" sz="1200" dirty="0">
                  <a:solidFill>
                    <a:sysClr val="windowText" lastClr="000000"/>
                  </a:solidFill>
                  <a:latin typeface="Microsoft YaHei" panose="020B0703020204020201" pitchFamily="34" charset="-122"/>
                  <a:ea typeface="Microsoft YaHei" panose="020B0703020204020201" pitchFamily="34" charset="-122"/>
                </a:rPr>
                <a:t>定义项目范围</a:t>
              </a:r>
            </a:p>
          </p:txBody>
        </p:sp>
        <p:sp>
          <p:nvSpPr>
            <p:cNvPr id="8" name="Rounded Rectangle 26"/>
            <p:cNvSpPr/>
            <p:nvPr/>
          </p:nvSpPr>
          <p:spPr>
            <a:xfrm>
              <a:off x="262993" y="2154765"/>
              <a:ext cx="1163507" cy="596900"/>
            </a:xfrm>
            <a:prstGeom prst="roundRect">
              <a:avLst/>
            </a:prstGeom>
            <a:grpFill/>
            <a:ln>
              <a:solidFill>
                <a:schemeClr val="accent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lnSpc>
                  <a:spcPct val="150000"/>
                </a:lnSpc>
              </a:pPr>
              <a:r>
                <a:rPr lang="zh-CN" altLang="en-US" sz="1200" dirty="0">
                  <a:solidFill>
                    <a:sysClr val="windowText" lastClr="000000"/>
                  </a:solidFill>
                  <a:latin typeface="Microsoft YaHei" panose="020B0703020204020201" pitchFamily="34" charset="-122"/>
                  <a:ea typeface="Microsoft YaHei" panose="020B0703020204020201" pitchFamily="34" charset="-122"/>
                </a:rPr>
                <a:t>项目</a:t>
              </a:r>
              <a:r>
                <a:rPr lang="en-US" altLang="zh-CN" sz="1200" dirty="0">
                  <a:solidFill>
                    <a:sysClr val="windowText" lastClr="000000"/>
                  </a:solidFill>
                  <a:latin typeface="Microsoft YaHei" panose="020B0703020204020201" pitchFamily="34" charset="-122"/>
                  <a:ea typeface="Microsoft YaHei" panose="020B0703020204020201" pitchFamily="34" charset="-122"/>
                </a:rPr>
                <a:t>kick off</a:t>
              </a:r>
              <a:endParaRPr lang="zh-CN" altLang="en-US" sz="1200" dirty="0">
                <a:solidFill>
                  <a:sysClr val="windowText" lastClr="000000"/>
                </a:solidFill>
                <a:latin typeface="Microsoft YaHei" panose="020B0703020204020201" pitchFamily="34" charset="-122"/>
                <a:ea typeface="Microsoft YaHei" panose="020B0703020204020201" pitchFamily="34" charset="-122"/>
              </a:endParaRPr>
            </a:p>
          </p:txBody>
        </p:sp>
        <p:sp>
          <p:nvSpPr>
            <p:cNvPr id="9" name="Rounded Rectangle 27"/>
            <p:cNvSpPr/>
            <p:nvPr/>
          </p:nvSpPr>
          <p:spPr>
            <a:xfrm>
              <a:off x="262993" y="2810932"/>
              <a:ext cx="1163507" cy="596900"/>
            </a:xfrm>
            <a:prstGeom prst="roundRect">
              <a:avLst/>
            </a:prstGeom>
            <a:grpFill/>
            <a:ln>
              <a:solidFill>
                <a:schemeClr val="accent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lnSpc>
                  <a:spcPct val="150000"/>
                </a:lnSpc>
              </a:pPr>
              <a:r>
                <a:rPr lang="zh-CN" altLang="en-US" sz="1200" dirty="0">
                  <a:solidFill>
                    <a:sysClr val="windowText" lastClr="000000"/>
                  </a:solidFill>
                  <a:latin typeface="Microsoft YaHei" panose="020B0703020204020201" pitchFamily="34" charset="-122"/>
                  <a:ea typeface="Microsoft YaHei" panose="020B0703020204020201" pitchFamily="34" charset="-122"/>
                </a:rPr>
                <a:t>项目组内项目培训</a:t>
              </a:r>
            </a:p>
          </p:txBody>
        </p:sp>
        <p:sp>
          <p:nvSpPr>
            <p:cNvPr id="10" name="Rounded Rectangle 28"/>
            <p:cNvSpPr/>
            <p:nvPr/>
          </p:nvSpPr>
          <p:spPr>
            <a:xfrm>
              <a:off x="1526587" y="1511299"/>
              <a:ext cx="1163507" cy="596900"/>
            </a:xfrm>
            <a:prstGeom prst="roundRect">
              <a:avLst/>
            </a:prstGeom>
            <a:grpFill/>
            <a:ln>
              <a:solidFill>
                <a:schemeClr val="accent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lnSpc>
                  <a:spcPct val="150000"/>
                </a:lnSpc>
              </a:pPr>
              <a:r>
                <a:rPr lang="zh-CN" altLang="en-US" sz="1200" dirty="0">
                  <a:solidFill>
                    <a:sysClr val="windowText" lastClr="000000"/>
                  </a:solidFill>
                  <a:latin typeface="Microsoft YaHei" panose="020B0703020204020201" pitchFamily="34" charset="-122"/>
                  <a:ea typeface="Microsoft YaHei" panose="020B0703020204020201" pitchFamily="34" charset="-122"/>
                </a:rPr>
                <a:t>业务流程分析</a:t>
              </a:r>
            </a:p>
          </p:txBody>
        </p:sp>
        <p:sp>
          <p:nvSpPr>
            <p:cNvPr id="11" name="Rounded Rectangle 29"/>
            <p:cNvSpPr/>
            <p:nvPr/>
          </p:nvSpPr>
          <p:spPr>
            <a:xfrm>
              <a:off x="1526695" y="2810932"/>
              <a:ext cx="1163507" cy="596900"/>
            </a:xfrm>
            <a:prstGeom prst="roundRect">
              <a:avLst/>
            </a:prstGeom>
            <a:grpFill/>
            <a:ln>
              <a:solidFill>
                <a:schemeClr val="accent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lnSpc>
                  <a:spcPct val="150000"/>
                </a:lnSpc>
              </a:pPr>
              <a:r>
                <a:rPr lang="zh-CN" altLang="en-US" sz="1200" dirty="0">
                  <a:solidFill>
                    <a:sysClr val="windowText" lastClr="000000"/>
                  </a:solidFill>
                  <a:latin typeface="Microsoft YaHei" panose="020B0703020204020201" pitchFamily="34" charset="-122"/>
                  <a:ea typeface="Microsoft YaHei" panose="020B0703020204020201" pitchFamily="34" charset="-122"/>
                </a:rPr>
                <a:t>完成业务需求分析文档</a:t>
              </a:r>
            </a:p>
          </p:txBody>
        </p:sp>
        <p:sp>
          <p:nvSpPr>
            <p:cNvPr id="12" name="Rounded Rectangle 30"/>
            <p:cNvSpPr/>
            <p:nvPr/>
          </p:nvSpPr>
          <p:spPr>
            <a:xfrm>
              <a:off x="1526587" y="2148416"/>
              <a:ext cx="1163507" cy="596900"/>
            </a:xfrm>
            <a:prstGeom prst="roundRect">
              <a:avLst/>
            </a:prstGeom>
            <a:grpFill/>
            <a:ln>
              <a:solidFill>
                <a:schemeClr val="accent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lnSpc>
                  <a:spcPct val="150000"/>
                </a:lnSpc>
              </a:pPr>
              <a:r>
                <a:rPr lang="zh-CN" altLang="en-US" sz="1050" dirty="0">
                  <a:solidFill>
                    <a:sysClr val="windowText" lastClr="000000"/>
                  </a:solidFill>
                  <a:latin typeface="Microsoft YaHei" panose="020B0703020204020201" pitchFamily="34" charset="-122"/>
                  <a:ea typeface="Microsoft YaHei" panose="020B0703020204020201" pitchFamily="34" charset="-122"/>
                </a:rPr>
                <a:t>业务流程需求与系统功能支持的差异分析</a:t>
              </a:r>
            </a:p>
          </p:txBody>
        </p:sp>
        <p:sp>
          <p:nvSpPr>
            <p:cNvPr id="13" name="Rounded Rectangle 31"/>
            <p:cNvSpPr/>
            <p:nvPr/>
          </p:nvSpPr>
          <p:spPr>
            <a:xfrm>
              <a:off x="1526695" y="4798481"/>
              <a:ext cx="1163507" cy="596900"/>
            </a:xfrm>
            <a:prstGeom prst="roundRect">
              <a:avLst/>
            </a:prstGeom>
            <a:grpFill/>
            <a:ln>
              <a:solidFill>
                <a:schemeClr val="accent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lnSpc>
                  <a:spcPct val="150000"/>
                </a:lnSpc>
              </a:pPr>
              <a:r>
                <a:rPr lang="zh-CN" altLang="en-US" sz="1200" dirty="0">
                  <a:solidFill>
                    <a:sysClr val="windowText" lastClr="000000"/>
                  </a:solidFill>
                  <a:latin typeface="Microsoft YaHei" panose="020B0703020204020201" pitchFamily="34" charset="-122"/>
                  <a:ea typeface="Microsoft YaHei" panose="020B0703020204020201" pitchFamily="34" charset="-122"/>
                </a:rPr>
                <a:t>制定系统用户培训策略</a:t>
              </a:r>
            </a:p>
          </p:txBody>
        </p:sp>
        <p:sp>
          <p:nvSpPr>
            <p:cNvPr id="14" name="Rounded Rectangle 32"/>
            <p:cNvSpPr/>
            <p:nvPr/>
          </p:nvSpPr>
          <p:spPr>
            <a:xfrm>
              <a:off x="1526695" y="4140197"/>
              <a:ext cx="1163507" cy="596900"/>
            </a:xfrm>
            <a:prstGeom prst="roundRect">
              <a:avLst/>
            </a:prstGeom>
            <a:grpFill/>
            <a:ln>
              <a:solidFill>
                <a:schemeClr val="accent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lnSpc>
                  <a:spcPct val="150000"/>
                </a:lnSpc>
              </a:pPr>
              <a:r>
                <a:rPr lang="zh-CN" altLang="en-US" sz="1200" dirty="0">
                  <a:solidFill>
                    <a:sysClr val="windowText" lastClr="000000"/>
                  </a:solidFill>
                  <a:latin typeface="Microsoft YaHei" panose="020B0703020204020201" pitchFamily="34" charset="-122"/>
                  <a:ea typeface="Microsoft YaHei" panose="020B0703020204020201" pitchFamily="34" charset="-122"/>
                </a:rPr>
                <a:t>制定系统集成策略</a:t>
              </a:r>
            </a:p>
          </p:txBody>
        </p:sp>
        <p:sp>
          <p:nvSpPr>
            <p:cNvPr id="15" name="Rounded Rectangle 33"/>
            <p:cNvSpPr/>
            <p:nvPr/>
          </p:nvSpPr>
          <p:spPr>
            <a:xfrm>
              <a:off x="1526695" y="3473448"/>
              <a:ext cx="1163507" cy="596900"/>
            </a:xfrm>
            <a:prstGeom prst="roundRect">
              <a:avLst/>
            </a:prstGeom>
            <a:grpFill/>
            <a:ln>
              <a:solidFill>
                <a:schemeClr val="accent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lnSpc>
                  <a:spcPct val="150000"/>
                </a:lnSpc>
              </a:pPr>
              <a:r>
                <a:rPr lang="zh-CN" altLang="en-US" sz="1200" dirty="0">
                  <a:solidFill>
                    <a:sysClr val="windowText" lastClr="000000"/>
                  </a:solidFill>
                  <a:latin typeface="Microsoft YaHei" panose="020B0703020204020201" pitchFamily="34" charset="-122"/>
                  <a:ea typeface="Microsoft YaHei" panose="020B0703020204020201" pitchFamily="34" charset="-122"/>
                </a:rPr>
                <a:t>制定数据迁移策略</a:t>
              </a:r>
            </a:p>
          </p:txBody>
        </p:sp>
        <p:sp>
          <p:nvSpPr>
            <p:cNvPr id="16" name="Rounded Rectangle 34"/>
            <p:cNvSpPr/>
            <p:nvPr/>
          </p:nvSpPr>
          <p:spPr>
            <a:xfrm>
              <a:off x="1526695" y="5460996"/>
              <a:ext cx="1163507" cy="596900"/>
            </a:xfrm>
            <a:prstGeom prst="roundRect">
              <a:avLst/>
            </a:prstGeom>
            <a:grpFill/>
            <a:ln>
              <a:solidFill>
                <a:schemeClr val="accent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lnSpc>
                  <a:spcPct val="150000"/>
                </a:lnSpc>
              </a:pPr>
              <a:r>
                <a:rPr lang="zh-CN" altLang="en-US" sz="1200" dirty="0">
                  <a:solidFill>
                    <a:sysClr val="windowText" lastClr="000000"/>
                  </a:solidFill>
                  <a:latin typeface="Microsoft YaHei" panose="020B0703020204020201" pitchFamily="34" charset="-122"/>
                  <a:ea typeface="Microsoft YaHei" panose="020B0703020204020201" pitchFamily="34" charset="-122"/>
                </a:rPr>
                <a:t>确认项目</a:t>
              </a:r>
              <a:r>
                <a:rPr lang="ja-JP" altLang="en-US" sz="1200">
                  <a:solidFill>
                    <a:sysClr val="windowText" lastClr="000000"/>
                  </a:solidFill>
                  <a:latin typeface="Microsoft YaHei" panose="020B0703020204020201" pitchFamily="34" charset="-122"/>
                  <a:ea typeface="Microsoft YaHei" panose="020B0703020204020201" pitchFamily="34" charset="-122"/>
                </a:rPr>
                <a:t>实施</a:t>
              </a:r>
              <a:r>
                <a:rPr lang="zh-CN" altLang="en-US" sz="1200" dirty="0">
                  <a:solidFill>
                    <a:sysClr val="windowText" lastClr="000000"/>
                  </a:solidFill>
                  <a:latin typeface="Microsoft YaHei" panose="020B0703020204020201" pitchFamily="34" charset="-122"/>
                  <a:ea typeface="Microsoft YaHei" panose="020B0703020204020201" pitchFamily="34" charset="-122"/>
                </a:rPr>
                <a:t>计划</a:t>
              </a:r>
            </a:p>
          </p:txBody>
        </p:sp>
        <p:sp>
          <p:nvSpPr>
            <p:cNvPr id="17" name="Rounded Rectangle 35"/>
            <p:cNvSpPr/>
            <p:nvPr/>
          </p:nvSpPr>
          <p:spPr>
            <a:xfrm>
              <a:off x="2802881" y="1511299"/>
              <a:ext cx="1163507" cy="596900"/>
            </a:xfrm>
            <a:prstGeom prst="roundRect">
              <a:avLst/>
            </a:prstGeom>
            <a:grpFill/>
            <a:ln>
              <a:solidFill>
                <a:schemeClr val="accent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lnSpc>
                  <a:spcPct val="150000"/>
                </a:lnSpc>
              </a:pPr>
              <a:r>
                <a:rPr lang="zh-CN" altLang="en-US" sz="1200" dirty="0">
                  <a:solidFill>
                    <a:sysClr val="windowText" lastClr="000000"/>
                  </a:solidFill>
                  <a:latin typeface="Microsoft YaHei" panose="020B0703020204020201" pitchFamily="34" charset="-122"/>
                  <a:ea typeface="Microsoft YaHei" panose="020B0703020204020201" pitchFamily="34" charset="-122"/>
                </a:rPr>
                <a:t>确立系统方案设计</a:t>
              </a:r>
            </a:p>
          </p:txBody>
        </p:sp>
        <p:sp>
          <p:nvSpPr>
            <p:cNvPr id="18" name="Rounded Rectangle 36"/>
            <p:cNvSpPr/>
            <p:nvPr/>
          </p:nvSpPr>
          <p:spPr>
            <a:xfrm>
              <a:off x="2803094" y="2810931"/>
              <a:ext cx="1163507" cy="596900"/>
            </a:xfrm>
            <a:prstGeom prst="roundRect">
              <a:avLst/>
            </a:prstGeom>
            <a:grpFill/>
            <a:ln>
              <a:solidFill>
                <a:schemeClr val="accent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lnSpc>
                  <a:spcPct val="150000"/>
                </a:lnSpc>
              </a:pPr>
              <a:r>
                <a:rPr lang="zh-CN" altLang="en-US" sz="1200" dirty="0">
                  <a:solidFill>
                    <a:sysClr val="windowText" lastClr="000000"/>
                  </a:solidFill>
                  <a:latin typeface="Microsoft YaHei" panose="020B0703020204020201" pitchFamily="34" charset="-122"/>
                  <a:ea typeface="Microsoft YaHei" panose="020B0703020204020201" pitchFamily="34" charset="-122"/>
                </a:rPr>
                <a:t>系统集成设计</a:t>
              </a:r>
            </a:p>
          </p:txBody>
        </p:sp>
        <p:sp>
          <p:nvSpPr>
            <p:cNvPr id="19" name="Rounded Rectangle 37"/>
            <p:cNvSpPr/>
            <p:nvPr/>
          </p:nvSpPr>
          <p:spPr>
            <a:xfrm>
              <a:off x="2802881" y="2154765"/>
              <a:ext cx="1163507" cy="596900"/>
            </a:xfrm>
            <a:prstGeom prst="roundRect">
              <a:avLst/>
            </a:prstGeom>
            <a:grpFill/>
            <a:ln>
              <a:solidFill>
                <a:schemeClr val="accent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lnSpc>
                  <a:spcPct val="150000"/>
                </a:lnSpc>
              </a:pPr>
              <a:r>
                <a:rPr lang="zh-CN" altLang="en-US" sz="1200" dirty="0">
                  <a:solidFill>
                    <a:sysClr val="windowText" lastClr="000000"/>
                  </a:solidFill>
                  <a:latin typeface="Microsoft YaHei" panose="020B0703020204020201" pitchFamily="34" charset="-122"/>
                  <a:ea typeface="Microsoft YaHei" panose="020B0703020204020201" pitchFamily="34" charset="-122"/>
                </a:rPr>
                <a:t>系统客制化设计</a:t>
              </a:r>
            </a:p>
          </p:txBody>
        </p:sp>
        <p:sp>
          <p:nvSpPr>
            <p:cNvPr id="20" name="Rounded Rectangle 39"/>
            <p:cNvSpPr/>
            <p:nvPr/>
          </p:nvSpPr>
          <p:spPr>
            <a:xfrm>
              <a:off x="2803094" y="3473447"/>
              <a:ext cx="1163507" cy="596900"/>
            </a:xfrm>
            <a:prstGeom prst="roundRect">
              <a:avLst/>
            </a:prstGeom>
            <a:grpFill/>
            <a:ln>
              <a:solidFill>
                <a:schemeClr val="accent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lnSpc>
                  <a:spcPct val="150000"/>
                </a:lnSpc>
              </a:pPr>
              <a:r>
                <a:rPr lang="zh-CN" altLang="en-US" sz="1200" dirty="0">
                  <a:solidFill>
                    <a:sysClr val="windowText" lastClr="000000"/>
                  </a:solidFill>
                  <a:latin typeface="Microsoft YaHei" panose="020B0703020204020201" pitchFamily="34" charset="-122"/>
                  <a:ea typeface="Microsoft YaHei" panose="020B0703020204020201" pitchFamily="34" charset="-122"/>
                </a:rPr>
                <a:t>准备培训计划</a:t>
              </a:r>
            </a:p>
          </p:txBody>
        </p:sp>
        <p:sp>
          <p:nvSpPr>
            <p:cNvPr id="21" name="Rounded Rectangle 40"/>
            <p:cNvSpPr/>
            <p:nvPr/>
          </p:nvSpPr>
          <p:spPr>
            <a:xfrm>
              <a:off x="4091249" y="1511299"/>
              <a:ext cx="1163507" cy="596900"/>
            </a:xfrm>
            <a:prstGeom prst="roundRect">
              <a:avLst/>
            </a:prstGeom>
            <a:grpFill/>
            <a:ln>
              <a:solidFill>
                <a:schemeClr val="accent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lnSpc>
                  <a:spcPct val="150000"/>
                </a:lnSpc>
              </a:pPr>
              <a:r>
                <a:rPr lang="zh-CN" altLang="en-US" sz="1200" dirty="0">
                  <a:solidFill>
                    <a:sysClr val="windowText" lastClr="000000"/>
                  </a:solidFill>
                  <a:latin typeface="Microsoft YaHei" panose="020B0703020204020201" pitchFamily="34" charset="-122"/>
                  <a:ea typeface="Microsoft YaHei" panose="020B0703020204020201" pitchFamily="34" charset="-122"/>
                </a:rPr>
                <a:t>系统应用配置</a:t>
              </a:r>
            </a:p>
          </p:txBody>
        </p:sp>
        <p:sp>
          <p:nvSpPr>
            <p:cNvPr id="22" name="Rounded Rectangle 41"/>
            <p:cNvSpPr/>
            <p:nvPr/>
          </p:nvSpPr>
          <p:spPr>
            <a:xfrm>
              <a:off x="4091249" y="2154765"/>
              <a:ext cx="1163507" cy="596900"/>
            </a:xfrm>
            <a:prstGeom prst="roundRect">
              <a:avLst/>
            </a:prstGeom>
            <a:grpFill/>
            <a:ln>
              <a:solidFill>
                <a:schemeClr val="accent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lnSpc>
                  <a:spcPct val="150000"/>
                </a:lnSpc>
              </a:pPr>
              <a:r>
                <a:rPr lang="zh-CN" altLang="en-US" sz="1200" dirty="0">
                  <a:solidFill>
                    <a:sysClr val="windowText" lastClr="000000"/>
                  </a:solidFill>
                  <a:latin typeface="Microsoft YaHei" panose="020B0703020204020201" pitchFamily="34" charset="-122"/>
                  <a:ea typeface="Microsoft YaHei" panose="020B0703020204020201" pitchFamily="34" charset="-122"/>
                </a:rPr>
                <a:t>客制化实现</a:t>
              </a:r>
            </a:p>
          </p:txBody>
        </p:sp>
        <p:sp>
          <p:nvSpPr>
            <p:cNvPr id="23" name="Rounded Rectangle 42"/>
            <p:cNvSpPr/>
            <p:nvPr/>
          </p:nvSpPr>
          <p:spPr>
            <a:xfrm>
              <a:off x="6694814" y="1511299"/>
              <a:ext cx="1163507" cy="596900"/>
            </a:xfrm>
            <a:prstGeom prst="roundRect">
              <a:avLst/>
            </a:prstGeom>
            <a:grpFill/>
            <a:ln>
              <a:solidFill>
                <a:schemeClr val="accent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lnSpc>
                  <a:spcPct val="150000"/>
                </a:lnSpc>
              </a:pPr>
              <a:r>
                <a:rPr lang="zh-CN" altLang="en-US" sz="1200" dirty="0">
                  <a:solidFill>
                    <a:sysClr val="windowText" lastClr="000000"/>
                  </a:solidFill>
                  <a:latin typeface="Microsoft YaHei" panose="020B0703020204020201" pitchFamily="34" charset="-122"/>
                  <a:ea typeface="Microsoft YaHei" panose="020B0703020204020201" pitchFamily="34" charset="-122"/>
                </a:rPr>
                <a:t>系统上线准备及用户培训</a:t>
              </a:r>
            </a:p>
          </p:txBody>
        </p:sp>
        <p:sp>
          <p:nvSpPr>
            <p:cNvPr id="24" name="Rounded Rectangle 43"/>
            <p:cNvSpPr/>
            <p:nvPr/>
          </p:nvSpPr>
          <p:spPr>
            <a:xfrm>
              <a:off x="6695238" y="2810931"/>
              <a:ext cx="1163507" cy="596900"/>
            </a:xfrm>
            <a:prstGeom prst="roundRect">
              <a:avLst/>
            </a:prstGeom>
            <a:grpFill/>
            <a:ln>
              <a:solidFill>
                <a:schemeClr val="accent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lnSpc>
                  <a:spcPct val="150000"/>
                </a:lnSpc>
              </a:pPr>
              <a:r>
                <a:rPr lang="zh-CN" altLang="en-US" sz="1200" dirty="0">
                  <a:solidFill>
                    <a:sysClr val="windowText" lastClr="000000"/>
                  </a:solidFill>
                  <a:latin typeface="Microsoft YaHei" panose="020B0703020204020201" pitchFamily="34" charset="-122"/>
                  <a:ea typeface="Microsoft YaHei" panose="020B0703020204020201" pitchFamily="34" charset="-122"/>
                </a:rPr>
                <a:t>业务流程切换</a:t>
              </a:r>
            </a:p>
          </p:txBody>
        </p:sp>
        <p:sp>
          <p:nvSpPr>
            <p:cNvPr id="25" name="Rounded Rectangle 44"/>
            <p:cNvSpPr/>
            <p:nvPr/>
          </p:nvSpPr>
          <p:spPr>
            <a:xfrm>
              <a:off x="6694814" y="2154765"/>
              <a:ext cx="1163507" cy="596900"/>
            </a:xfrm>
            <a:prstGeom prst="roundRect">
              <a:avLst/>
            </a:prstGeom>
            <a:grpFill/>
            <a:ln>
              <a:solidFill>
                <a:schemeClr val="accent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lnSpc>
                  <a:spcPct val="150000"/>
                </a:lnSpc>
              </a:pPr>
              <a:r>
                <a:rPr lang="zh-CN" altLang="en-US" sz="1200" dirty="0">
                  <a:solidFill>
                    <a:sysClr val="windowText" lastClr="000000"/>
                  </a:solidFill>
                  <a:latin typeface="Microsoft YaHei" panose="020B0703020204020201" pitchFamily="34" charset="-122"/>
                  <a:ea typeface="Microsoft YaHei" panose="020B0703020204020201" pitchFamily="34" charset="-122"/>
                </a:rPr>
                <a:t>数据迁移</a:t>
              </a:r>
            </a:p>
          </p:txBody>
        </p:sp>
        <p:sp>
          <p:nvSpPr>
            <p:cNvPr id="26" name="Rounded Rectangle 45"/>
            <p:cNvSpPr/>
            <p:nvPr/>
          </p:nvSpPr>
          <p:spPr>
            <a:xfrm>
              <a:off x="7995262" y="1511299"/>
              <a:ext cx="1163507" cy="596900"/>
            </a:xfrm>
            <a:prstGeom prst="roundRect">
              <a:avLst/>
            </a:prstGeom>
            <a:grpFill/>
            <a:ln>
              <a:solidFill>
                <a:schemeClr val="accent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lnSpc>
                  <a:spcPct val="150000"/>
                </a:lnSpc>
              </a:pPr>
              <a:r>
                <a:rPr lang="zh-CN" altLang="en-US" sz="1200" dirty="0">
                  <a:solidFill>
                    <a:sysClr val="windowText" lastClr="000000"/>
                  </a:solidFill>
                  <a:latin typeface="Microsoft YaHei" panose="020B0703020204020201" pitchFamily="34" charset="-122"/>
                  <a:ea typeface="Microsoft YaHei" panose="020B0703020204020201" pitchFamily="34" charset="-122"/>
                </a:rPr>
                <a:t>项目评估</a:t>
              </a:r>
            </a:p>
          </p:txBody>
        </p:sp>
        <p:sp>
          <p:nvSpPr>
            <p:cNvPr id="27" name="Rounded Rectangle 46"/>
            <p:cNvSpPr/>
            <p:nvPr/>
          </p:nvSpPr>
          <p:spPr>
            <a:xfrm>
              <a:off x="7995262" y="2810931"/>
              <a:ext cx="1163507" cy="596900"/>
            </a:xfrm>
            <a:prstGeom prst="roundRect">
              <a:avLst/>
            </a:prstGeom>
            <a:grpFill/>
            <a:ln>
              <a:solidFill>
                <a:schemeClr val="accent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lnSpc>
                  <a:spcPct val="150000"/>
                </a:lnSpc>
              </a:pPr>
              <a:r>
                <a:rPr lang="zh-CN" altLang="en-US" sz="1200" dirty="0">
                  <a:solidFill>
                    <a:sysClr val="windowText" lastClr="000000"/>
                  </a:solidFill>
                  <a:latin typeface="Microsoft YaHei" panose="020B0703020204020201" pitchFamily="34" charset="-122"/>
                  <a:ea typeface="Microsoft YaHei" panose="020B0703020204020201" pitchFamily="34" charset="-122"/>
                </a:rPr>
                <a:t>规划可持续性系统优化</a:t>
              </a:r>
            </a:p>
          </p:txBody>
        </p:sp>
        <p:sp>
          <p:nvSpPr>
            <p:cNvPr id="28" name="Rounded Rectangle 47"/>
            <p:cNvSpPr/>
            <p:nvPr/>
          </p:nvSpPr>
          <p:spPr>
            <a:xfrm>
              <a:off x="7995262" y="2154765"/>
              <a:ext cx="1163507" cy="596900"/>
            </a:xfrm>
            <a:prstGeom prst="roundRect">
              <a:avLst/>
            </a:prstGeom>
            <a:grpFill/>
            <a:ln>
              <a:solidFill>
                <a:schemeClr val="accent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lnSpc>
                  <a:spcPct val="150000"/>
                </a:lnSpc>
              </a:pPr>
              <a:r>
                <a:rPr lang="zh-CN" altLang="en-US" sz="1200" dirty="0">
                  <a:solidFill>
                    <a:sysClr val="windowText" lastClr="000000"/>
                  </a:solidFill>
                  <a:latin typeface="Microsoft YaHei" panose="020B0703020204020201" pitchFamily="34" charset="-122"/>
                  <a:ea typeface="Microsoft YaHei" panose="020B0703020204020201" pitchFamily="34" charset="-122"/>
                </a:rPr>
                <a:t>完成向系统支持阶段过渡</a:t>
              </a:r>
            </a:p>
          </p:txBody>
        </p:sp>
        <p:sp>
          <p:nvSpPr>
            <p:cNvPr id="29" name="Rounded Rectangle 48"/>
            <p:cNvSpPr/>
            <p:nvPr/>
          </p:nvSpPr>
          <p:spPr>
            <a:xfrm>
              <a:off x="4082678" y="2823632"/>
              <a:ext cx="1163507" cy="596900"/>
            </a:xfrm>
            <a:prstGeom prst="roundRect">
              <a:avLst/>
            </a:prstGeom>
            <a:grpFill/>
            <a:ln>
              <a:solidFill>
                <a:schemeClr val="accent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lnSpc>
                  <a:spcPct val="150000"/>
                </a:lnSpc>
              </a:pPr>
              <a:r>
                <a:rPr lang="zh-CN" altLang="en-US" sz="1200" dirty="0">
                  <a:solidFill>
                    <a:sysClr val="windowText" lastClr="000000"/>
                  </a:solidFill>
                  <a:latin typeface="Microsoft YaHei" panose="020B0703020204020201" pitchFamily="34" charset="-122"/>
                  <a:ea typeface="Microsoft YaHei" panose="020B0703020204020201" pitchFamily="34" charset="-122"/>
                </a:rPr>
                <a:t>系统集成实现</a:t>
              </a:r>
            </a:p>
          </p:txBody>
        </p:sp>
        <p:sp>
          <p:nvSpPr>
            <p:cNvPr id="30" name="Rounded Rectangle 49"/>
            <p:cNvSpPr/>
            <p:nvPr/>
          </p:nvSpPr>
          <p:spPr>
            <a:xfrm>
              <a:off x="4082678" y="4152897"/>
              <a:ext cx="1163507" cy="596900"/>
            </a:xfrm>
            <a:prstGeom prst="roundRect">
              <a:avLst/>
            </a:prstGeom>
            <a:grpFill/>
            <a:ln>
              <a:solidFill>
                <a:schemeClr val="accent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lnSpc>
                  <a:spcPct val="150000"/>
                </a:lnSpc>
              </a:pPr>
              <a:r>
                <a:rPr lang="zh-CN" altLang="en-US" sz="1200" dirty="0">
                  <a:solidFill>
                    <a:sysClr val="windowText" lastClr="000000"/>
                  </a:solidFill>
                  <a:latin typeface="Microsoft YaHei" panose="020B0703020204020201" pitchFamily="34" charset="-122"/>
                  <a:ea typeface="Microsoft YaHei" panose="020B0703020204020201" pitchFamily="34" charset="-122"/>
                </a:rPr>
                <a:t>完成</a:t>
              </a:r>
              <a:r>
                <a:rPr lang="ja-JP" altLang="en-US" sz="1200">
                  <a:solidFill>
                    <a:sysClr val="windowText" lastClr="000000"/>
                  </a:solidFill>
                  <a:latin typeface="Microsoft YaHei" panose="020B0703020204020201" pitchFamily="34" charset="-122"/>
                  <a:ea typeface="Microsoft YaHei" panose="020B0703020204020201" pitchFamily="34" charset="-122"/>
                </a:rPr>
                <a:t>测试清单和</a:t>
              </a:r>
              <a:r>
                <a:rPr lang="zh-CN" altLang="en-US" sz="1200" dirty="0">
                  <a:solidFill>
                    <a:sysClr val="windowText" lastClr="000000"/>
                  </a:solidFill>
                  <a:latin typeface="Microsoft YaHei" panose="020B0703020204020201" pitchFamily="34" charset="-122"/>
                  <a:ea typeface="Microsoft YaHei" panose="020B0703020204020201" pitchFamily="34" charset="-122"/>
                </a:rPr>
                <a:t>培训素材</a:t>
              </a:r>
            </a:p>
          </p:txBody>
        </p:sp>
        <p:sp>
          <p:nvSpPr>
            <p:cNvPr id="31" name="Rounded Rectangle 50"/>
            <p:cNvSpPr/>
            <p:nvPr/>
          </p:nvSpPr>
          <p:spPr>
            <a:xfrm>
              <a:off x="4082678" y="3486148"/>
              <a:ext cx="1163507" cy="596900"/>
            </a:xfrm>
            <a:prstGeom prst="roundRect">
              <a:avLst/>
            </a:prstGeom>
            <a:grpFill/>
            <a:ln>
              <a:solidFill>
                <a:schemeClr val="accent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lnSpc>
                  <a:spcPct val="150000"/>
                </a:lnSpc>
              </a:pPr>
              <a:r>
                <a:rPr lang="zh-CN" altLang="en-US" sz="1200" dirty="0">
                  <a:solidFill>
                    <a:sysClr val="windowText" lastClr="000000"/>
                  </a:solidFill>
                  <a:latin typeface="Microsoft YaHei" panose="020B0703020204020201" pitchFamily="34" charset="-122"/>
                  <a:ea typeface="Microsoft YaHei" panose="020B0703020204020201" pitchFamily="34" charset="-122"/>
                </a:rPr>
                <a:t>完成数据迁移前数据映射</a:t>
              </a:r>
            </a:p>
          </p:txBody>
        </p:sp>
        <p:sp>
          <p:nvSpPr>
            <p:cNvPr id="32" name="Rounded Rectangle 51"/>
            <p:cNvSpPr/>
            <p:nvPr/>
          </p:nvSpPr>
          <p:spPr>
            <a:xfrm>
              <a:off x="5391074" y="1511299"/>
              <a:ext cx="1163507" cy="596900"/>
            </a:xfrm>
            <a:prstGeom prst="roundRect">
              <a:avLst/>
            </a:prstGeom>
            <a:grpFill/>
            <a:ln>
              <a:solidFill>
                <a:schemeClr val="accent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lnSpc>
                  <a:spcPct val="150000"/>
                </a:lnSpc>
              </a:pPr>
              <a:r>
                <a:rPr lang="zh-CN" altLang="en-US" sz="1200" dirty="0">
                  <a:solidFill>
                    <a:sysClr val="windowText" lastClr="000000"/>
                  </a:solidFill>
                  <a:latin typeface="Microsoft YaHei" panose="020B0703020204020201" pitchFamily="34" charset="-122"/>
                  <a:ea typeface="Microsoft YaHei" panose="020B0703020204020201" pitchFamily="34" charset="-122"/>
                </a:rPr>
                <a:t>准备测试计划</a:t>
              </a:r>
            </a:p>
          </p:txBody>
        </p:sp>
        <p:sp>
          <p:nvSpPr>
            <p:cNvPr id="33" name="Rounded Rectangle 52"/>
            <p:cNvSpPr/>
            <p:nvPr/>
          </p:nvSpPr>
          <p:spPr>
            <a:xfrm>
              <a:off x="5391074" y="2154765"/>
              <a:ext cx="1163507" cy="596900"/>
            </a:xfrm>
            <a:prstGeom prst="roundRect">
              <a:avLst/>
            </a:prstGeom>
            <a:grpFill/>
            <a:ln>
              <a:solidFill>
                <a:schemeClr val="accent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lnSpc>
                  <a:spcPct val="150000"/>
                </a:lnSpc>
              </a:pPr>
              <a:r>
                <a:rPr lang="zh-CN" altLang="en-US" sz="1200" dirty="0">
                  <a:solidFill>
                    <a:sysClr val="windowText" lastClr="000000"/>
                  </a:solidFill>
                  <a:latin typeface="Microsoft YaHei" panose="020B0703020204020201" pitchFamily="34" charset="-122"/>
                  <a:ea typeface="Microsoft YaHei" panose="020B0703020204020201" pitchFamily="34" charset="-122"/>
                </a:rPr>
                <a:t>执行测试</a:t>
              </a:r>
            </a:p>
          </p:txBody>
        </p:sp>
        <p:grpSp>
          <p:nvGrpSpPr>
            <p:cNvPr id="34" name="组合 3"/>
            <p:cNvGrpSpPr/>
            <p:nvPr/>
          </p:nvGrpSpPr>
          <p:grpSpPr>
            <a:xfrm>
              <a:off x="253206" y="871535"/>
              <a:ext cx="9229837" cy="565147"/>
              <a:chOff x="253206" y="871535"/>
              <a:chExt cx="9229837" cy="565147"/>
            </a:xfrm>
            <a:grpFill/>
          </p:grpSpPr>
          <p:sp>
            <p:nvSpPr>
              <p:cNvPr id="35" name="Chevron 5"/>
              <p:cNvSpPr/>
              <p:nvPr/>
            </p:nvSpPr>
            <p:spPr>
              <a:xfrm>
                <a:off x="253206" y="871535"/>
                <a:ext cx="1465527" cy="549275"/>
              </a:xfrm>
              <a:prstGeom prst="chevron">
                <a:avLst/>
              </a:prstGeom>
              <a:solidFill>
                <a:schemeClr val="accent1">
                  <a:lumMod val="50000"/>
                </a:schemeClr>
              </a:solidFill>
              <a:ln>
                <a:solidFill>
                  <a:schemeClr val="accent1">
                    <a:lumMod val="50000"/>
                  </a:schemeClr>
                </a:solidFill>
              </a:ln>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anchor="ctr"/>
              <a:lstStyle/>
              <a:p>
                <a:pPr algn="ctr">
                  <a:lnSpc>
                    <a:spcPct val="150000"/>
                  </a:lnSpc>
                </a:pPr>
                <a:r>
                  <a:rPr lang="zh-CN" altLang="en-US" sz="1500" dirty="0">
                    <a:solidFill>
                      <a:schemeClr val="bg1"/>
                    </a:solidFill>
                    <a:effectLst>
                      <a:outerShdw blurRad="50800" dist="76200" dir="2700000" algn="tl" rotWithShape="0">
                        <a:prstClr val="black">
                          <a:alpha val="40000"/>
                        </a:prstClr>
                      </a:outerShdw>
                    </a:effectLst>
                    <a:latin typeface="Microsoft YaHei" panose="020B0703020204020201" pitchFamily="34" charset="-122"/>
                    <a:ea typeface="Microsoft YaHei" panose="020B0703020204020201" pitchFamily="34" charset="-122"/>
                  </a:rPr>
                  <a:t>项目启动</a:t>
                </a:r>
              </a:p>
            </p:txBody>
          </p:sp>
          <p:sp>
            <p:nvSpPr>
              <p:cNvPr id="36" name="Chevron 8"/>
              <p:cNvSpPr/>
              <p:nvPr/>
            </p:nvSpPr>
            <p:spPr>
              <a:xfrm>
                <a:off x="7978886" y="871535"/>
                <a:ext cx="1504157" cy="549275"/>
              </a:xfrm>
              <a:prstGeom prst="chevron">
                <a:avLst/>
              </a:prstGeom>
              <a:solidFill>
                <a:schemeClr val="accent1">
                  <a:lumMod val="50000"/>
                </a:schemeClr>
              </a:solidFill>
              <a:ln>
                <a:solidFill>
                  <a:schemeClr val="accent1">
                    <a:lumMod val="50000"/>
                  </a:schemeClr>
                </a:solidFill>
              </a:ln>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anchor="ctr"/>
              <a:lstStyle/>
              <a:p>
                <a:pPr algn="ctr">
                  <a:lnSpc>
                    <a:spcPct val="150000"/>
                  </a:lnSpc>
                </a:pPr>
                <a:r>
                  <a:rPr lang="zh-CN" altLang="en-US" sz="1500" dirty="0">
                    <a:solidFill>
                      <a:schemeClr val="bg1"/>
                    </a:solidFill>
                    <a:effectLst>
                      <a:outerShdw blurRad="50800" dist="76200" dir="2700000" algn="tl" rotWithShape="0">
                        <a:prstClr val="black">
                          <a:alpha val="40000"/>
                        </a:prstClr>
                      </a:outerShdw>
                    </a:effectLst>
                    <a:latin typeface="Microsoft YaHei" panose="020B0703020204020201" pitchFamily="34" charset="-122"/>
                    <a:ea typeface="Microsoft YaHei" panose="020B0703020204020201" pitchFamily="34" charset="-122"/>
                  </a:rPr>
                  <a:t>持续优化</a:t>
                </a:r>
              </a:p>
            </p:txBody>
          </p:sp>
          <p:sp>
            <p:nvSpPr>
              <p:cNvPr id="37" name="Chevron 11"/>
              <p:cNvSpPr/>
              <p:nvPr/>
            </p:nvSpPr>
            <p:spPr>
              <a:xfrm>
                <a:off x="1550858" y="871535"/>
                <a:ext cx="1373187" cy="549275"/>
              </a:xfrm>
              <a:prstGeom prst="chevron">
                <a:avLst>
                  <a:gd name="adj" fmla="val 43231"/>
                </a:avLst>
              </a:prstGeom>
              <a:solidFill>
                <a:schemeClr val="accent1">
                  <a:lumMod val="50000"/>
                </a:schemeClr>
              </a:solidFill>
              <a:ln>
                <a:solidFill>
                  <a:schemeClr val="accent1">
                    <a:lumMod val="50000"/>
                  </a:schemeClr>
                </a:solidFill>
              </a:ln>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anchor="ctr"/>
              <a:lstStyle/>
              <a:p>
                <a:pPr algn="ctr">
                  <a:lnSpc>
                    <a:spcPct val="150000"/>
                  </a:lnSpc>
                </a:pPr>
                <a:r>
                  <a:rPr lang="zh-CN" altLang="en-US" sz="1500" dirty="0">
                    <a:solidFill>
                      <a:schemeClr val="bg1"/>
                    </a:solidFill>
                    <a:effectLst>
                      <a:outerShdw blurRad="50800" dist="76200" dir="2700000" algn="tl" rotWithShape="0">
                        <a:prstClr val="black">
                          <a:alpha val="40000"/>
                        </a:prstClr>
                      </a:outerShdw>
                    </a:effectLst>
                    <a:latin typeface="Microsoft YaHei" panose="020B0703020204020201" pitchFamily="34" charset="-122"/>
                    <a:ea typeface="Microsoft YaHei" panose="020B0703020204020201" pitchFamily="34" charset="-122"/>
                  </a:rPr>
                  <a:t>需求分析</a:t>
                </a:r>
              </a:p>
            </p:txBody>
          </p:sp>
          <p:sp>
            <p:nvSpPr>
              <p:cNvPr id="38" name="Chevron 14"/>
              <p:cNvSpPr/>
              <p:nvPr/>
            </p:nvSpPr>
            <p:spPr>
              <a:xfrm>
                <a:off x="2756170" y="871535"/>
                <a:ext cx="1465528" cy="549275"/>
              </a:xfrm>
              <a:prstGeom prst="chevron">
                <a:avLst/>
              </a:prstGeom>
              <a:solidFill>
                <a:schemeClr val="accent1">
                  <a:lumMod val="50000"/>
                </a:schemeClr>
              </a:solidFill>
              <a:ln>
                <a:solidFill>
                  <a:schemeClr val="accent1">
                    <a:lumMod val="50000"/>
                  </a:schemeClr>
                </a:solidFill>
              </a:ln>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anchor="ctr"/>
              <a:lstStyle/>
              <a:p>
                <a:pPr algn="ctr">
                  <a:lnSpc>
                    <a:spcPct val="150000"/>
                  </a:lnSpc>
                </a:pPr>
                <a:r>
                  <a:rPr lang="zh-CN" altLang="en-US" sz="1500" dirty="0">
                    <a:solidFill>
                      <a:schemeClr val="bg1"/>
                    </a:solidFill>
                    <a:effectLst>
                      <a:outerShdw blurRad="50800" dist="76200" dir="2700000" algn="tl" rotWithShape="0">
                        <a:prstClr val="black">
                          <a:alpha val="40000"/>
                        </a:prstClr>
                      </a:outerShdw>
                    </a:effectLst>
                    <a:latin typeface="Microsoft YaHei" panose="020B0703020204020201" pitchFamily="34" charset="-122"/>
                    <a:ea typeface="Microsoft YaHei" panose="020B0703020204020201" pitchFamily="34" charset="-122"/>
                  </a:rPr>
                  <a:t>系统设计</a:t>
                </a:r>
              </a:p>
            </p:txBody>
          </p:sp>
          <p:sp>
            <p:nvSpPr>
              <p:cNvPr id="39" name="Chevron 17"/>
              <p:cNvSpPr/>
              <p:nvPr/>
            </p:nvSpPr>
            <p:spPr>
              <a:xfrm>
                <a:off x="4053820" y="871535"/>
                <a:ext cx="1465527" cy="549275"/>
              </a:xfrm>
              <a:prstGeom prst="chevron">
                <a:avLst/>
              </a:prstGeom>
              <a:solidFill>
                <a:schemeClr val="accent1">
                  <a:lumMod val="50000"/>
                </a:schemeClr>
              </a:solidFill>
              <a:ln>
                <a:solidFill>
                  <a:schemeClr val="accent1">
                    <a:lumMod val="50000"/>
                  </a:schemeClr>
                </a:solidFill>
              </a:ln>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anchor="ctr"/>
              <a:lstStyle/>
              <a:p>
                <a:pPr algn="ctr">
                  <a:lnSpc>
                    <a:spcPct val="150000"/>
                  </a:lnSpc>
                </a:pPr>
                <a:r>
                  <a:rPr lang="zh-CN" altLang="en-US" sz="1500" dirty="0">
                    <a:solidFill>
                      <a:schemeClr val="bg1"/>
                    </a:solidFill>
                    <a:effectLst>
                      <a:outerShdw blurRad="50800" dist="76200" dir="2700000" algn="tl" rotWithShape="0">
                        <a:prstClr val="black">
                          <a:alpha val="40000"/>
                        </a:prstClr>
                      </a:outerShdw>
                    </a:effectLst>
                    <a:latin typeface="Microsoft YaHei" panose="020B0703020204020201" pitchFamily="34" charset="-122"/>
                    <a:ea typeface="Microsoft YaHei" panose="020B0703020204020201" pitchFamily="34" charset="-122"/>
                  </a:rPr>
                  <a:t>系统配置</a:t>
                </a:r>
              </a:p>
            </p:txBody>
          </p:sp>
          <p:sp>
            <p:nvSpPr>
              <p:cNvPr id="40" name="Chevron 20"/>
              <p:cNvSpPr/>
              <p:nvPr/>
            </p:nvSpPr>
            <p:spPr>
              <a:xfrm>
                <a:off x="5351470" y="871535"/>
                <a:ext cx="1465527" cy="549275"/>
              </a:xfrm>
              <a:prstGeom prst="chevron">
                <a:avLst/>
              </a:prstGeom>
              <a:solidFill>
                <a:schemeClr val="accent1">
                  <a:lumMod val="50000"/>
                </a:schemeClr>
              </a:solidFill>
              <a:ln>
                <a:solidFill>
                  <a:schemeClr val="accent1">
                    <a:lumMod val="50000"/>
                  </a:schemeClr>
                </a:solidFill>
              </a:ln>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anchor="ctr"/>
              <a:lstStyle/>
              <a:p>
                <a:pPr algn="ctr">
                  <a:lnSpc>
                    <a:spcPct val="150000"/>
                  </a:lnSpc>
                </a:pPr>
                <a:r>
                  <a:rPr lang="zh-CN" altLang="en-US" sz="1500" dirty="0">
                    <a:solidFill>
                      <a:schemeClr val="bg1"/>
                    </a:solidFill>
                    <a:effectLst>
                      <a:outerShdw blurRad="50800" dist="76200" dir="2700000" algn="tl" rotWithShape="0">
                        <a:prstClr val="black">
                          <a:alpha val="40000"/>
                        </a:prstClr>
                      </a:outerShdw>
                    </a:effectLst>
                    <a:latin typeface="Microsoft YaHei" panose="020B0703020204020201" pitchFamily="34" charset="-122"/>
                    <a:ea typeface="Microsoft YaHei" panose="020B0703020204020201" pitchFamily="34" charset="-122"/>
                  </a:rPr>
                  <a:t>系统验证</a:t>
                </a:r>
              </a:p>
            </p:txBody>
          </p:sp>
          <p:sp>
            <p:nvSpPr>
              <p:cNvPr id="41" name="Chevron 23"/>
              <p:cNvSpPr/>
              <p:nvPr/>
            </p:nvSpPr>
            <p:spPr>
              <a:xfrm>
                <a:off x="6649121" y="871535"/>
                <a:ext cx="1497012" cy="549275"/>
              </a:xfrm>
              <a:prstGeom prst="chevron">
                <a:avLst/>
              </a:prstGeom>
              <a:solidFill>
                <a:schemeClr val="accent1">
                  <a:lumMod val="50000"/>
                </a:schemeClr>
              </a:solidFill>
              <a:ln>
                <a:solidFill>
                  <a:schemeClr val="accent1">
                    <a:lumMod val="50000"/>
                  </a:schemeClr>
                </a:solidFill>
              </a:ln>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anchor="ctr"/>
              <a:lstStyle/>
              <a:p>
                <a:pPr algn="ctr">
                  <a:lnSpc>
                    <a:spcPct val="150000"/>
                  </a:lnSpc>
                </a:pPr>
                <a:r>
                  <a:rPr lang="zh-CN" altLang="en-US" sz="1500" dirty="0">
                    <a:solidFill>
                      <a:schemeClr val="bg1"/>
                    </a:solidFill>
                    <a:effectLst>
                      <a:outerShdw blurRad="50800" dist="76200" dir="2700000" algn="tl" rotWithShape="0">
                        <a:prstClr val="black">
                          <a:alpha val="40000"/>
                        </a:prstClr>
                      </a:outerShdw>
                    </a:effectLst>
                    <a:latin typeface="Microsoft YaHei" panose="020B0703020204020201" pitchFamily="34" charset="-122"/>
                    <a:ea typeface="Microsoft YaHei" panose="020B0703020204020201" pitchFamily="34" charset="-122"/>
                  </a:rPr>
                  <a:t>系统部署</a:t>
                </a:r>
              </a:p>
            </p:txBody>
          </p:sp>
          <p:sp>
            <p:nvSpPr>
              <p:cNvPr id="42" name="Chevron 4"/>
              <p:cNvSpPr/>
              <p:nvPr/>
            </p:nvSpPr>
            <p:spPr>
              <a:xfrm>
                <a:off x="537987" y="887407"/>
                <a:ext cx="823912" cy="549275"/>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algn="ctr" defTabSz="1200150">
                  <a:lnSpc>
                    <a:spcPct val="150000"/>
                  </a:lnSpc>
                  <a:spcBef>
                    <a:spcPct val="0"/>
                  </a:spcBef>
                  <a:spcAft>
                    <a:spcPct val="35000"/>
                  </a:spcAft>
                </a:pPr>
                <a:endParaRPr lang="zh-CN" altLang="en-US" sz="1200">
                  <a:solidFill>
                    <a:sysClr val="windowText" lastClr="000000"/>
                  </a:solidFill>
                  <a:latin typeface="Microsoft YaHei" panose="020B0703020204020201" pitchFamily="34" charset="-122"/>
                  <a:ea typeface="Microsoft YaHei" panose="020B0703020204020201" pitchFamily="34" charset="-122"/>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200" b="1" dirty="0">
                <a:solidFill>
                  <a:schemeClr val="tx1"/>
                </a:solidFill>
              </a:rPr>
              <a:t>项目实施流程概述</a:t>
            </a:r>
            <a:endParaRPr lang="en-US" sz="3200" b="1" dirty="0">
              <a:solidFill>
                <a:schemeClr val="tx1"/>
              </a:solidFill>
            </a:endParaRP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E151706-BCB3-4D5D-B3DD-FECA723842BF}" type="slidenum">
              <a:rPr lang="en-US" smtClean="0"/>
              <a:t>18</a:t>
            </a:fld>
            <a:endParaRPr lang="en-US" dirty="0"/>
          </a:p>
        </p:txBody>
      </p:sp>
      <p:pic>
        <p:nvPicPr>
          <p:cNvPr id="6" name="图片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024" t="8035" r="13701" b="22468"/>
          <a:stretch>
            <a:fillRect/>
          </a:stretch>
        </p:blipFill>
        <p:spPr>
          <a:xfrm>
            <a:off x="838200" y="1361951"/>
            <a:ext cx="10515600" cy="404202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6420"/>
          </a:xfrm>
        </p:spPr>
        <p:txBody>
          <a:bodyPr>
            <a:normAutofit/>
          </a:bodyPr>
          <a:lstStyle/>
          <a:p>
            <a:r>
              <a:rPr kumimoji="1" lang="zh-CN" altLang="en-US" sz="3200" b="1" dirty="0">
                <a:solidFill>
                  <a:schemeClr val="tx1"/>
                </a:solidFill>
              </a:rPr>
              <a:t>项目组织图</a:t>
            </a:r>
            <a:endParaRPr kumimoji="1" lang="en-US" sz="3200" b="1" dirty="0">
              <a:solidFill>
                <a:schemeClr val="tx1"/>
              </a:solidFill>
            </a:endParaRP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E151706-BCB3-4D5D-B3DD-FECA723842BF}" type="slidenum">
              <a:rPr lang="en-US" smtClean="0"/>
              <a:t>19</a:t>
            </a:fld>
            <a:endParaRPr lang="en-US" dirty="0"/>
          </a:p>
        </p:txBody>
      </p:sp>
      <p:sp>
        <p:nvSpPr>
          <p:cNvPr id="7" name="Content Placeholder 6"/>
          <p:cNvSpPr>
            <a:spLocks noGrp="1"/>
          </p:cNvSpPr>
          <p:nvPr>
            <p:ph idx="1"/>
          </p:nvPr>
        </p:nvSpPr>
        <p:spPr/>
        <p:txBody>
          <a:bodyPr/>
          <a:lstStyle/>
          <a:p>
            <a:endParaRPr lang="en-US" dirty="0"/>
          </a:p>
        </p:txBody>
      </p:sp>
      <p:grpSp>
        <p:nvGrpSpPr>
          <p:cNvPr id="8" name="Group 7"/>
          <p:cNvGrpSpPr/>
          <p:nvPr/>
        </p:nvGrpSpPr>
        <p:grpSpPr>
          <a:xfrm>
            <a:off x="838200" y="1247206"/>
            <a:ext cx="10515600" cy="5143083"/>
            <a:chOff x="430823" y="372209"/>
            <a:chExt cx="11347938" cy="5610794"/>
          </a:xfrm>
        </p:grpSpPr>
        <p:graphicFrame>
          <p:nvGraphicFramePr>
            <p:cNvPr id="9" name="图表 3"/>
            <p:cNvGraphicFramePr/>
            <p:nvPr/>
          </p:nvGraphicFramePr>
          <p:xfrm>
            <a:off x="430823" y="372209"/>
            <a:ext cx="11347938" cy="56107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ounded Rectangle 140"/>
            <p:cNvSpPr/>
            <p:nvPr/>
          </p:nvSpPr>
          <p:spPr>
            <a:xfrm>
              <a:off x="1051578" y="3830515"/>
              <a:ext cx="879800" cy="457200"/>
            </a:xfrm>
            <a:prstGeom prst="roundRect">
              <a:avLst/>
            </a:prstGeom>
            <a:solidFill>
              <a:srgbClr val="5198C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SimHei" charset="-122"/>
                  <a:ea typeface="SimHei" charset="-122"/>
                  <a:cs typeface="SimHei" charset="-122"/>
                </a:rPr>
                <a:t>财务顾问</a:t>
              </a:r>
              <a:endParaRPr lang="en-US" sz="1200" dirty="0">
                <a:solidFill>
                  <a:schemeClr val="bg1"/>
                </a:solidFill>
                <a:latin typeface="SimHei" charset="-122"/>
                <a:ea typeface="SimHei" charset="-122"/>
                <a:cs typeface="SimHei" charset="-122"/>
              </a:endParaRPr>
            </a:p>
          </p:txBody>
        </p:sp>
        <p:sp>
          <p:nvSpPr>
            <p:cNvPr id="11" name="Rounded Rectangle 140"/>
            <p:cNvSpPr/>
            <p:nvPr/>
          </p:nvSpPr>
          <p:spPr>
            <a:xfrm>
              <a:off x="1931378" y="3830515"/>
              <a:ext cx="890953" cy="457200"/>
            </a:xfrm>
            <a:prstGeom prst="roundRect">
              <a:avLst/>
            </a:prstGeom>
            <a:solidFill>
              <a:srgbClr val="41AA8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SimHei" charset="-122"/>
                  <a:ea typeface="SimHei" charset="-122"/>
                  <a:cs typeface="SimHei" charset="-122"/>
                </a:rPr>
                <a:t>关键用户</a:t>
              </a:r>
              <a:endParaRPr lang="en-US" sz="1200" dirty="0">
                <a:solidFill>
                  <a:schemeClr val="bg1"/>
                </a:solidFill>
                <a:latin typeface="SimHei" charset="-122"/>
                <a:ea typeface="SimHei" charset="-122"/>
                <a:cs typeface="SimHei" charset="-122"/>
              </a:endParaRPr>
            </a:p>
          </p:txBody>
        </p:sp>
        <p:sp>
          <p:nvSpPr>
            <p:cNvPr id="12" name="Rounded Rectangle 140"/>
            <p:cNvSpPr/>
            <p:nvPr/>
          </p:nvSpPr>
          <p:spPr>
            <a:xfrm>
              <a:off x="3970624" y="3830515"/>
              <a:ext cx="879800" cy="457200"/>
            </a:xfrm>
            <a:prstGeom prst="roundRect">
              <a:avLst/>
            </a:prstGeom>
            <a:solidFill>
              <a:srgbClr val="5198C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SimHei" charset="-122"/>
                  <a:ea typeface="SimHei" charset="-122"/>
                  <a:cs typeface="SimHei" charset="-122"/>
                </a:rPr>
                <a:t>业务顾问</a:t>
              </a:r>
              <a:endParaRPr lang="en-US" sz="1200" dirty="0">
                <a:solidFill>
                  <a:schemeClr val="bg1"/>
                </a:solidFill>
                <a:latin typeface="SimHei" charset="-122"/>
                <a:ea typeface="SimHei" charset="-122"/>
                <a:cs typeface="SimHei" charset="-122"/>
              </a:endParaRPr>
            </a:p>
          </p:txBody>
        </p:sp>
        <p:sp>
          <p:nvSpPr>
            <p:cNvPr id="13" name="Rounded Rectangle 140"/>
            <p:cNvSpPr/>
            <p:nvPr/>
          </p:nvSpPr>
          <p:spPr>
            <a:xfrm>
              <a:off x="4850424" y="3830515"/>
              <a:ext cx="890953" cy="457200"/>
            </a:xfrm>
            <a:prstGeom prst="roundRect">
              <a:avLst/>
            </a:prstGeom>
            <a:solidFill>
              <a:srgbClr val="41AA8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SimHei" charset="-122"/>
                  <a:ea typeface="SimHei" charset="-122"/>
                  <a:cs typeface="SimHei" charset="-122"/>
                </a:rPr>
                <a:t>关键用户</a:t>
              </a:r>
              <a:endParaRPr lang="en-US" sz="1200" dirty="0">
                <a:solidFill>
                  <a:schemeClr val="bg1"/>
                </a:solidFill>
                <a:latin typeface="SimHei" charset="-122"/>
                <a:ea typeface="SimHei" charset="-122"/>
                <a:cs typeface="SimHei" charset="-122"/>
              </a:endParaRPr>
            </a:p>
          </p:txBody>
        </p:sp>
        <p:sp>
          <p:nvSpPr>
            <p:cNvPr id="14" name="Rounded Rectangle 140"/>
            <p:cNvSpPr/>
            <p:nvPr/>
          </p:nvSpPr>
          <p:spPr>
            <a:xfrm>
              <a:off x="6737839" y="3830515"/>
              <a:ext cx="879800" cy="457200"/>
            </a:xfrm>
            <a:prstGeom prst="roundRect">
              <a:avLst/>
            </a:prstGeom>
            <a:solidFill>
              <a:srgbClr val="5198C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SimHei" charset="-122"/>
                  <a:ea typeface="SimHei" charset="-122"/>
                  <a:cs typeface="SimHei" charset="-122"/>
                </a:rPr>
                <a:t>技术顾问</a:t>
              </a:r>
              <a:endParaRPr lang="en-US" sz="1200" dirty="0">
                <a:solidFill>
                  <a:schemeClr val="bg1"/>
                </a:solidFill>
                <a:latin typeface="SimHei" charset="-122"/>
                <a:ea typeface="SimHei" charset="-122"/>
                <a:cs typeface="SimHei" charset="-122"/>
              </a:endParaRPr>
            </a:p>
          </p:txBody>
        </p:sp>
        <p:sp>
          <p:nvSpPr>
            <p:cNvPr id="15" name="Rounded Rectangle 140"/>
            <p:cNvSpPr/>
            <p:nvPr/>
          </p:nvSpPr>
          <p:spPr>
            <a:xfrm>
              <a:off x="7617639" y="3830515"/>
              <a:ext cx="890953" cy="457200"/>
            </a:xfrm>
            <a:prstGeom prst="roundRect">
              <a:avLst/>
            </a:prstGeom>
            <a:solidFill>
              <a:srgbClr val="41AA8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SimHei" charset="-122"/>
                  <a:ea typeface="SimHei" charset="-122"/>
                  <a:cs typeface="SimHei" charset="-122"/>
                </a:rPr>
                <a:t>关键用户</a:t>
              </a:r>
              <a:endParaRPr lang="en-US" sz="1200" dirty="0">
                <a:solidFill>
                  <a:schemeClr val="bg1"/>
                </a:solidFill>
                <a:latin typeface="SimHei" charset="-122"/>
                <a:ea typeface="SimHei" charset="-122"/>
                <a:cs typeface="SimHei" charset="-122"/>
              </a:endParaRPr>
            </a:p>
          </p:txBody>
        </p:sp>
        <p:sp>
          <p:nvSpPr>
            <p:cNvPr id="16" name="Rounded Rectangle 140"/>
            <p:cNvSpPr/>
            <p:nvPr/>
          </p:nvSpPr>
          <p:spPr>
            <a:xfrm>
              <a:off x="9474855" y="3830515"/>
              <a:ext cx="1764000" cy="457200"/>
            </a:xfrm>
            <a:prstGeom prst="roundRect">
              <a:avLst/>
            </a:prstGeom>
            <a:solidFill>
              <a:srgbClr val="5198C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SimHei" charset="-122"/>
                  <a:ea typeface="SimHei" charset="-122"/>
                  <a:cs typeface="SimHei" charset="-122"/>
                </a:rPr>
                <a:t>行业解决方案顾问</a:t>
              </a:r>
              <a:endParaRPr lang="en-US" sz="1200" dirty="0">
                <a:solidFill>
                  <a:schemeClr val="bg1"/>
                </a:solidFill>
                <a:latin typeface="SimHei" charset="-122"/>
                <a:ea typeface="SimHei" charset="-122"/>
                <a:cs typeface="SimHei" charset="-122"/>
              </a:endParaRPr>
            </a:p>
          </p:txBody>
        </p:sp>
        <p:sp>
          <p:nvSpPr>
            <p:cNvPr id="17" name="Rounded Rectangle 140"/>
            <p:cNvSpPr/>
            <p:nvPr/>
          </p:nvSpPr>
          <p:spPr>
            <a:xfrm>
              <a:off x="7675686" y="2236176"/>
              <a:ext cx="1764000" cy="457200"/>
            </a:xfrm>
            <a:prstGeom prst="roundRect">
              <a:avLst/>
            </a:prstGeom>
            <a:solidFill>
              <a:schemeClr val="accent4">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SimHei" charset="-122"/>
                  <a:ea typeface="SimHei" charset="-122"/>
                  <a:cs typeface="SimHei" charset="-122"/>
                </a:rPr>
                <a:t>原厂团队</a:t>
              </a:r>
              <a:endParaRPr lang="en-US" sz="1200" dirty="0">
                <a:solidFill>
                  <a:schemeClr val="bg1"/>
                </a:solidFill>
                <a:latin typeface="SimHei" charset="-122"/>
                <a:ea typeface="SimHei" charset="-122"/>
                <a:cs typeface="SimHei" charset="-122"/>
              </a:endParaRPr>
            </a:p>
          </p:txBody>
        </p:sp>
        <p:sp>
          <p:nvSpPr>
            <p:cNvPr id="18" name="Rounded Rectangle 140"/>
            <p:cNvSpPr/>
            <p:nvPr/>
          </p:nvSpPr>
          <p:spPr>
            <a:xfrm>
              <a:off x="4990532" y="1480039"/>
              <a:ext cx="1788621" cy="457200"/>
            </a:xfrm>
            <a:prstGeom prst="roundRect">
              <a:avLst/>
            </a:prstGeom>
            <a:solidFill>
              <a:srgbClr val="5198C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SimHei" charset="-122"/>
                  <a:ea typeface="SimHei" charset="-122"/>
                  <a:cs typeface="SimHei" charset="-122"/>
                </a:rPr>
                <a:t>项目总监</a:t>
              </a:r>
              <a:endParaRPr lang="en-US" sz="1200" dirty="0">
                <a:solidFill>
                  <a:schemeClr val="bg1"/>
                </a:solidFill>
                <a:latin typeface="SimHei" charset="-122"/>
                <a:ea typeface="SimHei" charset="-122"/>
                <a:cs typeface="SimHei" charset="-122"/>
              </a:endParaRPr>
            </a:p>
          </p:txBody>
        </p:sp>
        <p:sp>
          <p:nvSpPr>
            <p:cNvPr id="19" name="Rounded Rectangle 140"/>
            <p:cNvSpPr/>
            <p:nvPr/>
          </p:nvSpPr>
          <p:spPr>
            <a:xfrm>
              <a:off x="2388577" y="2236176"/>
              <a:ext cx="1764000" cy="457200"/>
            </a:xfrm>
            <a:prstGeom prst="roundRect">
              <a:avLst/>
            </a:prstGeom>
            <a:solidFill>
              <a:srgbClr val="5198C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SimHei" charset="-122"/>
                  <a:ea typeface="SimHei" charset="-122"/>
                  <a:cs typeface="SimHei" charset="-122"/>
                </a:rPr>
                <a:t>品质经理</a:t>
              </a:r>
              <a:endParaRPr lang="en-US" sz="1200" dirty="0">
                <a:solidFill>
                  <a:schemeClr val="bg1"/>
                </a:solidFill>
                <a:latin typeface="SimHei" charset="-122"/>
                <a:ea typeface="SimHei" charset="-122"/>
                <a:cs typeface="SimHei" charset="-122"/>
              </a:endParaRPr>
            </a:p>
          </p:txBody>
        </p:sp>
        <p:sp>
          <p:nvSpPr>
            <p:cNvPr id="20" name="Rounded Rectangle 140"/>
            <p:cNvSpPr/>
            <p:nvPr/>
          </p:nvSpPr>
          <p:spPr>
            <a:xfrm>
              <a:off x="4990532" y="2623038"/>
              <a:ext cx="879800" cy="457200"/>
            </a:xfrm>
            <a:prstGeom prst="roundRect">
              <a:avLst/>
            </a:prstGeom>
            <a:solidFill>
              <a:srgbClr val="5198C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SimHei" charset="-122"/>
                  <a:ea typeface="SimHei" charset="-122"/>
                  <a:cs typeface="SimHei" charset="-122"/>
                </a:rPr>
                <a:t>项目经理</a:t>
              </a:r>
              <a:endParaRPr lang="en-US" sz="1200" dirty="0">
                <a:solidFill>
                  <a:schemeClr val="bg1"/>
                </a:solidFill>
                <a:latin typeface="SimHei" charset="-122"/>
                <a:ea typeface="SimHei" charset="-122"/>
                <a:cs typeface="SimHei" charset="-122"/>
              </a:endParaRPr>
            </a:p>
          </p:txBody>
        </p:sp>
        <p:sp>
          <p:nvSpPr>
            <p:cNvPr id="21" name="Rounded Rectangle 140"/>
            <p:cNvSpPr/>
            <p:nvPr/>
          </p:nvSpPr>
          <p:spPr>
            <a:xfrm>
              <a:off x="5870332" y="2623038"/>
              <a:ext cx="890953" cy="457200"/>
            </a:xfrm>
            <a:prstGeom prst="roundRect">
              <a:avLst/>
            </a:prstGeom>
            <a:solidFill>
              <a:srgbClr val="41AA8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SimHei" charset="-122"/>
                  <a:ea typeface="SimHei" charset="-122"/>
                  <a:cs typeface="SimHei" charset="-122"/>
                </a:rPr>
                <a:t>项目经理</a:t>
              </a:r>
              <a:endParaRPr lang="en-US" sz="1200" dirty="0">
                <a:solidFill>
                  <a:schemeClr val="bg1"/>
                </a:solidFill>
                <a:latin typeface="SimHei" charset="-122"/>
                <a:ea typeface="SimHei" charset="-122"/>
                <a:cs typeface="SimHei" charset="-122"/>
              </a:endParaRPr>
            </a:p>
          </p:txBody>
        </p:sp>
        <p:sp>
          <p:nvSpPr>
            <p:cNvPr id="22" name="Rounded Rectangle 140"/>
            <p:cNvSpPr/>
            <p:nvPr/>
          </p:nvSpPr>
          <p:spPr>
            <a:xfrm>
              <a:off x="10836778" y="969053"/>
              <a:ext cx="890953" cy="284513"/>
            </a:xfrm>
            <a:prstGeom prst="roundRect">
              <a:avLst/>
            </a:prstGeom>
            <a:solidFill>
              <a:srgbClr val="41AA8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SimHei" charset="-122"/>
                  <a:ea typeface="SimHei" charset="-122"/>
                  <a:cs typeface="SimHei" charset="-122"/>
                </a:rPr>
                <a:t>客户资源</a:t>
              </a:r>
              <a:endParaRPr lang="en-US" sz="1200" dirty="0">
                <a:solidFill>
                  <a:schemeClr val="bg1"/>
                </a:solidFill>
                <a:latin typeface="SimHei" charset="-122"/>
                <a:ea typeface="SimHei" charset="-122"/>
                <a:cs typeface="SimHei" charset="-122"/>
              </a:endParaRPr>
            </a:p>
          </p:txBody>
        </p:sp>
        <p:sp>
          <p:nvSpPr>
            <p:cNvPr id="23" name="Rounded Rectangle 140"/>
            <p:cNvSpPr/>
            <p:nvPr/>
          </p:nvSpPr>
          <p:spPr>
            <a:xfrm>
              <a:off x="10836778" y="1312432"/>
              <a:ext cx="879800" cy="288000"/>
            </a:xfrm>
            <a:prstGeom prst="roundRect">
              <a:avLst/>
            </a:prstGeom>
            <a:solidFill>
              <a:srgbClr val="5198C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SimHei" charset="-122"/>
                  <a:ea typeface="SimHei" charset="-122"/>
                  <a:cs typeface="SimHei" charset="-122"/>
                </a:rPr>
                <a:t>TCT</a:t>
              </a:r>
              <a:r>
                <a:rPr lang="zh-CN" altLang="en-US" sz="1200" dirty="0">
                  <a:solidFill>
                    <a:schemeClr val="bg1"/>
                  </a:solidFill>
                  <a:latin typeface="SimHei" charset="-122"/>
                  <a:ea typeface="SimHei" charset="-122"/>
                  <a:cs typeface="SimHei" charset="-122"/>
                </a:rPr>
                <a:t>资源</a:t>
              </a:r>
              <a:endParaRPr lang="en-US" sz="1200" dirty="0">
                <a:solidFill>
                  <a:schemeClr val="bg1"/>
                </a:solidFill>
                <a:latin typeface="SimHei" charset="-122"/>
                <a:ea typeface="SimHei" charset="-122"/>
                <a:cs typeface="SimHei" charset="-122"/>
              </a:endParaRPr>
            </a:p>
          </p:txBody>
        </p:sp>
        <p:sp>
          <p:nvSpPr>
            <p:cNvPr id="24" name="Rounded Rectangle 140"/>
            <p:cNvSpPr/>
            <p:nvPr/>
          </p:nvSpPr>
          <p:spPr>
            <a:xfrm>
              <a:off x="10820883" y="1659298"/>
              <a:ext cx="906848" cy="288000"/>
            </a:xfrm>
            <a:prstGeom prst="roundRect">
              <a:avLst/>
            </a:prstGeom>
            <a:solidFill>
              <a:schemeClr val="accent4">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SimHei" charset="-122"/>
                  <a:ea typeface="SimHei" charset="-122"/>
                  <a:cs typeface="SimHei" charset="-122"/>
                </a:rPr>
                <a:t>原厂资源</a:t>
              </a:r>
              <a:endParaRPr lang="en-US" sz="1200" dirty="0">
                <a:solidFill>
                  <a:schemeClr val="bg1"/>
                </a:solidFill>
                <a:latin typeface="SimHei" charset="-122"/>
                <a:ea typeface="SimHei" charset="-122"/>
                <a:cs typeface="SimHei" charset="-122"/>
              </a:endParaRPr>
            </a:p>
          </p:txBody>
        </p:sp>
      </p:grpSp>
    </p:spTree>
    <p:extLst>
      <p:ext uri="{BB962C8B-B14F-4D97-AF65-F5344CB8AC3E}">
        <p14:creationId xmlns:p14="http://schemas.microsoft.com/office/powerpoint/2010/main" val="2275265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2"/>
          <p:cNvSpPr>
            <a:spLocks noGrp="1"/>
          </p:cNvSpPr>
          <p:nvPr>
            <p:ph type="title"/>
          </p:nvPr>
        </p:nvSpPr>
        <p:spPr/>
        <p:txBody>
          <a:bodyPr>
            <a:normAutofit/>
          </a:bodyPr>
          <a:lstStyle/>
          <a:p>
            <a:r>
              <a:rPr lang="zh-CN" altLang="en-US" sz="3200" b="1" dirty="0">
                <a:latin typeface="Microsoft YaHei" panose="020B0703020204020201" pitchFamily="34" charset="-122"/>
                <a:ea typeface="Microsoft YaHei" panose="020B0703020204020201" pitchFamily="34" charset="-122"/>
              </a:rPr>
              <a:t>目录</a:t>
            </a:r>
            <a:endParaRPr lang="en-US" sz="3200" b="1" dirty="0">
              <a:latin typeface="Microsoft YaHei" panose="020B0703020204020201" pitchFamily="34" charset="-122"/>
              <a:ea typeface="Microsoft YaHei" panose="020B0703020204020201" pitchFamily="34" charset="-122"/>
            </a:endParaRPr>
          </a:p>
        </p:txBody>
      </p:sp>
      <p:grpSp>
        <p:nvGrpSpPr>
          <p:cNvPr id="5" name="Group 4"/>
          <p:cNvGrpSpPr/>
          <p:nvPr/>
        </p:nvGrpSpPr>
        <p:grpSpPr>
          <a:xfrm>
            <a:off x="1132992" y="1472793"/>
            <a:ext cx="5124749" cy="4580360"/>
            <a:chOff x="861060" y="1488111"/>
            <a:chExt cx="5124749" cy="4580360"/>
          </a:xfrm>
        </p:grpSpPr>
        <p:grpSp>
          <p:nvGrpSpPr>
            <p:cNvPr id="6" name="Group 5"/>
            <p:cNvGrpSpPr/>
            <p:nvPr/>
          </p:nvGrpSpPr>
          <p:grpSpPr>
            <a:xfrm>
              <a:off x="861060" y="1488111"/>
              <a:ext cx="861551" cy="4580360"/>
              <a:chOff x="861060" y="1488111"/>
              <a:chExt cx="861551" cy="4580360"/>
            </a:xfrm>
          </p:grpSpPr>
          <p:grpSp>
            <p:nvGrpSpPr>
              <p:cNvPr id="41" name="Group 40"/>
              <p:cNvGrpSpPr/>
              <p:nvPr/>
            </p:nvGrpSpPr>
            <p:grpSpPr>
              <a:xfrm>
                <a:off x="861060" y="1488111"/>
                <a:ext cx="861551" cy="876897"/>
                <a:chOff x="861060" y="1488111"/>
                <a:chExt cx="861551" cy="876897"/>
              </a:xfrm>
            </p:grpSpPr>
            <p:grpSp>
              <p:nvGrpSpPr>
                <p:cNvPr id="76" name="Group 75"/>
                <p:cNvGrpSpPr/>
                <p:nvPr/>
              </p:nvGrpSpPr>
              <p:grpSpPr>
                <a:xfrm>
                  <a:off x="861060" y="1488111"/>
                  <a:ext cx="861551" cy="876897"/>
                  <a:chOff x="861060" y="1488111"/>
                  <a:chExt cx="861551" cy="876897"/>
                </a:xfrm>
              </p:grpSpPr>
              <p:sp>
                <p:nvSpPr>
                  <p:cNvPr id="80" name="Rectangle 79"/>
                  <p:cNvSpPr/>
                  <p:nvPr/>
                </p:nvSpPr>
                <p:spPr>
                  <a:xfrm>
                    <a:off x="928733" y="1571131"/>
                    <a:ext cx="793878" cy="793877"/>
                  </a:xfrm>
                  <a:prstGeom prst="rect">
                    <a:avLst/>
                  </a:prstGeom>
                  <a:solidFill>
                    <a:srgbClr val="B97707">
                      <a:alpha val="6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81" name="Rectangle 80"/>
                  <p:cNvSpPr/>
                  <p:nvPr/>
                </p:nvSpPr>
                <p:spPr>
                  <a:xfrm>
                    <a:off x="861060" y="1488111"/>
                    <a:ext cx="793878" cy="793877"/>
                  </a:xfrm>
                  <a:prstGeom prst="rect">
                    <a:avLst/>
                  </a:prstGeom>
                  <a:solidFill>
                    <a:srgbClr val="B9770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endParaRPr>
                  </a:p>
                </p:txBody>
              </p:sp>
            </p:grpSp>
            <p:grpSp>
              <p:nvGrpSpPr>
                <p:cNvPr id="77" name="Group 76"/>
                <p:cNvGrpSpPr/>
                <p:nvPr/>
              </p:nvGrpSpPr>
              <p:grpSpPr>
                <a:xfrm>
                  <a:off x="1041594" y="1677152"/>
                  <a:ext cx="432810" cy="415794"/>
                  <a:chOff x="4940265" y="1155555"/>
                  <a:chExt cx="3092118" cy="3040877"/>
                </a:xfrm>
                <a:solidFill>
                  <a:srgbClr val="FFFFFF"/>
                </a:solidFill>
              </p:grpSpPr>
              <p:sp>
                <p:nvSpPr>
                  <p:cNvPr id="78" name="Oval 77"/>
                  <p:cNvSpPr/>
                  <p:nvPr/>
                </p:nvSpPr>
                <p:spPr>
                  <a:xfrm>
                    <a:off x="6215067" y="2400058"/>
                    <a:ext cx="552447" cy="55244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79" name="Freeform 78"/>
                  <p:cNvSpPr/>
                  <p:nvPr/>
                </p:nvSpPr>
                <p:spPr>
                  <a:xfrm rot="21050687">
                    <a:off x="4940265" y="1155555"/>
                    <a:ext cx="3092118" cy="3040877"/>
                  </a:xfrm>
                  <a:custGeom>
                    <a:avLst/>
                    <a:gdLst>
                      <a:gd name="connsiteX0" fmla="*/ 1674427 w 3092118"/>
                      <a:gd name="connsiteY0" fmla="*/ 755120 h 3040877"/>
                      <a:gd name="connsiteX1" fmla="*/ 784514 w 3092118"/>
                      <a:gd name="connsiteY1" fmla="*/ 1398003 h 3040877"/>
                      <a:gd name="connsiteX2" fmla="*/ 1427398 w 3092118"/>
                      <a:gd name="connsiteY2" fmla="*/ 2287916 h 3040877"/>
                      <a:gd name="connsiteX3" fmla="*/ 2317310 w 3092118"/>
                      <a:gd name="connsiteY3" fmla="*/ 1645033 h 3040877"/>
                      <a:gd name="connsiteX4" fmla="*/ 1674427 w 3092118"/>
                      <a:gd name="connsiteY4" fmla="*/ 755120 h 3040877"/>
                      <a:gd name="connsiteX5" fmla="*/ 1633212 w 3092118"/>
                      <a:gd name="connsiteY5" fmla="*/ 0 h 3040877"/>
                      <a:gd name="connsiteX6" fmla="*/ 1724506 w 3092118"/>
                      <a:gd name="connsiteY6" fmla="*/ 388598 h 3040877"/>
                      <a:gd name="connsiteX7" fmla="*/ 1733340 w 3092118"/>
                      <a:gd name="connsiteY7" fmla="*/ 389568 h 3040877"/>
                      <a:gd name="connsiteX8" fmla="*/ 1957761 w 3092118"/>
                      <a:gd name="connsiteY8" fmla="*/ 449331 h 3040877"/>
                      <a:gd name="connsiteX9" fmla="*/ 2004759 w 3092118"/>
                      <a:gd name="connsiteY9" fmla="*/ 469839 h 3040877"/>
                      <a:gd name="connsiteX10" fmla="*/ 2346182 w 3092118"/>
                      <a:gd name="connsiteY10" fmla="*/ 167256 h 3040877"/>
                      <a:gd name="connsiteX11" fmla="*/ 2689218 w 3092118"/>
                      <a:gd name="connsiteY11" fmla="*/ 508568 h 3040877"/>
                      <a:gd name="connsiteX12" fmla="*/ 2471901 w 3092118"/>
                      <a:gd name="connsiteY12" fmla="*/ 839553 h 3040877"/>
                      <a:gd name="connsiteX13" fmla="*/ 2480318 w 3092118"/>
                      <a:gd name="connsiteY13" fmla="*/ 850105 h 3040877"/>
                      <a:gd name="connsiteX14" fmla="*/ 2591540 w 3092118"/>
                      <a:gd name="connsiteY14" fmla="*/ 1039906 h 3040877"/>
                      <a:gd name="connsiteX15" fmla="*/ 2611268 w 3092118"/>
                      <a:gd name="connsiteY15" fmla="*/ 1088431 h 3040877"/>
                      <a:gd name="connsiteX16" fmla="*/ 3092118 w 3092118"/>
                      <a:gd name="connsiteY16" fmla="*/ 1135499 h 3040877"/>
                      <a:gd name="connsiteX17" fmla="*/ 3075273 w 3092118"/>
                      <a:gd name="connsiteY17" fmla="*/ 1619114 h 3040877"/>
                      <a:gd name="connsiteX18" fmla="*/ 2684949 w 3092118"/>
                      <a:gd name="connsiteY18" fmla="*/ 1684942 h 3040877"/>
                      <a:gd name="connsiteX19" fmla="*/ 2682862 w 3092118"/>
                      <a:gd name="connsiteY19" fmla="*/ 1703946 h 3040877"/>
                      <a:gd name="connsiteX20" fmla="*/ 2623099 w 3092118"/>
                      <a:gd name="connsiteY20" fmla="*/ 1928367 h 3040877"/>
                      <a:gd name="connsiteX21" fmla="*/ 2607499 w 3092118"/>
                      <a:gd name="connsiteY21" fmla="*/ 1964117 h 3040877"/>
                      <a:gd name="connsiteX22" fmla="*/ 2937061 w 3092118"/>
                      <a:gd name="connsiteY22" fmla="*/ 2297094 h 3040877"/>
                      <a:gd name="connsiteX23" fmla="*/ 2615152 w 3092118"/>
                      <a:gd name="connsiteY23" fmla="*/ 2658400 h 3040877"/>
                      <a:gd name="connsiteX24" fmla="*/ 2237223 w 3092118"/>
                      <a:gd name="connsiteY24" fmla="*/ 2439040 h 3040877"/>
                      <a:gd name="connsiteX25" fmla="*/ 2222326 w 3092118"/>
                      <a:gd name="connsiteY25" fmla="*/ 2450923 h 3040877"/>
                      <a:gd name="connsiteX26" fmla="*/ 2032524 w 3092118"/>
                      <a:gd name="connsiteY26" fmla="*/ 2562146 h 3040877"/>
                      <a:gd name="connsiteX27" fmla="*/ 1965154 w 3092118"/>
                      <a:gd name="connsiteY27" fmla="*/ 2589535 h 3040877"/>
                      <a:gd name="connsiteX28" fmla="*/ 1954195 w 3092118"/>
                      <a:gd name="connsiteY28" fmla="*/ 3022752 h 3040877"/>
                      <a:gd name="connsiteX29" fmla="*/ 1470626 w 3092118"/>
                      <a:gd name="connsiteY29" fmla="*/ 3040877 h 3040877"/>
                      <a:gd name="connsiteX30" fmla="*/ 1376292 w 3092118"/>
                      <a:gd name="connsiteY30" fmla="*/ 2654325 h 3040877"/>
                      <a:gd name="connsiteX31" fmla="*/ 1368484 w 3092118"/>
                      <a:gd name="connsiteY31" fmla="*/ 2653468 h 3040877"/>
                      <a:gd name="connsiteX32" fmla="*/ 1144063 w 3092118"/>
                      <a:gd name="connsiteY32" fmla="*/ 2593705 h 3040877"/>
                      <a:gd name="connsiteX33" fmla="*/ 1097764 w 3092118"/>
                      <a:gd name="connsiteY33" fmla="*/ 2573502 h 3040877"/>
                      <a:gd name="connsiteX34" fmla="*/ 727158 w 3092118"/>
                      <a:gd name="connsiteY34" fmla="*/ 2872224 h 3040877"/>
                      <a:gd name="connsiteX35" fmla="*/ 400447 w 3092118"/>
                      <a:gd name="connsiteY35" fmla="*/ 2515254 h 3040877"/>
                      <a:gd name="connsiteX36" fmla="*/ 628227 w 3092118"/>
                      <a:gd name="connsiteY36" fmla="*/ 2201356 h 3040877"/>
                      <a:gd name="connsiteX37" fmla="*/ 621507 w 3092118"/>
                      <a:gd name="connsiteY37" fmla="*/ 2192931 h 3040877"/>
                      <a:gd name="connsiteX38" fmla="*/ 510285 w 3092118"/>
                      <a:gd name="connsiteY38" fmla="*/ 2003130 h 3040877"/>
                      <a:gd name="connsiteX39" fmla="*/ 480351 w 3092118"/>
                      <a:gd name="connsiteY39" fmla="*/ 1929502 h 3040877"/>
                      <a:gd name="connsiteX40" fmla="*/ 12533 w 3092118"/>
                      <a:gd name="connsiteY40" fmla="*/ 1912252 h 3040877"/>
                      <a:gd name="connsiteX41" fmla="*/ 0 w 3092118"/>
                      <a:gd name="connsiteY41" fmla="*/ 1428507 h 3040877"/>
                      <a:gd name="connsiteX42" fmla="*/ 420693 w 3092118"/>
                      <a:gd name="connsiteY42" fmla="*/ 1330981 h 3040877"/>
                      <a:gd name="connsiteX43" fmla="*/ 443459 w 3092118"/>
                      <a:gd name="connsiteY43" fmla="*/ 1224296 h 3040877"/>
                      <a:gd name="connsiteX44" fmla="*/ 478725 w 3092118"/>
                      <a:gd name="connsiteY44" fmla="*/ 1114669 h 3040877"/>
                      <a:gd name="connsiteX45" fmla="*/ 521656 w 3092118"/>
                      <a:gd name="connsiteY45" fmla="*/ 1016287 h 3040877"/>
                      <a:gd name="connsiteX46" fmla="*/ 219464 w 3092118"/>
                      <a:gd name="connsiteY46" fmla="*/ 768145 h 3040877"/>
                      <a:gd name="connsiteX47" fmla="*/ 502498 w 3092118"/>
                      <a:gd name="connsiteY47" fmla="*/ 375640 h 3040877"/>
                      <a:gd name="connsiteX48" fmla="*/ 921982 w 3092118"/>
                      <a:gd name="connsiteY48" fmla="*/ 564406 h 3040877"/>
                      <a:gd name="connsiteX49" fmla="*/ 971657 w 3092118"/>
                      <a:gd name="connsiteY49" fmla="*/ 532009 h 3040877"/>
                      <a:gd name="connsiteX50" fmla="*/ 1069301 w 3092118"/>
                      <a:gd name="connsiteY50" fmla="*/ 480890 h 3040877"/>
                      <a:gd name="connsiteX51" fmla="*/ 1134568 w 3092118"/>
                      <a:gd name="connsiteY51" fmla="*/ 454356 h 3040877"/>
                      <a:gd name="connsiteX52" fmla="*/ 1149505 w 3092118"/>
                      <a:gd name="connsiteY52" fmla="*/ 13960 h 3040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092118" h="3040877">
                        <a:moveTo>
                          <a:pt x="1674427" y="755120"/>
                        </a:moveTo>
                        <a:cubicBezTo>
                          <a:pt x="1251158" y="686905"/>
                          <a:pt x="852730" y="974734"/>
                          <a:pt x="784514" y="1398003"/>
                        </a:cubicBezTo>
                        <a:cubicBezTo>
                          <a:pt x="716299" y="1821273"/>
                          <a:pt x="1004128" y="2219701"/>
                          <a:pt x="1427398" y="2287916"/>
                        </a:cubicBezTo>
                        <a:cubicBezTo>
                          <a:pt x="1850667" y="2356131"/>
                          <a:pt x="2249095" y="2068302"/>
                          <a:pt x="2317310" y="1645033"/>
                        </a:cubicBezTo>
                        <a:cubicBezTo>
                          <a:pt x="2385525" y="1221763"/>
                          <a:pt x="2097696" y="823335"/>
                          <a:pt x="1674427" y="755120"/>
                        </a:cubicBezTo>
                        <a:close/>
                        <a:moveTo>
                          <a:pt x="1633212" y="0"/>
                        </a:moveTo>
                        <a:lnTo>
                          <a:pt x="1724506" y="388598"/>
                        </a:lnTo>
                        <a:lnTo>
                          <a:pt x="1733340" y="389568"/>
                        </a:lnTo>
                        <a:cubicBezTo>
                          <a:pt x="1811485" y="402162"/>
                          <a:pt x="1886504" y="422377"/>
                          <a:pt x="1957761" y="449331"/>
                        </a:cubicBezTo>
                        <a:lnTo>
                          <a:pt x="2004759" y="469839"/>
                        </a:lnTo>
                        <a:lnTo>
                          <a:pt x="2346182" y="167256"/>
                        </a:lnTo>
                        <a:lnTo>
                          <a:pt x="2689218" y="508568"/>
                        </a:lnTo>
                        <a:lnTo>
                          <a:pt x="2471901" y="839553"/>
                        </a:lnTo>
                        <a:lnTo>
                          <a:pt x="2480318" y="850105"/>
                        </a:lnTo>
                        <a:cubicBezTo>
                          <a:pt x="2523275" y="909569"/>
                          <a:pt x="2560561" y="973129"/>
                          <a:pt x="2591540" y="1039906"/>
                        </a:cubicBezTo>
                        <a:lnTo>
                          <a:pt x="2611268" y="1088431"/>
                        </a:lnTo>
                        <a:lnTo>
                          <a:pt x="3092118" y="1135499"/>
                        </a:lnTo>
                        <a:lnTo>
                          <a:pt x="3075273" y="1619114"/>
                        </a:lnTo>
                        <a:lnTo>
                          <a:pt x="2684949" y="1684942"/>
                        </a:lnTo>
                        <a:lnTo>
                          <a:pt x="2682862" y="1703946"/>
                        </a:lnTo>
                        <a:cubicBezTo>
                          <a:pt x="2670268" y="1782091"/>
                          <a:pt x="2650053" y="1857110"/>
                          <a:pt x="2623099" y="1928367"/>
                        </a:cubicBezTo>
                        <a:lnTo>
                          <a:pt x="2607499" y="1964117"/>
                        </a:lnTo>
                        <a:lnTo>
                          <a:pt x="2937061" y="2297094"/>
                        </a:lnTo>
                        <a:lnTo>
                          <a:pt x="2615152" y="2658400"/>
                        </a:lnTo>
                        <a:lnTo>
                          <a:pt x="2237223" y="2439040"/>
                        </a:lnTo>
                        <a:lnTo>
                          <a:pt x="2222326" y="2450923"/>
                        </a:lnTo>
                        <a:cubicBezTo>
                          <a:pt x="2162862" y="2493881"/>
                          <a:pt x="2099301" y="2531167"/>
                          <a:pt x="2032524" y="2562146"/>
                        </a:cubicBezTo>
                        <a:lnTo>
                          <a:pt x="1965154" y="2589535"/>
                        </a:lnTo>
                        <a:lnTo>
                          <a:pt x="1954195" y="3022752"/>
                        </a:lnTo>
                        <a:lnTo>
                          <a:pt x="1470626" y="3040877"/>
                        </a:lnTo>
                        <a:lnTo>
                          <a:pt x="1376292" y="2654325"/>
                        </a:lnTo>
                        <a:lnTo>
                          <a:pt x="1368484" y="2653468"/>
                        </a:lnTo>
                        <a:cubicBezTo>
                          <a:pt x="1290340" y="2640874"/>
                          <a:pt x="1215320" y="2620659"/>
                          <a:pt x="1144063" y="2593705"/>
                        </a:cubicBezTo>
                        <a:lnTo>
                          <a:pt x="1097764" y="2573502"/>
                        </a:lnTo>
                        <a:lnTo>
                          <a:pt x="727158" y="2872224"/>
                        </a:lnTo>
                        <a:lnTo>
                          <a:pt x="400447" y="2515254"/>
                        </a:lnTo>
                        <a:lnTo>
                          <a:pt x="628227" y="2201356"/>
                        </a:lnTo>
                        <a:lnTo>
                          <a:pt x="621507" y="2192931"/>
                        </a:lnTo>
                        <a:cubicBezTo>
                          <a:pt x="578549" y="2133467"/>
                          <a:pt x="541263" y="2069906"/>
                          <a:pt x="510285" y="2003130"/>
                        </a:cubicBezTo>
                        <a:lnTo>
                          <a:pt x="480351" y="1929502"/>
                        </a:lnTo>
                        <a:lnTo>
                          <a:pt x="12533" y="1912252"/>
                        </a:lnTo>
                        <a:lnTo>
                          <a:pt x="0" y="1428507"/>
                        </a:lnTo>
                        <a:lnTo>
                          <a:pt x="420693" y="1330981"/>
                        </a:lnTo>
                        <a:lnTo>
                          <a:pt x="443459" y="1224296"/>
                        </a:lnTo>
                        <a:cubicBezTo>
                          <a:pt x="453456" y="1186867"/>
                          <a:pt x="465248" y="1150297"/>
                          <a:pt x="478725" y="1114669"/>
                        </a:cubicBezTo>
                        <a:lnTo>
                          <a:pt x="521656" y="1016287"/>
                        </a:lnTo>
                        <a:lnTo>
                          <a:pt x="219464" y="768145"/>
                        </a:lnTo>
                        <a:lnTo>
                          <a:pt x="502498" y="375640"/>
                        </a:lnTo>
                        <a:lnTo>
                          <a:pt x="921982" y="564406"/>
                        </a:lnTo>
                        <a:lnTo>
                          <a:pt x="971657" y="532009"/>
                        </a:lnTo>
                        <a:cubicBezTo>
                          <a:pt x="1003328" y="513446"/>
                          <a:pt x="1035912" y="496380"/>
                          <a:pt x="1069301" y="480890"/>
                        </a:cubicBezTo>
                        <a:lnTo>
                          <a:pt x="1134568" y="454356"/>
                        </a:lnTo>
                        <a:lnTo>
                          <a:pt x="1149505" y="1396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endParaRPr>
                  </a:p>
                </p:txBody>
              </p:sp>
            </p:grpSp>
          </p:grpSp>
          <p:grpSp>
            <p:nvGrpSpPr>
              <p:cNvPr id="72" name="Group 71"/>
              <p:cNvGrpSpPr/>
              <p:nvPr/>
            </p:nvGrpSpPr>
            <p:grpSpPr>
              <a:xfrm>
                <a:off x="861060" y="2491657"/>
                <a:ext cx="861551" cy="876897"/>
                <a:chOff x="861060" y="2491657"/>
                <a:chExt cx="861551" cy="876897"/>
              </a:xfrm>
            </p:grpSpPr>
            <p:sp>
              <p:nvSpPr>
                <p:cNvPr id="74" name="Rectangle 73"/>
                <p:cNvSpPr/>
                <p:nvPr/>
              </p:nvSpPr>
              <p:spPr>
                <a:xfrm>
                  <a:off x="928733" y="2574677"/>
                  <a:ext cx="793878" cy="793877"/>
                </a:xfrm>
                <a:prstGeom prst="rect">
                  <a:avLst/>
                </a:prstGeom>
                <a:solidFill>
                  <a:srgbClr val="728C8A">
                    <a:alpha val="6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75" name="Rectangle 74"/>
                <p:cNvSpPr/>
                <p:nvPr/>
              </p:nvSpPr>
              <p:spPr>
                <a:xfrm>
                  <a:off x="861060" y="2491657"/>
                  <a:ext cx="793878" cy="793877"/>
                </a:xfrm>
                <a:prstGeom prst="rect">
                  <a:avLst/>
                </a:prstGeom>
                <a:solidFill>
                  <a:srgbClr val="728C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endParaRPr>
                </a:p>
              </p:txBody>
            </p:sp>
          </p:grpSp>
          <p:grpSp>
            <p:nvGrpSpPr>
              <p:cNvPr id="43" name="Group 42"/>
              <p:cNvGrpSpPr/>
              <p:nvPr/>
            </p:nvGrpSpPr>
            <p:grpSpPr>
              <a:xfrm>
                <a:off x="861060" y="3495203"/>
                <a:ext cx="861551" cy="876897"/>
                <a:chOff x="861060" y="3495202"/>
                <a:chExt cx="861551" cy="876897"/>
              </a:xfrm>
            </p:grpSpPr>
            <p:grpSp>
              <p:nvGrpSpPr>
                <p:cNvPr id="58" name="Group 57"/>
                <p:cNvGrpSpPr/>
                <p:nvPr/>
              </p:nvGrpSpPr>
              <p:grpSpPr>
                <a:xfrm>
                  <a:off x="861060" y="3495202"/>
                  <a:ext cx="861551" cy="876897"/>
                  <a:chOff x="861060" y="3495202"/>
                  <a:chExt cx="861551" cy="876897"/>
                </a:xfrm>
              </p:grpSpPr>
              <p:sp>
                <p:nvSpPr>
                  <p:cNvPr id="70" name="Rectangle 69"/>
                  <p:cNvSpPr/>
                  <p:nvPr/>
                </p:nvSpPr>
                <p:spPr>
                  <a:xfrm>
                    <a:off x="928733" y="3578222"/>
                    <a:ext cx="793878" cy="793877"/>
                  </a:xfrm>
                  <a:prstGeom prst="rect">
                    <a:avLst/>
                  </a:prstGeom>
                  <a:solidFill>
                    <a:srgbClr val="15937B">
                      <a:alpha val="6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71" name="Rectangle 70"/>
                  <p:cNvSpPr/>
                  <p:nvPr/>
                </p:nvSpPr>
                <p:spPr>
                  <a:xfrm>
                    <a:off x="861060" y="3495202"/>
                    <a:ext cx="793878" cy="793877"/>
                  </a:xfrm>
                  <a:prstGeom prst="rect">
                    <a:avLst/>
                  </a:prstGeom>
                  <a:solidFill>
                    <a:srgbClr val="15937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endParaRPr>
                  </a:p>
                </p:txBody>
              </p:sp>
            </p:grpSp>
            <p:grpSp>
              <p:nvGrpSpPr>
                <p:cNvPr id="59" name="Group 58"/>
                <p:cNvGrpSpPr/>
                <p:nvPr/>
              </p:nvGrpSpPr>
              <p:grpSpPr>
                <a:xfrm>
                  <a:off x="1115233" y="3671235"/>
                  <a:ext cx="285532" cy="441810"/>
                  <a:chOff x="6323692" y="1578324"/>
                  <a:chExt cx="1829708" cy="2859442"/>
                </a:xfrm>
                <a:solidFill>
                  <a:srgbClr val="FFFFFF"/>
                </a:solidFill>
              </p:grpSpPr>
              <p:grpSp>
                <p:nvGrpSpPr>
                  <p:cNvPr id="60" name="Group 59"/>
                  <p:cNvGrpSpPr/>
                  <p:nvPr/>
                </p:nvGrpSpPr>
                <p:grpSpPr>
                  <a:xfrm>
                    <a:off x="6871108" y="3765428"/>
                    <a:ext cx="749381" cy="672338"/>
                    <a:chOff x="6871108" y="3765428"/>
                    <a:chExt cx="749381" cy="672338"/>
                  </a:xfrm>
                  <a:grpFill/>
                </p:grpSpPr>
                <p:grpSp>
                  <p:nvGrpSpPr>
                    <p:cNvPr id="62" name="Group 61"/>
                    <p:cNvGrpSpPr/>
                    <p:nvPr/>
                  </p:nvGrpSpPr>
                  <p:grpSpPr>
                    <a:xfrm>
                      <a:off x="6871108" y="3765428"/>
                      <a:ext cx="749381" cy="458574"/>
                      <a:chOff x="6868789" y="3810734"/>
                      <a:chExt cx="749381" cy="458574"/>
                    </a:xfrm>
                    <a:grpFill/>
                  </p:grpSpPr>
                  <p:sp>
                    <p:nvSpPr>
                      <p:cNvPr id="65" name="Rectangle 64"/>
                      <p:cNvSpPr/>
                      <p:nvPr/>
                    </p:nvSpPr>
                    <p:spPr>
                      <a:xfrm>
                        <a:off x="6868789" y="4092721"/>
                        <a:ext cx="749381" cy="98590"/>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66" name="Rectangle 65"/>
                      <p:cNvSpPr/>
                      <p:nvPr/>
                    </p:nvSpPr>
                    <p:spPr>
                      <a:xfrm>
                        <a:off x="6868789" y="3888728"/>
                        <a:ext cx="749381" cy="98590"/>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67" name="Rectangle 66"/>
                      <p:cNvSpPr/>
                      <p:nvPr/>
                    </p:nvSpPr>
                    <p:spPr>
                      <a:xfrm>
                        <a:off x="6935086" y="3810734"/>
                        <a:ext cx="619322" cy="50591"/>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68" name="Rectangle 67"/>
                      <p:cNvSpPr/>
                      <p:nvPr/>
                    </p:nvSpPr>
                    <p:spPr>
                      <a:xfrm>
                        <a:off x="6935086" y="4014724"/>
                        <a:ext cx="619322" cy="50591"/>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69" name="Rectangle 68"/>
                      <p:cNvSpPr/>
                      <p:nvPr/>
                    </p:nvSpPr>
                    <p:spPr>
                      <a:xfrm>
                        <a:off x="6935086" y="4218717"/>
                        <a:ext cx="619322" cy="50591"/>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endParaRPr>
                      </a:p>
                    </p:txBody>
                  </p:sp>
                </p:grpSp>
                <p:sp>
                  <p:nvSpPr>
                    <p:cNvPr id="63" name="Rectangle 37"/>
                    <p:cNvSpPr/>
                    <p:nvPr/>
                  </p:nvSpPr>
                  <p:spPr>
                    <a:xfrm>
                      <a:off x="6981572" y="4267611"/>
                      <a:ext cx="528452" cy="72520"/>
                    </a:xfrm>
                    <a:custGeom>
                      <a:avLst/>
                      <a:gdLst>
                        <a:gd name="connsiteX0" fmla="*/ 0 w 528452"/>
                        <a:gd name="connsiteY0" fmla="*/ 0 h 112816"/>
                        <a:gd name="connsiteX1" fmla="*/ 528452 w 528452"/>
                        <a:gd name="connsiteY1" fmla="*/ 0 h 112816"/>
                        <a:gd name="connsiteX2" fmla="*/ 528452 w 528452"/>
                        <a:gd name="connsiteY2" fmla="*/ 112816 h 112816"/>
                        <a:gd name="connsiteX3" fmla="*/ 0 w 528452"/>
                        <a:gd name="connsiteY3" fmla="*/ 112816 h 112816"/>
                        <a:gd name="connsiteX4" fmla="*/ 0 w 528452"/>
                        <a:gd name="connsiteY4" fmla="*/ 0 h 112816"/>
                        <a:gd name="connsiteX0-1" fmla="*/ 0 w 528452"/>
                        <a:gd name="connsiteY0-2" fmla="*/ 0 h 112816"/>
                        <a:gd name="connsiteX1-3" fmla="*/ 528452 w 528452"/>
                        <a:gd name="connsiteY1-4" fmla="*/ 0 h 112816"/>
                        <a:gd name="connsiteX2-5" fmla="*/ 411771 w 528452"/>
                        <a:gd name="connsiteY2-6" fmla="*/ 112816 h 112816"/>
                        <a:gd name="connsiteX3-7" fmla="*/ 0 w 528452"/>
                        <a:gd name="connsiteY3-8" fmla="*/ 112816 h 112816"/>
                        <a:gd name="connsiteX4-9" fmla="*/ 0 w 528452"/>
                        <a:gd name="connsiteY4-10" fmla="*/ 0 h 112816"/>
                        <a:gd name="connsiteX0-11" fmla="*/ 0 w 528452"/>
                        <a:gd name="connsiteY0-12" fmla="*/ 0 h 112816"/>
                        <a:gd name="connsiteX1-13" fmla="*/ 528452 w 528452"/>
                        <a:gd name="connsiteY1-14" fmla="*/ 0 h 112816"/>
                        <a:gd name="connsiteX2-15" fmla="*/ 411771 w 528452"/>
                        <a:gd name="connsiteY2-16" fmla="*/ 112816 h 112816"/>
                        <a:gd name="connsiteX3-17" fmla="*/ 130969 w 528452"/>
                        <a:gd name="connsiteY3-18" fmla="*/ 112816 h 112816"/>
                        <a:gd name="connsiteX4-19" fmla="*/ 0 w 528452"/>
                        <a:gd name="connsiteY4-20" fmla="*/ 0 h 1128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28452" h="112816">
                          <a:moveTo>
                            <a:pt x="0" y="0"/>
                          </a:moveTo>
                          <a:lnTo>
                            <a:pt x="528452" y="0"/>
                          </a:lnTo>
                          <a:lnTo>
                            <a:pt x="411771" y="112816"/>
                          </a:lnTo>
                          <a:lnTo>
                            <a:pt x="130969" y="112816"/>
                          </a:lnTo>
                          <a:lnTo>
                            <a:pt x="0"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64" name="Rectangle 63"/>
                    <p:cNvSpPr/>
                    <p:nvPr/>
                  </p:nvSpPr>
                  <p:spPr>
                    <a:xfrm>
                      <a:off x="7106496" y="4363947"/>
                      <a:ext cx="278606" cy="73819"/>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endParaRPr>
                    </a:p>
                  </p:txBody>
                </p:sp>
              </p:grpSp>
              <p:sp>
                <p:nvSpPr>
                  <p:cNvPr id="61" name="Freeform 60"/>
                  <p:cNvSpPr/>
                  <p:nvPr/>
                </p:nvSpPr>
                <p:spPr>
                  <a:xfrm flipH="1">
                    <a:off x="6323692" y="1578324"/>
                    <a:ext cx="1829708" cy="2128236"/>
                  </a:xfrm>
                  <a:custGeom>
                    <a:avLst/>
                    <a:gdLst>
                      <a:gd name="connsiteX0" fmla="*/ 1030267 w 2052980"/>
                      <a:gd name="connsiteY0" fmla="*/ 128971 h 2138146"/>
                      <a:gd name="connsiteX1" fmla="*/ 1428751 w 2052980"/>
                      <a:gd name="connsiteY1" fmla="*/ 218593 h 2138146"/>
                      <a:gd name="connsiteX2" fmla="*/ 1910436 w 2052980"/>
                      <a:gd name="connsiteY2" fmla="*/ 1034325 h 2138146"/>
                      <a:gd name="connsiteX3" fmla="*/ 550397 w 2052980"/>
                      <a:gd name="connsiteY3" fmla="*/ 299538 h 2138146"/>
                      <a:gd name="connsiteX4" fmla="*/ 1030267 w 2052980"/>
                      <a:gd name="connsiteY4" fmla="*/ 128971 h 2138146"/>
                      <a:gd name="connsiteX5" fmla="*/ 1028700 w 2052980"/>
                      <a:gd name="connsiteY5" fmla="*/ 0 h 2138146"/>
                      <a:gd name="connsiteX6" fmla="*/ 1026490 w 2052980"/>
                      <a:gd name="connsiteY6" fmla="*/ 112 h 2138146"/>
                      <a:gd name="connsiteX7" fmla="*/ 1024280 w 2052980"/>
                      <a:gd name="connsiteY7" fmla="*/ 0 h 2138146"/>
                      <a:gd name="connsiteX8" fmla="*/ 1019175 w 2052980"/>
                      <a:gd name="connsiteY8" fmla="*/ 258 h 2138146"/>
                      <a:gd name="connsiteX9" fmla="*/ 1019175 w 2052980"/>
                      <a:gd name="connsiteY9" fmla="*/ 481 h 2138146"/>
                      <a:gd name="connsiteX10" fmla="*/ 923522 w 2052980"/>
                      <a:gd name="connsiteY10" fmla="*/ 5311 h 2138146"/>
                      <a:gd name="connsiteX11" fmla="*/ 0 w 2052980"/>
                      <a:gd name="connsiteY11" fmla="*/ 1028700 h 2138146"/>
                      <a:gd name="connsiteX12" fmla="*/ 538361 w 2052980"/>
                      <a:gd name="connsiteY12" fmla="*/ 1933242 h 2138146"/>
                      <a:gd name="connsiteX13" fmla="*/ 710310 w 2052980"/>
                      <a:gd name="connsiteY13" fmla="*/ 2138146 h 2138146"/>
                      <a:gd name="connsiteX14" fmla="*/ 1019175 w 2052980"/>
                      <a:gd name="connsiteY14" fmla="*/ 2138146 h 2138146"/>
                      <a:gd name="connsiteX15" fmla="*/ 1033805 w 2052980"/>
                      <a:gd name="connsiteY15" fmla="*/ 2138146 h 2138146"/>
                      <a:gd name="connsiteX16" fmla="*/ 1342670 w 2052980"/>
                      <a:gd name="connsiteY16" fmla="*/ 2138146 h 2138146"/>
                      <a:gd name="connsiteX17" fmla="*/ 1514619 w 2052980"/>
                      <a:gd name="connsiteY17" fmla="*/ 1933242 h 2138146"/>
                      <a:gd name="connsiteX18" fmla="*/ 2052980 w 2052980"/>
                      <a:gd name="connsiteY18" fmla="*/ 1028700 h 2138146"/>
                      <a:gd name="connsiteX19" fmla="*/ 1129459 w 2052980"/>
                      <a:gd name="connsiteY19" fmla="*/ 5311 h 2138146"/>
                      <a:gd name="connsiteX20" fmla="*/ 1033805 w 2052980"/>
                      <a:gd name="connsiteY20" fmla="*/ 481 h 2138146"/>
                      <a:gd name="connsiteX21" fmla="*/ 1033805 w 2052980"/>
                      <a:gd name="connsiteY21" fmla="*/ 258 h 2138146"/>
                      <a:gd name="connsiteX0-1" fmla="*/ 1030267 w 2052980"/>
                      <a:gd name="connsiteY0-2" fmla="*/ 128971 h 2138146"/>
                      <a:gd name="connsiteX1-3" fmla="*/ 1428751 w 2052980"/>
                      <a:gd name="connsiteY1-4" fmla="*/ 218593 h 2138146"/>
                      <a:gd name="connsiteX2-5" fmla="*/ 1910436 w 2052980"/>
                      <a:gd name="connsiteY2-6" fmla="*/ 1034325 h 2138146"/>
                      <a:gd name="connsiteX3-7" fmla="*/ 550397 w 2052980"/>
                      <a:gd name="connsiteY3-8" fmla="*/ 299538 h 2138146"/>
                      <a:gd name="connsiteX4-9" fmla="*/ 1030267 w 2052980"/>
                      <a:gd name="connsiteY4-10" fmla="*/ 128971 h 2138146"/>
                      <a:gd name="connsiteX5-11" fmla="*/ 1028700 w 2052980"/>
                      <a:gd name="connsiteY5-12" fmla="*/ 0 h 2138146"/>
                      <a:gd name="connsiteX6-13" fmla="*/ 1026490 w 2052980"/>
                      <a:gd name="connsiteY6-14" fmla="*/ 112 h 2138146"/>
                      <a:gd name="connsiteX7-15" fmla="*/ 1024280 w 2052980"/>
                      <a:gd name="connsiteY7-16" fmla="*/ 0 h 2138146"/>
                      <a:gd name="connsiteX8-17" fmla="*/ 1019175 w 2052980"/>
                      <a:gd name="connsiteY8-18" fmla="*/ 258 h 2138146"/>
                      <a:gd name="connsiteX9-19" fmla="*/ 1019175 w 2052980"/>
                      <a:gd name="connsiteY9-20" fmla="*/ 481 h 2138146"/>
                      <a:gd name="connsiteX10-21" fmla="*/ 923522 w 2052980"/>
                      <a:gd name="connsiteY10-22" fmla="*/ 5311 h 2138146"/>
                      <a:gd name="connsiteX11-23" fmla="*/ 0 w 2052980"/>
                      <a:gd name="connsiteY11-24" fmla="*/ 1028700 h 2138146"/>
                      <a:gd name="connsiteX12-25" fmla="*/ 538361 w 2052980"/>
                      <a:gd name="connsiteY12-26" fmla="*/ 1933242 h 2138146"/>
                      <a:gd name="connsiteX13-27" fmla="*/ 710310 w 2052980"/>
                      <a:gd name="connsiteY13-28" fmla="*/ 2138146 h 2138146"/>
                      <a:gd name="connsiteX14-29" fmla="*/ 1019175 w 2052980"/>
                      <a:gd name="connsiteY14-30" fmla="*/ 2138146 h 2138146"/>
                      <a:gd name="connsiteX15-31" fmla="*/ 1342670 w 2052980"/>
                      <a:gd name="connsiteY15-32" fmla="*/ 2138146 h 2138146"/>
                      <a:gd name="connsiteX16-33" fmla="*/ 1514619 w 2052980"/>
                      <a:gd name="connsiteY16-34" fmla="*/ 1933242 h 2138146"/>
                      <a:gd name="connsiteX17-35" fmla="*/ 2052980 w 2052980"/>
                      <a:gd name="connsiteY17-36" fmla="*/ 1028700 h 2138146"/>
                      <a:gd name="connsiteX18-37" fmla="*/ 1129459 w 2052980"/>
                      <a:gd name="connsiteY18-38" fmla="*/ 5311 h 2138146"/>
                      <a:gd name="connsiteX19-39" fmla="*/ 1033805 w 2052980"/>
                      <a:gd name="connsiteY19-40" fmla="*/ 481 h 2138146"/>
                      <a:gd name="connsiteX20-41" fmla="*/ 1033805 w 2052980"/>
                      <a:gd name="connsiteY20-42" fmla="*/ 258 h 2138146"/>
                      <a:gd name="connsiteX21-43" fmla="*/ 1028700 w 2052980"/>
                      <a:gd name="connsiteY21-44" fmla="*/ 0 h 2138146"/>
                      <a:gd name="connsiteX0-45" fmla="*/ 1030267 w 2052980"/>
                      <a:gd name="connsiteY0-46" fmla="*/ 128971 h 2138146"/>
                      <a:gd name="connsiteX1-47" fmla="*/ 1428751 w 2052980"/>
                      <a:gd name="connsiteY1-48" fmla="*/ 218593 h 2138146"/>
                      <a:gd name="connsiteX2-49" fmla="*/ 1910436 w 2052980"/>
                      <a:gd name="connsiteY2-50" fmla="*/ 1034325 h 2138146"/>
                      <a:gd name="connsiteX3-51" fmla="*/ 550397 w 2052980"/>
                      <a:gd name="connsiteY3-52" fmla="*/ 299538 h 2138146"/>
                      <a:gd name="connsiteX4-53" fmla="*/ 1030267 w 2052980"/>
                      <a:gd name="connsiteY4-54" fmla="*/ 128971 h 2138146"/>
                      <a:gd name="connsiteX5-55" fmla="*/ 1028700 w 2052980"/>
                      <a:gd name="connsiteY5-56" fmla="*/ 0 h 2138146"/>
                      <a:gd name="connsiteX6-57" fmla="*/ 1026490 w 2052980"/>
                      <a:gd name="connsiteY6-58" fmla="*/ 112 h 2138146"/>
                      <a:gd name="connsiteX7-59" fmla="*/ 1024280 w 2052980"/>
                      <a:gd name="connsiteY7-60" fmla="*/ 0 h 2138146"/>
                      <a:gd name="connsiteX8-61" fmla="*/ 1019175 w 2052980"/>
                      <a:gd name="connsiteY8-62" fmla="*/ 258 h 2138146"/>
                      <a:gd name="connsiteX9-63" fmla="*/ 1019175 w 2052980"/>
                      <a:gd name="connsiteY9-64" fmla="*/ 481 h 2138146"/>
                      <a:gd name="connsiteX10-65" fmla="*/ 923522 w 2052980"/>
                      <a:gd name="connsiteY10-66" fmla="*/ 5311 h 2138146"/>
                      <a:gd name="connsiteX11-67" fmla="*/ 0 w 2052980"/>
                      <a:gd name="connsiteY11-68" fmla="*/ 1028700 h 2138146"/>
                      <a:gd name="connsiteX12-69" fmla="*/ 538361 w 2052980"/>
                      <a:gd name="connsiteY12-70" fmla="*/ 1933242 h 2138146"/>
                      <a:gd name="connsiteX13-71" fmla="*/ 710310 w 2052980"/>
                      <a:gd name="connsiteY13-72" fmla="*/ 2138146 h 2138146"/>
                      <a:gd name="connsiteX14-73" fmla="*/ 1342670 w 2052980"/>
                      <a:gd name="connsiteY14-74" fmla="*/ 2138146 h 2138146"/>
                      <a:gd name="connsiteX15-75" fmla="*/ 1514619 w 2052980"/>
                      <a:gd name="connsiteY15-76" fmla="*/ 1933242 h 2138146"/>
                      <a:gd name="connsiteX16-77" fmla="*/ 2052980 w 2052980"/>
                      <a:gd name="connsiteY16-78" fmla="*/ 1028700 h 2138146"/>
                      <a:gd name="connsiteX17-79" fmla="*/ 1129459 w 2052980"/>
                      <a:gd name="connsiteY17-80" fmla="*/ 5311 h 2138146"/>
                      <a:gd name="connsiteX18-81" fmla="*/ 1033805 w 2052980"/>
                      <a:gd name="connsiteY18-82" fmla="*/ 481 h 2138146"/>
                      <a:gd name="connsiteX19-83" fmla="*/ 1033805 w 2052980"/>
                      <a:gd name="connsiteY19-84" fmla="*/ 258 h 2138146"/>
                      <a:gd name="connsiteX20-85" fmla="*/ 1028700 w 2052980"/>
                      <a:gd name="connsiteY20-86" fmla="*/ 0 h 2138146"/>
                      <a:gd name="connsiteX0-87" fmla="*/ 1030267 w 2052980"/>
                      <a:gd name="connsiteY0-88" fmla="*/ 128971 h 2384528"/>
                      <a:gd name="connsiteX1-89" fmla="*/ 1428751 w 2052980"/>
                      <a:gd name="connsiteY1-90" fmla="*/ 218593 h 2384528"/>
                      <a:gd name="connsiteX2-91" fmla="*/ 1910436 w 2052980"/>
                      <a:gd name="connsiteY2-92" fmla="*/ 1034325 h 2384528"/>
                      <a:gd name="connsiteX3-93" fmla="*/ 550397 w 2052980"/>
                      <a:gd name="connsiteY3-94" fmla="*/ 299538 h 2384528"/>
                      <a:gd name="connsiteX4-95" fmla="*/ 1030267 w 2052980"/>
                      <a:gd name="connsiteY4-96" fmla="*/ 128971 h 2384528"/>
                      <a:gd name="connsiteX5-97" fmla="*/ 1028700 w 2052980"/>
                      <a:gd name="connsiteY5-98" fmla="*/ 0 h 2384528"/>
                      <a:gd name="connsiteX6-99" fmla="*/ 1026490 w 2052980"/>
                      <a:gd name="connsiteY6-100" fmla="*/ 112 h 2384528"/>
                      <a:gd name="connsiteX7-101" fmla="*/ 1024280 w 2052980"/>
                      <a:gd name="connsiteY7-102" fmla="*/ 0 h 2384528"/>
                      <a:gd name="connsiteX8-103" fmla="*/ 1019175 w 2052980"/>
                      <a:gd name="connsiteY8-104" fmla="*/ 258 h 2384528"/>
                      <a:gd name="connsiteX9-105" fmla="*/ 1019175 w 2052980"/>
                      <a:gd name="connsiteY9-106" fmla="*/ 481 h 2384528"/>
                      <a:gd name="connsiteX10-107" fmla="*/ 923522 w 2052980"/>
                      <a:gd name="connsiteY10-108" fmla="*/ 5311 h 2384528"/>
                      <a:gd name="connsiteX11-109" fmla="*/ 0 w 2052980"/>
                      <a:gd name="connsiteY11-110" fmla="*/ 1028700 h 2384528"/>
                      <a:gd name="connsiteX12-111" fmla="*/ 538361 w 2052980"/>
                      <a:gd name="connsiteY12-112" fmla="*/ 1933242 h 2384528"/>
                      <a:gd name="connsiteX13-113" fmla="*/ 606071 w 2052980"/>
                      <a:gd name="connsiteY13-114" fmla="*/ 2384528 h 2384528"/>
                      <a:gd name="connsiteX14-115" fmla="*/ 1342670 w 2052980"/>
                      <a:gd name="connsiteY14-116" fmla="*/ 2138146 h 2384528"/>
                      <a:gd name="connsiteX15-117" fmla="*/ 1514619 w 2052980"/>
                      <a:gd name="connsiteY15-118" fmla="*/ 1933242 h 2384528"/>
                      <a:gd name="connsiteX16-119" fmla="*/ 2052980 w 2052980"/>
                      <a:gd name="connsiteY16-120" fmla="*/ 1028700 h 2384528"/>
                      <a:gd name="connsiteX17-121" fmla="*/ 1129459 w 2052980"/>
                      <a:gd name="connsiteY17-122" fmla="*/ 5311 h 2384528"/>
                      <a:gd name="connsiteX18-123" fmla="*/ 1033805 w 2052980"/>
                      <a:gd name="connsiteY18-124" fmla="*/ 481 h 2384528"/>
                      <a:gd name="connsiteX19-125" fmla="*/ 1033805 w 2052980"/>
                      <a:gd name="connsiteY19-126" fmla="*/ 258 h 2384528"/>
                      <a:gd name="connsiteX20-127" fmla="*/ 1028700 w 2052980"/>
                      <a:gd name="connsiteY20-128" fmla="*/ 0 h 2384528"/>
                      <a:gd name="connsiteX0-129" fmla="*/ 1030267 w 2052980"/>
                      <a:gd name="connsiteY0-130" fmla="*/ 128971 h 2384528"/>
                      <a:gd name="connsiteX1-131" fmla="*/ 1428751 w 2052980"/>
                      <a:gd name="connsiteY1-132" fmla="*/ 218593 h 2384528"/>
                      <a:gd name="connsiteX2-133" fmla="*/ 1910436 w 2052980"/>
                      <a:gd name="connsiteY2-134" fmla="*/ 1034325 h 2384528"/>
                      <a:gd name="connsiteX3-135" fmla="*/ 550397 w 2052980"/>
                      <a:gd name="connsiteY3-136" fmla="*/ 299538 h 2384528"/>
                      <a:gd name="connsiteX4-137" fmla="*/ 1030267 w 2052980"/>
                      <a:gd name="connsiteY4-138" fmla="*/ 128971 h 2384528"/>
                      <a:gd name="connsiteX5-139" fmla="*/ 1028700 w 2052980"/>
                      <a:gd name="connsiteY5-140" fmla="*/ 0 h 2384528"/>
                      <a:gd name="connsiteX6-141" fmla="*/ 1026490 w 2052980"/>
                      <a:gd name="connsiteY6-142" fmla="*/ 112 h 2384528"/>
                      <a:gd name="connsiteX7-143" fmla="*/ 1024280 w 2052980"/>
                      <a:gd name="connsiteY7-144" fmla="*/ 0 h 2384528"/>
                      <a:gd name="connsiteX8-145" fmla="*/ 1019175 w 2052980"/>
                      <a:gd name="connsiteY8-146" fmla="*/ 258 h 2384528"/>
                      <a:gd name="connsiteX9-147" fmla="*/ 1019175 w 2052980"/>
                      <a:gd name="connsiteY9-148" fmla="*/ 481 h 2384528"/>
                      <a:gd name="connsiteX10-149" fmla="*/ 923522 w 2052980"/>
                      <a:gd name="connsiteY10-150" fmla="*/ 5311 h 2384528"/>
                      <a:gd name="connsiteX11-151" fmla="*/ 0 w 2052980"/>
                      <a:gd name="connsiteY11-152" fmla="*/ 1028700 h 2384528"/>
                      <a:gd name="connsiteX12-153" fmla="*/ 538361 w 2052980"/>
                      <a:gd name="connsiteY12-154" fmla="*/ 1933242 h 2384528"/>
                      <a:gd name="connsiteX13-155" fmla="*/ 606071 w 2052980"/>
                      <a:gd name="connsiteY13-156" fmla="*/ 2384528 h 2384528"/>
                      <a:gd name="connsiteX14-157" fmla="*/ 1418480 w 2052980"/>
                      <a:gd name="connsiteY14-158" fmla="*/ 2375052 h 2384528"/>
                      <a:gd name="connsiteX15-159" fmla="*/ 1514619 w 2052980"/>
                      <a:gd name="connsiteY15-160" fmla="*/ 1933242 h 2384528"/>
                      <a:gd name="connsiteX16-161" fmla="*/ 2052980 w 2052980"/>
                      <a:gd name="connsiteY16-162" fmla="*/ 1028700 h 2384528"/>
                      <a:gd name="connsiteX17-163" fmla="*/ 1129459 w 2052980"/>
                      <a:gd name="connsiteY17-164" fmla="*/ 5311 h 2384528"/>
                      <a:gd name="connsiteX18-165" fmla="*/ 1033805 w 2052980"/>
                      <a:gd name="connsiteY18-166" fmla="*/ 481 h 2384528"/>
                      <a:gd name="connsiteX19-167" fmla="*/ 1033805 w 2052980"/>
                      <a:gd name="connsiteY19-168" fmla="*/ 258 h 2384528"/>
                      <a:gd name="connsiteX20-169" fmla="*/ 1028700 w 2052980"/>
                      <a:gd name="connsiteY20-170" fmla="*/ 0 h 2384528"/>
                      <a:gd name="connsiteX0-171" fmla="*/ 1044626 w 2067339"/>
                      <a:gd name="connsiteY0-172" fmla="*/ 128971 h 2384528"/>
                      <a:gd name="connsiteX1-173" fmla="*/ 1443110 w 2067339"/>
                      <a:gd name="connsiteY1-174" fmla="*/ 218593 h 2384528"/>
                      <a:gd name="connsiteX2-175" fmla="*/ 1924795 w 2067339"/>
                      <a:gd name="connsiteY2-176" fmla="*/ 1034325 h 2384528"/>
                      <a:gd name="connsiteX3-177" fmla="*/ 564756 w 2067339"/>
                      <a:gd name="connsiteY3-178" fmla="*/ 299538 h 2384528"/>
                      <a:gd name="connsiteX4-179" fmla="*/ 1044626 w 2067339"/>
                      <a:gd name="connsiteY4-180" fmla="*/ 128971 h 2384528"/>
                      <a:gd name="connsiteX5-181" fmla="*/ 1043059 w 2067339"/>
                      <a:gd name="connsiteY5-182" fmla="*/ 0 h 2384528"/>
                      <a:gd name="connsiteX6-183" fmla="*/ 1040849 w 2067339"/>
                      <a:gd name="connsiteY6-184" fmla="*/ 112 h 2384528"/>
                      <a:gd name="connsiteX7-185" fmla="*/ 1038639 w 2067339"/>
                      <a:gd name="connsiteY7-186" fmla="*/ 0 h 2384528"/>
                      <a:gd name="connsiteX8-187" fmla="*/ 1033534 w 2067339"/>
                      <a:gd name="connsiteY8-188" fmla="*/ 258 h 2384528"/>
                      <a:gd name="connsiteX9-189" fmla="*/ 1033534 w 2067339"/>
                      <a:gd name="connsiteY9-190" fmla="*/ 481 h 2384528"/>
                      <a:gd name="connsiteX10-191" fmla="*/ 937881 w 2067339"/>
                      <a:gd name="connsiteY10-192" fmla="*/ 5311 h 2384528"/>
                      <a:gd name="connsiteX11-193" fmla="*/ 14359 w 2067339"/>
                      <a:gd name="connsiteY11-194" fmla="*/ 1028700 h 2384528"/>
                      <a:gd name="connsiteX12-195" fmla="*/ 486387 w 2067339"/>
                      <a:gd name="connsiteY12-196" fmla="*/ 1980624 h 2384528"/>
                      <a:gd name="connsiteX13-197" fmla="*/ 620430 w 2067339"/>
                      <a:gd name="connsiteY13-198" fmla="*/ 2384528 h 2384528"/>
                      <a:gd name="connsiteX14-199" fmla="*/ 1432839 w 2067339"/>
                      <a:gd name="connsiteY14-200" fmla="*/ 2375052 h 2384528"/>
                      <a:gd name="connsiteX15-201" fmla="*/ 1528978 w 2067339"/>
                      <a:gd name="connsiteY15-202" fmla="*/ 1933242 h 2384528"/>
                      <a:gd name="connsiteX16-203" fmla="*/ 2067339 w 2067339"/>
                      <a:gd name="connsiteY16-204" fmla="*/ 1028700 h 2384528"/>
                      <a:gd name="connsiteX17-205" fmla="*/ 1143818 w 2067339"/>
                      <a:gd name="connsiteY17-206" fmla="*/ 5311 h 2384528"/>
                      <a:gd name="connsiteX18-207" fmla="*/ 1048164 w 2067339"/>
                      <a:gd name="connsiteY18-208" fmla="*/ 481 h 2384528"/>
                      <a:gd name="connsiteX19-209" fmla="*/ 1048164 w 2067339"/>
                      <a:gd name="connsiteY19-210" fmla="*/ 258 h 2384528"/>
                      <a:gd name="connsiteX20-211" fmla="*/ 1043059 w 2067339"/>
                      <a:gd name="connsiteY20-212" fmla="*/ 0 h 2384528"/>
                      <a:gd name="connsiteX0-213" fmla="*/ 1044626 w 2085707"/>
                      <a:gd name="connsiteY0-214" fmla="*/ 128971 h 2384528"/>
                      <a:gd name="connsiteX1-215" fmla="*/ 1443110 w 2085707"/>
                      <a:gd name="connsiteY1-216" fmla="*/ 218593 h 2384528"/>
                      <a:gd name="connsiteX2-217" fmla="*/ 1924795 w 2085707"/>
                      <a:gd name="connsiteY2-218" fmla="*/ 1034325 h 2384528"/>
                      <a:gd name="connsiteX3-219" fmla="*/ 564756 w 2085707"/>
                      <a:gd name="connsiteY3-220" fmla="*/ 299538 h 2384528"/>
                      <a:gd name="connsiteX4-221" fmla="*/ 1044626 w 2085707"/>
                      <a:gd name="connsiteY4-222" fmla="*/ 128971 h 2384528"/>
                      <a:gd name="connsiteX5-223" fmla="*/ 1043059 w 2085707"/>
                      <a:gd name="connsiteY5-224" fmla="*/ 0 h 2384528"/>
                      <a:gd name="connsiteX6-225" fmla="*/ 1040849 w 2085707"/>
                      <a:gd name="connsiteY6-226" fmla="*/ 112 h 2384528"/>
                      <a:gd name="connsiteX7-227" fmla="*/ 1038639 w 2085707"/>
                      <a:gd name="connsiteY7-228" fmla="*/ 0 h 2384528"/>
                      <a:gd name="connsiteX8-229" fmla="*/ 1033534 w 2085707"/>
                      <a:gd name="connsiteY8-230" fmla="*/ 258 h 2384528"/>
                      <a:gd name="connsiteX9-231" fmla="*/ 1033534 w 2085707"/>
                      <a:gd name="connsiteY9-232" fmla="*/ 481 h 2384528"/>
                      <a:gd name="connsiteX10-233" fmla="*/ 937881 w 2085707"/>
                      <a:gd name="connsiteY10-234" fmla="*/ 5311 h 2384528"/>
                      <a:gd name="connsiteX11-235" fmla="*/ 14359 w 2085707"/>
                      <a:gd name="connsiteY11-236" fmla="*/ 1028700 h 2384528"/>
                      <a:gd name="connsiteX12-237" fmla="*/ 486387 w 2085707"/>
                      <a:gd name="connsiteY12-238" fmla="*/ 1980624 h 2384528"/>
                      <a:gd name="connsiteX13-239" fmla="*/ 620430 w 2085707"/>
                      <a:gd name="connsiteY13-240" fmla="*/ 2384528 h 2384528"/>
                      <a:gd name="connsiteX14-241" fmla="*/ 1432839 w 2085707"/>
                      <a:gd name="connsiteY14-242" fmla="*/ 2375052 h 2384528"/>
                      <a:gd name="connsiteX15-243" fmla="*/ 1633216 w 2085707"/>
                      <a:gd name="connsiteY15-244" fmla="*/ 1952195 h 2384528"/>
                      <a:gd name="connsiteX16-245" fmla="*/ 2067339 w 2085707"/>
                      <a:gd name="connsiteY16-246" fmla="*/ 1028700 h 2384528"/>
                      <a:gd name="connsiteX17-247" fmla="*/ 1143818 w 2085707"/>
                      <a:gd name="connsiteY17-248" fmla="*/ 5311 h 2384528"/>
                      <a:gd name="connsiteX18-249" fmla="*/ 1048164 w 2085707"/>
                      <a:gd name="connsiteY18-250" fmla="*/ 481 h 2384528"/>
                      <a:gd name="connsiteX19-251" fmla="*/ 1048164 w 2085707"/>
                      <a:gd name="connsiteY19-252" fmla="*/ 258 h 2384528"/>
                      <a:gd name="connsiteX20-253" fmla="*/ 1043059 w 2085707"/>
                      <a:gd name="connsiteY20-254" fmla="*/ 0 h 2384528"/>
                      <a:gd name="connsiteX0-255" fmla="*/ 1044626 w 2085706"/>
                      <a:gd name="connsiteY0-256" fmla="*/ 128971 h 2384528"/>
                      <a:gd name="connsiteX1-257" fmla="*/ 1443110 w 2085706"/>
                      <a:gd name="connsiteY1-258" fmla="*/ 218593 h 2384528"/>
                      <a:gd name="connsiteX2-259" fmla="*/ 1924795 w 2085706"/>
                      <a:gd name="connsiteY2-260" fmla="*/ 1034325 h 2384528"/>
                      <a:gd name="connsiteX3-261" fmla="*/ 564756 w 2085706"/>
                      <a:gd name="connsiteY3-262" fmla="*/ 299538 h 2384528"/>
                      <a:gd name="connsiteX4-263" fmla="*/ 1044626 w 2085706"/>
                      <a:gd name="connsiteY4-264" fmla="*/ 128971 h 2384528"/>
                      <a:gd name="connsiteX5-265" fmla="*/ 1043059 w 2085706"/>
                      <a:gd name="connsiteY5-266" fmla="*/ 0 h 2384528"/>
                      <a:gd name="connsiteX6-267" fmla="*/ 1040849 w 2085706"/>
                      <a:gd name="connsiteY6-268" fmla="*/ 112 h 2384528"/>
                      <a:gd name="connsiteX7-269" fmla="*/ 1038639 w 2085706"/>
                      <a:gd name="connsiteY7-270" fmla="*/ 0 h 2384528"/>
                      <a:gd name="connsiteX8-271" fmla="*/ 1033534 w 2085706"/>
                      <a:gd name="connsiteY8-272" fmla="*/ 258 h 2384528"/>
                      <a:gd name="connsiteX9-273" fmla="*/ 1033534 w 2085706"/>
                      <a:gd name="connsiteY9-274" fmla="*/ 481 h 2384528"/>
                      <a:gd name="connsiteX10-275" fmla="*/ 937881 w 2085706"/>
                      <a:gd name="connsiteY10-276" fmla="*/ 5311 h 2384528"/>
                      <a:gd name="connsiteX11-277" fmla="*/ 14359 w 2085706"/>
                      <a:gd name="connsiteY11-278" fmla="*/ 1028700 h 2384528"/>
                      <a:gd name="connsiteX12-279" fmla="*/ 486387 w 2085706"/>
                      <a:gd name="connsiteY12-280" fmla="*/ 1980624 h 2384528"/>
                      <a:gd name="connsiteX13-281" fmla="*/ 620430 w 2085706"/>
                      <a:gd name="connsiteY13-282" fmla="*/ 2384528 h 2384528"/>
                      <a:gd name="connsiteX14-283" fmla="*/ 1432839 w 2085706"/>
                      <a:gd name="connsiteY14-284" fmla="*/ 2375052 h 2384528"/>
                      <a:gd name="connsiteX15-285" fmla="*/ 1633216 w 2085706"/>
                      <a:gd name="connsiteY15-286" fmla="*/ 1952195 h 2384528"/>
                      <a:gd name="connsiteX16-287" fmla="*/ 2067339 w 2085706"/>
                      <a:gd name="connsiteY16-288" fmla="*/ 1028700 h 2384528"/>
                      <a:gd name="connsiteX17-289" fmla="*/ 1143818 w 2085706"/>
                      <a:gd name="connsiteY17-290" fmla="*/ 5311 h 2384528"/>
                      <a:gd name="connsiteX18-291" fmla="*/ 1048164 w 2085706"/>
                      <a:gd name="connsiteY18-292" fmla="*/ 481 h 2384528"/>
                      <a:gd name="connsiteX19-293" fmla="*/ 1048164 w 2085706"/>
                      <a:gd name="connsiteY19-294" fmla="*/ 258 h 2384528"/>
                      <a:gd name="connsiteX20-295" fmla="*/ 1043059 w 2085706"/>
                      <a:gd name="connsiteY20-296" fmla="*/ 0 h 2384528"/>
                      <a:gd name="connsiteX0-297" fmla="*/ 1044626 w 2085706"/>
                      <a:gd name="connsiteY0-298" fmla="*/ 128971 h 2384528"/>
                      <a:gd name="connsiteX1-299" fmla="*/ 1443110 w 2085706"/>
                      <a:gd name="connsiteY1-300" fmla="*/ 218593 h 2384528"/>
                      <a:gd name="connsiteX2-301" fmla="*/ 1924795 w 2085706"/>
                      <a:gd name="connsiteY2-302" fmla="*/ 1034325 h 2384528"/>
                      <a:gd name="connsiteX3-303" fmla="*/ 564756 w 2085706"/>
                      <a:gd name="connsiteY3-304" fmla="*/ 299538 h 2384528"/>
                      <a:gd name="connsiteX4-305" fmla="*/ 1044626 w 2085706"/>
                      <a:gd name="connsiteY4-306" fmla="*/ 128971 h 2384528"/>
                      <a:gd name="connsiteX5-307" fmla="*/ 1043059 w 2085706"/>
                      <a:gd name="connsiteY5-308" fmla="*/ 0 h 2384528"/>
                      <a:gd name="connsiteX6-309" fmla="*/ 1040849 w 2085706"/>
                      <a:gd name="connsiteY6-310" fmla="*/ 112 h 2384528"/>
                      <a:gd name="connsiteX7-311" fmla="*/ 1038639 w 2085706"/>
                      <a:gd name="connsiteY7-312" fmla="*/ 0 h 2384528"/>
                      <a:gd name="connsiteX8-313" fmla="*/ 1033534 w 2085706"/>
                      <a:gd name="connsiteY8-314" fmla="*/ 258 h 2384528"/>
                      <a:gd name="connsiteX9-315" fmla="*/ 1033534 w 2085706"/>
                      <a:gd name="connsiteY9-316" fmla="*/ 481 h 2384528"/>
                      <a:gd name="connsiteX10-317" fmla="*/ 937881 w 2085706"/>
                      <a:gd name="connsiteY10-318" fmla="*/ 5311 h 2384528"/>
                      <a:gd name="connsiteX11-319" fmla="*/ 14359 w 2085706"/>
                      <a:gd name="connsiteY11-320" fmla="*/ 1028700 h 2384528"/>
                      <a:gd name="connsiteX12-321" fmla="*/ 486387 w 2085706"/>
                      <a:gd name="connsiteY12-322" fmla="*/ 1980624 h 2384528"/>
                      <a:gd name="connsiteX13-323" fmla="*/ 620430 w 2085706"/>
                      <a:gd name="connsiteY13-324" fmla="*/ 2384528 h 2384528"/>
                      <a:gd name="connsiteX14-325" fmla="*/ 1432839 w 2085706"/>
                      <a:gd name="connsiteY14-326" fmla="*/ 2375052 h 2384528"/>
                      <a:gd name="connsiteX15-327" fmla="*/ 1633216 w 2085706"/>
                      <a:gd name="connsiteY15-328" fmla="*/ 1952195 h 2384528"/>
                      <a:gd name="connsiteX16-329" fmla="*/ 2067339 w 2085706"/>
                      <a:gd name="connsiteY16-330" fmla="*/ 1028700 h 2384528"/>
                      <a:gd name="connsiteX17-331" fmla="*/ 1143818 w 2085706"/>
                      <a:gd name="connsiteY17-332" fmla="*/ 5311 h 2384528"/>
                      <a:gd name="connsiteX18-333" fmla="*/ 1048164 w 2085706"/>
                      <a:gd name="connsiteY18-334" fmla="*/ 481 h 2384528"/>
                      <a:gd name="connsiteX19-335" fmla="*/ 1048164 w 2085706"/>
                      <a:gd name="connsiteY19-336" fmla="*/ 258 h 2384528"/>
                      <a:gd name="connsiteX20-337" fmla="*/ 1043059 w 2085706"/>
                      <a:gd name="connsiteY20-338" fmla="*/ 0 h 2384528"/>
                      <a:gd name="connsiteX0-339" fmla="*/ 1044626 w 2068201"/>
                      <a:gd name="connsiteY0-340" fmla="*/ 128971 h 2384528"/>
                      <a:gd name="connsiteX1-341" fmla="*/ 1443110 w 2068201"/>
                      <a:gd name="connsiteY1-342" fmla="*/ 218593 h 2384528"/>
                      <a:gd name="connsiteX2-343" fmla="*/ 1924795 w 2068201"/>
                      <a:gd name="connsiteY2-344" fmla="*/ 1034325 h 2384528"/>
                      <a:gd name="connsiteX3-345" fmla="*/ 564756 w 2068201"/>
                      <a:gd name="connsiteY3-346" fmla="*/ 299538 h 2384528"/>
                      <a:gd name="connsiteX4-347" fmla="*/ 1044626 w 2068201"/>
                      <a:gd name="connsiteY4-348" fmla="*/ 128971 h 2384528"/>
                      <a:gd name="connsiteX5-349" fmla="*/ 1043059 w 2068201"/>
                      <a:gd name="connsiteY5-350" fmla="*/ 0 h 2384528"/>
                      <a:gd name="connsiteX6-351" fmla="*/ 1040849 w 2068201"/>
                      <a:gd name="connsiteY6-352" fmla="*/ 112 h 2384528"/>
                      <a:gd name="connsiteX7-353" fmla="*/ 1038639 w 2068201"/>
                      <a:gd name="connsiteY7-354" fmla="*/ 0 h 2384528"/>
                      <a:gd name="connsiteX8-355" fmla="*/ 1033534 w 2068201"/>
                      <a:gd name="connsiteY8-356" fmla="*/ 258 h 2384528"/>
                      <a:gd name="connsiteX9-357" fmla="*/ 1033534 w 2068201"/>
                      <a:gd name="connsiteY9-358" fmla="*/ 481 h 2384528"/>
                      <a:gd name="connsiteX10-359" fmla="*/ 937881 w 2068201"/>
                      <a:gd name="connsiteY10-360" fmla="*/ 5311 h 2384528"/>
                      <a:gd name="connsiteX11-361" fmla="*/ 14359 w 2068201"/>
                      <a:gd name="connsiteY11-362" fmla="*/ 1028700 h 2384528"/>
                      <a:gd name="connsiteX12-363" fmla="*/ 486387 w 2068201"/>
                      <a:gd name="connsiteY12-364" fmla="*/ 1980624 h 2384528"/>
                      <a:gd name="connsiteX13-365" fmla="*/ 620430 w 2068201"/>
                      <a:gd name="connsiteY13-366" fmla="*/ 2384528 h 2384528"/>
                      <a:gd name="connsiteX14-367" fmla="*/ 1432839 w 2068201"/>
                      <a:gd name="connsiteY14-368" fmla="*/ 2375052 h 2384528"/>
                      <a:gd name="connsiteX15-369" fmla="*/ 1633216 w 2068201"/>
                      <a:gd name="connsiteY15-370" fmla="*/ 1952195 h 2384528"/>
                      <a:gd name="connsiteX16-371" fmla="*/ 2067339 w 2068201"/>
                      <a:gd name="connsiteY16-372" fmla="*/ 1028700 h 2384528"/>
                      <a:gd name="connsiteX17-373" fmla="*/ 1143818 w 2068201"/>
                      <a:gd name="connsiteY17-374" fmla="*/ 5311 h 2384528"/>
                      <a:gd name="connsiteX18-375" fmla="*/ 1048164 w 2068201"/>
                      <a:gd name="connsiteY18-376" fmla="*/ 481 h 2384528"/>
                      <a:gd name="connsiteX19-377" fmla="*/ 1048164 w 2068201"/>
                      <a:gd name="connsiteY19-378" fmla="*/ 258 h 2384528"/>
                      <a:gd name="connsiteX20-379" fmla="*/ 1043059 w 2068201"/>
                      <a:gd name="connsiteY20-380" fmla="*/ 0 h 2384528"/>
                      <a:gd name="connsiteX0-381" fmla="*/ 1030267 w 2053842"/>
                      <a:gd name="connsiteY0-382" fmla="*/ 128971 h 2384528"/>
                      <a:gd name="connsiteX1-383" fmla="*/ 1428751 w 2053842"/>
                      <a:gd name="connsiteY1-384" fmla="*/ 218593 h 2384528"/>
                      <a:gd name="connsiteX2-385" fmla="*/ 1910436 w 2053842"/>
                      <a:gd name="connsiteY2-386" fmla="*/ 1034325 h 2384528"/>
                      <a:gd name="connsiteX3-387" fmla="*/ 550397 w 2053842"/>
                      <a:gd name="connsiteY3-388" fmla="*/ 299538 h 2384528"/>
                      <a:gd name="connsiteX4-389" fmla="*/ 1030267 w 2053842"/>
                      <a:gd name="connsiteY4-390" fmla="*/ 128971 h 2384528"/>
                      <a:gd name="connsiteX5-391" fmla="*/ 1028700 w 2053842"/>
                      <a:gd name="connsiteY5-392" fmla="*/ 0 h 2384528"/>
                      <a:gd name="connsiteX6-393" fmla="*/ 1026490 w 2053842"/>
                      <a:gd name="connsiteY6-394" fmla="*/ 112 h 2384528"/>
                      <a:gd name="connsiteX7-395" fmla="*/ 1024280 w 2053842"/>
                      <a:gd name="connsiteY7-396" fmla="*/ 0 h 2384528"/>
                      <a:gd name="connsiteX8-397" fmla="*/ 1019175 w 2053842"/>
                      <a:gd name="connsiteY8-398" fmla="*/ 258 h 2384528"/>
                      <a:gd name="connsiteX9-399" fmla="*/ 1019175 w 2053842"/>
                      <a:gd name="connsiteY9-400" fmla="*/ 481 h 2384528"/>
                      <a:gd name="connsiteX10-401" fmla="*/ 923522 w 2053842"/>
                      <a:gd name="connsiteY10-402" fmla="*/ 5311 h 2384528"/>
                      <a:gd name="connsiteX11-403" fmla="*/ 0 w 2053842"/>
                      <a:gd name="connsiteY11-404" fmla="*/ 1028700 h 2384528"/>
                      <a:gd name="connsiteX12-405" fmla="*/ 472028 w 2053842"/>
                      <a:gd name="connsiteY12-406" fmla="*/ 1980624 h 2384528"/>
                      <a:gd name="connsiteX13-407" fmla="*/ 606071 w 2053842"/>
                      <a:gd name="connsiteY13-408" fmla="*/ 2384528 h 2384528"/>
                      <a:gd name="connsiteX14-409" fmla="*/ 1418480 w 2053842"/>
                      <a:gd name="connsiteY14-410" fmla="*/ 2375052 h 2384528"/>
                      <a:gd name="connsiteX15-411" fmla="*/ 1618857 w 2053842"/>
                      <a:gd name="connsiteY15-412" fmla="*/ 1952195 h 2384528"/>
                      <a:gd name="connsiteX16-413" fmla="*/ 2052980 w 2053842"/>
                      <a:gd name="connsiteY16-414" fmla="*/ 1028700 h 2384528"/>
                      <a:gd name="connsiteX17-415" fmla="*/ 1129459 w 2053842"/>
                      <a:gd name="connsiteY17-416" fmla="*/ 5311 h 2384528"/>
                      <a:gd name="connsiteX18-417" fmla="*/ 1033805 w 2053842"/>
                      <a:gd name="connsiteY18-418" fmla="*/ 481 h 2384528"/>
                      <a:gd name="connsiteX19-419" fmla="*/ 1033805 w 2053842"/>
                      <a:gd name="connsiteY19-420" fmla="*/ 258 h 2384528"/>
                      <a:gd name="connsiteX20-421" fmla="*/ 1028700 w 2053842"/>
                      <a:gd name="connsiteY20-422" fmla="*/ 0 h 2384528"/>
                      <a:gd name="connsiteX0-423" fmla="*/ 1030267 w 2053842"/>
                      <a:gd name="connsiteY0-424" fmla="*/ 128971 h 2384528"/>
                      <a:gd name="connsiteX1-425" fmla="*/ 1428751 w 2053842"/>
                      <a:gd name="connsiteY1-426" fmla="*/ 218593 h 2384528"/>
                      <a:gd name="connsiteX2-427" fmla="*/ 1910436 w 2053842"/>
                      <a:gd name="connsiteY2-428" fmla="*/ 1034325 h 2384528"/>
                      <a:gd name="connsiteX3-429" fmla="*/ 550397 w 2053842"/>
                      <a:gd name="connsiteY3-430" fmla="*/ 299538 h 2384528"/>
                      <a:gd name="connsiteX4-431" fmla="*/ 1030267 w 2053842"/>
                      <a:gd name="connsiteY4-432" fmla="*/ 128971 h 2384528"/>
                      <a:gd name="connsiteX5-433" fmla="*/ 1028700 w 2053842"/>
                      <a:gd name="connsiteY5-434" fmla="*/ 0 h 2384528"/>
                      <a:gd name="connsiteX6-435" fmla="*/ 1026490 w 2053842"/>
                      <a:gd name="connsiteY6-436" fmla="*/ 112 h 2384528"/>
                      <a:gd name="connsiteX7-437" fmla="*/ 1024280 w 2053842"/>
                      <a:gd name="connsiteY7-438" fmla="*/ 0 h 2384528"/>
                      <a:gd name="connsiteX8-439" fmla="*/ 1019175 w 2053842"/>
                      <a:gd name="connsiteY8-440" fmla="*/ 258 h 2384528"/>
                      <a:gd name="connsiteX9-441" fmla="*/ 1019175 w 2053842"/>
                      <a:gd name="connsiteY9-442" fmla="*/ 481 h 2384528"/>
                      <a:gd name="connsiteX10-443" fmla="*/ 923522 w 2053842"/>
                      <a:gd name="connsiteY10-444" fmla="*/ 5311 h 2384528"/>
                      <a:gd name="connsiteX11-445" fmla="*/ 0 w 2053842"/>
                      <a:gd name="connsiteY11-446" fmla="*/ 1028700 h 2384528"/>
                      <a:gd name="connsiteX12-447" fmla="*/ 472028 w 2053842"/>
                      <a:gd name="connsiteY12-448" fmla="*/ 1980624 h 2384528"/>
                      <a:gd name="connsiteX13-449" fmla="*/ 606071 w 2053842"/>
                      <a:gd name="connsiteY13-450" fmla="*/ 2384528 h 2384528"/>
                      <a:gd name="connsiteX14-451" fmla="*/ 1418480 w 2053842"/>
                      <a:gd name="connsiteY14-452" fmla="*/ 2375052 h 2384528"/>
                      <a:gd name="connsiteX15-453" fmla="*/ 1618857 w 2053842"/>
                      <a:gd name="connsiteY15-454" fmla="*/ 1952195 h 2384528"/>
                      <a:gd name="connsiteX16-455" fmla="*/ 2052980 w 2053842"/>
                      <a:gd name="connsiteY16-456" fmla="*/ 1028700 h 2384528"/>
                      <a:gd name="connsiteX17-457" fmla="*/ 1129459 w 2053842"/>
                      <a:gd name="connsiteY17-458" fmla="*/ 5311 h 2384528"/>
                      <a:gd name="connsiteX18-459" fmla="*/ 1033805 w 2053842"/>
                      <a:gd name="connsiteY18-460" fmla="*/ 481 h 2384528"/>
                      <a:gd name="connsiteX19-461" fmla="*/ 1033805 w 2053842"/>
                      <a:gd name="connsiteY19-462" fmla="*/ 258 h 2384528"/>
                      <a:gd name="connsiteX20-463" fmla="*/ 1028700 w 2053842"/>
                      <a:gd name="connsiteY20-464" fmla="*/ 0 h 2384528"/>
                      <a:gd name="connsiteX0-465" fmla="*/ 1030385 w 2053960"/>
                      <a:gd name="connsiteY0-466" fmla="*/ 128971 h 2384528"/>
                      <a:gd name="connsiteX1-467" fmla="*/ 1428869 w 2053960"/>
                      <a:gd name="connsiteY1-468" fmla="*/ 218593 h 2384528"/>
                      <a:gd name="connsiteX2-469" fmla="*/ 1910554 w 2053960"/>
                      <a:gd name="connsiteY2-470" fmla="*/ 1034325 h 2384528"/>
                      <a:gd name="connsiteX3-471" fmla="*/ 550515 w 2053960"/>
                      <a:gd name="connsiteY3-472" fmla="*/ 299538 h 2384528"/>
                      <a:gd name="connsiteX4-473" fmla="*/ 1030385 w 2053960"/>
                      <a:gd name="connsiteY4-474" fmla="*/ 128971 h 2384528"/>
                      <a:gd name="connsiteX5-475" fmla="*/ 1028818 w 2053960"/>
                      <a:gd name="connsiteY5-476" fmla="*/ 0 h 2384528"/>
                      <a:gd name="connsiteX6-477" fmla="*/ 1026608 w 2053960"/>
                      <a:gd name="connsiteY6-478" fmla="*/ 112 h 2384528"/>
                      <a:gd name="connsiteX7-479" fmla="*/ 1024398 w 2053960"/>
                      <a:gd name="connsiteY7-480" fmla="*/ 0 h 2384528"/>
                      <a:gd name="connsiteX8-481" fmla="*/ 1019293 w 2053960"/>
                      <a:gd name="connsiteY8-482" fmla="*/ 258 h 2384528"/>
                      <a:gd name="connsiteX9-483" fmla="*/ 1019293 w 2053960"/>
                      <a:gd name="connsiteY9-484" fmla="*/ 481 h 2384528"/>
                      <a:gd name="connsiteX10-485" fmla="*/ 923640 w 2053960"/>
                      <a:gd name="connsiteY10-486" fmla="*/ 5311 h 2384528"/>
                      <a:gd name="connsiteX11-487" fmla="*/ 118 w 2053960"/>
                      <a:gd name="connsiteY11-488" fmla="*/ 1028700 h 2384528"/>
                      <a:gd name="connsiteX12-489" fmla="*/ 472146 w 2053960"/>
                      <a:gd name="connsiteY12-490" fmla="*/ 1980624 h 2384528"/>
                      <a:gd name="connsiteX13-491" fmla="*/ 606189 w 2053960"/>
                      <a:gd name="connsiteY13-492" fmla="*/ 2384528 h 2384528"/>
                      <a:gd name="connsiteX14-493" fmla="*/ 1418598 w 2053960"/>
                      <a:gd name="connsiteY14-494" fmla="*/ 2375052 h 2384528"/>
                      <a:gd name="connsiteX15-495" fmla="*/ 1618975 w 2053960"/>
                      <a:gd name="connsiteY15-496" fmla="*/ 1952195 h 2384528"/>
                      <a:gd name="connsiteX16-497" fmla="*/ 2053098 w 2053960"/>
                      <a:gd name="connsiteY16-498" fmla="*/ 1028700 h 2384528"/>
                      <a:gd name="connsiteX17-499" fmla="*/ 1129577 w 2053960"/>
                      <a:gd name="connsiteY17-500" fmla="*/ 5311 h 2384528"/>
                      <a:gd name="connsiteX18-501" fmla="*/ 1033923 w 2053960"/>
                      <a:gd name="connsiteY18-502" fmla="*/ 481 h 2384528"/>
                      <a:gd name="connsiteX19-503" fmla="*/ 1033923 w 2053960"/>
                      <a:gd name="connsiteY19-504" fmla="*/ 258 h 2384528"/>
                      <a:gd name="connsiteX20-505" fmla="*/ 1028818 w 2053960"/>
                      <a:gd name="connsiteY20-506" fmla="*/ 0 h 2384528"/>
                      <a:gd name="connsiteX0-507" fmla="*/ 1030385 w 2053960"/>
                      <a:gd name="connsiteY0-508" fmla="*/ 128971 h 2375052"/>
                      <a:gd name="connsiteX1-509" fmla="*/ 1428869 w 2053960"/>
                      <a:gd name="connsiteY1-510" fmla="*/ 218593 h 2375052"/>
                      <a:gd name="connsiteX2-511" fmla="*/ 1910554 w 2053960"/>
                      <a:gd name="connsiteY2-512" fmla="*/ 1034325 h 2375052"/>
                      <a:gd name="connsiteX3-513" fmla="*/ 550515 w 2053960"/>
                      <a:gd name="connsiteY3-514" fmla="*/ 299538 h 2375052"/>
                      <a:gd name="connsiteX4-515" fmla="*/ 1030385 w 2053960"/>
                      <a:gd name="connsiteY4-516" fmla="*/ 128971 h 2375052"/>
                      <a:gd name="connsiteX5-517" fmla="*/ 1028818 w 2053960"/>
                      <a:gd name="connsiteY5-518" fmla="*/ 0 h 2375052"/>
                      <a:gd name="connsiteX6-519" fmla="*/ 1026608 w 2053960"/>
                      <a:gd name="connsiteY6-520" fmla="*/ 112 h 2375052"/>
                      <a:gd name="connsiteX7-521" fmla="*/ 1024398 w 2053960"/>
                      <a:gd name="connsiteY7-522" fmla="*/ 0 h 2375052"/>
                      <a:gd name="connsiteX8-523" fmla="*/ 1019293 w 2053960"/>
                      <a:gd name="connsiteY8-524" fmla="*/ 258 h 2375052"/>
                      <a:gd name="connsiteX9-525" fmla="*/ 1019293 w 2053960"/>
                      <a:gd name="connsiteY9-526" fmla="*/ 481 h 2375052"/>
                      <a:gd name="connsiteX10-527" fmla="*/ 923640 w 2053960"/>
                      <a:gd name="connsiteY10-528" fmla="*/ 5311 h 2375052"/>
                      <a:gd name="connsiteX11-529" fmla="*/ 118 w 2053960"/>
                      <a:gd name="connsiteY11-530" fmla="*/ 1028700 h 2375052"/>
                      <a:gd name="connsiteX12-531" fmla="*/ 472146 w 2053960"/>
                      <a:gd name="connsiteY12-532" fmla="*/ 1980624 h 2375052"/>
                      <a:gd name="connsiteX13-533" fmla="*/ 615666 w 2053960"/>
                      <a:gd name="connsiteY13-534" fmla="*/ 2365576 h 2375052"/>
                      <a:gd name="connsiteX14-535" fmla="*/ 1418598 w 2053960"/>
                      <a:gd name="connsiteY14-536" fmla="*/ 2375052 h 2375052"/>
                      <a:gd name="connsiteX15-537" fmla="*/ 1618975 w 2053960"/>
                      <a:gd name="connsiteY15-538" fmla="*/ 1952195 h 2375052"/>
                      <a:gd name="connsiteX16-539" fmla="*/ 2053098 w 2053960"/>
                      <a:gd name="connsiteY16-540" fmla="*/ 1028700 h 2375052"/>
                      <a:gd name="connsiteX17-541" fmla="*/ 1129577 w 2053960"/>
                      <a:gd name="connsiteY17-542" fmla="*/ 5311 h 2375052"/>
                      <a:gd name="connsiteX18-543" fmla="*/ 1033923 w 2053960"/>
                      <a:gd name="connsiteY18-544" fmla="*/ 481 h 2375052"/>
                      <a:gd name="connsiteX19-545" fmla="*/ 1033923 w 2053960"/>
                      <a:gd name="connsiteY19-546" fmla="*/ 258 h 2375052"/>
                      <a:gd name="connsiteX20-547" fmla="*/ 1028818 w 2053960"/>
                      <a:gd name="connsiteY20-548" fmla="*/ 0 h 2375052"/>
                      <a:gd name="connsiteX0-549" fmla="*/ 1030385 w 2053960"/>
                      <a:gd name="connsiteY0-550" fmla="*/ 128971 h 2365576"/>
                      <a:gd name="connsiteX1-551" fmla="*/ 1428869 w 2053960"/>
                      <a:gd name="connsiteY1-552" fmla="*/ 218593 h 2365576"/>
                      <a:gd name="connsiteX2-553" fmla="*/ 1910554 w 2053960"/>
                      <a:gd name="connsiteY2-554" fmla="*/ 1034325 h 2365576"/>
                      <a:gd name="connsiteX3-555" fmla="*/ 550515 w 2053960"/>
                      <a:gd name="connsiteY3-556" fmla="*/ 299538 h 2365576"/>
                      <a:gd name="connsiteX4-557" fmla="*/ 1030385 w 2053960"/>
                      <a:gd name="connsiteY4-558" fmla="*/ 128971 h 2365576"/>
                      <a:gd name="connsiteX5-559" fmla="*/ 1028818 w 2053960"/>
                      <a:gd name="connsiteY5-560" fmla="*/ 0 h 2365576"/>
                      <a:gd name="connsiteX6-561" fmla="*/ 1026608 w 2053960"/>
                      <a:gd name="connsiteY6-562" fmla="*/ 112 h 2365576"/>
                      <a:gd name="connsiteX7-563" fmla="*/ 1024398 w 2053960"/>
                      <a:gd name="connsiteY7-564" fmla="*/ 0 h 2365576"/>
                      <a:gd name="connsiteX8-565" fmla="*/ 1019293 w 2053960"/>
                      <a:gd name="connsiteY8-566" fmla="*/ 258 h 2365576"/>
                      <a:gd name="connsiteX9-567" fmla="*/ 1019293 w 2053960"/>
                      <a:gd name="connsiteY9-568" fmla="*/ 481 h 2365576"/>
                      <a:gd name="connsiteX10-569" fmla="*/ 923640 w 2053960"/>
                      <a:gd name="connsiteY10-570" fmla="*/ 5311 h 2365576"/>
                      <a:gd name="connsiteX11-571" fmla="*/ 118 w 2053960"/>
                      <a:gd name="connsiteY11-572" fmla="*/ 1028700 h 2365576"/>
                      <a:gd name="connsiteX12-573" fmla="*/ 472146 w 2053960"/>
                      <a:gd name="connsiteY12-574" fmla="*/ 1980624 h 2365576"/>
                      <a:gd name="connsiteX13-575" fmla="*/ 615666 w 2053960"/>
                      <a:gd name="connsiteY13-576" fmla="*/ 2365576 h 2365576"/>
                      <a:gd name="connsiteX14-577" fmla="*/ 1418599 w 2053960"/>
                      <a:gd name="connsiteY14-578" fmla="*/ 2365576 h 2365576"/>
                      <a:gd name="connsiteX15-579" fmla="*/ 1618975 w 2053960"/>
                      <a:gd name="connsiteY15-580" fmla="*/ 1952195 h 2365576"/>
                      <a:gd name="connsiteX16-581" fmla="*/ 2053098 w 2053960"/>
                      <a:gd name="connsiteY16-582" fmla="*/ 1028700 h 2365576"/>
                      <a:gd name="connsiteX17-583" fmla="*/ 1129577 w 2053960"/>
                      <a:gd name="connsiteY17-584" fmla="*/ 5311 h 2365576"/>
                      <a:gd name="connsiteX18-585" fmla="*/ 1033923 w 2053960"/>
                      <a:gd name="connsiteY18-586" fmla="*/ 481 h 2365576"/>
                      <a:gd name="connsiteX19-587" fmla="*/ 1033923 w 2053960"/>
                      <a:gd name="connsiteY19-588" fmla="*/ 258 h 2365576"/>
                      <a:gd name="connsiteX20-589" fmla="*/ 1028818 w 2053960"/>
                      <a:gd name="connsiteY20-590" fmla="*/ 0 h 2365576"/>
                      <a:gd name="connsiteX0-591" fmla="*/ 1030385 w 2053960"/>
                      <a:gd name="connsiteY0-592" fmla="*/ 128971 h 2365576"/>
                      <a:gd name="connsiteX1-593" fmla="*/ 1428869 w 2053960"/>
                      <a:gd name="connsiteY1-594" fmla="*/ 218593 h 2365576"/>
                      <a:gd name="connsiteX2-595" fmla="*/ 1910554 w 2053960"/>
                      <a:gd name="connsiteY2-596" fmla="*/ 1034325 h 2365576"/>
                      <a:gd name="connsiteX3-597" fmla="*/ 550515 w 2053960"/>
                      <a:gd name="connsiteY3-598" fmla="*/ 299538 h 2365576"/>
                      <a:gd name="connsiteX4-599" fmla="*/ 1030385 w 2053960"/>
                      <a:gd name="connsiteY4-600" fmla="*/ 128971 h 2365576"/>
                      <a:gd name="connsiteX5-601" fmla="*/ 1028818 w 2053960"/>
                      <a:gd name="connsiteY5-602" fmla="*/ 0 h 2365576"/>
                      <a:gd name="connsiteX6-603" fmla="*/ 1026608 w 2053960"/>
                      <a:gd name="connsiteY6-604" fmla="*/ 112 h 2365576"/>
                      <a:gd name="connsiteX7-605" fmla="*/ 1024398 w 2053960"/>
                      <a:gd name="connsiteY7-606" fmla="*/ 0 h 2365576"/>
                      <a:gd name="connsiteX8-607" fmla="*/ 1019293 w 2053960"/>
                      <a:gd name="connsiteY8-608" fmla="*/ 258 h 2365576"/>
                      <a:gd name="connsiteX9-609" fmla="*/ 1019293 w 2053960"/>
                      <a:gd name="connsiteY9-610" fmla="*/ 481 h 2365576"/>
                      <a:gd name="connsiteX10-611" fmla="*/ 923640 w 2053960"/>
                      <a:gd name="connsiteY10-612" fmla="*/ 5311 h 2365576"/>
                      <a:gd name="connsiteX11-613" fmla="*/ 118 w 2053960"/>
                      <a:gd name="connsiteY11-614" fmla="*/ 1028700 h 2365576"/>
                      <a:gd name="connsiteX12-615" fmla="*/ 472146 w 2053960"/>
                      <a:gd name="connsiteY12-616" fmla="*/ 1980624 h 2365576"/>
                      <a:gd name="connsiteX13-617" fmla="*/ 568284 w 2053960"/>
                      <a:gd name="connsiteY13-618" fmla="*/ 2356100 h 2365576"/>
                      <a:gd name="connsiteX14-619" fmla="*/ 1418599 w 2053960"/>
                      <a:gd name="connsiteY14-620" fmla="*/ 2365576 h 2365576"/>
                      <a:gd name="connsiteX15-621" fmla="*/ 1618975 w 2053960"/>
                      <a:gd name="connsiteY15-622" fmla="*/ 1952195 h 2365576"/>
                      <a:gd name="connsiteX16-623" fmla="*/ 2053098 w 2053960"/>
                      <a:gd name="connsiteY16-624" fmla="*/ 1028700 h 2365576"/>
                      <a:gd name="connsiteX17-625" fmla="*/ 1129577 w 2053960"/>
                      <a:gd name="connsiteY17-626" fmla="*/ 5311 h 2365576"/>
                      <a:gd name="connsiteX18-627" fmla="*/ 1033923 w 2053960"/>
                      <a:gd name="connsiteY18-628" fmla="*/ 481 h 2365576"/>
                      <a:gd name="connsiteX19-629" fmla="*/ 1033923 w 2053960"/>
                      <a:gd name="connsiteY19-630" fmla="*/ 258 h 2365576"/>
                      <a:gd name="connsiteX20-631" fmla="*/ 1028818 w 2053960"/>
                      <a:gd name="connsiteY20-632" fmla="*/ 0 h 2365576"/>
                      <a:gd name="connsiteX0-633" fmla="*/ 1030385 w 2053960"/>
                      <a:gd name="connsiteY0-634" fmla="*/ 128971 h 2375052"/>
                      <a:gd name="connsiteX1-635" fmla="*/ 1428869 w 2053960"/>
                      <a:gd name="connsiteY1-636" fmla="*/ 218593 h 2375052"/>
                      <a:gd name="connsiteX2-637" fmla="*/ 1910554 w 2053960"/>
                      <a:gd name="connsiteY2-638" fmla="*/ 1034325 h 2375052"/>
                      <a:gd name="connsiteX3-639" fmla="*/ 550515 w 2053960"/>
                      <a:gd name="connsiteY3-640" fmla="*/ 299538 h 2375052"/>
                      <a:gd name="connsiteX4-641" fmla="*/ 1030385 w 2053960"/>
                      <a:gd name="connsiteY4-642" fmla="*/ 128971 h 2375052"/>
                      <a:gd name="connsiteX5-643" fmla="*/ 1028818 w 2053960"/>
                      <a:gd name="connsiteY5-644" fmla="*/ 0 h 2375052"/>
                      <a:gd name="connsiteX6-645" fmla="*/ 1026608 w 2053960"/>
                      <a:gd name="connsiteY6-646" fmla="*/ 112 h 2375052"/>
                      <a:gd name="connsiteX7-647" fmla="*/ 1024398 w 2053960"/>
                      <a:gd name="connsiteY7-648" fmla="*/ 0 h 2375052"/>
                      <a:gd name="connsiteX8-649" fmla="*/ 1019293 w 2053960"/>
                      <a:gd name="connsiteY8-650" fmla="*/ 258 h 2375052"/>
                      <a:gd name="connsiteX9-651" fmla="*/ 1019293 w 2053960"/>
                      <a:gd name="connsiteY9-652" fmla="*/ 481 h 2375052"/>
                      <a:gd name="connsiteX10-653" fmla="*/ 923640 w 2053960"/>
                      <a:gd name="connsiteY10-654" fmla="*/ 5311 h 2375052"/>
                      <a:gd name="connsiteX11-655" fmla="*/ 118 w 2053960"/>
                      <a:gd name="connsiteY11-656" fmla="*/ 1028700 h 2375052"/>
                      <a:gd name="connsiteX12-657" fmla="*/ 472146 w 2053960"/>
                      <a:gd name="connsiteY12-658" fmla="*/ 1980624 h 2375052"/>
                      <a:gd name="connsiteX13-659" fmla="*/ 568284 w 2053960"/>
                      <a:gd name="connsiteY13-660" fmla="*/ 2356100 h 2375052"/>
                      <a:gd name="connsiteX14-661" fmla="*/ 1475456 w 2053960"/>
                      <a:gd name="connsiteY14-662" fmla="*/ 2375052 h 2375052"/>
                      <a:gd name="connsiteX15-663" fmla="*/ 1618975 w 2053960"/>
                      <a:gd name="connsiteY15-664" fmla="*/ 1952195 h 2375052"/>
                      <a:gd name="connsiteX16-665" fmla="*/ 2053098 w 2053960"/>
                      <a:gd name="connsiteY16-666" fmla="*/ 1028700 h 2375052"/>
                      <a:gd name="connsiteX17-667" fmla="*/ 1129577 w 2053960"/>
                      <a:gd name="connsiteY17-668" fmla="*/ 5311 h 2375052"/>
                      <a:gd name="connsiteX18-669" fmla="*/ 1033923 w 2053960"/>
                      <a:gd name="connsiteY18-670" fmla="*/ 481 h 2375052"/>
                      <a:gd name="connsiteX19-671" fmla="*/ 1033923 w 2053960"/>
                      <a:gd name="connsiteY19-672" fmla="*/ 258 h 2375052"/>
                      <a:gd name="connsiteX20-673" fmla="*/ 1028818 w 2053960"/>
                      <a:gd name="connsiteY20-674" fmla="*/ 0 h 2375052"/>
                      <a:gd name="connsiteX0-675" fmla="*/ 1030385 w 2053960"/>
                      <a:gd name="connsiteY0-676" fmla="*/ 128971 h 2375052"/>
                      <a:gd name="connsiteX1-677" fmla="*/ 1428869 w 2053960"/>
                      <a:gd name="connsiteY1-678" fmla="*/ 218593 h 2375052"/>
                      <a:gd name="connsiteX2-679" fmla="*/ 1910554 w 2053960"/>
                      <a:gd name="connsiteY2-680" fmla="*/ 1034325 h 2375052"/>
                      <a:gd name="connsiteX3-681" fmla="*/ 550515 w 2053960"/>
                      <a:gd name="connsiteY3-682" fmla="*/ 299538 h 2375052"/>
                      <a:gd name="connsiteX4-683" fmla="*/ 1030385 w 2053960"/>
                      <a:gd name="connsiteY4-684" fmla="*/ 128971 h 2375052"/>
                      <a:gd name="connsiteX5-685" fmla="*/ 1028818 w 2053960"/>
                      <a:gd name="connsiteY5-686" fmla="*/ 0 h 2375052"/>
                      <a:gd name="connsiteX6-687" fmla="*/ 1026608 w 2053960"/>
                      <a:gd name="connsiteY6-688" fmla="*/ 112 h 2375052"/>
                      <a:gd name="connsiteX7-689" fmla="*/ 1024398 w 2053960"/>
                      <a:gd name="connsiteY7-690" fmla="*/ 0 h 2375052"/>
                      <a:gd name="connsiteX8-691" fmla="*/ 1019293 w 2053960"/>
                      <a:gd name="connsiteY8-692" fmla="*/ 258 h 2375052"/>
                      <a:gd name="connsiteX9-693" fmla="*/ 1019293 w 2053960"/>
                      <a:gd name="connsiteY9-694" fmla="*/ 481 h 2375052"/>
                      <a:gd name="connsiteX10-695" fmla="*/ 923640 w 2053960"/>
                      <a:gd name="connsiteY10-696" fmla="*/ 5311 h 2375052"/>
                      <a:gd name="connsiteX11-697" fmla="*/ 118 w 2053960"/>
                      <a:gd name="connsiteY11-698" fmla="*/ 1028700 h 2375052"/>
                      <a:gd name="connsiteX12-699" fmla="*/ 472146 w 2053960"/>
                      <a:gd name="connsiteY12-700" fmla="*/ 1980624 h 2375052"/>
                      <a:gd name="connsiteX13-701" fmla="*/ 568284 w 2053960"/>
                      <a:gd name="connsiteY13-702" fmla="*/ 2356100 h 2375052"/>
                      <a:gd name="connsiteX14-703" fmla="*/ 1494409 w 2053960"/>
                      <a:gd name="connsiteY14-704" fmla="*/ 2375052 h 2375052"/>
                      <a:gd name="connsiteX15-705" fmla="*/ 1618975 w 2053960"/>
                      <a:gd name="connsiteY15-706" fmla="*/ 1952195 h 2375052"/>
                      <a:gd name="connsiteX16-707" fmla="*/ 2053098 w 2053960"/>
                      <a:gd name="connsiteY16-708" fmla="*/ 1028700 h 2375052"/>
                      <a:gd name="connsiteX17-709" fmla="*/ 1129577 w 2053960"/>
                      <a:gd name="connsiteY17-710" fmla="*/ 5311 h 2375052"/>
                      <a:gd name="connsiteX18-711" fmla="*/ 1033923 w 2053960"/>
                      <a:gd name="connsiteY18-712" fmla="*/ 481 h 2375052"/>
                      <a:gd name="connsiteX19-713" fmla="*/ 1033923 w 2053960"/>
                      <a:gd name="connsiteY19-714" fmla="*/ 258 h 2375052"/>
                      <a:gd name="connsiteX20-715" fmla="*/ 1028818 w 2053960"/>
                      <a:gd name="connsiteY20-716" fmla="*/ 0 h 2375052"/>
                      <a:gd name="connsiteX0-717" fmla="*/ 1030385 w 2053960"/>
                      <a:gd name="connsiteY0-718" fmla="*/ 128971 h 2384528"/>
                      <a:gd name="connsiteX1-719" fmla="*/ 1428869 w 2053960"/>
                      <a:gd name="connsiteY1-720" fmla="*/ 218593 h 2384528"/>
                      <a:gd name="connsiteX2-721" fmla="*/ 1910554 w 2053960"/>
                      <a:gd name="connsiteY2-722" fmla="*/ 1034325 h 2384528"/>
                      <a:gd name="connsiteX3-723" fmla="*/ 550515 w 2053960"/>
                      <a:gd name="connsiteY3-724" fmla="*/ 299538 h 2384528"/>
                      <a:gd name="connsiteX4-725" fmla="*/ 1030385 w 2053960"/>
                      <a:gd name="connsiteY4-726" fmla="*/ 128971 h 2384528"/>
                      <a:gd name="connsiteX5-727" fmla="*/ 1028818 w 2053960"/>
                      <a:gd name="connsiteY5-728" fmla="*/ 0 h 2384528"/>
                      <a:gd name="connsiteX6-729" fmla="*/ 1026608 w 2053960"/>
                      <a:gd name="connsiteY6-730" fmla="*/ 112 h 2384528"/>
                      <a:gd name="connsiteX7-731" fmla="*/ 1024398 w 2053960"/>
                      <a:gd name="connsiteY7-732" fmla="*/ 0 h 2384528"/>
                      <a:gd name="connsiteX8-733" fmla="*/ 1019293 w 2053960"/>
                      <a:gd name="connsiteY8-734" fmla="*/ 258 h 2384528"/>
                      <a:gd name="connsiteX9-735" fmla="*/ 1019293 w 2053960"/>
                      <a:gd name="connsiteY9-736" fmla="*/ 481 h 2384528"/>
                      <a:gd name="connsiteX10-737" fmla="*/ 923640 w 2053960"/>
                      <a:gd name="connsiteY10-738" fmla="*/ 5311 h 2384528"/>
                      <a:gd name="connsiteX11-739" fmla="*/ 118 w 2053960"/>
                      <a:gd name="connsiteY11-740" fmla="*/ 1028700 h 2384528"/>
                      <a:gd name="connsiteX12-741" fmla="*/ 472146 w 2053960"/>
                      <a:gd name="connsiteY12-742" fmla="*/ 1980624 h 2384528"/>
                      <a:gd name="connsiteX13-743" fmla="*/ 549332 w 2053960"/>
                      <a:gd name="connsiteY13-744" fmla="*/ 2384528 h 2384528"/>
                      <a:gd name="connsiteX14-745" fmla="*/ 1494409 w 2053960"/>
                      <a:gd name="connsiteY14-746" fmla="*/ 2375052 h 2384528"/>
                      <a:gd name="connsiteX15-747" fmla="*/ 1618975 w 2053960"/>
                      <a:gd name="connsiteY15-748" fmla="*/ 1952195 h 2384528"/>
                      <a:gd name="connsiteX16-749" fmla="*/ 2053098 w 2053960"/>
                      <a:gd name="connsiteY16-750" fmla="*/ 1028700 h 2384528"/>
                      <a:gd name="connsiteX17-751" fmla="*/ 1129577 w 2053960"/>
                      <a:gd name="connsiteY17-752" fmla="*/ 5311 h 2384528"/>
                      <a:gd name="connsiteX18-753" fmla="*/ 1033923 w 2053960"/>
                      <a:gd name="connsiteY18-754" fmla="*/ 481 h 2384528"/>
                      <a:gd name="connsiteX19-755" fmla="*/ 1033923 w 2053960"/>
                      <a:gd name="connsiteY19-756" fmla="*/ 258 h 2384528"/>
                      <a:gd name="connsiteX20-757" fmla="*/ 1028818 w 2053960"/>
                      <a:gd name="connsiteY20-758" fmla="*/ 0 h 2384528"/>
                      <a:gd name="connsiteX0-759" fmla="*/ 1030385 w 2053960"/>
                      <a:gd name="connsiteY0-760" fmla="*/ 128971 h 2375052"/>
                      <a:gd name="connsiteX1-761" fmla="*/ 1428869 w 2053960"/>
                      <a:gd name="connsiteY1-762" fmla="*/ 218593 h 2375052"/>
                      <a:gd name="connsiteX2-763" fmla="*/ 1910554 w 2053960"/>
                      <a:gd name="connsiteY2-764" fmla="*/ 1034325 h 2375052"/>
                      <a:gd name="connsiteX3-765" fmla="*/ 550515 w 2053960"/>
                      <a:gd name="connsiteY3-766" fmla="*/ 299538 h 2375052"/>
                      <a:gd name="connsiteX4-767" fmla="*/ 1030385 w 2053960"/>
                      <a:gd name="connsiteY4-768" fmla="*/ 128971 h 2375052"/>
                      <a:gd name="connsiteX5-769" fmla="*/ 1028818 w 2053960"/>
                      <a:gd name="connsiteY5-770" fmla="*/ 0 h 2375052"/>
                      <a:gd name="connsiteX6-771" fmla="*/ 1026608 w 2053960"/>
                      <a:gd name="connsiteY6-772" fmla="*/ 112 h 2375052"/>
                      <a:gd name="connsiteX7-773" fmla="*/ 1024398 w 2053960"/>
                      <a:gd name="connsiteY7-774" fmla="*/ 0 h 2375052"/>
                      <a:gd name="connsiteX8-775" fmla="*/ 1019293 w 2053960"/>
                      <a:gd name="connsiteY8-776" fmla="*/ 258 h 2375052"/>
                      <a:gd name="connsiteX9-777" fmla="*/ 1019293 w 2053960"/>
                      <a:gd name="connsiteY9-778" fmla="*/ 481 h 2375052"/>
                      <a:gd name="connsiteX10-779" fmla="*/ 923640 w 2053960"/>
                      <a:gd name="connsiteY10-780" fmla="*/ 5311 h 2375052"/>
                      <a:gd name="connsiteX11-781" fmla="*/ 118 w 2053960"/>
                      <a:gd name="connsiteY11-782" fmla="*/ 1028700 h 2375052"/>
                      <a:gd name="connsiteX12-783" fmla="*/ 472146 w 2053960"/>
                      <a:gd name="connsiteY12-784" fmla="*/ 1980624 h 2375052"/>
                      <a:gd name="connsiteX13-785" fmla="*/ 549332 w 2053960"/>
                      <a:gd name="connsiteY13-786" fmla="*/ 2375052 h 2375052"/>
                      <a:gd name="connsiteX14-787" fmla="*/ 1494409 w 2053960"/>
                      <a:gd name="connsiteY14-788" fmla="*/ 2375052 h 2375052"/>
                      <a:gd name="connsiteX15-789" fmla="*/ 1618975 w 2053960"/>
                      <a:gd name="connsiteY15-790" fmla="*/ 1952195 h 2375052"/>
                      <a:gd name="connsiteX16-791" fmla="*/ 2053098 w 2053960"/>
                      <a:gd name="connsiteY16-792" fmla="*/ 1028700 h 2375052"/>
                      <a:gd name="connsiteX17-793" fmla="*/ 1129577 w 2053960"/>
                      <a:gd name="connsiteY17-794" fmla="*/ 5311 h 2375052"/>
                      <a:gd name="connsiteX18-795" fmla="*/ 1033923 w 2053960"/>
                      <a:gd name="connsiteY18-796" fmla="*/ 481 h 2375052"/>
                      <a:gd name="connsiteX19-797" fmla="*/ 1033923 w 2053960"/>
                      <a:gd name="connsiteY19-798" fmla="*/ 258 h 2375052"/>
                      <a:gd name="connsiteX20-799" fmla="*/ 1028818 w 2053960"/>
                      <a:gd name="connsiteY20-800" fmla="*/ 0 h 2375052"/>
                      <a:gd name="connsiteX0-801" fmla="*/ 1037365 w 2060940"/>
                      <a:gd name="connsiteY0-802" fmla="*/ 128971 h 2375052"/>
                      <a:gd name="connsiteX1-803" fmla="*/ 1435849 w 2060940"/>
                      <a:gd name="connsiteY1-804" fmla="*/ 218593 h 2375052"/>
                      <a:gd name="connsiteX2-805" fmla="*/ 1917534 w 2060940"/>
                      <a:gd name="connsiteY2-806" fmla="*/ 1034325 h 2375052"/>
                      <a:gd name="connsiteX3-807" fmla="*/ 557495 w 2060940"/>
                      <a:gd name="connsiteY3-808" fmla="*/ 299538 h 2375052"/>
                      <a:gd name="connsiteX4-809" fmla="*/ 1037365 w 2060940"/>
                      <a:gd name="connsiteY4-810" fmla="*/ 128971 h 2375052"/>
                      <a:gd name="connsiteX5-811" fmla="*/ 1035798 w 2060940"/>
                      <a:gd name="connsiteY5-812" fmla="*/ 0 h 2375052"/>
                      <a:gd name="connsiteX6-813" fmla="*/ 1033588 w 2060940"/>
                      <a:gd name="connsiteY6-814" fmla="*/ 112 h 2375052"/>
                      <a:gd name="connsiteX7-815" fmla="*/ 1031378 w 2060940"/>
                      <a:gd name="connsiteY7-816" fmla="*/ 0 h 2375052"/>
                      <a:gd name="connsiteX8-817" fmla="*/ 1026273 w 2060940"/>
                      <a:gd name="connsiteY8-818" fmla="*/ 258 h 2375052"/>
                      <a:gd name="connsiteX9-819" fmla="*/ 1026273 w 2060940"/>
                      <a:gd name="connsiteY9-820" fmla="*/ 481 h 2375052"/>
                      <a:gd name="connsiteX10-821" fmla="*/ 930620 w 2060940"/>
                      <a:gd name="connsiteY10-822" fmla="*/ 5311 h 2375052"/>
                      <a:gd name="connsiteX11-823" fmla="*/ 7098 w 2060940"/>
                      <a:gd name="connsiteY11-824" fmla="*/ 1028700 h 2375052"/>
                      <a:gd name="connsiteX12-825" fmla="*/ 556312 w 2060940"/>
                      <a:gd name="connsiteY12-826" fmla="*/ 2375052 h 2375052"/>
                      <a:gd name="connsiteX13-827" fmla="*/ 1501389 w 2060940"/>
                      <a:gd name="connsiteY13-828" fmla="*/ 2375052 h 2375052"/>
                      <a:gd name="connsiteX14-829" fmla="*/ 1625955 w 2060940"/>
                      <a:gd name="connsiteY14-830" fmla="*/ 1952195 h 2375052"/>
                      <a:gd name="connsiteX15-831" fmla="*/ 2060078 w 2060940"/>
                      <a:gd name="connsiteY15-832" fmla="*/ 1028700 h 2375052"/>
                      <a:gd name="connsiteX16-833" fmla="*/ 1136557 w 2060940"/>
                      <a:gd name="connsiteY16-834" fmla="*/ 5311 h 2375052"/>
                      <a:gd name="connsiteX17-835" fmla="*/ 1040903 w 2060940"/>
                      <a:gd name="connsiteY17-836" fmla="*/ 481 h 2375052"/>
                      <a:gd name="connsiteX18-837" fmla="*/ 1040903 w 2060940"/>
                      <a:gd name="connsiteY18-838" fmla="*/ 258 h 2375052"/>
                      <a:gd name="connsiteX19-839" fmla="*/ 1035798 w 2060940"/>
                      <a:gd name="connsiteY19-840" fmla="*/ 0 h 2375052"/>
                      <a:gd name="connsiteX0-841" fmla="*/ 1037365 w 2066741"/>
                      <a:gd name="connsiteY0-842" fmla="*/ 128971 h 2375052"/>
                      <a:gd name="connsiteX1-843" fmla="*/ 1435849 w 2066741"/>
                      <a:gd name="connsiteY1-844" fmla="*/ 218593 h 2375052"/>
                      <a:gd name="connsiteX2-845" fmla="*/ 1917534 w 2066741"/>
                      <a:gd name="connsiteY2-846" fmla="*/ 1034325 h 2375052"/>
                      <a:gd name="connsiteX3-847" fmla="*/ 557495 w 2066741"/>
                      <a:gd name="connsiteY3-848" fmla="*/ 299538 h 2375052"/>
                      <a:gd name="connsiteX4-849" fmla="*/ 1037365 w 2066741"/>
                      <a:gd name="connsiteY4-850" fmla="*/ 128971 h 2375052"/>
                      <a:gd name="connsiteX5-851" fmla="*/ 1035798 w 2066741"/>
                      <a:gd name="connsiteY5-852" fmla="*/ 0 h 2375052"/>
                      <a:gd name="connsiteX6-853" fmla="*/ 1033588 w 2066741"/>
                      <a:gd name="connsiteY6-854" fmla="*/ 112 h 2375052"/>
                      <a:gd name="connsiteX7-855" fmla="*/ 1031378 w 2066741"/>
                      <a:gd name="connsiteY7-856" fmla="*/ 0 h 2375052"/>
                      <a:gd name="connsiteX8-857" fmla="*/ 1026273 w 2066741"/>
                      <a:gd name="connsiteY8-858" fmla="*/ 258 h 2375052"/>
                      <a:gd name="connsiteX9-859" fmla="*/ 1026273 w 2066741"/>
                      <a:gd name="connsiteY9-860" fmla="*/ 481 h 2375052"/>
                      <a:gd name="connsiteX10-861" fmla="*/ 930620 w 2066741"/>
                      <a:gd name="connsiteY10-862" fmla="*/ 5311 h 2375052"/>
                      <a:gd name="connsiteX11-863" fmla="*/ 7098 w 2066741"/>
                      <a:gd name="connsiteY11-864" fmla="*/ 1028700 h 2375052"/>
                      <a:gd name="connsiteX12-865" fmla="*/ 556312 w 2066741"/>
                      <a:gd name="connsiteY12-866" fmla="*/ 2375052 h 2375052"/>
                      <a:gd name="connsiteX13-867" fmla="*/ 1501389 w 2066741"/>
                      <a:gd name="connsiteY13-868" fmla="*/ 2375052 h 2375052"/>
                      <a:gd name="connsiteX14-869" fmla="*/ 2060078 w 2066741"/>
                      <a:gd name="connsiteY14-870" fmla="*/ 1028700 h 2375052"/>
                      <a:gd name="connsiteX15-871" fmla="*/ 1136557 w 2066741"/>
                      <a:gd name="connsiteY15-872" fmla="*/ 5311 h 2375052"/>
                      <a:gd name="connsiteX16-873" fmla="*/ 1040903 w 2066741"/>
                      <a:gd name="connsiteY16-874" fmla="*/ 481 h 2375052"/>
                      <a:gd name="connsiteX17-875" fmla="*/ 1040903 w 2066741"/>
                      <a:gd name="connsiteY17-876" fmla="*/ 258 h 2375052"/>
                      <a:gd name="connsiteX18-877" fmla="*/ 1035798 w 2066741"/>
                      <a:gd name="connsiteY18-878" fmla="*/ 0 h 2375052"/>
                      <a:gd name="connsiteX0-879" fmla="*/ 1037365 w 2064188"/>
                      <a:gd name="connsiteY0-880" fmla="*/ 128971 h 2375052"/>
                      <a:gd name="connsiteX1-881" fmla="*/ 1435849 w 2064188"/>
                      <a:gd name="connsiteY1-882" fmla="*/ 218593 h 2375052"/>
                      <a:gd name="connsiteX2-883" fmla="*/ 1917534 w 2064188"/>
                      <a:gd name="connsiteY2-884" fmla="*/ 1034325 h 2375052"/>
                      <a:gd name="connsiteX3-885" fmla="*/ 557495 w 2064188"/>
                      <a:gd name="connsiteY3-886" fmla="*/ 299538 h 2375052"/>
                      <a:gd name="connsiteX4-887" fmla="*/ 1037365 w 2064188"/>
                      <a:gd name="connsiteY4-888" fmla="*/ 128971 h 2375052"/>
                      <a:gd name="connsiteX5-889" fmla="*/ 1035798 w 2064188"/>
                      <a:gd name="connsiteY5-890" fmla="*/ 0 h 2375052"/>
                      <a:gd name="connsiteX6-891" fmla="*/ 1033588 w 2064188"/>
                      <a:gd name="connsiteY6-892" fmla="*/ 112 h 2375052"/>
                      <a:gd name="connsiteX7-893" fmla="*/ 1031378 w 2064188"/>
                      <a:gd name="connsiteY7-894" fmla="*/ 0 h 2375052"/>
                      <a:gd name="connsiteX8-895" fmla="*/ 1026273 w 2064188"/>
                      <a:gd name="connsiteY8-896" fmla="*/ 258 h 2375052"/>
                      <a:gd name="connsiteX9-897" fmla="*/ 1026273 w 2064188"/>
                      <a:gd name="connsiteY9-898" fmla="*/ 481 h 2375052"/>
                      <a:gd name="connsiteX10-899" fmla="*/ 930620 w 2064188"/>
                      <a:gd name="connsiteY10-900" fmla="*/ 5311 h 2375052"/>
                      <a:gd name="connsiteX11-901" fmla="*/ 7098 w 2064188"/>
                      <a:gd name="connsiteY11-902" fmla="*/ 1028700 h 2375052"/>
                      <a:gd name="connsiteX12-903" fmla="*/ 556312 w 2064188"/>
                      <a:gd name="connsiteY12-904" fmla="*/ 2375052 h 2375052"/>
                      <a:gd name="connsiteX13-905" fmla="*/ 1501389 w 2064188"/>
                      <a:gd name="connsiteY13-906" fmla="*/ 2375052 h 2375052"/>
                      <a:gd name="connsiteX14-907" fmla="*/ 2060078 w 2064188"/>
                      <a:gd name="connsiteY14-908" fmla="*/ 1028700 h 2375052"/>
                      <a:gd name="connsiteX15-909" fmla="*/ 1136557 w 2064188"/>
                      <a:gd name="connsiteY15-910" fmla="*/ 5311 h 2375052"/>
                      <a:gd name="connsiteX16-911" fmla="*/ 1040903 w 2064188"/>
                      <a:gd name="connsiteY16-912" fmla="*/ 481 h 2375052"/>
                      <a:gd name="connsiteX17-913" fmla="*/ 1040903 w 2064188"/>
                      <a:gd name="connsiteY17-914" fmla="*/ 258 h 2375052"/>
                      <a:gd name="connsiteX18-915" fmla="*/ 1035798 w 2064188"/>
                      <a:gd name="connsiteY18-916" fmla="*/ 0 h 2375052"/>
                      <a:gd name="connsiteX0-917" fmla="*/ 1037365 w 2060941"/>
                      <a:gd name="connsiteY0-918" fmla="*/ 128971 h 2375052"/>
                      <a:gd name="connsiteX1-919" fmla="*/ 1435849 w 2060941"/>
                      <a:gd name="connsiteY1-920" fmla="*/ 218593 h 2375052"/>
                      <a:gd name="connsiteX2-921" fmla="*/ 1917534 w 2060941"/>
                      <a:gd name="connsiteY2-922" fmla="*/ 1034325 h 2375052"/>
                      <a:gd name="connsiteX3-923" fmla="*/ 557495 w 2060941"/>
                      <a:gd name="connsiteY3-924" fmla="*/ 299538 h 2375052"/>
                      <a:gd name="connsiteX4-925" fmla="*/ 1037365 w 2060941"/>
                      <a:gd name="connsiteY4-926" fmla="*/ 128971 h 2375052"/>
                      <a:gd name="connsiteX5-927" fmla="*/ 1035798 w 2060941"/>
                      <a:gd name="connsiteY5-928" fmla="*/ 0 h 2375052"/>
                      <a:gd name="connsiteX6-929" fmla="*/ 1033588 w 2060941"/>
                      <a:gd name="connsiteY6-930" fmla="*/ 112 h 2375052"/>
                      <a:gd name="connsiteX7-931" fmla="*/ 1031378 w 2060941"/>
                      <a:gd name="connsiteY7-932" fmla="*/ 0 h 2375052"/>
                      <a:gd name="connsiteX8-933" fmla="*/ 1026273 w 2060941"/>
                      <a:gd name="connsiteY8-934" fmla="*/ 258 h 2375052"/>
                      <a:gd name="connsiteX9-935" fmla="*/ 1026273 w 2060941"/>
                      <a:gd name="connsiteY9-936" fmla="*/ 481 h 2375052"/>
                      <a:gd name="connsiteX10-937" fmla="*/ 930620 w 2060941"/>
                      <a:gd name="connsiteY10-938" fmla="*/ 5311 h 2375052"/>
                      <a:gd name="connsiteX11-939" fmla="*/ 7098 w 2060941"/>
                      <a:gd name="connsiteY11-940" fmla="*/ 1028700 h 2375052"/>
                      <a:gd name="connsiteX12-941" fmla="*/ 556312 w 2060941"/>
                      <a:gd name="connsiteY12-942" fmla="*/ 2375052 h 2375052"/>
                      <a:gd name="connsiteX13-943" fmla="*/ 1501389 w 2060941"/>
                      <a:gd name="connsiteY13-944" fmla="*/ 2375052 h 2375052"/>
                      <a:gd name="connsiteX14-945" fmla="*/ 2060078 w 2060941"/>
                      <a:gd name="connsiteY14-946" fmla="*/ 1028700 h 2375052"/>
                      <a:gd name="connsiteX15-947" fmla="*/ 1136557 w 2060941"/>
                      <a:gd name="connsiteY15-948" fmla="*/ 5311 h 2375052"/>
                      <a:gd name="connsiteX16-949" fmla="*/ 1040903 w 2060941"/>
                      <a:gd name="connsiteY16-950" fmla="*/ 481 h 2375052"/>
                      <a:gd name="connsiteX17-951" fmla="*/ 1040903 w 2060941"/>
                      <a:gd name="connsiteY17-952" fmla="*/ 258 h 2375052"/>
                      <a:gd name="connsiteX18-953" fmla="*/ 1035798 w 2060941"/>
                      <a:gd name="connsiteY18-954" fmla="*/ 0 h 2375052"/>
                      <a:gd name="connsiteX0-955" fmla="*/ 1037365 w 2068377"/>
                      <a:gd name="connsiteY0-956" fmla="*/ 128971 h 2375052"/>
                      <a:gd name="connsiteX1-957" fmla="*/ 1435849 w 2068377"/>
                      <a:gd name="connsiteY1-958" fmla="*/ 218593 h 2375052"/>
                      <a:gd name="connsiteX2-959" fmla="*/ 1917534 w 2068377"/>
                      <a:gd name="connsiteY2-960" fmla="*/ 1034325 h 2375052"/>
                      <a:gd name="connsiteX3-961" fmla="*/ 557495 w 2068377"/>
                      <a:gd name="connsiteY3-962" fmla="*/ 299538 h 2375052"/>
                      <a:gd name="connsiteX4-963" fmla="*/ 1037365 w 2068377"/>
                      <a:gd name="connsiteY4-964" fmla="*/ 128971 h 2375052"/>
                      <a:gd name="connsiteX5-965" fmla="*/ 1035798 w 2068377"/>
                      <a:gd name="connsiteY5-966" fmla="*/ 0 h 2375052"/>
                      <a:gd name="connsiteX6-967" fmla="*/ 1033588 w 2068377"/>
                      <a:gd name="connsiteY6-968" fmla="*/ 112 h 2375052"/>
                      <a:gd name="connsiteX7-969" fmla="*/ 1031378 w 2068377"/>
                      <a:gd name="connsiteY7-970" fmla="*/ 0 h 2375052"/>
                      <a:gd name="connsiteX8-971" fmla="*/ 1026273 w 2068377"/>
                      <a:gd name="connsiteY8-972" fmla="*/ 258 h 2375052"/>
                      <a:gd name="connsiteX9-973" fmla="*/ 1026273 w 2068377"/>
                      <a:gd name="connsiteY9-974" fmla="*/ 481 h 2375052"/>
                      <a:gd name="connsiteX10-975" fmla="*/ 930620 w 2068377"/>
                      <a:gd name="connsiteY10-976" fmla="*/ 5311 h 2375052"/>
                      <a:gd name="connsiteX11-977" fmla="*/ 7098 w 2068377"/>
                      <a:gd name="connsiteY11-978" fmla="*/ 1028700 h 2375052"/>
                      <a:gd name="connsiteX12-979" fmla="*/ 556312 w 2068377"/>
                      <a:gd name="connsiteY12-980" fmla="*/ 2375052 h 2375052"/>
                      <a:gd name="connsiteX13-981" fmla="*/ 1501389 w 2068377"/>
                      <a:gd name="connsiteY13-982" fmla="*/ 2375052 h 2375052"/>
                      <a:gd name="connsiteX14-983" fmla="*/ 1586512 w 2068377"/>
                      <a:gd name="connsiteY14-984" fmla="*/ 2071812 h 2375052"/>
                      <a:gd name="connsiteX15-985" fmla="*/ 2060078 w 2068377"/>
                      <a:gd name="connsiteY15-986" fmla="*/ 1028700 h 2375052"/>
                      <a:gd name="connsiteX16-987" fmla="*/ 1136557 w 2068377"/>
                      <a:gd name="connsiteY16-988" fmla="*/ 5311 h 2375052"/>
                      <a:gd name="connsiteX17-989" fmla="*/ 1040903 w 2068377"/>
                      <a:gd name="connsiteY17-990" fmla="*/ 481 h 2375052"/>
                      <a:gd name="connsiteX18-991" fmla="*/ 1040903 w 2068377"/>
                      <a:gd name="connsiteY18-992" fmla="*/ 258 h 2375052"/>
                      <a:gd name="connsiteX19-993" fmla="*/ 1035798 w 2068377"/>
                      <a:gd name="connsiteY19-994" fmla="*/ 0 h 2375052"/>
                      <a:gd name="connsiteX0-995" fmla="*/ 1044446 w 2075458"/>
                      <a:gd name="connsiteY0-996" fmla="*/ 128971 h 2375052"/>
                      <a:gd name="connsiteX1-997" fmla="*/ 1442930 w 2075458"/>
                      <a:gd name="connsiteY1-998" fmla="*/ 218593 h 2375052"/>
                      <a:gd name="connsiteX2-999" fmla="*/ 1924615 w 2075458"/>
                      <a:gd name="connsiteY2-1000" fmla="*/ 1034325 h 2375052"/>
                      <a:gd name="connsiteX3-1001" fmla="*/ 564576 w 2075458"/>
                      <a:gd name="connsiteY3-1002" fmla="*/ 299538 h 2375052"/>
                      <a:gd name="connsiteX4-1003" fmla="*/ 1044446 w 2075458"/>
                      <a:gd name="connsiteY4-1004" fmla="*/ 128971 h 2375052"/>
                      <a:gd name="connsiteX5-1005" fmla="*/ 1042879 w 2075458"/>
                      <a:gd name="connsiteY5-1006" fmla="*/ 0 h 2375052"/>
                      <a:gd name="connsiteX6-1007" fmla="*/ 1040669 w 2075458"/>
                      <a:gd name="connsiteY6-1008" fmla="*/ 112 h 2375052"/>
                      <a:gd name="connsiteX7-1009" fmla="*/ 1038459 w 2075458"/>
                      <a:gd name="connsiteY7-1010" fmla="*/ 0 h 2375052"/>
                      <a:gd name="connsiteX8-1011" fmla="*/ 1033354 w 2075458"/>
                      <a:gd name="connsiteY8-1012" fmla="*/ 258 h 2375052"/>
                      <a:gd name="connsiteX9-1013" fmla="*/ 1033354 w 2075458"/>
                      <a:gd name="connsiteY9-1014" fmla="*/ 481 h 2375052"/>
                      <a:gd name="connsiteX10-1015" fmla="*/ 937701 w 2075458"/>
                      <a:gd name="connsiteY10-1016" fmla="*/ 5311 h 2375052"/>
                      <a:gd name="connsiteX11-1017" fmla="*/ 14179 w 2075458"/>
                      <a:gd name="connsiteY11-1018" fmla="*/ 1028700 h 2375052"/>
                      <a:gd name="connsiteX12-1019" fmla="*/ 390107 w 2075458"/>
                      <a:gd name="connsiteY12-1020" fmla="*/ 2185527 h 2375052"/>
                      <a:gd name="connsiteX13-1021" fmla="*/ 563393 w 2075458"/>
                      <a:gd name="connsiteY13-1022" fmla="*/ 2375052 h 2375052"/>
                      <a:gd name="connsiteX14-1023" fmla="*/ 1508470 w 2075458"/>
                      <a:gd name="connsiteY14-1024" fmla="*/ 2375052 h 2375052"/>
                      <a:gd name="connsiteX15-1025" fmla="*/ 1593593 w 2075458"/>
                      <a:gd name="connsiteY15-1026" fmla="*/ 2071812 h 2375052"/>
                      <a:gd name="connsiteX16-1027" fmla="*/ 2067159 w 2075458"/>
                      <a:gd name="connsiteY16-1028" fmla="*/ 1028700 h 2375052"/>
                      <a:gd name="connsiteX17-1029" fmla="*/ 1143638 w 2075458"/>
                      <a:gd name="connsiteY17-1030" fmla="*/ 5311 h 2375052"/>
                      <a:gd name="connsiteX18-1031" fmla="*/ 1047984 w 2075458"/>
                      <a:gd name="connsiteY18-1032" fmla="*/ 481 h 2375052"/>
                      <a:gd name="connsiteX19-1033" fmla="*/ 1047984 w 2075458"/>
                      <a:gd name="connsiteY19-1034" fmla="*/ 258 h 2375052"/>
                      <a:gd name="connsiteX20-1035" fmla="*/ 1042879 w 2075458"/>
                      <a:gd name="connsiteY20-1036" fmla="*/ 0 h 2375052"/>
                      <a:gd name="connsiteX0-1037" fmla="*/ 1042163 w 2073175"/>
                      <a:gd name="connsiteY0-1038" fmla="*/ 128971 h 2375052"/>
                      <a:gd name="connsiteX1-1039" fmla="*/ 1440647 w 2073175"/>
                      <a:gd name="connsiteY1-1040" fmla="*/ 218593 h 2375052"/>
                      <a:gd name="connsiteX2-1041" fmla="*/ 1922332 w 2073175"/>
                      <a:gd name="connsiteY2-1042" fmla="*/ 1034325 h 2375052"/>
                      <a:gd name="connsiteX3-1043" fmla="*/ 562293 w 2073175"/>
                      <a:gd name="connsiteY3-1044" fmla="*/ 299538 h 2375052"/>
                      <a:gd name="connsiteX4-1045" fmla="*/ 1042163 w 2073175"/>
                      <a:gd name="connsiteY4-1046" fmla="*/ 128971 h 2375052"/>
                      <a:gd name="connsiteX5-1047" fmla="*/ 1040596 w 2073175"/>
                      <a:gd name="connsiteY5-1048" fmla="*/ 0 h 2375052"/>
                      <a:gd name="connsiteX6-1049" fmla="*/ 1038386 w 2073175"/>
                      <a:gd name="connsiteY6-1050" fmla="*/ 112 h 2375052"/>
                      <a:gd name="connsiteX7-1051" fmla="*/ 1036176 w 2073175"/>
                      <a:gd name="connsiteY7-1052" fmla="*/ 0 h 2375052"/>
                      <a:gd name="connsiteX8-1053" fmla="*/ 1031071 w 2073175"/>
                      <a:gd name="connsiteY8-1054" fmla="*/ 258 h 2375052"/>
                      <a:gd name="connsiteX9-1055" fmla="*/ 1031071 w 2073175"/>
                      <a:gd name="connsiteY9-1056" fmla="*/ 481 h 2375052"/>
                      <a:gd name="connsiteX10-1057" fmla="*/ 935418 w 2073175"/>
                      <a:gd name="connsiteY10-1058" fmla="*/ 5311 h 2375052"/>
                      <a:gd name="connsiteX11-1059" fmla="*/ 11896 w 2073175"/>
                      <a:gd name="connsiteY11-1060" fmla="*/ 1028700 h 2375052"/>
                      <a:gd name="connsiteX12-1061" fmla="*/ 473110 w 2073175"/>
                      <a:gd name="connsiteY12-1062" fmla="*/ 2128670 h 2375052"/>
                      <a:gd name="connsiteX13-1063" fmla="*/ 561110 w 2073175"/>
                      <a:gd name="connsiteY13-1064" fmla="*/ 2375052 h 2375052"/>
                      <a:gd name="connsiteX14-1065" fmla="*/ 1506187 w 2073175"/>
                      <a:gd name="connsiteY14-1066" fmla="*/ 2375052 h 2375052"/>
                      <a:gd name="connsiteX15-1067" fmla="*/ 1591310 w 2073175"/>
                      <a:gd name="connsiteY15-1068" fmla="*/ 2071812 h 2375052"/>
                      <a:gd name="connsiteX16-1069" fmla="*/ 2064876 w 2073175"/>
                      <a:gd name="connsiteY16-1070" fmla="*/ 1028700 h 2375052"/>
                      <a:gd name="connsiteX17-1071" fmla="*/ 1141355 w 2073175"/>
                      <a:gd name="connsiteY17-1072" fmla="*/ 5311 h 2375052"/>
                      <a:gd name="connsiteX18-1073" fmla="*/ 1045701 w 2073175"/>
                      <a:gd name="connsiteY18-1074" fmla="*/ 481 h 2375052"/>
                      <a:gd name="connsiteX19-1075" fmla="*/ 1045701 w 2073175"/>
                      <a:gd name="connsiteY19-1076" fmla="*/ 258 h 2375052"/>
                      <a:gd name="connsiteX20-1077" fmla="*/ 1040596 w 2073175"/>
                      <a:gd name="connsiteY20-1078" fmla="*/ 0 h 2375052"/>
                      <a:gd name="connsiteX0-1079" fmla="*/ 1037367 w 2068379"/>
                      <a:gd name="connsiteY0-1080" fmla="*/ 128971 h 2375052"/>
                      <a:gd name="connsiteX1-1081" fmla="*/ 1435851 w 2068379"/>
                      <a:gd name="connsiteY1-1082" fmla="*/ 218593 h 2375052"/>
                      <a:gd name="connsiteX2-1083" fmla="*/ 1917536 w 2068379"/>
                      <a:gd name="connsiteY2-1084" fmla="*/ 1034325 h 2375052"/>
                      <a:gd name="connsiteX3-1085" fmla="*/ 557497 w 2068379"/>
                      <a:gd name="connsiteY3-1086" fmla="*/ 299538 h 2375052"/>
                      <a:gd name="connsiteX4-1087" fmla="*/ 1037367 w 2068379"/>
                      <a:gd name="connsiteY4-1088" fmla="*/ 128971 h 2375052"/>
                      <a:gd name="connsiteX5-1089" fmla="*/ 1035800 w 2068379"/>
                      <a:gd name="connsiteY5-1090" fmla="*/ 0 h 2375052"/>
                      <a:gd name="connsiteX6-1091" fmla="*/ 1033590 w 2068379"/>
                      <a:gd name="connsiteY6-1092" fmla="*/ 112 h 2375052"/>
                      <a:gd name="connsiteX7-1093" fmla="*/ 1031380 w 2068379"/>
                      <a:gd name="connsiteY7-1094" fmla="*/ 0 h 2375052"/>
                      <a:gd name="connsiteX8-1095" fmla="*/ 1026275 w 2068379"/>
                      <a:gd name="connsiteY8-1096" fmla="*/ 258 h 2375052"/>
                      <a:gd name="connsiteX9-1097" fmla="*/ 1026275 w 2068379"/>
                      <a:gd name="connsiteY9-1098" fmla="*/ 481 h 2375052"/>
                      <a:gd name="connsiteX10-1099" fmla="*/ 930622 w 2068379"/>
                      <a:gd name="connsiteY10-1100" fmla="*/ 5311 h 2375052"/>
                      <a:gd name="connsiteX11-1101" fmla="*/ 7100 w 2068379"/>
                      <a:gd name="connsiteY11-1102" fmla="*/ 1028700 h 2375052"/>
                      <a:gd name="connsiteX12-1103" fmla="*/ 556314 w 2068379"/>
                      <a:gd name="connsiteY12-1104" fmla="*/ 2375052 h 2375052"/>
                      <a:gd name="connsiteX13-1105" fmla="*/ 1501391 w 2068379"/>
                      <a:gd name="connsiteY13-1106" fmla="*/ 2375052 h 2375052"/>
                      <a:gd name="connsiteX14-1107" fmla="*/ 1586514 w 2068379"/>
                      <a:gd name="connsiteY14-1108" fmla="*/ 2071812 h 2375052"/>
                      <a:gd name="connsiteX15-1109" fmla="*/ 2060080 w 2068379"/>
                      <a:gd name="connsiteY15-1110" fmla="*/ 1028700 h 2375052"/>
                      <a:gd name="connsiteX16-1111" fmla="*/ 1136559 w 2068379"/>
                      <a:gd name="connsiteY16-1112" fmla="*/ 5311 h 2375052"/>
                      <a:gd name="connsiteX17-1113" fmla="*/ 1040905 w 2068379"/>
                      <a:gd name="connsiteY17-1114" fmla="*/ 481 h 2375052"/>
                      <a:gd name="connsiteX18-1115" fmla="*/ 1040905 w 2068379"/>
                      <a:gd name="connsiteY18-1116" fmla="*/ 258 h 2375052"/>
                      <a:gd name="connsiteX19-1117" fmla="*/ 1035800 w 2068379"/>
                      <a:gd name="connsiteY19-1118" fmla="*/ 0 h 2375052"/>
                      <a:gd name="connsiteX0-1119" fmla="*/ 1045166 w 2076178"/>
                      <a:gd name="connsiteY0-1120" fmla="*/ 128971 h 2375052"/>
                      <a:gd name="connsiteX1-1121" fmla="*/ 1443650 w 2076178"/>
                      <a:gd name="connsiteY1-1122" fmla="*/ 218593 h 2375052"/>
                      <a:gd name="connsiteX2-1123" fmla="*/ 1925335 w 2076178"/>
                      <a:gd name="connsiteY2-1124" fmla="*/ 1034325 h 2375052"/>
                      <a:gd name="connsiteX3-1125" fmla="*/ 565296 w 2076178"/>
                      <a:gd name="connsiteY3-1126" fmla="*/ 299538 h 2375052"/>
                      <a:gd name="connsiteX4-1127" fmla="*/ 1045166 w 2076178"/>
                      <a:gd name="connsiteY4-1128" fmla="*/ 128971 h 2375052"/>
                      <a:gd name="connsiteX5-1129" fmla="*/ 1043599 w 2076178"/>
                      <a:gd name="connsiteY5-1130" fmla="*/ 0 h 2375052"/>
                      <a:gd name="connsiteX6-1131" fmla="*/ 1041389 w 2076178"/>
                      <a:gd name="connsiteY6-1132" fmla="*/ 112 h 2375052"/>
                      <a:gd name="connsiteX7-1133" fmla="*/ 1039179 w 2076178"/>
                      <a:gd name="connsiteY7-1134" fmla="*/ 0 h 2375052"/>
                      <a:gd name="connsiteX8-1135" fmla="*/ 1034074 w 2076178"/>
                      <a:gd name="connsiteY8-1136" fmla="*/ 258 h 2375052"/>
                      <a:gd name="connsiteX9-1137" fmla="*/ 1034074 w 2076178"/>
                      <a:gd name="connsiteY9-1138" fmla="*/ 481 h 2375052"/>
                      <a:gd name="connsiteX10-1139" fmla="*/ 938421 w 2076178"/>
                      <a:gd name="connsiteY10-1140" fmla="*/ 5311 h 2375052"/>
                      <a:gd name="connsiteX11-1141" fmla="*/ 14899 w 2076178"/>
                      <a:gd name="connsiteY11-1142" fmla="*/ 1028700 h 2375052"/>
                      <a:gd name="connsiteX12-1143" fmla="*/ 381350 w 2076178"/>
                      <a:gd name="connsiteY12-1144" fmla="*/ 2128670 h 2375052"/>
                      <a:gd name="connsiteX13-1145" fmla="*/ 564113 w 2076178"/>
                      <a:gd name="connsiteY13-1146" fmla="*/ 2375052 h 2375052"/>
                      <a:gd name="connsiteX14-1147" fmla="*/ 1509190 w 2076178"/>
                      <a:gd name="connsiteY14-1148" fmla="*/ 2375052 h 2375052"/>
                      <a:gd name="connsiteX15-1149" fmla="*/ 1594313 w 2076178"/>
                      <a:gd name="connsiteY15-1150" fmla="*/ 2071812 h 2375052"/>
                      <a:gd name="connsiteX16-1151" fmla="*/ 2067879 w 2076178"/>
                      <a:gd name="connsiteY16-1152" fmla="*/ 1028700 h 2375052"/>
                      <a:gd name="connsiteX17-1153" fmla="*/ 1144358 w 2076178"/>
                      <a:gd name="connsiteY17-1154" fmla="*/ 5311 h 2375052"/>
                      <a:gd name="connsiteX18-1155" fmla="*/ 1048704 w 2076178"/>
                      <a:gd name="connsiteY18-1156" fmla="*/ 481 h 2375052"/>
                      <a:gd name="connsiteX19-1157" fmla="*/ 1048704 w 2076178"/>
                      <a:gd name="connsiteY19-1158" fmla="*/ 258 h 2375052"/>
                      <a:gd name="connsiteX20-1159" fmla="*/ 1043599 w 2076178"/>
                      <a:gd name="connsiteY20-1160" fmla="*/ 0 h 2375052"/>
                      <a:gd name="connsiteX0-1161" fmla="*/ 1042093 w 2073105"/>
                      <a:gd name="connsiteY0-1162" fmla="*/ 128971 h 2375052"/>
                      <a:gd name="connsiteX1-1163" fmla="*/ 1440577 w 2073105"/>
                      <a:gd name="connsiteY1-1164" fmla="*/ 218593 h 2375052"/>
                      <a:gd name="connsiteX2-1165" fmla="*/ 1922262 w 2073105"/>
                      <a:gd name="connsiteY2-1166" fmla="*/ 1034325 h 2375052"/>
                      <a:gd name="connsiteX3-1167" fmla="*/ 562223 w 2073105"/>
                      <a:gd name="connsiteY3-1168" fmla="*/ 299538 h 2375052"/>
                      <a:gd name="connsiteX4-1169" fmla="*/ 1042093 w 2073105"/>
                      <a:gd name="connsiteY4-1170" fmla="*/ 128971 h 2375052"/>
                      <a:gd name="connsiteX5-1171" fmla="*/ 1040526 w 2073105"/>
                      <a:gd name="connsiteY5-1172" fmla="*/ 0 h 2375052"/>
                      <a:gd name="connsiteX6-1173" fmla="*/ 1038316 w 2073105"/>
                      <a:gd name="connsiteY6-1174" fmla="*/ 112 h 2375052"/>
                      <a:gd name="connsiteX7-1175" fmla="*/ 1036106 w 2073105"/>
                      <a:gd name="connsiteY7-1176" fmla="*/ 0 h 2375052"/>
                      <a:gd name="connsiteX8-1177" fmla="*/ 1031001 w 2073105"/>
                      <a:gd name="connsiteY8-1178" fmla="*/ 258 h 2375052"/>
                      <a:gd name="connsiteX9-1179" fmla="*/ 1031001 w 2073105"/>
                      <a:gd name="connsiteY9-1180" fmla="*/ 481 h 2375052"/>
                      <a:gd name="connsiteX10-1181" fmla="*/ 935348 w 2073105"/>
                      <a:gd name="connsiteY10-1182" fmla="*/ 5311 h 2375052"/>
                      <a:gd name="connsiteX11-1183" fmla="*/ 11826 w 2073105"/>
                      <a:gd name="connsiteY11-1184" fmla="*/ 1028700 h 2375052"/>
                      <a:gd name="connsiteX12-1185" fmla="*/ 491992 w 2073105"/>
                      <a:gd name="connsiteY12-1186" fmla="*/ 2100241 h 2375052"/>
                      <a:gd name="connsiteX13-1187" fmla="*/ 561040 w 2073105"/>
                      <a:gd name="connsiteY13-1188" fmla="*/ 2375052 h 2375052"/>
                      <a:gd name="connsiteX14-1189" fmla="*/ 1506117 w 2073105"/>
                      <a:gd name="connsiteY14-1190" fmla="*/ 2375052 h 2375052"/>
                      <a:gd name="connsiteX15-1191" fmla="*/ 1591240 w 2073105"/>
                      <a:gd name="connsiteY15-1192" fmla="*/ 2071812 h 2375052"/>
                      <a:gd name="connsiteX16-1193" fmla="*/ 2064806 w 2073105"/>
                      <a:gd name="connsiteY16-1194" fmla="*/ 1028700 h 2375052"/>
                      <a:gd name="connsiteX17-1195" fmla="*/ 1141285 w 2073105"/>
                      <a:gd name="connsiteY17-1196" fmla="*/ 5311 h 2375052"/>
                      <a:gd name="connsiteX18-1197" fmla="*/ 1045631 w 2073105"/>
                      <a:gd name="connsiteY18-1198" fmla="*/ 481 h 2375052"/>
                      <a:gd name="connsiteX19-1199" fmla="*/ 1045631 w 2073105"/>
                      <a:gd name="connsiteY19-1200" fmla="*/ 258 h 2375052"/>
                      <a:gd name="connsiteX20-1201" fmla="*/ 1040526 w 2073105"/>
                      <a:gd name="connsiteY20-1202" fmla="*/ 0 h 2375052"/>
                      <a:gd name="connsiteX0-1203" fmla="*/ 1041709 w 2072721"/>
                      <a:gd name="connsiteY0-1204" fmla="*/ 128971 h 2375052"/>
                      <a:gd name="connsiteX1-1205" fmla="*/ 1440193 w 2072721"/>
                      <a:gd name="connsiteY1-1206" fmla="*/ 218593 h 2375052"/>
                      <a:gd name="connsiteX2-1207" fmla="*/ 1921878 w 2072721"/>
                      <a:gd name="connsiteY2-1208" fmla="*/ 1034325 h 2375052"/>
                      <a:gd name="connsiteX3-1209" fmla="*/ 561839 w 2072721"/>
                      <a:gd name="connsiteY3-1210" fmla="*/ 299538 h 2375052"/>
                      <a:gd name="connsiteX4-1211" fmla="*/ 1041709 w 2072721"/>
                      <a:gd name="connsiteY4-1212" fmla="*/ 128971 h 2375052"/>
                      <a:gd name="connsiteX5-1213" fmla="*/ 1040142 w 2072721"/>
                      <a:gd name="connsiteY5-1214" fmla="*/ 0 h 2375052"/>
                      <a:gd name="connsiteX6-1215" fmla="*/ 1037932 w 2072721"/>
                      <a:gd name="connsiteY6-1216" fmla="*/ 112 h 2375052"/>
                      <a:gd name="connsiteX7-1217" fmla="*/ 1035722 w 2072721"/>
                      <a:gd name="connsiteY7-1218" fmla="*/ 0 h 2375052"/>
                      <a:gd name="connsiteX8-1219" fmla="*/ 1030617 w 2072721"/>
                      <a:gd name="connsiteY8-1220" fmla="*/ 258 h 2375052"/>
                      <a:gd name="connsiteX9-1221" fmla="*/ 1030617 w 2072721"/>
                      <a:gd name="connsiteY9-1222" fmla="*/ 481 h 2375052"/>
                      <a:gd name="connsiteX10-1223" fmla="*/ 934964 w 2072721"/>
                      <a:gd name="connsiteY10-1224" fmla="*/ 5311 h 2375052"/>
                      <a:gd name="connsiteX11-1225" fmla="*/ 11442 w 2072721"/>
                      <a:gd name="connsiteY11-1226" fmla="*/ 1028700 h 2375052"/>
                      <a:gd name="connsiteX12-1227" fmla="*/ 491608 w 2072721"/>
                      <a:gd name="connsiteY12-1228" fmla="*/ 2100241 h 2375052"/>
                      <a:gd name="connsiteX13-1229" fmla="*/ 560656 w 2072721"/>
                      <a:gd name="connsiteY13-1230" fmla="*/ 2375052 h 2375052"/>
                      <a:gd name="connsiteX14-1231" fmla="*/ 1505733 w 2072721"/>
                      <a:gd name="connsiteY14-1232" fmla="*/ 2375052 h 2375052"/>
                      <a:gd name="connsiteX15-1233" fmla="*/ 1590856 w 2072721"/>
                      <a:gd name="connsiteY15-1234" fmla="*/ 2071812 h 2375052"/>
                      <a:gd name="connsiteX16-1235" fmla="*/ 2064422 w 2072721"/>
                      <a:gd name="connsiteY16-1236" fmla="*/ 1028700 h 2375052"/>
                      <a:gd name="connsiteX17-1237" fmla="*/ 1140901 w 2072721"/>
                      <a:gd name="connsiteY17-1238" fmla="*/ 5311 h 2375052"/>
                      <a:gd name="connsiteX18-1239" fmla="*/ 1045247 w 2072721"/>
                      <a:gd name="connsiteY18-1240" fmla="*/ 481 h 2375052"/>
                      <a:gd name="connsiteX19-1241" fmla="*/ 1045247 w 2072721"/>
                      <a:gd name="connsiteY19-1242" fmla="*/ 258 h 2375052"/>
                      <a:gd name="connsiteX20-1243" fmla="*/ 1040142 w 2072721"/>
                      <a:gd name="connsiteY20-1244" fmla="*/ 0 h 2375052"/>
                      <a:gd name="connsiteX0-1245" fmla="*/ 1039709 w 2070721"/>
                      <a:gd name="connsiteY0-1246" fmla="*/ 128971 h 2375052"/>
                      <a:gd name="connsiteX1-1247" fmla="*/ 1438193 w 2070721"/>
                      <a:gd name="connsiteY1-1248" fmla="*/ 218593 h 2375052"/>
                      <a:gd name="connsiteX2-1249" fmla="*/ 1919878 w 2070721"/>
                      <a:gd name="connsiteY2-1250" fmla="*/ 1034325 h 2375052"/>
                      <a:gd name="connsiteX3-1251" fmla="*/ 559839 w 2070721"/>
                      <a:gd name="connsiteY3-1252" fmla="*/ 299538 h 2375052"/>
                      <a:gd name="connsiteX4-1253" fmla="*/ 1039709 w 2070721"/>
                      <a:gd name="connsiteY4-1254" fmla="*/ 128971 h 2375052"/>
                      <a:gd name="connsiteX5-1255" fmla="*/ 1038142 w 2070721"/>
                      <a:gd name="connsiteY5-1256" fmla="*/ 0 h 2375052"/>
                      <a:gd name="connsiteX6-1257" fmla="*/ 1035932 w 2070721"/>
                      <a:gd name="connsiteY6-1258" fmla="*/ 112 h 2375052"/>
                      <a:gd name="connsiteX7-1259" fmla="*/ 1033722 w 2070721"/>
                      <a:gd name="connsiteY7-1260" fmla="*/ 0 h 2375052"/>
                      <a:gd name="connsiteX8-1261" fmla="*/ 1028617 w 2070721"/>
                      <a:gd name="connsiteY8-1262" fmla="*/ 258 h 2375052"/>
                      <a:gd name="connsiteX9-1263" fmla="*/ 1028617 w 2070721"/>
                      <a:gd name="connsiteY9-1264" fmla="*/ 481 h 2375052"/>
                      <a:gd name="connsiteX10-1265" fmla="*/ 932964 w 2070721"/>
                      <a:gd name="connsiteY10-1266" fmla="*/ 5311 h 2375052"/>
                      <a:gd name="connsiteX11-1267" fmla="*/ 9442 w 2070721"/>
                      <a:gd name="connsiteY11-1268" fmla="*/ 1028700 h 2375052"/>
                      <a:gd name="connsiteX12-1269" fmla="*/ 489608 w 2070721"/>
                      <a:gd name="connsiteY12-1270" fmla="*/ 2100241 h 2375052"/>
                      <a:gd name="connsiteX13-1271" fmla="*/ 558656 w 2070721"/>
                      <a:gd name="connsiteY13-1272" fmla="*/ 2375052 h 2375052"/>
                      <a:gd name="connsiteX14-1273" fmla="*/ 1503733 w 2070721"/>
                      <a:gd name="connsiteY14-1274" fmla="*/ 2375052 h 2375052"/>
                      <a:gd name="connsiteX15-1275" fmla="*/ 1588856 w 2070721"/>
                      <a:gd name="connsiteY15-1276" fmla="*/ 2071812 h 2375052"/>
                      <a:gd name="connsiteX16-1277" fmla="*/ 2062422 w 2070721"/>
                      <a:gd name="connsiteY16-1278" fmla="*/ 1028700 h 2375052"/>
                      <a:gd name="connsiteX17-1279" fmla="*/ 1138901 w 2070721"/>
                      <a:gd name="connsiteY17-1280" fmla="*/ 5311 h 2375052"/>
                      <a:gd name="connsiteX18-1281" fmla="*/ 1043247 w 2070721"/>
                      <a:gd name="connsiteY18-1282" fmla="*/ 481 h 2375052"/>
                      <a:gd name="connsiteX19-1283" fmla="*/ 1043247 w 2070721"/>
                      <a:gd name="connsiteY19-1284" fmla="*/ 258 h 2375052"/>
                      <a:gd name="connsiteX20-1285" fmla="*/ 1038142 w 2070721"/>
                      <a:gd name="connsiteY20-1286" fmla="*/ 0 h 2375052"/>
                      <a:gd name="connsiteX0-1287" fmla="*/ 1039709 w 2070721"/>
                      <a:gd name="connsiteY0-1288" fmla="*/ 128971 h 2375052"/>
                      <a:gd name="connsiteX1-1289" fmla="*/ 1438193 w 2070721"/>
                      <a:gd name="connsiteY1-1290" fmla="*/ 218593 h 2375052"/>
                      <a:gd name="connsiteX2-1291" fmla="*/ 1919878 w 2070721"/>
                      <a:gd name="connsiteY2-1292" fmla="*/ 1034325 h 2375052"/>
                      <a:gd name="connsiteX3-1293" fmla="*/ 559839 w 2070721"/>
                      <a:gd name="connsiteY3-1294" fmla="*/ 299538 h 2375052"/>
                      <a:gd name="connsiteX4-1295" fmla="*/ 1039709 w 2070721"/>
                      <a:gd name="connsiteY4-1296" fmla="*/ 128971 h 2375052"/>
                      <a:gd name="connsiteX5-1297" fmla="*/ 1038142 w 2070721"/>
                      <a:gd name="connsiteY5-1298" fmla="*/ 0 h 2375052"/>
                      <a:gd name="connsiteX6-1299" fmla="*/ 1035932 w 2070721"/>
                      <a:gd name="connsiteY6-1300" fmla="*/ 112 h 2375052"/>
                      <a:gd name="connsiteX7-1301" fmla="*/ 1033722 w 2070721"/>
                      <a:gd name="connsiteY7-1302" fmla="*/ 0 h 2375052"/>
                      <a:gd name="connsiteX8-1303" fmla="*/ 1028617 w 2070721"/>
                      <a:gd name="connsiteY8-1304" fmla="*/ 258 h 2375052"/>
                      <a:gd name="connsiteX9-1305" fmla="*/ 1028617 w 2070721"/>
                      <a:gd name="connsiteY9-1306" fmla="*/ 481 h 2375052"/>
                      <a:gd name="connsiteX10-1307" fmla="*/ 932964 w 2070721"/>
                      <a:gd name="connsiteY10-1308" fmla="*/ 5311 h 2375052"/>
                      <a:gd name="connsiteX11-1309" fmla="*/ 9442 w 2070721"/>
                      <a:gd name="connsiteY11-1310" fmla="*/ 1028700 h 2375052"/>
                      <a:gd name="connsiteX12-1311" fmla="*/ 489608 w 2070721"/>
                      <a:gd name="connsiteY12-1312" fmla="*/ 2100241 h 2375052"/>
                      <a:gd name="connsiteX13-1313" fmla="*/ 662895 w 2070721"/>
                      <a:gd name="connsiteY13-1314" fmla="*/ 2365576 h 2375052"/>
                      <a:gd name="connsiteX14-1315" fmla="*/ 1503733 w 2070721"/>
                      <a:gd name="connsiteY14-1316" fmla="*/ 2375052 h 2375052"/>
                      <a:gd name="connsiteX15-1317" fmla="*/ 1588856 w 2070721"/>
                      <a:gd name="connsiteY15-1318" fmla="*/ 2071812 h 2375052"/>
                      <a:gd name="connsiteX16-1319" fmla="*/ 2062422 w 2070721"/>
                      <a:gd name="connsiteY16-1320" fmla="*/ 1028700 h 2375052"/>
                      <a:gd name="connsiteX17-1321" fmla="*/ 1138901 w 2070721"/>
                      <a:gd name="connsiteY17-1322" fmla="*/ 5311 h 2375052"/>
                      <a:gd name="connsiteX18-1323" fmla="*/ 1043247 w 2070721"/>
                      <a:gd name="connsiteY18-1324" fmla="*/ 481 h 2375052"/>
                      <a:gd name="connsiteX19-1325" fmla="*/ 1043247 w 2070721"/>
                      <a:gd name="connsiteY19-1326" fmla="*/ 258 h 2375052"/>
                      <a:gd name="connsiteX20-1327" fmla="*/ 1038142 w 2070721"/>
                      <a:gd name="connsiteY20-1328" fmla="*/ 0 h 2375052"/>
                      <a:gd name="connsiteX0-1329" fmla="*/ 1039709 w 2070721"/>
                      <a:gd name="connsiteY0-1330" fmla="*/ 128971 h 2384528"/>
                      <a:gd name="connsiteX1-1331" fmla="*/ 1438193 w 2070721"/>
                      <a:gd name="connsiteY1-1332" fmla="*/ 218593 h 2384528"/>
                      <a:gd name="connsiteX2-1333" fmla="*/ 1919878 w 2070721"/>
                      <a:gd name="connsiteY2-1334" fmla="*/ 1034325 h 2384528"/>
                      <a:gd name="connsiteX3-1335" fmla="*/ 559839 w 2070721"/>
                      <a:gd name="connsiteY3-1336" fmla="*/ 299538 h 2384528"/>
                      <a:gd name="connsiteX4-1337" fmla="*/ 1039709 w 2070721"/>
                      <a:gd name="connsiteY4-1338" fmla="*/ 128971 h 2384528"/>
                      <a:gd name="connsiteX5-1339" fmla="*/ 1038142 w 2070721"/>
                      <a:gd name="connsiteY5-1340" fmla="*/ 0 h 2384528"/>
                      <a:gd name="connsiteX6-1341" fmla="*/ 1035932 w 2070721"/>
                      <a:gd name="connsiteY6-1342" fmla="*/ 112 h 2384528"/>
                      <a:gd name="connsiteX7-1343" fmla="*/ 1033722 w 2070721"/>
                      <a:gd name="connsiteY7-1344" fmla="*/ 0 h 2384528"/>
                      <a:gd name="connsiteX8-1345" fmla="*/ 1028617 w 2070721"/>
                      <a:gd name="connsiteY8-1346" fmla="*/ 258 h 2384528"/>
                      <a:gd name="connsiteX9-1347" fmla="*/ 1028617 w 2070721"/>
                      <a:gd name="connsiteY9-1348" fmla="*/ 481 h 2384528"/>
                      <a:gd name="connsiteX10-1349" fmla="*/ 932964 w 2070721"/>
                      <a:gd name="connsiteY10-1350" fmla="*/ 5311 h 2384528"/>
                      <a:gd name="connsiteX11-1351" fmla="*/ 9442 w 2070721"/>
                      <a:gd name="connsiteY11-1352" fmla="*/ 1028700 h 2384528"/>
                      <a:gd name="connsiteX12-1353" fmla="*/ 489608 w 2070721"/>
                      <a:gd name="connsiteY12-1354" fmla="*/ 2100241 h 2384528"/>
                      <a:gd name="connsiteX13-1355" fmla="*/ 662895 w 2070721"/>
                      <a:gd name="connsiteY13-1356" fmla="*/ 2365576 h 2384528"/>
                      <a:gd name="connsiteX14-1357" fmla="*/ 1427923 w 2070721"/>
                      <a:gd name="connsiteY14-1358" fmla="*/ 2384528 h 2384528"/>
                      <a:gd name="connsiteX15-1359" fmla="*/ 1588856 w 2070721"/>
                      <a:gd name="connsiteY15-1360" fmla="*/ 2071812 h 2384528"/>
                      <a:gd name="connsiteX16-1361" fmla="*/ 2062422 w 2070721"/>
                      <a:gd name="connsiteY16-1362" fmla="*/ 1028700 h 2384528"/>
                      <a:gd name="connsiteX17-1363" fmla="*/ 1138901 w 2070721"/>
                      <a:gd name="connsiteY17-1364" fmla="*/ 5311 h 2384528"/>
                      <a:gd name="connsiteX18-1365" fmla="*/ 1043247 w 2070721"/>
                      <a:gd name="connsiteY18-1366" fmla="*/ 481 h 2384528"/>
                      <a:gd name="connsiteX19-1367" fmla="*/ 1043247 w 2070721"/>
                      <a:gd name="connsiteY19-1368" fmla="*/ 258 h 2384528"/>
                      <a:gd name="connsiteX20-1369" fmla="*/ 1038142 w 2070721"/>
                      <a:gd name="connsiteY20-1370" fmla="*/ 0 h 2384528"/>
                      <a:gd name="connsiteX0-1371" fmla="*/ 1039709 w 2070721"/>
                      <a:gd name="connsiteY0-1372" fmla="*/ 128971 h 2384528"/>
                      <a:gd name="connsiteX1-1373" fmla="*/ 1438193 w 2070721"/>
                      <a:gd name="connsiteY1-1374" fmla="*/ 218593 h 2384528"/>
                      <a:gd name="connsiteX2-1375" fmla="*/ 1919878 w 2070721"/>
                      <a:gd name="connsiteY2-1376" fmla="*/ 1034325 h 2384528"/>
                      <a:gd name="connsiteX3-1377" fmla="*/ 559839 w 2070721"/>
                      <a:gd name="connsiteY3-1378" fmla="*/ 299538 h 2384528"/>
                      <a:gd name="connsiteX4-1379" fmla="*/ 1039709 w 2070721"/>
                      <a:gd name="connsiteY4-1380" fmla="*/ 128971 h 2384528"/>
                      <a:gd name="connsiteX5-1381" fmla="*/ 1038142 w 2070721"/>
                      <a:gd name="connsiteY5-1382" fmla="*/ 0 h 2384528"/>
                      <a:gd name="connsiteX6-1383" fmla="*/ 1035932 w 2070721"/>
                      <a:gd name="connsiteY6-1384" fmla="*/ 112 h 2384528"/>
                      <a:gd name="connsiteX7-1385" fmla="*/ 1033722 w 2070721"/>
                      <a:gd name="connsiteY7-1386" fmla="*/ 0 h 2384528"/>
                      <a:gd name="connsiteX8-1387" fmla="*/ 1028617 w 2070721"/>
                      <a:gd name="connsiteY8-1388" fmla="*/ 258 h 2384528"/>
                      <a:gd name="connsiteX9-1389" fmla="*/ 1028617 w 2070721"/>
                      <a:gd name="connsiteY9-1390" fmla="*/ 481 h 2384528"/>
                      <a:gd name="connsiteX10-1391" fmla="*/ 932964 w 2070721"/>
                      <a:gd name="connsiteY10-1392" fmla="*/ 5311 h 2384528"/>
                      <a:gd name="connsiteX11-1393" fmla="*/ 9442 w 2070721"/>
                      <a:gd name="connsiteY11-1394" fmla="*/ 1028700 h 2384528"/>
                      <a:gd name="connsiteX12-1395" fmla="*/ 489608 w 2070721"/>
                      <a:gd name="connsiteY12-1396" fmla="*/ 2100241 h 2384528"/>
                      <a:gd name="connsiteX13-1397" fmla="*/ 662895 w 2070721"/>
                      <a:gd name="connsiteY13-1398" fmla="*/ 2365576 h 2384528"/>
                      <a:gd name="connsiteX14-1399" fmla="*/ 1408971 w 2070721"/>
                      <a:gd name="connsiteY14-1400" fmla="*/ 2384528 h 2384528"/>
                      <a:gd name="connsiteX15-1401" fmla="*/ 1588856 w 2070721"/>
                      <a:gd name="connsiteY15-1402" fmla="*/ 2071812 h 2384528"/>
                      <a:gd name="connsiteX16-1403" fmla="*/ 2062422 w 2070721"/>
                      <a:gd name="connsiteY16-1404" fmla="*/ 1028700 h 2384528"/>
                      <a:gd name="connsiteX17-1405" fmla="*/ 1138901 w 2070721"/>
                      <a:gd name="connsiteY17-1406" fmla="*/ 5311 h 2384528"/>
                      <a:gd name="connsiteX18-1407" fmla="*/ 1043247 w 2070721"/>
                      <a:gd name="connsiteY18-1408" fmla="*/ 481 h 2384528"/>
                      <a:gd name="connsiteX19-1409" fmla="*/ 1043247 w 2070721"/>
                      <a:gd name="connsiteY19-1410" fmla="*/ 258 h 2384528"/>
                      <a:gd name="connsiteX20-1411" fmla="*/ 1038142 w 2070721"/>
                      <a:gd name="connsiteY20-1412" fmla="*/ 0 h 2384528"/>
                      <a:gd name="connsiteX0-1413" fmla="*/ 1039709 w 2070721"/>
                      <a:gd name="connsiteY0-1414" fmla="*/ 128971 h 2373991"/>
                      <a:gd name="connsiteX1-1415" fmla="*/ 1438193 w 2070721"/>
                      <a:gd name="connsiteY1-1416" fmla="*/ 218593 h 2373991"/>
                      <a:gd name="connsiteX2-1417" fmla="*/ 1919878 w 2070721"/>
                      <a:gd name="connsiteY2-1418" fmla="*/ 1034325 h 2373991"/>
                      <a:gd name="connsiteX3-1419" fmla="*/ 559839 w 2070721"/>
                      <a:gd name="connsiteY3-1420" fmla="*/ 299538 h 2373991"/>
                      <a:gd name="connsiteX4-1421" fmla="*/ 1039709 w 2070721"/>
                      <a:gd name="connsiteY4-1422" fmla="*/ 128971 h 2373991"/>
                      <a:gd name="connsiteX5-1423" fmla="*/ 1038142 w 2070721"/>
                      <a:gd name="connsiteY5-1424" fmla="*/ 0 h 2373991"/>
                      <a:gd name="connsiteX6-1425" fmla="*/ 1035932 w 2070721"/>
                      <a:gd name="connsiteY6-1426" fmla="*/ 112 h 2373991"/>
                      <a:gd name="connsiteX7-1427" fmla="*/ 1033722 w 2070721"/>
                      <a:gd name="connsiteY7-1428" fmla="*/ 0 h 2373991"/>
                      <a:gd name="connsiteX8-1429" fmla="*/ 1028617 w 2070721"/>
                      <a:gd name="connsiteY8-1430" fmla="*/ 258 h 2373991"/>
                      <a:gd name="connsiteX9-1431" fmla="*/ 1028617 w 2070721"/>
                      <a:gd name="connsiteY9-1432" fmla="*/ 481 h 2373991"/>
                      <a:gd name="connsiteX10-1433" fmla="*/ 932964 w 2070721"/>
                      <a:gd name="connsiteY10-1434" fmla="*/ 5311 h 2373991"/>
                      <a:gd name="connsiteX11-1435" fmla="*/ 9442 w 2070721"/>
                      <a:gd name="connsiteY11-1436" fmla="*/ 1028700 h 2373991"/>
                      <a:gd name="connsiteX12-1437" fmla="*/ 489608 w 2070721"/>
                      <a:gd name="connsiteY12-1438" fmla="*/ 2100241 h 2373991"/>
                      <a:gd name="connsiteX13-1439" fmla="*/ 662895 w 2070721"/>
                      <a:gd name="connsiteY13-1440" fmla="*/ 2365576 h 2373991"/>
                      <a:gd name="connsiteX14-1441" fmla="*/ 1408971 w 2070721"/>
                      <a:gd name="connsiteY14-1442" fmla="*/ 2373991 h 2373991"/>
                      <a:gd name="connsiteX15-1443" fmla="*/ 1588856 w 2070721"/>
                      <a:gd name="connsiteY15-1444" fmla="*/ 2071812 h 2373991"/>
                      <a:gd name="connsiteX16-1445" fmla="*/ 2062422 w 2070721"/>
                      <a:gd name="connsiteY16-1446" fmla="*/ 1028700 h 2373991"/>
                      <a:gd name="connsiteX17-1447" fmla="*/ 1138901 w 2070721"/>
                      <a:gd name="connsiteY17-1448" fmla="*/ 5311 h 2373991"/>
                      <a:gd name="connsiteX18-1449" fmla="*/ 1043247 w 2070721"/>
                      <a:gd name="connsiteY18-1450" fmla="*/ 481 h 2373991"/>
                      <a:gd name="connsiteX19-1451" fmla="*/ 1043247 w 2070721"/>
                      <a:gd name="connsiteY19-1452" fmla="*/ 258 h 2373991"/>
                      <a:gd name="connsiteX20-1453" fmla="*/ 1038142 w 2070721"/>
                      <a:gd name="connsiteY20-1454" fmla="*/ 0 h 2373991"/>
                      <a:gd name="connsiteX0-1455" fmla="*/ 1039709 w 2070721"/>
                      <a:gd name="connsiteY0-1456" fmla="*/ 128971 h 2373991"/>
                      <a:gd name="connsiteX1-1457" fmla="*/ 1438193 w 2070721"/>
                      <a:gd name="connsiteY1-1458" fmla="*/ 218593 h 2373991"/>
                      <a:gd name="connsiteX2-1459" fmla="*/ 1919878 w 2070721"/>
                      <a:gd name="connsiteY2-1460" fmla="*/ 1034325 h 2373991"/>
                      <a:gd name="connsiteX3-1461" fmla="*/ 559839 w 2070721"/>
                      <a:gd name="connsiteY3-1462" fmla="*/ 299538 h 2373991"/>
                      <a:gd name="connsiteX4-1463" fmla="*/ 1039709 w 2070721"/>
                      <a:gd name="connsiteY4-1464" fmla="*/ 128971 h 2373991"/>
                      <a:gd name="connsiteX5-1465" fmla="*/ 1038142 w 2070721"/>
                      <a:gd name="connsiteY5-1466" fmla="*/ 0 h 2373991"/>
                      <a:gd name="connsiteX6-1467" fmla="*/ 1035932 w 2070721"/>
                      <a:gd name="connsiteY6-1468" fmla="*/ 112 h 2373991"/>
                      <a:gd name="connsiteX7-1469" fmla="*/ 1033722 w 2070721"/>
                      <a:gd name="connsiteY7-1470" fmla="*/ 0 h 2373991"/>
                      <a:gd name="connsiteX8-1471" fmla="*/ 1028617 w 2070721"/>
                      <a:gd name="connsiteY8-1472" fmla="*/ 258 h 2373991"/>
                      <a:gd name="connsiteX9-1473" fmla="*/ 1028617 w 2070721"/>
                      <a:gd name="connsiteY9-1474" fmla="*/ 481 h 2373991"/>
                      <a:gd name="connsiteX10-1475" fmla="*/ 932964 w 2070721"/>
                      <a:gd name="connsiteY10-1476" fmla="*/ 5311 h 2373991"/>
                      <a:gd name="connsiteX11-1477" fmla="*/ 9442 w 2070721"/>
                      <a:gd name="connsiteY11-1478" fmla="*/ 1028700 h 2373991"/>
                      <a:gd name="connsiteX12-1479" fmla="*/ 489608 w 2070721"/>
                      <a:gd name="connsiteY12-1480" fmla="*/ 2100241 h 2373991"/>
                      <a:gd name="connsiteX13-1481" fmla="*/ 657626 w 2070721"/>
                      <a:gd name="connsiteY13-1482" fmla="*/ 2360308 h 2373991"/>
                      <a:gd name="connsiteX14-1483" fmla="*/ 1408971 w 2070721"/>
                      <a:gd name="connsiteY14-1484" fmla="*/ 2373991 h 2373991"/>
                      <a:gd name="connsiteX15-1485" fmla="*/ 1588856 w 2070721"/>
                      <a:gd name="connsiteY15-1486" fmla="*/ 2071812 h 2373991"/>
                      <a:gd name="connsiteX16-1487" fmla="*/ 2062422 w 2070721"/>
                      <a:gd name="connsiteY16-1488" fmla="*/ 1028700 h 2373991"/>
                      <a:gd name="connsiteX17-1489" fmla="*/ 1138901 w 2070721"/>
                      <a:gd name="connsiteY17-1490" fmla="*/ 5311 h 2373991"/>
                      <a:gd name="connsiteX18-1491" fmla="*/ 1043247 w 2070721"/>
                      <a:gd name="connsiteY18-1492" fmla="*/ 481 h 2373991"/>
                      <a:gd name="connsiteX19-1493" fmla="*/ 1043247 w 2070721"/>
                      <a:gd name="connsiteY19-1494" fmla="*/ 258 h 2373991"/>
                      <a:gd name="connsiteX20-1495" fmla="*/ 1038142 w 2070721"/>
                      <a:gd name="connsiteY20-1496" fmla="*/ 0 h 2373991"/>
                      <a:gd name="connsiteX0-1497" fmla="*/ 1039709 w 2070721"/>
                      <a:gd name="connsiteY0-1498" fmla="*/ 128971 h 2373991"/>
                      <a:gd name="connsiteX1-1499" fmla="*/ 1438193 w 2070721"/>
                      <a:gd name="connsiteY1-1500" fmla="*/ 218593 h 2373991"/>
                      <a:gd name="connsiteX2-1501" fmla="*/ 1919878 w 2070721"/>
                      <a:gd name="connsiteY2-1502" fmla="*/ 1034325 h 2373991"/>
                      <a:gd name="connsiteX3-1503" fmla="*/ 559839 w 2070721"/>
                      <a:gd name="connsiteY3-1504" fmla="*/ 299538 h 2373991"/>
                      <a:gd name="connsiteX4-1505" fmla="*/ 1039709 w 2070721"/>
                      <a:gd name="connsiteY4-1506" fmla="*/ 128971 h 2373991"/>
                      <a:gd name="connsiteX5-1507" fmla="*/ 1038142 w 2070721"/>
                      <a:gd name="connsiteY5-1508" fmla="*/ 0 h 2373991"/>
                      <a:gd name="connsiteX6-1509" fmla="*/ 1035932 w 2070721"/>
                      <a:gd name="connsiteY6-1510" fmla="*/ 112 h 2373991"/>
                      <a:gd name="connsiteX7-1511" fmla="*/ 1033722 w 2070721"/>
                      <a:gd name="connsiteY7-1512" fmla="*/ 0 h 2373991"/>
                      <a:gd name="connsiteX8-1513" fmla="*/ 1028617 w 2070721"/>
                      <a:gd name="connsiteY8-1514" fmla="*/ 258 h 2373991"/>
                      <a:gd name="connsiteX9-1515" fmla="*/ 1028617 w 2070721"/>
                      <a:gd name="connsiteY9-1516" fmla="*/ 481 h 2373991"/>
                      <a:gd name="connsiteX10-1517" fmla="*/ 932964 w 2070721"/>
                      <a:gd name="connsiteY10-1518" fmla="*/ 5311 h 2373991"/>
                      <a:gd name="connsiteX11-1519" fmla="*/ 9442 w 2070721"/>
                      <a:gd name="connsiteY11-1520" fmla="*/ 1028700 h 2373991"/>
                      <a:gd name="connsiteX12-1521" fmla="*/ 489608 w 2070721"/>
                      <a:gd name="connsiteY12-1522" fmla="*/ 2100241 h 2373991"/>
                      <a:gd name="connsiteX13-1523" fmla="*/ 657626 w 2070721"/>
                      <a:gd name="connsiteY13-1524" fmla="*/ 2360308 h 2373991"/>
                      <a:gd name="connsiteX14-1525" fmla="*/ 1408971 w 2070721"/>
                      <a:gd name="connsiteY14-1526" fmla="*/ 2373991 h 2373991"/>
                      <a:gd name="connsiteX15-1527" fmla="*/ 1588856 w 2070721"/>
                      <a:gd name="connsiteY15-1528" fmla="*/ 2071812 h 2373991"/>
                      <a:gd name="connsiteX16-1529" fmla="*/ 2062422 w 2070721"/>
                      <a:gd name="connsiteY16-1530" fmla="*/ 1028700 h 2373991"/>
                      <a:gd name="connsiteX17-1531" fmla="*/ 1138901 w 2070721"/>
                      <a:gd name="connsiteY17-1532" fmla="*/ 5311 h 2373991"/>
                      <a:gd name="connsiteX18-1533" fmla="*/ 1043247 w 2070721"/>
                      <a:gd name="connsiteY18-1534" fmla="*/ 481 h 2373991"/>
                      <a:gd name="connsiteX19-1535" fmla="*/ 1043247 w 2070721"/>
                      <a:gd name="connsiteY19-1536" fmla="*/ 258 h 2373991"/>
                      <a:gd name="connsiteX20-1537" fmla="*/ 1038142 w 2070721"/>
                      <a:gd name="connsiteY20-1538" fmla="*/ 0 h 2373991"/>
                      <a:gd name="connsiteX0-1539" fmla="*/ 1039709 w 2070721"/>
                      <a:gd name="connsiteY0-1540" fmla="*/ 128971 h 2379259"/>
                      <a:gd name="connsiteX1-1541" fmla="*/ 1438193 w 2070721"/>
                      <a:gd name="connsiteY1-1542" fmla="*/ 218593 h 2379259"/>
                      <a:gd name="connsiteX2-1543" fmla="*/ 1919878 w 2070721"/>
                      <a:gd name="connsiteY2-1544" fmla="*/ 1034325 h 2379259"/>
                      <a:gd name="connsiteX3-1545" fmla="*/ 559839 w 2070721"/>
                      <a:gd name="connsiteY3-1546" fmla="*/ 299538 h 2379259"/>
                      <a:gd name="connsiteX4-1547" fmla="*/ 1039709 w 2070721"/>
                      <a:gd name="connsiteY4-1548" fmla="*/ 128971 h 2379259"/>
                      <a:gd name="connsiteX5-1549" fmla="*/ 1038142 w 2070721"/>
                      <a:gd name="connsiteY5-1550" fmla="*/ 0 h 2379259"/>
                      <a:gd name="connsiteX6-1551" fmla="*/ 1035932 w 2070721"/>
                      <a:gd name="connsiteY6-1552" fmla="*/ 112 h 2379259"/>
                      <a:gd name="connsiteX7-1553" fmla="*/ 1033722 w 2070721"/>
                      <a:gd name="connsiteY7-1554" fmla="*/ 0 h 2379259"/>
                      <a:gd name="connsiteX8-1555" fmla="*/ 1028617 w 2070721"/>
                      <a:gd name="connsiteY8-1556" fmla="*/ 258 h 2379259"/>
                      <a:gd name="connsiteX9-1557" fmla="*/ 1028617 w 2070721"/>
                      <a:gd name="connsiteY9-1558" fmla="*/ 481 h 2379259"/>
                      <a:gd name="connsiteX10-1559" fmla="*/ 932964 w 2070721"/>
                      <a:gd name="connsiteY10-1560" fmla="*/ 5311 h 2379259"/>
                      <a:gd name="connsiteX11-1561" fmla="*/ 9442 w 2070721"/>
                      <a:gd name="connsiteY11-1562" fmla="*/ 1028700 h 2379259"/>
                      <a:gd name="connsiteX12-1563" fmla="*/ 489608 w 2070721"/>
                      <a:gd name="connsiteY12-1564" fmla="*/ 2100241 h 2379259"/>
                      <a:gd name="connsiteX13-1565" fmla="*/ 657626 w 2070721"/>
                      <a:gd name="connsiteY13-1566" fmla="*/ 2360308 h 2379259"/>
                      <a:gd name="connsiteX14-1567" fmla="*/ 1408971 w 2070721"/>
                      <a:gd name="connsiteY14-1568" fmla="*/ 2379259 h 2379259"/>
                      <a:gd name="connsiteX15-1569" fmla="*/ 1588856 w 2070721"/>
                      <a:gd name="connsiteY15-1570" fmla="*/ 2071812 h 2379259"/>
                      <a:gd name="connsiteX16-1571" fmla="*/ 2062422 w 2070721"/>
                      <a:gd name="connsiteY16-1572" fmla="*/ 1028700 h 2379259"/>
                      <a:gd name="connsiteX17-1573" fmla="*/ 1138901 w 2070721"/>
                      <a:gd name="connsiteY17-1574" fmla="*/ 5311 h 2379259"/>
                      <a:gd name="connsiteX18-1575" fmla="*/ 1043247 w 2070721"/>
                      <a:gd name="connsiteY18-1576" fmla="*/ 481 h 2379259"/>
                      <a:gd name="connsiteX19-1577" fmla="*/ 1043247 w 2070721"/>
                      <a:gd name="connsiteY19-1578" fmla="*/ 258 h 2379259"/>
                      <a:gd name="connsiteX20-1579" fmla="*/ 1038142 w 2070721"/>
                      <a:gd name="connsiteY20-1580" fmla="*/ 0 h 2379259"/>
                      <a:gd name="connsiteX0-1581" fmla="*/ 1039709 w 2070721"/>
                      <a:gd name="connsiteY0-1582" fmla="*/ 128971 h 2379259"/>
                      <a:gd name="connsiteX1-1583" fmla="*/ 1438193 w 2070721"/>
                      <a:gd name="connsiteY1-1584" fmla="*/ 218593 h 2379259"/>
                      <a:gd name="connsiteX2-1585" fmla="*/ 1919878 w 2070721"/>
                      <a:gd name="connsiteY2-1586" fmla="*/ 1034325 h 2379259"/>
                      <a:gd name="connsiteX3-1587" fmla="*/ 559839 w 2070721"/>
                      <a:gd name="connsiteY3-1588" fmla="*/ 299538 h 2379259"/>
                      <a:gd name="connsiteX4-1589" fmla="*/ 1039709 w 2070721"/>
                      <a:gd name="connsiteY4-1590" fmla="*/ 128971 h 2379259"/>
                      <a:gd name="connsiteX5-1591" fmla="*/ 1038142 w 2070721"/>
                      <a:gd name="connsiteY5-1592" fmla="*/ 0 h 2379259"/>
                      <a:gd name="connsiteX6-1593" fmla="*/ 1035932 w 2070721"/>
                      <a:gd name="connsiteY6-1594" fmla="*/ 112 h 2379259"/>
                      <a:gd name="connsiteX7-1595" fmla="*/ 1033722 w 2070721"/>
                      <a:gd name="connsiteY7-1596" fmla="*/ 0 h 2379259"/>
                      <a:gd name="connsiteX8-1597" fmla="*/ 1028617 w 2070721"/>
                      <a:gd name="connsiteY8-1598" fmla="*/ 258 h 2379259"/>
                      <a:gd name="connsiteX9-1599" fmla="*/ 1028617 w 2070721"/>
                      <a:gd name="connsiteY9-1600" fmla="*/ 481 h 2379259"/>
                      <a:gd name="connsiteX10-1601" fmla="*/ 932964 w 2070721"/>
                      <a:gd name="connsiteY10-1602" fmla="*/ 5311 h 2379259"/>
                      <a:gd name="connsiteX11-1603" fmla="*/ 9442 w 2070721"/>
                      <a:gd name="connsiteY11-1604" fmla="*/ 1028700 h 2379259"/>
                      <a:gd name="connsiteX12-1605" fmla="*/ 489608 w 2070721"/>
                      <a:gd name="connsiteY12-1606" fmla="*/ 2100241 h 2379259"/>
                      <a:gd name="connsiteX13-1607" fmla="*/ 657626 w 2070721"/>
                      <a:gd name="connsiteY13-1608" fmla="*/ 2360308 h 2379259"/>
                      <a:gd name="connsiteX14-1609" fmla="*/ 1408971 w 2070721"/>
                      <a:gd name="connsiteY14-1610" fmla="*/ 2379259 h 2379259"/>
                      <a:gd name="connsiteX15-1611" fmla="*/ 1588856 w 2070721"/>
                      <a:gd name="connsiteY15-1612" fmla="*/ 2071812 h 2379259"/>
                      <a:gd name="connsiteX16-1613" fmla="*/ 2062422 w 2070721"/>
                      <a:gd name="connsiteY16-1614" fmla="*/ 1028700 h 2379259"/>
                      <a:gd name="connsiteX17-1615" fmla="*/ 1138901 w 2070721"/>
                      <a:gd name="connsiteY17-1616" fmla="*/ 5311 h 2379259"/>
                      <a:gd name="connsiteX18-1617" fmla="*/ 1043247 w 2070721"/>
                      <a:gd name="connsiteY18-1618" fmla="*/ 481 h 2379259"/>
                      <a:gd name="connsiteX19-1619" fmla="*/ 1043247 w 2070721"/>
                      <a:gd name="connsiteY19-1620" fmla="*/ 258 h 2379259"/>
                      <a:gd name="connsiteX20-1621" fmla="*/ 1038142 w 2070721"/>
                      <a:gd name="connsiteY20-1622" fmla="*/ 0 h 2379259"/>
                      <a:gd name="connsiteX0-1623" fmla="*/ 1039709 w 2070721"/>
                      <a:gd name="connsiteY0-1624" fmla="*/ 128971 h 2379259"/>
                      <a:gd name="connsiteX1-1625" fmla="*/ 1438193 w 2070721"/>
                      <a:gd name="connsiteY1-1626" fmla="*/ 218593 h 2379259"/>
                      <a:gd name="connsiteX2-1627" fmla="*/ 1919878 w 2070721"/>
                      <a:gd name="connsiteY2-1628" fmla="*/ 1034325 h 2379259"/>
                      <a:gd name="connsiteX3-1629" fmla="*/ 559839 w 2070721"/>
                      <a:gd name="connsiteY3-1630" fmla="*/ 299538 h 2379259"/>
                      <a:gd name="connsiteX4-1631" fmla="*/ 1039709 w 2070721"/>
                      <a:gd name="connsiteY4-1632" fmla="*/ 128971 h 2379259"/>
                      <a:gd name="connsiteX5-1633" fmla="*/ 1038142 w 2070721"/>
                      <a:gd name="connsiteY5-1634" fmla="*/ 0 h 2379259"/>
                      <a:gd name="connsiteX6-1635" fmla="*/ 1035932 w 2070721"/>
                      <a:gd name="connsiteY6-1636" fmla="*/ 112 h 2379259"/>
                      <a:gd name="connsiteX7-1637" fmla="*/ 1033722 w 2070721"/>
                      <a:gd name="connsiteY7-1638" fmla="*/ 0 h 2379259"/>
                      <a:gd name="connsiteX8-1639" fmla="*/ 1028617 w 2070721"/>
                      <a:gd name="connsiteY8-1640" fmla="*/ 258 h 2379259"/>
                      <a:gd name="connsiteX9-1641" fmla="*/ 1028617 w 2070721"/>
                      <a:gd name="connsiteY9-1642" fmla="*/ 481 h 2379259"/>
                      <a:gd name="connsiteX10-1643" fmla="*/ 932964 w 2070721"/>
                      <a:gd name="connsiteY10-1644" fmla="*/ 5311 h 2379259"/>
                      <a:gd name="connsiteX11-1645" fmla="*/ 9442 w 2070721"/>
                      <a:gd name="connsiteY11-1646" fmla="*/ 1028700 h 2379259"/>
                      <a:gd name="connsiteX12-1647" fmla="*/ 489608 w 2070721"/>
                      <a:gd name="connsiteY12-1648" fmla="*/ 2100241 h 2379259"/>
                      <a:gd name="connsiteX13-1649" fmla="*/ 657626 w 2070721"/>
                      <a:gd name="connsiteY13-1650" fmla="*/ 2360308 h 2379259"/>
                      <a:gd name="connsiteX14-1651" fmla="*/ 1408971 w 2070721"/>
                      <a:gd name="connsiteY14-1652" fmla="*/ 2379259 h 2379259"/>
                      <a:gd name="connsiteX15-1653" fmla="*/ 1588856 w 2070721"/>
                      <a:gd name="connsiteY15-1654" fmla="*/ 2071812 h 2379259"/>
                      <a:gd name="connsiteX16-1655" fmla="*/ 2062422 w 2070721"/>
                      <a:gd name="connsiteY16-1656" fmla="*/ 1028700 h 2379259"/>
                      <a:gd name="connsiteX17-1657" fmla="*/ 1138901 w 2070721"/>
                      <a:gd name="connsiteY17-1658" fmla="*/ 5311 h 2379259"/>
                      <a:gd name="connsiteX18-1659" fmla="*/ 1043247 w 2070721"/>
                      <a:gd name="connsiteY18-1660" fmla="*/ 481 h 2379259"/>
                      <a:gd name="connsiteX19-1661" fmla="*/ 1043247 w 2070721"/>
                      <a:gd name="connsiteY19-1662" fmla="*/ 258 h 2379259"/>
                      <a:gd name="connsiteX20-1663" fmla="*/ 1038142 w 2070721"/>
                      <a:gd name="connsiteY20-1664" fmla="*/ 0 h 2379259"/>
                      <a:gd name="connsiteX0-1665" fmla="*/ 1039709 w 2070721"/>
                      <a:gd name="connsiteY0-1666" fmla="*/ 128971 h 2379259"/>
                      <a:gd name="connsiteX1-1667" fmla="*/ 1438193 w 2070721"/>
                      <a:gd name="connsiteY1-1668" fmla="*/ 218593 h 2379259"/>
                      <a:gd name="connsiteX2-1669" fmla="*/ 1919878 w 2070721"/>
                      <a:gd name="connsiteY2-1670" fmla="*/ 1034325 h 2379259"/>
                      <a:gd name="connsiteX3-1671" fmla="*/ 559839 w 2070721"/>
                      <a:gd name="connsiteY3-1672" fmla="*/ 299538 h 2379259"/>
                      <a:gd name="connsiteX4-1673" fmla="*/ 1039709 w 2070721"/>
                      <a:gd name="connsiteY4-1674" fmla="*/ 128971 h 2379259"/>
                      <a:gd name="connsiteX5-1675" fmla="*/ 1038142 w 2070721"/>
                      <a:gd name="connsiteY5-1676" fmla="*/ 0 h 2379259"/>
                      <a:gd name="connsiteX6-1677" fmla="*/ 1035932 w 2070721"/>
                      <a:gd name="connsiteY6-1678" fmla="*/ 112 h 2379259"/>
                      <a:gd name="connsiteX7-1679" fmla="*/ 1033722 w 2070721"/>
                      <a:gd name="connsiteY7-1680" fmla="*/ 0 h 2379259"/>
                      <a:gd name="connsiteX8-1681" fmla="*/ 1028617 w 2070721"/>
                      <a:gd name="connsiteY8-1682" fmla="*/ 258 h 2379259"/>
                      <a:gd name="connsiteX9-1683" fmla="*/ 1028617 w 2070721"/>
                      <a:gd name="connsiteY9-1684" fmla="*/ 481 h 2379259"/>
                      <a:gd name="connsiteX10-1685" fmla="*/ 932964 w 2070721"/>
                      <a:gd name="connsiteY10-1686" fmla="*/ 5311 h 2379259"/>
                      <a:gd name="connsiteX11-1687" fmla="*/ 9442 w 2070721"/>
                      <a:gd name="connsiteY11-1688" fmla="*/ 1028700 h 2379259"/>
                      <a:gd name="connsiteX12-1689" fmla="*/ 489608 w 2070721"/>
                      <a:gd name="connsiteY12-1690" fmla="*/ 2100241 h 2379259"/>
                      <a:gd name="connsiteX13-1691" fmla="*/ 657626 w 2070721"/>
                      <a:gd name="connsiteY13-1692" fmla="*/ 2360308 h 2379259"/>
                      <a:gd name="connsiteX14-1693" fmla="*/ 1408971 w 2070721"/>
                      <a:gd name="connsiteY14-1694" fmla="*/ 2379259 h 2379259"/>
                      <a:gd name="connsiteX15-1695" fmla="*/ 1588856 w 2070721"/>
                      <a:gd name="connsiteY15-1696" fmla="*/ 2071812 h 2379259"/>
                      <a:gd name="connsiteX16-1697" fmla="*/ 2062422 w 2070721"/>
                      <a:gd name="connsiteY16-1698" fmla="*/ 1028700 h 2379259"/>
                      <a:gd name="connsiteX17-1699" fmla="*/ 1138901 w 2070721"/>
                      <a:gd name="connsiteY17-1700" fmla="*/ 5311 h 2379259"/>
                      <a:gd name="connsiteX18-1701" fmla="*/ 1043247 w 2070721"/>
                      <a:gd name="connsiteY18-1702" fmla="*/ 481 h 2379259"/>
                      <a:gd name="connsiteX19-1703" fmla="*/ 1043247 w 2070721"/>
                      <a:gd name="connsiteY19-1704" fmla="*/ 258 h 2379259"/>
                      <a:gd name="connsiteX20-1705" fmla="*/ 1038142 w 2070721"/>
                      <a:gd name="connsiteY20-1706" fmla="*/ 0 h 2379259"/>
                      <a:gd name="connsiteX0-1707" fmla="*/ 1039709 w 2070721"/>
                      <a:gd name="connsiteY0-1708" fmla="*/ 128971 h 2379259"/>
                      <a:gd name="connsiteX1-1709" fmla="*/ 1438193 w 2070721"/>
                      <a:gd name="connsiteY1-1710" fmla="*/ 218593 h 2379259"/>
                      <a:gd name="connsiteX2-1711" fmla="*/ 1919878 w 2070721"/>
                      <a:gd name="connsiteY2-1712" fmla="*/ 1034325 h 2379259"/>
                      <a:gd name="connsiteX3-1713" fmla="*/ 559839 w 2070721"/>
                      <a:gd name="connsiteY3-1714" fmla="*/ 299538 h 2379259"/>
                      <a:gd name="connsiteX4-1715" fmla="*/ 1039709 w 2070721"/>
                      <a:gd name="connsiteY4-1716" fmla="*/ 128971 h 2379259"/>
                      <a:gd name="connsiteX5-1717" fmla="*/ 1038142 w 2070721"/>
                      <a:gd name="connsiteY5-1718" fmla="*/ 0 h 2379259"/>
                      <a:gd name="connsiteX6-1719" fmla="*/ 1035932 w 2070721"/>
                      <a:gd name="connsiteY6-1720" fmla="*/ 112 h 2379259"/>
                      <a:gd name="connsiteX7-1721" fmla="*/ 1033722 w 2070721"/>
                      <a:gd name="connsiteY7-1722" fmla="*/ 0 h 2379259"/>
                      <a:gd name="connsiteX8-1723" fmla="*/ 1028617 w 2070721"/>
                      <a:gd name="connsiteY8-1724" fmla="*/ 258 h 2379259"/>
                      <a:gd name="connsiteX9-1725" fmla="*/ 1028617 w 2070721"/>
                      <a:gd name="connsiteY9-1726" fmla="*/ 481 h 2379259"/>
                      <a:gd name="connsiteX10-1727" fmla="*/ 932964 w 2070721"/>
                      <a:gd name="connsiteY10-1728" fmla="*/ 5311 h 2379259"/>
                      <a:gd name="connsiteX11-1729" fmla="*/ 9442 w 2070721"/>
                      <a:gd name="connsiteY11-1730" fmla="*/ 1028700 h 2379259"/>
                      <a:gd name="connsiteX12-1731" fmla="*/ 489608 w 2070721"/>
                      <a:gd name="connsiteY12-1732" fmla="*/ 2100241 h 2379259"/>
                      <a:gd name="connsiteX13-1733" fmla="*/ 657626 w 2070721"/>
                      <a:gd name="connsiteY13-1734" fmla="*/ 2360308 h 2379259"/>
                      <a:gd name="connsiteX14-1735" fmla="*/ 1408971 w 2070721"/>
                      <a:gd name="connsiteY14-1736" fmla="*/ 2379259 h 2379259"/>
                      <a:gd name="connsiteX15-1737" fmla="*/ 1588856 w 2070721"/>
                      <a:gd name="connsiteY15-1738" fmla="*/ 2071812 h 2379259"/>
                      <a:gd name="connsiteX16-1739" fmla="*/ 2062422 w 2070721"/>
                      <a:gd name="connsiteY16-1740" fmla="*/ 1028700 h 2379259"/>
                      <a:gd name="connsiteX17-1741" fmla="*/ 1138901 w 2070721"/>
                      <a:gd name="connsiteY17-1742" fmla="*/ 5311 h 2379259"/>
                      <a:gd name="connsiteX18-1743" fmla="*/ 1043247 w 2070721"/>
                      <a:gd name="connsiteY18-1744" fmla="*/ 481 h 2379259"/>
                      <a:gd name="connsiteX19-1745" fmla="*/ 1043247 w 2070721"/>
                      <a:gd name="connsiteY19-1746" fmla="*/ 258 h 2379259"/>
                      <a:gd name="connsiteX20-1747" fmla="*/ 1038142 w 2070721"/>
                      <a:gd name="connsiteY20-1748" fmla="*/ 0 h 2379259"/>
                      <a:gd name="connsiteX0-1749" fmla="*/ 1039709 w 2070721"/>
                      <a:gd name="connsiteY0-1750" fmla="*/ 128971 h 2379259"/>
                      <a:gd name="connsiteX1-1751" fmla="*/ 1438193 w 2070721"/>
                      <a:gd name="connsiteY1-1752" fmla="*/ 218593 h 2379259"/>
                      <a:gd name="connsiteX2-1753" fmla="*/ 1919878 w 2070721"/>
                      <a:gd name="connsiteY2-1754" fmla="*/ 1034325 h 2379259"/>
                      <a:gd name="connsiteX3-1755" fmla="*/ 559839 w 2070721"/>
                      <a:gd name="connsiteY3-1756" fmla="*/ 299538 h 2379259"/>
                      <a:gd name="connsiteX4-1757" fmla="*/ 1039709 w 2070721"/>
                      <a:gd name="connsiteY4-1758" fmla="*/ 128971 h 2379259"/>
                      <a:gd name="connsiteX5-1759" fmla="*/ 1038142 w 2070721"/>
                      <a:gd name="connsiteY5-1760" fmla="*/ 0 h 2379259"/>
                      <a:gd name="connsiteX6-1761" fmla="*/ 1035932 w 2070721"/>
                      <a:gd name="connsiteY6-1762" fmla="*/ 112 h 2379259"/>
                      <a:gd name="connsiteX7-1763" fmla="*/ 1033722 w 2070721"/>
                      <a:gd name="connsiteY7-1764" fmla="*/ 0 h 2379259"/>
                      <a:gd name="connsiteX8-1765" fmla="*/ 1028617 w 2070721"/>
                      <a:gd name="connsiteY8-1766" fmla="*/ 258 h 2379259"/>
                      <a:gd name="connsiteX9-1767" fmla="*/ 1028617 w 2070721"/>
                      <a:gd name="connsiteY9-1768" fmla="*/ 481 h 2379259"/>
                      <a:gd name="connsiteX10-1769" fmla="*/ 932964 w 2070721"/>
                      <a:gd name="connsiteY10-1770" fmla="*/ 5311 h 2379259"/>
                      <a:gd name="connsiteX11-1771" fmla="*/ 9442 w 2070721"/>
                      <a:gd name="connsiteY11-1772" fmla="*/ 1028700 h 2379259"/>
                      <a:gd name="connsiteX12-1773" fmla="*/ 489608 w 2070721"/>
                      <a:gd name="connsiteY12-1774" fmla="*/ 2100241 h 2379259"/>
                      <a:gd name="connsiteX13-1775" fmla="*/ 657626 w 2070721"/>
                      <a:gd name="connsiteY13-1776" fmla="*/ 2360308 h 2379259"/>
                      <a:gd name="connsiteX14-1777" fmla="*/ 1408971 w 2070721"/>
                      <a:gd name="connsiteY14-1778" fmla="*/ 2379259 h 2379259"/>
                      <a:gd name="connsiteX15-1779" fmla="*/ 1588856 w 2070721"/>
                      <a:gd name="connsiteY15-1780" fmla="*/ 2071812 h 2379259"/>
                      <a:gd name="connsiteX16-1781" fmla="*/ 2062422 w 2070721"/>
                      <a:gd name="connsiteY16-1782" fmla="*/ 1028700 h 2379259"/>
                      <a:gd name="connsiteX17-1783" fmla="*/ 1138901 w 2070721"/>
                      <a:gd name="connsiteY17-1784" fmla="*/ 5311 h 2379259"/>
                      <a:gd name="connsiteX18-1785" fmla="*/ 1043247 w 2070721"/>
                      <a:gd name="connsiteY18-1786" fmla="*/ 481 h 2379259"/>
                      <a:gd name="connsiteX19-1787" fmla="*/ 1043247 w 2070721"/>
                      <a:gd name="connsiteY19-1788" fmla="*/ 258 h 2379259"/>
                      <a:gd name="connsiteX20-1789" fmla="*/ 1038142 w 2070721"/>
                      <a:gd name="connsiteY20-1790" fmla="*/ 0 h 2379259"/>
                      <a:gd name="connsiteX0-1791" fmla="*/ 1039709 w 2070721"/>
                      <a:gd name="connsiteY0-1792" fmla="*/ 128971 h 2381691"/>
                      <a:gd name="connsiteX1-1793" fmla="*/ 1438193 w 2070721"/>
                      <a:gd name="connsiteY1-1794" fmla="*/ 218593 h 2381691"/>
                      <a:gd name="connsiteX2-1795" fmla="*/ 1919878 w 2070721"/>
                      <a:gd name="connsiteY2-1796" fmla="*/ 1034325 h 2381691"/>
                      <a:gd name="connsiteX3-1797" fmla="*/ 559839 w 2070721"/>
                      <a:gd name="connsiteY3-1798" fmla="*/ 299538 h 2381691"/>
                      <a:gd name="connsiteX4-1799" fmla="*/ 1039709 w 2070721"/>
                      <a:gd name="connsiteY4-1800" fmla="*/ 128971 h 2381691"/>
                      <a:gd name="connsiteX5-1801" fmla="*/ 1038142 w 2070721"/>
                      <a:gd name="connsiteY5-1802" fmla="*/ 0 h 2381691"/>
                      <a:gd name="connsiteX6-1803" fmla="*/ 1035932 w 2070721"/>
                      <a:gd name="connsiteY6-1804" fmla="*/ 112 h 2381691"/>
                      <a:gd name="connsiteX7-1805" fmla="*/ 1033722 w 2070721"/>
                      <a:gd name="connsiteY7-1806" fmla="*/ 0 h 2381691"/>
                      <a:gd name="connsiteX8-1807" fmla="*/ 1028617 w 2070721"/>
                      <a:gd name="connsiteY8-1808" fmla="*/ 258 h 2381691"/>
                      <a:gd name="connsiteX9-1809" fmla="*/ 1028617 w 2070721"/>
                      <a:gd name="connsiteY9-1810" fmla="*/ 481 h 2381691"/>
                      <a:gd name="connsiteX10-1811" fmla="*/ 932964 w 2070721"/>
                      <a:gd name="connsiteY10-1812" fmla="*/ 5311 h 2381691"/>
                      <a:gd name="connsiteX11-1813" fmla="*/ 9442 w 2070721"/>
                      <a:gd name="connsiteY11-1814" fmla="*/ 1028700 h 2381691"/>
                      <a:gd name="connsiteX12-1815" fmla="*/ 489608 w 2070721"/>
                      <a:gd name="connsiteY12-1816" fmla="*/ 2100241 h 2381691"/>
                      <a:gd name="connsiteX13-1817" fmla="*/ 657626 w 2070721"/>
                      <a:gd name="connsiteY13-1818" fmla="*/ 2360308 h 2381691"/>
                      <a:gd name="connsiteX14-1819" fmla="*/ 1408971 w 2070721"/>
                      <a:gd name="connsiteY14-1820" fmla="*/ 2379259 h 2381691"/>
                      <a:gd name="connsiteX15-1821" fmla="*/ 1588856 w 2070721"/>
                      <a:gd name="connsiteY15-1822" fmla="*/ 2071812 h 2381691"/>
                      <a:gd name="connsiteX16-1823" fmla="*/ 2062422 w 2070721"/>
                      <a:gd name="connsiteY16-1824" fmla="*/ 1028700 h 2381691"/>
                      <a:gd name="connsiteX17-1825" fmla="*/ 1138901 w 2070721"/>
                      <a:gd name="connsiteY17-1826" fmla="*/ 5311 h 2381691"/>
                      <a:gd name="connsiteX18-1827" fmla="*/ 1043247 w 2070721"/>
                      <a:gd name="connsiteY18-1828" fmla="*/ 481 h 2381691"/>
                      <a:gd name="connsiteX19-1829" fmla="*/ 1043247 w 2070721"/>
                      <a:gd name="connsiteY19-1830" fmla="*/ 258 h 2381691"/>
                      <a:gd name="connsiteX20-1831" fmla="*/ 1038142 w 2070721"/>
                      <a:gd name="connsiteY20-1832" fmla="*/ 0 h 2381691"/>
                      <a:gd name="connsiteX0-1833" fmla="*/ 1039709 w 2070721"/>
                      <a:gd name="connsiteY0-1834" fmla="*/ 128971 h 2389796"/>
                      <a:gd name="connsiteX1-1835" fmla="*/ 1438193 w 2070721"/>
                      <a:gd name="connsiteY1-1836" fmla="*/ 218593 h 2389796"/>
                      <a:gd name="connsiteX2-1837" fmla="*/ 1919878 w 2070721"/>
                      <a:gd name="connsiteY2-1838" fmla="*/ 1034325 h 2389796"/>
                      <a:gd name="connsiteX3-1839" fmla="*/ 559839 w 2070721"/>
                      <a:gd name="connsiteY3-1840" fmla="*/ 299538 h 2389796"/>
                      <a:gd name="connsiteX4-1841" fmla="*/ 1039709 w 2070721"/>
                      <a:gd name="connsiteY4-1842" fmla="*/ 128971 h 2389796"/>
                      <a:gd name="connsiteX5-1843" fmla="*/ 1038142 w 2070721"/>
                      <a:gd name="connsiteY5-1844" fmla="*/ 0 h 2389796"/>
                      <a:gd name="connsiteX6-1845" fmla="*/ 1035932 w 2070721"/>
                      <a:gd name="connsiteY6-1846" fmla="*/ 112 h 2389796"/>
                      <a:gd name="connsiteX7-1847" fmla="*/ 1033722 w 2070721"/>
                      <a:gd name="connsiteY7-1848" fmla="*/ 0 h 2389796"/>
                      <a:gd name="connsiteX8-1849" fmla="*/ 1028617 w 2070721"/>
                      <a:gd name="connsiteY8-1850" fmla="*/ 258 h 2389796"/>
                      <a:gd name="connsiteX9-1851" fmla="*/ 1028617 w 2070721"/>
                      <a:gd name="connsiteY9-1852" fmla="*/ 481 h 2389796"/>
                      <a:gd name="connsiteX10-1853" fmla="*/ 932964 w 2070721"/>
                      <a:gd name="connsiteY10-1854" fmla="*/ 5311 h 2389796"/>
                      <a:gd name="connsiteX11-1855" fmla="*/ 9442 w 2070721"/>
                      <a:gd name="connsiteY11-1856" fmla="*/ 1028700 h 2389796"/>
                      <a:gd name="connsiteX12-1857" fmla="*/ 489608 w 2070721"/>
                      <a:gd name="connsiteY12-1858" fmla="*/ 2100241 h 2389796"/>
                      <a:gd name="connsiteX13-1859" fmla="*/ 657626 w 2070721"/>
                      <a:gd name="connsiteY13-1860" fmla="*/ 2360308 h 2389796"/>
                      <a:gd name="connsiteX14-1861" fmla="*/ 1408971 w 2070721"/>
                      <a:gd name="connsiteY14-1862" fmla="*/ 2389796 h 2389796"/>
                      <a:gd name="connsiteX15-1863" fmla="*/ 1588856 w 2070721"/>
                      <a:gd name="connsiteY15-1864" fmla="*/ 2071812 h 2389796"/>
                      <a:gd name="connsiteX16-1865" fmla="*/ 2062422 w 2070721"/>
                      <a:gd name="connsiteY16-1866" fmla="*/ 1028700 h 2389796"/>
                      <a:gd name="connsiteX17-1867" fmla="*/ 1138901 w 2070721"/>
                      <a:gd name="connsiteY17-1868" fmla="*/ 5311 h 2389796"/>
                      <a:gd name="connsiteX18-1869" fmla="*/ 1043247 w 2070721"/>
                      <a:gd name="connsiteY18-1870" fmla="*/ 481 h 2389796"/>
                      <a:gd name="connsiteX19-1871" fmla="*/ 1043247 w 2070721"/>
                      <a:gd name="connsiteY19-1872" fmla="*/ 258 h 2389796"/>
                      <a:gd name="connsiteX20-1873" fmla="*/ 1038142 w 2070721"/>
                      <a:gd name="connsiteY20-1874" fmla="*/ 0 h 2389796"/>
                      <a:gd name="connsiteX0-1875" fmla="*/ 1039709 w 2070721"/>
                      <a:gd name="connsiteY0-1876" fmla="*/ 128971 h 2394919"/>
                      <a:gd name="connsiteX1-1877" fmla="*/ 1438193 w 2070721"/>
                      <a:gd name="connsiteY1-1878" fmla="*/ 218593 h 2394919"/>
                      <a:gd name="connsiteX2-1879" fmla="*/ 1919878 w 2070721"/>
                      <a:gd name="connsiteY2-1880" fmla="*/ 1034325 h 2394919"/>
                      <a:gd name="connsiteX3-1881" fmla="*/ 559839 w 2070721"/>
                      <a:gd name="connsiteY3-1882" fmla="*/ 299538 h 2394919"/>
                      <a:gd name="connsiteX4-1883" fmla="*/ 1039709 w 2070721"/>
                      <a:gd name="connsiteY4-1884" fmla="*/ 128971 h 2394919"/>
                      <a:gd name="connsiteX5-1885" fmla="*/ 1038142 w 2070721"/>
                      <a:gd name="connsiteY5-1886" fmla="*/ 0 h 2394919"/>
                      <a:gd name="connsiteX6-1887" fmla="*/ 1035932 w 2070721"/>
                      <a:gd name="connsiteY6-1888" fmla="*/ 112 h 2394919"/>
                      <a:gd name="connsiteX7-1889" fmla="*/ 1033722 w 2070721"/>
                      <a:gd name="connsiteY7-1890" fmla="*/ 0 h 2394919"/>
                      <a:gd name="connsiteX8-1891" fmla="*/ 1028617 w 2070721"/>
                      <a:gd name="connsiteY8-1892" fmla="*/ 258 h 2394919"/>
                      <a:gd name="connsiteX9-1893" fmla="*/ 1028617 w 2070721"/>
                      <a:gd name="connsiteY9-1894" fmla="*/ 481 h 2394919"/>
                      <a:gd name="connsiteX10-1895" fmla="*/ 932964 w 2070721"/>
                      <a:gd name="connsiteY10-1896" fmla="*/ 5311 h 2394919"/>
                      <a:gd name="connsiteX11-1897" fmla="*/ 9442 w 2070721"/>
                      <a:gd name="connsiteY11-1898" fmla="*/ 1028700 h 2394919"/>
                      <a:gd name="connsiteX12-1899" fmla="*/ 489608 w 2070721"/>
                      <a:gd name="connsiteY12-1900" fmla="*/ 2100241 h 2394919"/>
                      <a:gd name="connsiteX13-1901" fmla="*/ 668163 w 2070721"/>
                      <a:gd name="connsiteY13-1902" fmla="*/ 2376114 h 2394919"/>
                      <a:gd name="connsiteX14-1903" fmla="*/ 1408971 w 2070721"/>
                      <a:gd name="connsiteY14-1904" fmla="*/ 2389796 h 2394919"/>
                      <a:gd name="connsiteX15-1905" fmla="*/ 1588856 w 2070721"/>
                      <a:gd name="connsiteY15-1906" fmla="*/ 2071812 h 2394919"/>
                      <a:gd name="connsiteX16-1907" fmla="*/ 2062422 w 2070721"/>
                      <a:gd name="connsiteY16-1908" fmla="*/ 1028700 h 2394919"/>
                      <a:gd name="connsiteX17-1909" fmla="*/ 1138901 w 2070721"/>
                      <a:gd name="connsiteY17-1910" fmla="*/ 5311 h 2394919"/>
                      <a:gd name="connsiteX18-1911" fmla="*/ 1043247 w 2070721"/>
                      <a:gd name="connsiteY18-1912" fmla="*/ 481 h 2394919"/>
                      <a:gd name="connsiteX19-1913" fmla="*/ 1043247 w 2070721"/>
                      <a:gd name="connsiteY19-1914" fmla="*/ 258 h 2394919"/>
                      <a:gd name="connsiteX20-1915" fmla="*/ 1038142 w 2070721"/>
                      <a:gd name="connsiteY20-1916" fmla="*/ 0 h 2394919"/>
                      <a:gd name="connsiteX0-1917" fmla="*/ 1039709 w 2070721"/>
                      <a:gd name="connsiteY0-1918" fmla="*/ 128971 h 2389796"/>
                      <a:gd name="connsiteX1-1919" fmla="*/ 1438193 w 2070721"/>
                      <a:gd name="connsiteY1-1920" fmla="*/ 218593 h 2389796"/>
                      <a:gd name="connsiteX2-1921" fmla="*/ 1919878 w 2070721"/>
                      <a:gd name="connsiteY2-1922" fmla="*/ 1034325 h 2389796"/>
                      <a:gd name="connsiteX3-1923" fmla="*/ 559839 w 2070721"/>
                      <a:gd name="connsiteY3-1924" fmla="*/ 299538 h 2389796"/>
                      <a:gd name="connsiteX4-1925" fmla="*/ 1039709 w 2070721"/>
                      <a:gd name="connsiteY4-1926" fmla="*/ 128971 h 2389796"/>
                      <a:gd name="connsiteX5-1927" fmla="*/ 1038142 w 2070721"/>
                      <a:gd name="connsiteY5-1928" fmla="*/ 0 h 2389796"/>
                      <a:gd name="connsiteX6-1929" fmla="*/ 1035932 w 2070721"/>
                      <a:gd name="connsiteY6-1930" fmla="*/ 112 h 2389796"/>
                      <a:gd name="connsiteX7-1931" fmla="*/ 1033722 w 2070721"/>
                      <a:gd name="connsiteY7-1932" fmla="*/ 0 h 2389796"/>
                      <a:gd name="connsiteX8-1933" fmla="*/ 1028617 w 2070721"/>
                      <a:gd name="connsiteY8-1934" fmla="*/ 258 h 2389796"/>
                      <a:gd name="connsiteX9-1935" fmla="*/ 1028617 w 2070721"/>
                      <a:gd name="connsiteY9-1936" fmla="*/ 481 h 2389796"/>
                      <a:gd name="connsiteX10-1937" fmla="*/ 932964 w 2070721"/>
                      <a:gd name="connsiteY10-1938" fmla="*/ 5311 h 2389796"/>
                      <a:gd name="connsiteX11-1939" fmla="*/ 9442 w 2070721"/>
                      <a:gd name="connsiteY11-1940" fmla="*/ 1028700 h 2389796"/>
                      <a:gd name="connsiteX12-1941" fmla="*/ 489608 w 2070721"/>
                      <a:gd name="connsiteY12-1942" fmla="*/ 2100241 h 2389796"/>
                      <a:gd name="connsiteX13-1943" fmla="*/ 668163 w 2070721"/>
                      <a:gd name="connsiteY13-1944" fmla="*/ 2376114 h 2389796"/>
                      <a:gd name="connsiteX14-1945" fmla="*/ 1408971 w 2070721"/>
                      <a:gd name="connsiteY14-1946" fmla="*/ 2389796 h 2389796"/>
                      <a:gd name="connsiteX15-1947" fmla="*/ 1588856 w 2070721"/>
                      <a:gd name="connsiteY15-1948" fmla="*/ 2071812 h 2389796"/>
                      <a:gd name="connsiteX16-1949" fmla="*/ 2062422 w 2070721"/>
                      <a:gd name="connsiteY16-1950" fmla="*/ 1028700 h 2389796"/>
                      <a:gd name="connsiteX17-1951" fmla="*/ 1138901 w 2070721"/>
                      <a:gd name="connsiteY17-1952" fmla="*/ 5311 h 2389796"/>
                      <a:gd name="connsiteX18-1953" fmla="*/ 1043247 w 2070721"/>
                      <a:gd name="connsiteY18-1954" fmla="*/ 481 h 2389796"/>
                      <a:gd name="connsiteX19-1955" fmla="*/ 1043247 w 2070721"/>
                      <a:gd name="connsiteY19-1956" fmla="*/ 258 h 2389796"/>
                      <a:gd name="connsiteX20-1957" fmla="*/ 1038142 w 2070721"/>
                      <a:gd name="connsiteY20-1958" fmla="*/ 0 h 2389796"/>
                      <a:gd name="connsiteX0-1959" fmla="*/ 1039709 w 2070721"/>
                      <a:gd name="connsiteY0-1960" fmla="*/ 128971 h 2389796"/>
                      <a:gd name="connsiteX1-1961" fmla="*/ 1438193 w 2070721"/>
                      <a:gd name="connsiteY1-1962" fmla="*/ 218593 h 2389796"/>
                      <a:gd name="connsiteX2-1963" fmla="*/ 1919878 w 2070721"/>
                      <a:gd name="connsiteY2-1964" fmla="*/ 1034325 h 2389796"/>
                      <a:gd name="connsiteX3-1965" fmla="*/ 559839 w 2070721"/>
                      <a:gd name="connsiteY3-1966" fmla="*/ 299538 h 2389796"/>
                      <a:gd name="connsiteX4-1967" fmla="*/ 1039709 w 2070721"/>
                      <a:gd name="connsiteY4-1968" fmla="*/ 128971 h 2389796"/>
                      <a:gd name="connsiteX5-1969" fmla="*/ 1038142 w 2070721"/>
                      <a:gd name="connsiteY5-1970" fmla="*/ 0 h 2389796"/>
                      <a:gd name="connsiteX6-1971" fmla="*/ 1035932 w 2070721"/>
                      <a:gd name="connsiteY6-1972" fmla="*/ 112 h 2389796"/>
                      <a:gd name="connsiteX7-1973" fmla="*/ 1033722 w 2070721"/>
                      <a:gd name="connsiteY7-1974" fmla="*/ 0 h 2389796"/>
                      <a:gd name="connsiteX8-1975" fmla="*/ 1028617 w 2070721"/>
                      <a:gd name="connsiteY8-1976" fmla="*/ 258 h 2389796"/>
                      <a:gd name="connsiteX9-1977" fmla="*/ 1028617 w 2070721"/>
                      <a:gd name="connsiteY9-1978" fmla="*/ 481 h 2389796"/>
                      <a:gd name="connsiteX10-1979" fmla="*/ 932964 w 2070721"/>
                      <a:gd name="connsiteY10-1980" fmla="*/ 5311 h 2389796"/>
                      <a:gd name="connsiteX11-1981" fmla="*/ 9442 w 2070721"/>
                      <a:gd name="connsiteY11-1982" fmla="*/ 1028700 h 2389796"/>
                      <a:gd name="connsiteX12-1983" fmla="*/ 489608 w 2070721"/>
                      <a:gd name="connsiteY12-1984" fmla="*/ 2100241 h 2389796"/>
                      <a:gd name="connsiteX13-1985" fmla="*/ 668163 w 2070721"/>
                      <a:gd name="connsiteY13-1986" fmla="*/ 2376114 h 2389796"/>
                      <a:gd name="connsiteX14-1987" fmla="*/ 1408971 w 2070721"/>
                      <a:gd name="connsiteY14-1988" fmla="*/ 2389796 h 2389796"/>
                      <a:gd name="connsiteX15-1989" fmla="*/ 1588856 w 2070721"/>
                      <a:gd name="connsiteY15-1990" fmla="*/ 2071812 h 2389796"/>
                      <a:gd name="connsiteX16-1991" fmla="*/ 2062422 w 2070721"/>
                      <a:gd name="connsiteY16-1992" fmla="*/ 1028700 h 2389796"/>
                      <a:gd name="connsiteX17-1993" fmla="*/ 1138901 w 2070721"/>
                      <a:gd name="connsiteY17-1994" fmla="*/ 5311 h 2389796"/>
                      <a:gd name="connsiteX18-1995" fmla="*/ 1043247 w 2070721"/>
                      <a:gd name="connsiteY18-1996" fmla="*/ 481 h 2389796"/>
                      <a:gd name="connsiteX19-1997" fmla="*/ 1043247 w 2070721"/>
                      <a:gd name="connsiteY19-1998" fmla="*/ 258 h 2389796"/>
                      <a:gd name="connsiteX20-1999" fmla="*/ 1038142 w 2070721"/>
                      <a:gd name="connsiteY20-2000" fmla="*/ 0 h 2389796"/>
                      <a:gd name="connsiteX0-2001" fmla="*/ 1039709 w 2070721"/>
                      <a:gd name="connsiteY0-2002" fmla="*/ 128971 h 2389796"/>
                      <a:gd name="connsiteX1-2003" fmla="*/ 1438193 w 2070721"/>
                      <a:gd name="connsiteY1-2004" fmla="*/ 218593 h 2389796"/>
                      <a:gd name="connsiteX2-2005" fmla="*/ 1919878 w 2070721"/>
                      <a:gd name="connsiteY2-2006" fmla="*/ 1034325 h 2389796"/>
                      <a:gd name="connsiteX3-2007" fmla="*/ 559839 w 2070721"/>
                      <a:gd name="connsiteY3-2008" fmla="*/ 299538 h 2389796"/>
                      <a:gd name="connsiteX4-2009" fmla="*/ 1039709 w 2070721"/>
                      <a:gd name="connsiteY4-2010" fmla="*/ 128971 h 2389796"/>
                      <a:gd name="connsiteX5-2011" fmla="*/ 1038142 w 2070721"/>
                      <a:gd name="connsiteY5-2012" fmla="*/ 0 h 2389796"/>
                      <a:gd name="connsiteX6-2013" fmla="*/ 1035932 w 2070721"/>
                      <a:gd name="connsiteY6-2014" fmla="*/ 112 h 2389796"/>
                      <a:gd name="connsiteX7-2015" fmla="*/ 1033722 w 2070721"/>
                      <a:gd name="connsiteY7-2016" fmla="*/ 0 h 2389796"/>
                      <a:gd name="connsiteX8-2017" fmla="*/ 1028617 w 2070721"/>
                      <a:gd name="connsiteY8-2018" fmla="*/ 258 h 2389796"/>
                      <a:gd name="connsiteX9-2019" fmla="*/ 1028617 w 2070721"/>
                      <a:gd name="connsiteY9-2020" fmla="*/ 481 h 2389796"/>
                      <a:gd name="connsiteX10-2021" fmla="*/ 932964 w 2070721"/>
                      <a:gd name="connsiteY10-2022" fmla="*/ 5311 h 2389796"/>
                      <a:gd name="connsiteX11-2023" fmla="*/ 9442 w 2070721"/>
                      <a:gd name="connsiteY11-2024" fmla="*/ 1028700 h 2389796"/>
                      <a:gd name="connsiteX12-2025" fmla="*/ 489608 w 2070721"/>
                      <a:gd name="connsiteY12-2026" fmla="*/ 2100241 h 2389796"/>
                      <a:gd name="connsiteX13-2027" fmla="*/ 668163 w 2070721"/>
                      <a:gd name="connsiteY13-2028" fmla="*/ 2376114 h 2389796"/>
                      <a:gd name="connsiteX14-2029" fmla="*/ 1408971 w 2070721"/>
                      <a:gd name="connsiteY14-2030" fmla="*/ 2389796 h 2389796"/>
                      <a:gd name="connsiteX15-2031" fmla="*/ 1588856 w 2070721"/>
                      <a:gd name="connsiteY15-2032" fmla="*/ 2071812 h 2389796"/>
                      <a:gd name="connsiteX16-2033" fmla="*/ 2062422 w 2070721"/>
                      <a:gd name="connsiteY16-2034" fmla="*/ 1028700 h 2389796"/>
                      <a:gd name="connsiteX17-2035" fmla="*/ 1138901 w 2070721"/>
                      <a:gd name="connsiteY17-2036" fmla="*/ 5311 h 2389796"/>
                      <a:gd name="connsiteX18-2037" fmla="*/ 1043247 w 2070721"/>
                      <a:gd name="connsiteY18-2038" fmla="*/ 481 h 2389796"/>
                      <a:gd name="connsiteX19-2039" fmla="*/ 1043247 w 2070721"/>
                      <a:gd name="connsiteY19-2040" fmla="*/ 258 h 2389796"/>
                      <a:gd name="connsiteX20-2041" fmla="*/ 1038142 w 2070721"/>
                      <a:gd name="connsiteY20-2042" fmla="*/ 0 h 2389796"/>
                      <a:gd name="connsiteX0-2043" fmla="*/ 1039709 w 2070721"/>
                      <a:gd name="connsiteY0-2044" fmla="*/ 128971 h 2390941"/>
                      <a:gd name="connsiteX1-2045" fmla="*/ 1438193 w 2070721"/>
                      <a:gd name="connsiteY1-2046" fmla="*/ 218593 h 2390941"/>
                      <a:gd name="connsiteX2-2047" fmla="*/ 1919878 w 2070721"/>
                      <a:gd name="connsiteY2-2048" fmla="*/ 1034325 h 2390941"/>
                      <a:gd name="connsiteX3-2049" fmla="*/ 559839 w 2070721"/>
                      <a:gd name="connsiteY3-2050" fmla="*/ 299538 h 2390941"/>
                      <a:gd name="connsiteX4-2051" fmla="*/ 1039709 w 2070721"/>
                      <a:gd name="connsiteY4-2052" fmla="*/ 128971 h 2390941"/>
                      <a:gd name="connsiteX5-2053" fmla="*/ 1038142 w 2070721"/>
                      <a:gd name="connsiteY5-2054" fmla="*/ 0 h 2390941"/>
                      <a:gd name="connsiteX6-2055" fmla="*/ 1035932 w 2070721"/>
                      <a:gd name="connsiteY6-2056" fmla="*/ 112 h 2390941"/>
                      <a:gd name="connsiteX7-2057" fmla="*/ 1033722 w 2070721"/>
                      <a:gd name="connsiteY7-2058" fmla="*/ 0 h 2390941"/>
                      <a:gd name="connsiteX8-2059" fmla="*/ 1028617 w 2070721"/>
                      <a:gd name="connsiteY8-2060" fmla="*/ 258 h 2390941"/>
                      <a:gd name="connsiteX9-2061" fmla="*/ 1028617 w 2070721"/>
                      <a:gd name="connsiteY9-2062" fmla="*/ 481 h 2390941"/>
                      <a:gd name="connsiteX10-2063" fmla="*/ 932964 w 2070721"/>
                      <a:gd name="connsiteY10-2064" fmla="*/ 5311 h 2390941"/>
                      <a:gd name="connsiteX11-2065" fmla="*/ 9442 w 2070721"/>
                      <a:gd name="connsiteY11-2066" fmla="*/ 1028700 h 2390941"/>
                      <a:gd name="connsiteX12-2067" fmla="*/ 489608 w 2070721"/>
                      <a:gd name="connsiteY12-2068" fmla="*/ 2100241 h 2390941"/>
                      <a:gd name="connsiteX13-2069" fmla="*/ 668163 w 2070721"/>
                      <a:gd name="connsiteY13-2070" fmla="*/ 2376114 h 2390941"/>
                      <a:gd name="connsiteX14-2071" fmla="*/ 1408971 w 2070721"/>
                      <a:gd name="connsiteY14-2072" fmla="*/ 2389796 h 2390941"/>
                      <a:gd name="connsiteX15-2073" fmla="*/ 1588856 w 2070721"/>
                      <a:gd name="connsiteY15-2074" fmla="*/ 2071812 h 2390941"/>
                      <a:gd name="connsiteX16-2075" fmla="*/ 2062422 w 2070721"/>
                      <a:gd name="connsiteY16-2076" fmla="*/ 1028700 h 2390941"/>
                      <a:gd name="connsiteX17-2077" fmla="*/ 1138901 w 2070721"/>
                      <a:gd name="connsiteY17-2078" fmla="*/ 5311 h 2390941"/>
                      <a:gd name="connsiteX18-2079" fmla="*/ 1043247 w 2070721"/>
                      <a:gd name="connsiteY18-2080" fmla="*/ 481 h 2390941"/>
                      <a:gd name="connsiteX19-2081" fmla="*/ 1043247 w 2070721"/>
                      <a:gd name="connsiteY19-2082" fmla="*/ 258 h 2390941"/>
                      <a:gd name="connsiteX20-2083" fmla="*/ 1038142 w 2070721"/>
                      <a:gd name="connsiteY20-2084" fmla="*/ 0 h 2390941"/>
                      <a:gd name="connsiteX0-2085" fmla="*/ 1039709 w 2063283"/>
                      <a:gd name="connsiteY0-2086" fmla="*/ 128971 h 2390941"/>
                      <a:gd name="connsiteX1-2087" fmla="*/ 1438193 w 2063283"/>
                      <a:gd name="connsiteY1-2088" fmla="*/ 218593 h 2390941"/>
                      <a:gd name="connsiteX2-2089" fmla="*/ 1919878 w 2063283"/>
                      <a:gd name="connsiteY2-2090" fmla="*/ 1034325 h 2390941"/>
                      <a:gd name="connsiteX3-2091" fmla="*/ 559839 w 2063283"/>
                      <a:gd name="connsiteY3-2092" fmla="*/ 299538 h 2390941"/>
                      <a:gd name="connsiteX4-2093" fmla="*/ 1039709 w 2063283"/>
                      <a:gd name="connsiteY4-2094" fmla="*/ 128971 h 2390941"/>
                      <a:gd name="connsiteX5-2095" fmla="*/ 1038142 w 2063283"/>
                      <a:gd name="connsiteY5-2096" fmla="*/ 0 h 2390941"/>
                      <a:gd name="connsiteX6-2097" fmla="*/ 1035932 w 2063283"/>
                      <a:gd name="connsiteY6-2098" fmla="*/ 112 h 2390941"/>
                      <a:gd name="connsiteX7-2099" fmla="*/ 1033722 w 2063283"/>
                      <a:gd name="connsiteY7-2100" fmla="*/ 0 h 2390941"/>
                      <a:gd name="connsiteX8-2101" fmla="*/ 1028617 w 2063283"/>
                      <a:gd name="connsiteY8-2102" fmla="*/ 258 h 2390941"/>
                      <a:gd name="connsiteX9-2103" fmla="*/ 1028617 w 2063283"/>
                      <a:gd name="connsiteY9-2104" fmla="*/ 481 h 2390941"/>
                      <a:gd name="connsiteX10-2105" fmla="*/ 932964 w 2063283"/>
                      <a:gd name="connsiteY10-2106" fmla="*/ 5311 h 2390941"/>
                      <a:gd name="connsiteX11-2107" fmla="*/ 9442 w 2063283"/>
                      <a:gd name="connsiteY11-2108" fmla="*/ 1028700 h 2390941"/>
                      <a:gd name="connsiteX12-2109" fmla="*/ 489608 w 2063283"/>
                      <a:gd name="connsiteY12-2110" fmla="*/ 2100241 h 2390941"/>
                      <a:gd name="connsiteX13-2111" fmla="*/ 668163 w 2063283"/>
                      <a:gd name="connsiteY13-2112" fmla="*/ 2376114 h 2390941"/>
                      <a:gd name="connsiteX14-2113" fmla="*/ 1408971 w 2063283"/>
                      <a:gd name="connsiteY14-2114" fmla="*/ 2389796 h 2390941"/>
                      <a:gd name="connsiteX15-2115" fmla="*/ 1588856 w 2063283"/>
                      <a:gd name="connsiteY15-2116" fmla="*/ 2071812 h 2390941"/>
                      <a:gd name="connsiteX16-2117" fmla="*/ 2062422 w 2063283"/>
                      <a:gd name="connsiteY16-2118" fmla="*/ 1028700 h 2390941"/>
                      <a:gd name="connsiteX17-2119" fmla="*/ 1138901 w 2063283"/>
                      <a:gd name="connsiteY17-2120" fmla="*/ 5311 h 2390941"/>
                      <a:gd name="connsiteX18-2121" fmla="*/ 1043247 w 2063283"/>
                      <a:gd name="connsiteY18-2122" fmla="*/ 481 h 2390941"/>
                      <a:gd name="connsiteX19-2123" fmla="*/ 1043247 w 2063283"/>
                      <a:gd name="connsiteY19-2124" fmla="*/ 258 h 2390941"/>
                      <a:gd name="connsiteX20-2125" fmla="*/ 1038142 w 2063283"/>
                      <a:gd name="connsiteY20-2126" fmla="*/ 0 h 2390941"/>
                      <a:gd name="connsiteX0-2127" fmla="*/ 1032292 w 2055868"/>
                      <a:gd name="connsiteY0-2128" fmla="*/ 128971 h 2390941"/>
                      <a:gd name="connsiteX1-2129" fmla="*/ 1430776 w 2055868"/>
                      <a:gd name="connsiteY1-2130" fmla="*/ 218593 h 2390941"/>
                      <a:gd name="connsiteX2-2131" fmla="*/ 1912461 w 2055868"/>
                      <a:gd name="connsiteY2-2132" fmla="*/ 1034325 h 2390941"/>
                      <a:gd name="connsiteX3-2133" fmla="*/ 552422 w 2055868"/>
                      <a:gd name="connsiteY3-2134" fmla="*/ 299538 h 2390941"/>
                      <a:gd name="connsiteX4-2135" fmla="*/ 1032292 w 2055868"/>
                      <a:gd name="connsiteY4-2136" fmla="*/ 128971 h 2390941"/>
                      <a:gd name="connsiteX5-2137" fmla="*/ 1030725 w 2055868"/>
                      <a:gd name="connsiteY5-2138" fmla="*/ 0 h 2390941"/>
                      <a:gd name="connsiteX6-2139" fmla="*/ 1028515 w 2055868"/>
                      <a:gd name="connsiteY6-2140" fmla="*/ 112 h 2390941"/>
                      <a:gd name="connsiteX7-2141" fmla="*/ 1026305 w 2055868"/>
                      <a:gd name="connsiteY7-2142" fmla="*/ 0 h 2390941"/>
                      <a:gd name="connsiteX8-2143" fmla="*/ 1021200 w 2055868"/>
                      <a:gd name="connsiteY8-2144" fmla="*/ 258 h 2390941"/>
                      <a:gd name="connsiteX9-2145" fmla="*/ 1021200 w 2055868"/>
                      <a:gd name="connsiteY9-2146" fmla="*/ 481 h 2390941"/>
                      <a:gd name="connsiteX10-2147" fmla="*/ 925547 w 2055868"/>
                      <a:gd name="connsiteY10-2148" fmla="*/ 5311 h 2390941"/>
                      <a:gd name="connsiteX11-2149" fmla="*/ 2025 w 2055868"/>
                      <a:gd name="connsiteY11-2150" fmla="*/ 1028700 h 2390941"/>
                      <a:gd name="connsiteX12-2151" fmla="*/ 482191 w 2055868"/>
                      <a:gd name="connsiteY12-2152" fmla="*/ 2100241 h 2390941"/>
                      <a:gd name="connsiteX13-2153" fmla="*/ 660746 w 2055868"/>
                      <a:gd name="connsiteY13-2154" fmla="*/ 2376114 h 2390941"/>
                      <a:gd name="connsiteX14-2155" fmla="*/ 1401554 w 2055868"/>
                      <a:gd name="connsiteY14-2156" fmla="*/ 2389796 h 2390941"/>
                      <a:gd name="connsiteX15-2157" fmla="*/ 1581439 w 2055868"/>
                      <a:gd name="connsiteY15-2158" fmla="*/ 2071812 h 2390941"/>
                      <a:gd name="connsiteX16-2159" fmla="*/ 2055005 w 2055868"/>
                      <a:gd name="connsiteY16-2160" fmla="*/ 1028700 h 2390941"/>
                      <a:gd name="connsiteX17-2161" fmla="*/ 1131484 w 2055868"/>
                      <a:gd name="connsiteY17-2162" fmla="*/ 5311 h 2390941"/>
                      <a:gd name="connsiteX18-2163" fmla="*/ 1035830 w 2055868"/>
                      <a:gd name="connsiteY18-2164" fmla="*/ 481 h 2390941"/>
                      <a:gd name="connsiteX19-2165" fmla="*/ 1035830 w 2055868"/>
                      <a:gd name="connsiteY19-2166" fmla="*/ 258 h 2390941"/>
                      <a:gd name="connsiteX20-2167" fmla="*/ 1030725 w 2055868"/>
                      <a:gd name="connsiteY20-2168" fmla="*/ 0 h 2390941"/>
                      <a:gd name="connsiteX0-2169" fmla="*/ 1038776 w 2062351"/>
                      <a:gd name="connsiteY0-2170" fmla="*/ 128971 h 2390941"/>
                      <a:gd name="connsiteX1-2171" fmla="*/ 1437260 w 2062351"/>
                      <a:gd name="connsiteY1-2172" fmla="*/ 218593 h 2390941"/>
                      <a:gd name="connsiteX2-2173" fmla="*/ 1918945 w 2062351"/>
                      <a:gd name="connsiteY2-2174" fmla="*/ 1034325 h 2390941"/>
                      <a:gd name="connsiteX3-2175" fmla="*/ 558906 w 2062351"/>
                      <a:gd name="connsiteY3-2176" fmla="*/ 299538 h 2390941"/>
                      <a:gd name="connsiteX4-2177" fmla="*/ 1038776 w 2062351"/>
                      <a:gd name="connsiteY4-2178" fmla="*/ 128971 h 2390941"/>
                      <a:gd name="connsiteX5-2179" fmla="*/ 1037209 w 2062351"/>
                      <a:gd name="connsiteY5-2180" fmla="*/ 0 h 2390941"/>
                      <a:gd name="connsiteX6-2181" fmla="*/ 1034999 w 2062351"/>
                      <a:gd name="connsiteY6-2182" fmla="*/ 112 h 2390941"/>
                      <a:gd name="connsiteX7-2183" fmla="*/ 1032789 w 2062351"/>
                      <a:gd name="connsiteY7-2184" fmla="*/ 0 h 2390941"/>
                      <a:gd name="connsiteX8-2185" fmla="*/ 1027684 w 2062351"/>
                      <a:gd name="connsiteY8-2186" fmla="*/ 258 h 2390941"/>
                      <a:gd name="connsiteX9-2187" fmla="*/ 1027684 w 2062351"/>
                      <a:gd name="connsiteY9-2188" fmla="*/ 481 h 2390941"/>
                      <a:gd name="connsiteX10-2189" fmla="*/ 932031 w 2062351"/>
                      <a:gd name="connsiteY10-2190" fmla="*/ 5311 h 2390941"/>
                      <a:gd name="connsiteX11-2191" fmla="*/ 8509 w 2062351"/>
                      <a:gd name="connsiteY11-2192" fmla="*/ 1028700 h 2390941"/>
                      <a:gd name="connsiteX12-2193" fmla="*/ 488675 w 2062351"/>
                      <a:gd name="connsiteY12-2194" fmla="*/ 2100241 h 2390941"/>
                      <a:gd name="connsiteX13-2195" fmla="*/ 667230 w 2062351"/>
                      <a:gd name="connsiteY13-2196" fmla="*/ 2376114 h 2390941"/>
                      <a:gd name="connsiteX14-2197" fmla="*/ 1408038 w 2062351"/>
                      <a:gd name="connsiteY14-2198" fmla="*/ 2389796 h 2390941"/>
                      <a:gd name="connsiteX15-2199" fmla="*/ 1587923 w 2062351"/>
                      <a:gd name="connsiteY15-2200" fmla="*/ 2071812 h 2390941"/>
                      <a:gd name="connsiteX16-2201" fmla="*/ 2061489 w 2062351"/>
                      <a:gd name="connsiteY16-2202" fmla="*/ 1028700 h 2390941"/>
                      <a:gd name="connsiteX17-2203" fmla="*/ 1137968 w 2062351"/>
                      <a:gd name="connsiteY17-2204" fmla="*/ 5311 h 2390941"/>
                      <a:gd name="connsiteX18-2205" fmla="*/ 1042314 w 2062351"/>
                      <a:gd name="connsiteY18-2206" fmla="*/ 481 h 2390941"/>
                      <a:gd name="connsiteX19-2207" fmla="*/ 1042314 w 2062351"/>
                      <a:gd name="connsiteY19-2208" fmla="*/ 258 h 2390941"/>
                      <a:gd name="connsiteX20-2209" fmla="*/ 1037209 w 2062351"/>
                      <a:gd name="connsiteY20-2210" fmla="*/ 0 h 2390941"/>
                      <a:gd name="connsiteX0-2211" fmla="*/ 1032293 w 2055868"/>
                      <a:gd name="connsiteY0-2212" fmla="*/ 128971 h 2390941"/>
                      <a:gd name="connsiteX1-2213" fmla="*/ 1430777 w 2055868"/>
                      <a:gd name="connsiteY1-2214" fmla="*/ 218593 h 2390941"/>
                      <a:gd name="connsiteX2-2215" fmla="*/ 1912462 w 2055868"/>
                      <a:gd name="connsiteY2-2216" fmla="*/ 1034325 h 2390941"/>
                      <a:gd name="connsiteX3-2217" fmla="*/ 552423 w 2055868"/>
                      <a:gd name="connsiteY3-2218" fmla="*/ 299538 h 2390941"/>
                      <a:gd name="connsiteX4-2219" fmla="*/ 1032293 w 2055868"/>
                      <a:gd name="connsiteY4-2220" fmla="*/ 128971 h 2390941"/>
                      <a:gd name="connsiteX5-2221" fmla="*/ 1030726 w 2055868"/>
                      <a:gd name="connsiteY5-2222" fmla="*/ 0 h 2390941"/>
                      <a:gd name="connsiteX6-2223" fmla="*/ 1028516 w 2055868"/>
                      <a:gd name="connsiteY6-2224" fmla="*/ 112 h 2390941"/>
                      <a:gd name="connsiteX7-2225" fmla="*/ 1026306 w 2055868"/>
                      <a:gd name="connsiteY7-2226" fmla="*/ 0 h 2390941"/>
                      <a:gd name="connsiteX8-2227" fmla="*/ 1021201 w 2055868"/>
                      <a:gd name="connsiteY8-2228" fmla="*/ 258 h 2390941"/>
                      <a:gd name="connsiteX9-2229" fmla="*/ 1021201 w 2055868"/>
                      <a:gd name="connsiteY9-2230" fmla="*/ 481 h 2390941"/>
                      <a:gd name="connsiteX10-2231" fmla="*/ 925548 w 2055868"/>
                      <a:gd name="connsiteY10-2232" fmla="*/ 5311 h 2390941"/>
                      <a:gd name="connsiteX11-2233" fmla="*/ 2026 w 2055868"/>
                      <a:gd name="connsiteY11-2234" fmla="*/ 1028700 h 2390941"/>
                      <a:gd name="connsiteX12-2235" fmla="*/ 482192 w 2055868"/>
                      <a:gd name="connsiteY12-2236" fmla="*/ 2100241 h 2390941"/>
                      <a:gd name="connsiteX13-2237" fmla="*/ 660747 w 2055868"/>
                      <a:gd name="connsiteY13-2238" fmla="*/ 2376114 h 2390941"/>
                      <a:gd name="connsiteX14-2239" fmla="*/ 1401555 w 2055868"/>
                      <a:gd name="connsiteY14-2240" fmla="*/ 2389796 h 2390941"/>
                      <a:gd name="connsiteX15-2241" fmla="*/ 1581440 w 2055868"/>
                      <a:gd name="connsiteY15-2242" fmla="*/ 2071812 h 2390941"/>
                      <a:gd name="connsiteX16-2243" fmla="*/ 2055006 w 2055868"/>
                      <a:gd name="connsiteY16-2244" fmla="*/ 1028700 h 2390941"/>
                      <a:gd name="connsiteX17-2245" fmla="*/ 1131485 w 2055868"/>
                      <a:gd name="connsiteY17-2246" fmla="*/ 5311 h 2390941"/>
                      <a:gd name="connsiteX18-2247" fmla="*/ 1035831 w 2055868"/>
                      <a:gd name="connsiteY18-2248" fmla="*/ 481 h 2390941"/>
                      <a:gd name="connsiteX19-2249" fmla="*/ 1035831 w 2055868"/>
                      <a:gd name="connsiteY19-2250" fmla="*/ 258 h 2390941"/>
                      <a:gd name="connsiteX20-2251" fmla="*/ 1030726 w 2055868"/>
                      <a:gd name="connsiteY20-2252" fmla="*/ 0 h 2390941"/>
                      <a:gd name="connsiteX0-2253" fmla="*/ 1032293 w 2055868"/>
                      <a:gd name="connsiteY0-2254" fmla="*/ 128971 h 2390941"/>
                      <a:gd name="connsiteX1-2255" fmla="*/ 1430777 w 2055868"/>
                      <a:gd name="connsiteY1-2256" fmla="*/ 218593 h 2390941"/>
                      <a:gd name="connsiteX2-2257" fmla="*/ 1912462 w 2055868"/>
                      <a:gd name="connsiteY2-2258" fmla="*/ 1034325 h 2390941"/>
                      <a:gd name="connsiteX3-2259" fmla="*/ 552423 w 2055868"/>
                      <a:gd name="connsiteY3-2260" fmla="*/ 299538 h 2390941"/>
                      <a:gd name="connsiteX4-2261" fmla="*/ 1032293 w 2055868"/>
                      <a:gd name="connsiteY4-2262" fmla="*/ 128971 h 2390941"/>
                      <a:gd name="connsiteX5-2263" fmla="*/ 1030726 w 2055868"/>
                      <a:gd name="connsiteY5-2264" fmla="*/ 0 h 2390941"/>
                      <a:gd name="connsiteX6-2265" fmla="*/ 1028516 w 2055868"/>
                      <a:gd name="connsiteY6-2266" fmla="*/ 112 h 2390941"/>
                      <a:gd name="connsiteX7-2267" fmla="*/ 1026306 w 2055868"/>
                      <a:gd name="connsiteY7-2268" fmla="*/ 0 h 2390941"/>
                      <a:gd name="connsiteX8-2269" fmla="*/ 1021201 w 2055868"/>
                      <a:gd name="connsiteY8-2270" fmla="*/ 258 h 2390941"/>
                      <a:gd name="connsiteX9-2271" fmla="*/ 1021201 w 2055868"/>
                      <a:gd name="connsiteY9-2272" fmla="*/ 481 h 2390941"/>
                      <a:gd name="connsiteX10-2273" fmla="*/ 925548 w 2055868"/>
                      <a:gd name="connsiteY10-2274" fmla="*/ 5311 h 2390941"/>
                      <a:gd name="connsiteX11-2275" fmla="*/ 2026 w 2055868"/>
                      <a:gd name="connsiteY11-2276" fmla="*/ 1028700 h 2390941"/>
                      <a:gd name="connsiteX12-2277" fmla="*/ 482192 w 2055868"/>
                      <a:gd name="connsiteY12-2278" fmla="*/ 2100241 h 2390941"/>
                      <a:gd name="connsiteX13-2279" fmla="*/ 660747 w 2055868"/>
                      <a:gd name="connsiteY13-2280" fmla="*/ 2376114 h 2390941"/>
                      <a:gd name="connsiteX14-2281" fmla="*/ 1401555 w 2055868"/>
                      <a:gd name="connsiteY14-2282" fmla="*/ 2389796 h 2390941"/>
                      <a:gd name="connsiteX15-2283" fmla="*/ 1581440 w 2055868"/>
                      <a:gd name="connsiteY15-2284" fmla="*/ 2071812 h 2390941"/>
                      <a:gd name="connsiteX16-2285" fmla="*/ 2055006 w 2055868"/>
                      <a:gd name="connsiteY16-2286" fmla="*/ 1028700 h 2390941"/>
                      <a:gd name="connsiteX17-2287" fmla="*/ 1131485 w 2055868"/>
                      <a:gd name="connsiteY17-2288" fmla="*/ 5311 h 2390941"/>
                      <a:gd name="connsiteX18-2289" fmla="*/ 1035831 w 2055868"/>
                      <a:gd name="connsiteY18-2290" fmla="*/ 481 h 2390941"/>
                      <a:gd name="connsiteX19-2291" fmla="*/ 1035831 w 2055868"/>
                      <a:gd name="connsiteY19-2292" fmla="*/ 258 h 2390941"/>
                      <a:gd name="connsiteX20-2293" fmla="*/ 1030726 w 2055868"/>
                      <a:gd name="connsiteY20-2294" fmla="*/ 0 h 2390941"/>
                      <a:gd name="connsiteX0-2295" fmla="*/ 1032241 w 2055816"/>
                      <a:gd name="connsiteY0-2296" fmla="*/ 128971 h 2390941"/>
                      <a:gd name="connsiteX1-2297" fmla="*/ 1430725 w 2055816"/>
                      <a:gd name="connsiteY1-2298" fmla="*/ 218593 h 2390941"/>
                      <a:gd name="connsiteX2-2299" fmla="*/ 1912410 w 2055816"/>
                      <a:gd name="connsiteY2-2300" fmla="*/ 1034325 h 2390941"/>
                      <a:gd name="connsiteX3-2301" fmla="*/ 552371 w 2055816"/>
                      <a:gd name="connsiteY3-2302" fmla="*/ 299538 h 2390941"/>
                      <a:gd name="connsiteX4-2303" fmla="*/ 1032241 w 2055816"/>
                      <a:gd name="connsiteY4-2304" fmla="*/ 128971 h 2390941"/>
                      <a:gd name="connsiteX5-2305" fmla="*/ 1030674 w 2055816"/>
                      <a:gd name="connsiteY5-2306" fmla="*/ 0 h 2390941"/>
                      <a:gd name="connsiteX6-2307" fmla="*/ 1028464 w 2055816"/>
                      <a:gd name="connsiteY6-2308" fmla="*/ 112 h 2390941"/>
                      <a:gd name="connsiteX7-2309" fmla="*/ 1026254 w 2055816"/>
                      <a:gd name="connsiteY7-2310" fmla="*/ 0 h 2390941"/>
                      <a:gd name="connsiteX8-2311" fmla="*/ 1021149 w 2055816"/>
                      <a:gd name="connsiteY8-2312" fmla="*/ 258 h 2390941"/>
                      <a:gd name="connsiteX9-2313" fmla="*/ 1021149 w 2055816"/>
                      <a:gd name="connsiteY9-2314" fmla="*/ 481 h 2390941"/>
                      <a:gd name="connsiteX10-2315" fmla="*/ 925496 w 2055816"/>
                      <a:gd name="connsiteY10-2316" fmla="*/ 5311 h 2390941"/>
                      <a:gd name="connsiteX11-2317" fmla="*/ 1974 w 2055816"/>
                      <a:gd name="connsiteY11-2318" fmla="*/ 1028700 h 2390941"/>
                      <a:gd name="connsiteX12-2319" fmla="*/ 482140 w 2055816"/>
                      <a:gd name="connsiteY12-2320" fmla="*/ 2100241 h 2390941"/>
                      <a:gd name="connsiteX13-2321" fmla="*/ 660695 w 2055816"/>
                      <a:gd name="connsiteY13-2322" fmla="*/ 2376114 h 2390941"/>
                      <a:gd name="connsiteX14-2323" fmla="*/ 1401503 w 2055816"/>
                      <a:gd name="connsiteY14-2324" fmla="*/ 2389796 h 2390941"/>
                      <a:gd name="connsiteX15-2325" fmla="*/ 1581388 w 2055816"/>
                      <a:gd name="connsiteY15-2326" fmla="*/ 2071812 h 2390941"/>
                      <a:gd name="connsiteX16-2327" fmla="*/ 2054954 w 2055816"/>
                      <a:gd name="connsiteY16-2328" fmla="*/ 1028700 h 2390941"/>
                      <a:gd name="connsiteX17-2329" fmla="*/ 1131433 w 2055816"/>
                      <a:gd name="connsiteY17-2330" fmla="*/ 5311 h 2390941"/>
                      <a:gd name="connsiteX18-2331" fmla="*/ 1035779 w 2055816"/>
                      <a:gd name="connsiteY18-2332" fmla="*/ 481 h 2390941"/>
                      <a:gd name="connsiteX19-2333" fmla="*/ 1035779 w 2055816"/>
                      <a:gd name="connsiteY19-2334" fmla="*/ 258 h 2390941"/>
                      <a:gd name="connsiteX20-2335" fmla="*/ 1030674 w 2055816"/>
                      <a:gd name="connsiteY20-2336" fmla="*/ 0 h 2390941"/>
                      <a:gd name="connsiteX0-2337" fmla="*/ 1031778 w 2055353"/>
                      <a:gd name="connsiteY0-2338" fmla="*/ 128971 h 2390941"/>
                      <a:gd name="connsiteX1-2339" fmla="*/ 1430262 w 2055353"/>
                      <a:gd name="connsiteY1-2340" fmla="*/ 218593 h 2390941"/>
                      <a:gd name="connsiteX2-2341" fmla="*/ 1911947 w 2055353"/>
                      <a:gd name="connsiteY2-2342" fmla="*/ 1034325 h 2390941"/>
                      <a:gd name="connsiteX3-2343" fmla="*/ 551908 w 2055353"/>
                      <a:gd name="connsiteY3-2344" fmla="*/ 299538 h 2390941"/>
                      <a:gd name="connsiteX4-2345" fmla="*/ 1031778 w 2055353"/>
                      <a:gd name="connsiteY4-2346" fmla="*/ 128971 h 2390941"/>
                      <a:gd name="connsiteX5-2347" fmla="*/ 1030211 w 2055353"/>
                      <a:gd name="connsiteY5-2348" fmla="*/ 0 h 2390941"/>
                      <a:gd name="connsiteX6-2349" fmla="*/ 1028001 w 2055353"/>
                      <a:gd name="connsiteY6-2350" fmla="*/ 112 h 2390941"/>
                      <a:gd name="connsiteX7-2351" fmla="*/ 1025791 w 2055353"/>
                      <a:gd name="connsiteY7-2352" fmla="*/ 0 h 2390941"/>
                      <a:gd name="connsiteX8-2353" fmla="*/ 1020686 w 2055353"/>
                      <a:gd name="connsiteY8-2354" fmla="*/ 258 h 2390941"/>
                      <a:gd name="connsiteX9-2355" fmla="*/ 1020686 w 2055353"/>
                      <a:gd name="connsiteY9-2356" fmla="*/ 481 h 2390941"/>
                      <a:gd name="connsiteX10-2357" fmla="*/ 925033 w 2055353"/>
                      <a:gd name="connsiteY10-2358" fmla="*/ 5311 h 2390941"/>
                      <a:gd name="connsiteX11-2359" fmla="*/ 1511 w 2055353"/>
                      <a:gd name="connsiteY11-2360" fmla="*/ 1028700 h 2390941"/>
                      <a:gd name="connsiteX12-2361" fmla="*/ 481677 w 2055353"/>
                      <a:gd name="connsiteY12-2362" fmla="*/ 2100241 h 2390941"/>
                      <a:gd name="connsiteX13-2363" fmla="*/ 660232 w 2055353"/>
                      <a:gd name="connsiteY13-2364" fmla="*/ 2376114 h 2390941"/>
                      <a:gd name="connsiteX14-2365" fmla="*/ 1401040 w 2055353"/>
                      <a:gd name="connsiteY14-2366" fmla="*/ 2389796 h 2390941"/>
                      <a:gd name="connsiteX15-2367" fmla="*/ 1580925 w 2055353"/>
                      <a:gd name="connsiteY15-2368" fmla="*/ 2071812 h 2390941"/>
                      <a:gd name="connsiteX16-2369" fmla="*/ 2054491 w 2055353"/>
                      <a:gd name="connsiteY16-2370" fmla="*/ 1028700 h 2390941"/>
                      <a:gd name="connsiteX17-2371" fmla="*/ 1130970 w 2055353"/>
                      <a:gd name="connsiteY17-2372" fmla="*/ 5311 h 2390941"/>
                      <a:gd name="connsiteX18-2373" fmla="*/ 1035316 w 2055353"/>
                      <a:gd name="connsiteY18-2374" fmla="*/ 481 h 2390941"/>
                      <a:gd name="connsiteX19-2375" fmla="*/ 1035316 w 2055353"/>
                      <a:gd name="connsiteY19-2376" fmla="*/ 258 h 2390941"/>
                      <a:gd name="connsiteX20-2377" fmla="*/ 1030211 w 2055353"/>
                      <a:gd name="connsiteY20-2378" fmla="*/ 0 h 2390941"/>
                      <a:gd name="connsiteX0-2379" fmla="*/ 1031778 w 2055353"/>
                      <a:gd name="connsiteY0-2380" fmla="*/ 128971 h 2390941"/>
                      <a:gd name="connsiteX1-2381" fmla="*/ 1430262 w 2055353"/>
                      <a:gd name="connsiteY1-2382" fmla="*/ 218593 h 2390941"/>
                      <a:gd name="connsiteX2-2383" fmla="*/ 1911947 w 2055353"/>
                      <a:gd name="connsiteY2-2384" fmla="*/ 1034325 h 2390941"/>
                      <a:gd name="connsiteX3-2385" fmla="*/ 551908 w 2055353"/>
                      <a:gd name="connsiteY3-2386" fmla="*/ 299538 h 2390941"/>
                      <a:gd name="connsiteX4-2387" fmla="*/ 1031778 w 2055353"/>
                      <a:gd name="connsiteY4-2388" fmla="*/ 128971 h 2390941"/>
                      <a:gd name="connsiteX5-2389" fmla="*/ 1030211 w 2055353"/>
                      <a:gd name="connsiteY5-2390" fmla="*/ 0 h 2390941"/>
                      <a:gd name="connsiteX6-2391" fmla="*/ 1028001 w 2055353"/>
                      <a:gd name="connsiteY6-2392" fmla="*/ 112 h 2390941"/>
                      <a:gd name="connsiteX7-2393" fmla="*/ 1025791 w 2055353"/>
                      <a:gd name="connsiteY7-2394" fmla="*/ 0 h 2390941"/>
                      <a:gd name="connsiteX8-2395" fmla="*/ 1020686 w 2055353"/>
                      <a:gd name="connsiteY8-2396" fmla="*/ 258 h 2390941"/>
                      <a:gd name="connsiteX9-2397" fmla="*/ 1020686 w 2055353"/>
                      <a:gd name="connsiteY9-2398" fmla="*/ 481 h 2390941"/>
                      <a:gd name="connsiteX10-2399" fmla="*/ 925033 w 2055353"/>
                      <a:gd name="connsiteY10-2400" fmla="*/ 5311 h 2390941"/>
                      <a:gd name="connsiteX11-2401" fmla="*/ 1511 w 2055353"/>
                      <a:gd name="connsiteY11-2402" fmla="*/ 1028700 h 2390941"/>
                      <a:gd name="connsiteX12-2403" fmla="*/ 481677 w 2055353"/>
                      <a:gd name="connsiteY12-2404" fmla="*/ 2100241 h 2390941"/>
                      <a:gd name="connsiteX13-2405" fmla="*/ 660232 w 2055353"/>
                      <a:gd name="connsiteY13-2406" fmla="*/ 2376114 h 2390941"/>
                      <a:gd name="connsiteX14-2407" fmla="*/ 1401040 w 2055353"/>
                      <a:gd name="connsiteY14-2408" fmla="*/ 2389796 h 2390941"/>
                      <a:gd name="connsiteX15-2409" fmla="*/ 1580925 w 2055353"/>
                      <a:gd name="connsiteY15-2410" fmla="*/ 2071812 h 2390941"/>
                      <a:gd name="connsiteX16-2411" fmla="*/ 2054491 w 2055353"/>
                      <a:gd name="connsiteY16-2412" fmla="*/ 1028700 h 2390941"/>
                      <a:gd name="connsiteX17-2413" fmla="*/ 1130970 w 2055353"/>
                      <a:gd name="connsiteY17-2414" fmla="*/ 5311 h 2390941"/>
                      <a:gd name="connsiteX18-2415" fmla="*/ 1035316 w 2055353"/>
                      <a:gd name="connsiteY18-2416" fmla="*/ 481 h 2390941"/>
                      <a:gd name="connsiteX19-2417" fmla="*/ 1035316 w 2055353"/>
                      <a:gd name="connsiteY19-2418" fmla="*/ 258 h 2390941"/>
                      <a:gd name="connsiteX20-2419" fmla="*/ 1030211 w 2055353"/>
                      <a:gd name="connsiteY20-2420" fmla="*/ 0 h 2390941"/>
                      <a:gd name="connsiteX0-2421" fmla="*/ 1031778 w 2055353"/>
                      <a:gd name="connsiteY0-2422" fmla="*/ 128971 h 2390941"/>
                      <a:gd name="connsiteX1-2423" fmla="*/ 1430262 w 2055353"/>
                      <a:gd name="connsiteY1-2424" fmla="*/ 218593 h 2390941"/>
                      <a:gd name="connsiteX2-2425" fmla="*/ 1911947 w 2055353"/>
                      <a:gd name="connsiteY2-2426" fmla="*/ 1034325 h 2390941"/>
                      <a:gd name="connsiteX3-2427" fmla="*/ 551908 w 2055353"/>
                      <a:gd name="connsiteY3-2428" fmla="*/ 299538 h 2390941"/>
                      <a:gd name="connsiteX4-2429" fmla="*/ 1031778 w 2055353"/>
                      <a:gd name="connsiteY4-2430" fmla="*/ 128971 h 2390941"/>
                      <a:gd name="connsiteX5-2431" fmla="*/ 1030211 w 2055353"/>
                      <a:gd name="connsiteY5-2432" fmla="*/ 0 h 2390941"/>
                      <a:gd name="connsiteX6-2433" fmla="*/ 1028001 w 2055353"/>
                      <a:gd name="connsiteY6-2434" fmla="*/ 112 h 2390941"/>
                      <a:gd name="connsiteX7-2435" fmla="*/ 1025791 w 2055353"/>
                      <a:gd name="connsiteY7-2436" fmla="*/ 0 h 2390941"/>
                      <a:gd name="connsiteX8-2437" fmla="*/ 1020686 w 2055353"/>
                      <a:gd name="connsiteY8-2438" fmla="*/ 258 h 2390941"/>
                      <a:gd name="connsiteX9-2439" fmla="*/ 1020686 w 2055353"/>
                      <a:gd name="connsiteY9-2440" fmla="*/ 481 h 2390941"/>
                      <a:gd name="connsiteX10-2441" fmla="*/ 925033 w 2055353"/>
                      <a:gd name="connsiteY10-2442" fmla="*/ 5311 h 2390941"/>
                      <a:gd name="connsiteX11-2443" fmla="*/ 1511 w 2055353"/>
                      <a:gd name="connsiteY11-2444" fmla="*/ 1028700 h 2390941"/>
                      <a:gd name="connsiteX12-2445" fmla="*/ 481677 w 2055353"/>
                      <a:gd name="connsiteY12-2446" fmla="*/ 2100241 h 2390941"/>
                      <a:gd name="connsiteX13-2447" fmla="*/ 660232 w 2055353"/>
                      <a:gd name="connsiteY13-2448" fmla="*/ 2376114 h 2390941"/>
                      <a:gd name="connsiteX14-2449" fmla="*/ 1401040 w 2055353"/>
                      <a:gd name="connsiteY14-2450" fmla="*/ 2389796 h 2390941"/>
                      <a:gd name="connsiteX15-2451" fmla="*/ 1580925 w 2055353"/>
                      <a:gd name="connsiteY15-2452" fmla="*/ 2071812 h 2390941"/>
                      <a:gd name="connsiteX16-2453" fmla="*/ 2054491 w 2055353"/>
                      <a:gd name="connsiteY16-2454" fmla="*/ 1028700 h 2390941"/>
                      <a:gd name="connsiteX17-2455" fmla="*/ 1130970 w 2055353"/>
                      <a:gd name="connsiteY17-2456" fmla="*/ 5311 h 2390941"/>
                      <a:gd name="connsiteX18-2457" fmla="*/ 1035316 w 2055353"/>
                      <a:gd name="connsiteY18-2458" fmla="*/ 481 h 2390941"/>
                      <a:gd name="connsiteX19-2459" fmla="*/ 1035316 w 2055353"/>
                      <a:gd name="connsiteY19-2460" fmla="*/ 258 h 2390941"/>
                      <a:gd name="connsiteX20-2461" fmla="*/ 1030211 w 2055353"/>
                      <a:gd name="connsiteY20-2462" fmla="*/ 0 h 2390941"/>
                      <a:gd name="connsiteX0-2463" fmla="*/ 1031863 w 2055438"/>
                      <a:gd name="connsiteY0-2464" fmla="*/ 128971 h 2390941"/>
                      <a:gd name="connsiteX1-2465" fmla="*/ 1430347 w 2055438"/>
                      <a:gd name="connsiteY1-2466" fmla="*/ 218593 h 2390941"/>
                      <a:gd name="connsiteX2-2467" fmla="*/ 1912032 w 2055438"/>
                      <a:gd name="connsiteY2-2468" fmla="*/ 1034325 h 2390941"/>
                      <a:gd name="connsiteX3-2469" fmla="*/ 551993 w 2055438"/>
                      <a:gd name="connsiteY3-2470" fmla="*/ 299538 h 2390941"/>
                      <a:gd name="connsiteX4-2471" fmla="*/ 1031863 w 2055438"/>
                      <a:gd name="connsiteY4-2472" fmla="*/ 128971 h 2390941"/>
                      <a:gd name="connsiteX5-2473" fmla="*/ 1030296 w 2055438"/>
                      <a:gd name="connsiteY5-2474" fmla="*/ 0 h 2390941"/>
                      <a:gd name="connsiteX6-2475" fmla="*/ 1028086 w 2055438"/>
                      <a:gd name="connsiteY6-2476" fmla="*/ 112 h 2390941"/>
                      <a:gd name="connsiteX7-2477" fmla="*/ 1025876 w 2055438"/>
                      <a:gd name="connsiteY7-2478" fmla="*/ 0 h 2390941"/>
                      <a:gd name="connsiteX8-2479" fmla="*/ 1020771 w 2055438"/>
                      <a:gd name="connsiteY8-2480" fmla="*/ 258 h 2390941"/>
                      <a:gd name="connsiteX9-2481" fmla="*/ 1020771 w 2055438"/>
                      <a:gd name="connsiteY9-2482" fmla="*/ 481 h 2390941"/>
                      <a:gd name="connsiteX10-2483" fmla="*/ 925118 w 2055438"/>
                      <a:gd name="connsiteY10-2484" fmla="*/ 5311 h 2390941"/>
                      <a:gd name="connsiteX11-2485" fmla="*/ 1596 w 2055438"/>
                      <a:gd name="connsiteY11-2486" fmla="*/ 1028700 h 2390941"/>
                      <a:gd name="connsiteX12-2487" fmla="*/ 481762 w 2055438"/>
                      <a:gd name="connsiteY12-2488" fmla="*/ 2100241 h 2390941"/>
                      <a:gd name="connsiteX13-2489" fmla="*/ 660317 w 2055438"/>
                      <a:gd name="connsiteY13-2490" fmla="*/ 2376114 h 2390941"/>
                      <a:gd name="connsiteX14-2491" fmla="*/ 1401125 w 2055438"/>
                      <a:gd name="connsiteY14-2492" fmla="*/ 2389796 h 2390941"/>
                      <a:gd name="connsiteX15-2493" fmla="*/ 1581010 w 2055438"/>
                      <a:gd name="connsiteY15-2494" fmla="*/ 2071812 h 2390941"/>
                      <a:gd name="connsiteX16-2495" fmla="*/ 2054576 w 2055438"/>
                      <a:gd name="connsiteY16-2496" fmla="*/ 1028700 h 2390941"/>
                      <a:gd name="connsiteX17-2497" fmla="*/ 1131055 w 2055438"/>
                      <a:gd name="connsiteY17-2498" fmla="*/ 5311 h 2390941"/>
                      <a:gd name="connsiteX18-2499" fmla="*/ 1035401 w 2055438"/>
                      <a:gd name="connsiteY18-2500" fmla="*/ 481 h 2390941"/>
                      <a:gd name="connsiteX19-2501" fmla="*/ 1035401 w 2055438"/>
                      <a:gd name="connsiteY19-2502" fmla="*/ 258 h 2390941"/>
                      <a:gd name="connsiteX20-2503" fmla="*/ 1030296 w 2055438"/>
                      <a:gd name="connsiteY20-2504" fmla="*/ 0 h 2390941"/>
                      <a:gd name="connsiteX0-2505" fmla="*/ 1031988 w 2055563"/>
                      <a:gd name="connsiteY0-2506" fmla="*/ 128971 h 2390941"/>
                      <a:gd name="connsiteX1-2507" fmla="*/ 1430472 w 2055563"/>
                      <a:gd name="connsiteY1-2508" fmla="*/ 218593 h 2390941"/>
                      <a:gd name="connsiteX2-2509" fmla="*/ 1912157 w 2055563"/>
                      <a:gd name="connsiteY2-2510" fmla="*/ 1034325 h 2390941"/>
                      <a:gd name="connsiteX3-2511" fmla="*/ 552118 w 2055563"/>
                      <a:gd name="connsiteY3-2512" fmla="*/ 299538 h 2390941"/>
                      <a:gd name="connsiteX4-2513" fmla="*/ 1031988 w 2055563"/>
                      <a:gd name="connsiteY4-2514" fmla="*/ 128971 h 2390941"/>
                      <a:gd name="connsiteX5-2515" fmla="*/ 1030421 w 2055563"/>
                      <a:gd name="connsiteY5-2516" fmla="*/ 0 h 2390941"/>
                      <a:gd name="connsiteX6-2517" fmla="*/ 1028211 w 2055563"/>
                      <a:gd name="connsiteY6-2518" fmla="*/ 112 h 2390941"/>
                      <a:gd name="connsiteX7-2519" fmla="*/ 1026001 w 2055563"/>
                      <a:gd name="connsiteY7-2520" fmla="*/ 0 h 2390941"/>
                      <a:gd name="connsiteX8-2521" fmla="*/ 1020896 w 2055563"/>
                      <a:gd name="connsiteY8-2522" fmla="*/ 258 h 2390941"/>
                      <a:gd name="connsiteX9-2523" fmla="*/ 1020896 w 2055563"/>
                      <a:gd name="connsiteY9-2524" fmla="*/ 481 h 2390941"/>
                      <a:gd name="connsiteX10-2525" fmla="*/ 925243 w 2055563"/>
                      <a:gd name="connsiteY10-2526" fmla="*/ 5311 h 2390941"/>
                      <a:gd name="connsiteX11-2527" fmla="*/ 1721 w 2055563"/>
                      <a:gd name="connsiteY11-2528" fmla="*/ 1028700 h 2390941"/>
                      <a:gd name="connsiteX12-2529" fmla="*/ 481887 w 2055563"/>
                      <a:gd name="connsiteY12-2530" fmla="*/ 2100241 h 2390941"/>
                      <a:gd name="connsiteX13-2531" fmla="*/ 660442 w 2055563"/>
                      <a:gd name="connsiteY13-2532" fmla="*/ 2376114 h 2390941"/>
                      <a:gd name="connsiteX14-2533" fmla="*/ 1401250 w 2055563"/>
                      <a:gd name="connsiteY14-2534" fmla="*/ 2389796 h 2390941"/>
                      <a:gd name="connsiteX15-2535" fmla="*/ 1581135 w 2055563"/>
                      <a:gd name="connsiteY15-2536" fmla="*/ 2071812 h 2390941"/>
                      <a:gd name="connsiteX16-2537" fmla="*/ 2054701 w 2055563"/>
                      <a:gd name="connsiteY16-2538" fmla="*/ 1028700 h 2390941"/>
                      <a:gd name="connsiteX17-2539" fmla="*/ 1131180 w 2055563"/>
                      <a:gd name="connsiteY17-2540" fmla="*/ 5311 h 2390941"/>
                      <a:gd name="connsiteX18-2541" fmla="*/ 1035526 w 2055563"/>
                      <a:gd name="connsiteY18-2542" fmla="*/ 481 h 2390941"/>
                      <a:gd name="connsiteX19-2543" fmla="*/ 1035526 w 2055563"/>
                      <a:gd name="connsiteY19-2544" fmla="*/ 258 h 2390941"/>
                      <a:gd name="connsiteX20-2545" fmla="*/ 1030421 w 2055563"/>
                      <a:gd name="connsiteY20-2546" fmla="*/ 0 h 23909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Lst>
                    <a:rect l="l" t="t" r="r" b="b"/>
                    <a:pathLst>
                      <a:path w="2055563" h="2390941">
                        <a:moveTo>
                          <a:pt x="1031988" y="128971"/>
                        </a:moveTo>
                        <a:cubicBezTo>
                          <a:pt x="1145755" y="128969"/>
                          <a:pt x="1275439" y="155315"/>
                          <a:pt x="1430472" y="218593"/>
                        </a:cubicBezTo>
                        <a:cubicBezTo>
                          <a:pt x="1611447" y="321780"/>
                          <a:pt x="1931207" y="545394"/>
                          <a:pt x="1912157" y="1034325"/>
                        </a:cubicBezTo>
                        <a:cubicBezTo>
                          <a:pt x="1553990" y="613765"/>
                          <a:pt x="1314797" y="356375"/>
                          <a:pt x="552118" y="299538"/>
                        </a:cubicBezTo>
                        <a:cubicBezTo>
                          <a:pt x="696977" y="202164"/>
                          <a:pt x="842376" y="128973"/>
                          <a:pt x="1031988" y="128971"/>
                        </a:cubicBezTo>
                        <a:close/>
                        <a:moveTo>
                          <a:pt x="1030421" y="0"/>
                        </a:moveTo>
                        <a:lnTo>
                          <a:pt x="1028211" y="112"/>
                        </a:lnTo>
                        <a:lnTo>
                          <a:pt x="1026001" y="0"/>
                        </a:lnTo>
                        <a:lnTo>
                          <a:pt x="1020896" y="258"/>
                        </a:lnTo>
                        <a:lnTo>
                          <a:pt x="1020896" y="481"/>
                        </a:lnTo>
                        <a:lnTo>
                          <a:pt x="925243" y="5311"/>
                        </a:lnTo>
                        <a:cubicBezTo>
                          <a:pt x="406515" y="57991"/>
                          <a:pt x="29589" y="434146"/>
                          <a:pt x="1721" y="1028700"/>
                        </a:cubicBezTo>
                        <a:cubicBezTo>
                          <a:pt x="-33169" y="1540654"/>
                          <a:pt x="473696" y="1790266"/>
                          <a:pt x="481887" y="2100241"/>
                        </a:cubicBezTo>
                        <a:cubicBezTo>
                          <a:pt x="484951" y="2216187"/>
                          <a:pt x="472469" y="2335050"/>
                          <a:pt x="660442" y="2376114"/>
                        </a:cubicBezTo>
                        <a:cubicBezTo>
                          <a:pt x="921430" y="2398235"/>
                          <a:pt x="1140264" y="2388747"/>
                          <a:pt x="1401250" y="2389796"/>
                        </a:cubicBezTo>
                        <a:cubicBezTo>
                          <a:pt x="1572950" y="2339256"/>
                          <a:pt x="1546058" y="2312211"/>
                          <a:pt x="1581135" y="2071812"/>
                        </a:cubicBezTo>
                        <a:cubicBezTo>
                          <a:pt x="1621564" y="1794734"/>
                          <a:pt x="2061202" y="1546983"/>
                          <a:pt x="2054701" y="1028700"/>
                        </a:cubicBezTo>
                        <a:cubicBezTo>
                          <a:pt x="2077373" y="476789"/>
                          <a:pt x="1649908" y="57991"/>
                          <a:pt x="1131180" y="5311"/>
                        </a:cubicBezTo>
                        <a:lnTo>
                          <a:pt x="1035526" y="481"/>
                        </a:lnTo>
                        <a:lnTo>
                          <a:pt x="1035526" y="258"/>
                        </a:lnTo>
                        <a:lnTo>
                          <a:pt x="1030421"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800" dirty="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endParaRPr>
                  </a:p>
                </p:txBody>
              </p:sp>
            </p:grpSp>
          </p:grpSp>
          <p:grpSp>
            <p:nvGrpSpPr>
              <p:cNvPr id="44" name="Group 43"/>
              <p:cNvGrpSpPr/>
              <p:nvPr/>
            </p:nvGrpSpPr>
            <p:grpSpPr>
              <a:xfrm>
                <a:off x="861060" y="4498749"/>
                <a:ext cx="861551" cy="876897"/>
                <a:chOff x="861060" y="4498748"/>
                <a:chExt cx="861551" cy="876897"/>
              </a:xfrm>
            </p:grpSpPr>
            <p:grpSp>
              <p:nvGrpSpPr>
                <p:cNvPr id="54" name="Group 53"/>
                <p:cNvGrpSpPr/>
                <p:nvPr/>
              </p:nvGrpSpPr>
              <p:grpSpPr>
                <a:xfrm>
                  <a:off x="861060" y="4498748"/>
                  <a:ext cx="861551" cy="876897"/>
                  <a:chOff x="861060" y="4498748"/>
                  <a:chExt cx="861551" cy="876897"/>
                </a:xfrm>
              </p:grpSpPr>
              <p:sp>
                <p:nvSpPr>
                  <p:cNvPr id="56" name="Rectangle 55"/>
                  <p:cNvSpPr/>
                  <p:nvPr/>
                </p:nvSpPr>
                <p:spPr>
                  <a:xfrm>
                    <a:off x="928733" y="4581768"/>
                    <a:ext cx="793878" cy="793877"/>
                  </a:xfrm>
                  <a:prstGeom prst="rect">
                    <a:avLst/>
                  </a:prstGeom>
                  <a:solidFill>
                    <a:srgbClr val="77933C">
                      <a:alpha val="6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57" name="Rectangle 56"/>
                  <p:cNvSpPr/>
                  <p:nvPr/>
                </p:nvSpPr>
                <p:spPr>
                  <a:xfrm>
                    <a:off x="861060" y="4498748"/>
                    <a:ext cx="793878" cy="793877"/>
                  </a:xfrm>
                  <a:prstGeom prst="rect">
                    <a:avLst/>
                  </a:prstGeom>
                  <a:solidFill>
                    <a:srgbClr val="7793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endParaRPr>
                  </a:p>
                </p:txBody>
              </p:sp>
            </p:grpSp>
            <p:sp>
              <p:nvSpPr>
                <p:cNvPr id="55" name="Freeform 54"/>
                <p:cNvSpPr/>
                <p:nvPr/>
              </p:nvSpPr>
              <p:spPr>
                <a:xfrm>
                  <a:off x="1048404" y="4702431"/>
                  <a:ext cx="419190" cy="386511"/>
                </a:xfrm>
                <a:custGeom>
                  <a:avLst/>
                  <a:gdLst>
                    <a:gd name="connsiteX0" fmla="*/ 142147 w 354842"/>
                    <a:gd name="connsiteY0" fmla="*/ 43850 h 316295"/>
                    <a:gd name="connsiteX1" fmla="*/ 42865 w 354842"/>
                    <a:gd name="connsiteY1" fmla="*/ 142148 h 316295"/>
                    <a:gd name="connsiteX2" fmla="*/ 142147 w 354842"/>
                    <a:gd name="connsiteY2" fmla="*/ 240446 h 316295"/>
                    <a:gd name="connsiteX3" fmla="*/ 241429 w 354842"/>
                    <a:gd name="connsiteY3" fmla="*/ 142148 h 316295"/>
                    <a:gd name="connsiteX4" fmla="*/ 142147 w 354842"/>
                    <a:gd name="connsiteY4" fmla="*/ 43850 h 316295"/>
                    <a:gd name="connsiteX5" fmla="*/ 142147 w 354842"/>
                    <a:gd name="connsiteY5" fmla="*/ 0 h 316295"/>
                    <a:gd name="connsiteX6" fmla="*/ 284294 w 354842"/>
                    <a:gd name="connsiteY6" fmla="*/ 142147 h 316295"/>
                    <a:gd name="connsiteX7" fmla="*/ 273124 w 354842"/>
                    <a:gd name="connsiteY7" fmla="*/ 197477 h 316295"/>
                    <a:gd name="connsiteX8" fmla="*/ 267906 w 354842"/>
                    <a:gd name="connsiteY8" fmla="*/ 205216 h 316295"/>
                    <a:gd name="connsiteX9" fmla="*/ 354842 w 354842"/>
                    <a:gd name="connsiteY9" fmla="*/ 273137 h 316295"/>
                    <a:gd name="connsiteX10" fmla="*/ 321124 w 354842"/>
                    <a:gd name="connsiteY10" fmla="*/ 316295 h 316295"/>
                    <a:gd name="connsiteX11" fmla="*/ 234187 w 354842"/>
                    <a:gd name="connsiteY11" fmla="*/ 248373 h 316295"/>
                    <a:gd name="connsiteX12" fmla="*/ 197477 w 354842"/>
                    <a:gd name="connsiteY12" fmla="*/ 273124 h 316295"/>
                    <a:gd name="connsiteX13" fmla="*/ 142147 w 354842"/>
                    <a:gd name="connsiteY13" fmla="*/ 284294 h 316295"/>
                    <a:gd name="connsiteX14" fmla="*/ 0 w 354842"/>
                    <a:gd name="connsiteY14" fmla="*/ 142147 h 316295"/>
                    <a:gd name="connsiteX15" fmla="*/ 142147 w 354842"/>
                    <a:gd name="connsiteY15" fmla="*/ 0 h 31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4842" h="316295">
                      <a:moveTo>
                        <a:pt x="142147" y="43850"/>
                      </a:moveTo>
                      <a:cubicBezTo>
                        <a:pt x="87315" y="43850"/>
                        <a:pt x="42865" y="87860"/>
                        <a:pt x="42865" y="142148"/>
                      </a:cubicBezTo>
                      <a:cubicBezTo>
                        <a:pt x="42865" y="196436"/>
                        <a:pt x="87315" y="240446"/>
                        <a:pt x="142147" y="240446"/>
                      </a:cubicBezTo>
                      <a:cubicBezTo>
                        <a:pt x="196979" y="240446"/>
                        <a:pt x="241429" y="196436"/>
                        <a:pt x="241429" y="142148"/>
                      </a:cubicBezTo>
                      <a:cubicBezTo>
                        <a:pt x="241429" y="87860"/>
                        <a:pt x="196979" y="43850"/>
                        <a:pt x="142147" y="43850"/>
                      </a:cubicBezTo>
                      <a:close/>
                      <a:moveTo>
                        <a:pt x="142147" y="0"/>
                      </a:moveTo>
                      <a:cubicBezTo>
                        <a:pt x="220653" y="0"/>
                        <a:pt x="284294" y="63641"/>
                        <a:pt x="284294" y="142147"/>
                      </a:cubicBezTo>
                      <a:cubicBezTo>
                        <a:pt x="284294" y="161774"/>
                        <a:pt x="280317" y="180471"/>
                        <a:pt x="273124" y="197477"/>
                      </a:cubicBezTo>
                      <a:lnTo>
                        <a:pt x="267906" y="205216"/>
                      </a:lnTo>
                      <a:lnTo>
                        <a:pt x="354842" y="273137"/>
                      </a:lnTo>
                      <a:lnTo>
                        <a:pt x="321124" y="316295"/>
                      </a:lnTo>
                      <a:lnTo>
                        <a:pt x="234187" y="248373"/>
                      </a:lnTo>
                      <a:lnTo>
                        <a:pt x="197477" y="273124"/>
                      </a:lnTo>
                      <a:cubicBezTo>
                        <a:pt x="180471" y="280317"/>
                        <a:pt x="161774" y="284294"/>
                        <a:pt x="142147" y="284294"/>
                      </a:cubicBezTo>
                      <a:cubicBezTo>
                        <a:pt x="63641" y="284294"/>
                        <a:pt x="0" y="220653"/>
                        <a:pt x="0" y="142147"/>
                      </a:cubicBezTo>
                      <a:cubicBezTo>
                        <a:pt x="0" y="63641"/>
                        <a:pt x="63641" y="0"/>
                        <a:pt x="142147"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endParaRPr>
                </a:p>
              </p:txBody>
            </p:sp>
          </p:grpSp>
          <p:grpSp>
            <p:nvGrpSpPr>
              <p:cNvPr id="47" name="Group 46"/>
              <p:cNvGrpSpPr/>
              <p:nvPr/>
            </p:nvGrpSpPr>
            <p:grpSpPr>
              <a:xfrm>
                <a:off x="1068969" y="5729993"/>
                <a:ext cx="378060" cy="338478"/>
                <a:chOff x="7352478" y="1412711"/>
                <a:chExt cx="845488" cy="756966"/>
              </a:xfrm>
              <a:solidFill>
                <a:schemeClr val="bg1"/>
              </a:solidFill>
            </p:grpSpPr>
            <p:sp>
              <p:nvSpPr>
                <p:cNvPr id="48" name="Rectangle 1"/>
                <p:cNvSpPr/>
                <p:nvPr/>
              </p:nvSpPr>
              <p:spPr>
                <a:xfrm>
                  <a:off x="7579293" y="1412711"/>
                  <a:ext cx="618673" cy="331756"/>
                </a:xfrm>
                <a:custGeom>
                  <a:avLst/>
                  <a:gdLst>
                    <a:gd name="connsiteX0" fmla="*/ 0 w 4516017"/>
                    <a:gd name="connsiteY0" fmla="*/ 0 h 2612572"/>
                    <a:gd name="connsiteX1" fmla="*/ 4516017 w 4516017"/>
                    <a:gd name="connsiteY1" fmla="*/ 0 h 2612572"/>
                    <a:gd name="connsiteX2" fmla="*/ 4516017 w 4516017"/>
                    <a:gd name="connsiteY2" fmla="*/ 2612572 h 2612572"/>
                    <a:gd name="connsiteX3" fmla="*/ 0 w 4516017"/>
                    <a:gd name="connsiteY3" fmla="*/ 2612572 h 2612572"/>
                    <a:gd name="connsiteX4" fmla="*/ 0 w 4516017"/>
                    <a:gd name="connsiteY4" fmla="*/ 0 h 2612572"/>
                    <a:gd name="connsiteX0-1" fmla="*/ 0 w 4516017"/>
                    <a:gd name="connsiteY0-2" fmla="*/ 37322 h 2649894"/>
                    <a:gd name="connsiteX1-3" fmla="*/ 3638940 w 4516017"/>
                    <a:gd name="connsiteY1-4" fmla="*/ 0 h 2649894"/>
                    <a:gd name="connsiteX2-5" fmla="*/ 4516017 w 4516017"/>
                    <a:gd name="connsiteY2-6" fmla="*/ 2649894 h 2649894"/>
                    <a:gd name="connsiteX3-7" fmla="*/ 0 w 4516017"/>
                    <a:gd name="connsiteY3-8" fmla="*/ 2649894 h 2649894"/>
                    <a:gd name="connsiteX4-9" fmla="*/ 0 w 4516017"/>
                    <a:gd name="connsiteY4-10" fmla="*/ 37322 h 2649894"/>
                    <a:gd name="connsiteX0-11" fmla="*/ 0 w 4453264"/>
                    <a:gd name="connsiteY0-12" fmla="*/ 37322 h 2649894"/>
                    <a:gd name="connsiteX1-13" fmla="*/ 3638940 w 4453264"/>
                    <a:gd name="connsiteY1-14" fmla="*/ 0 h 2649894"/>
                    <a:gd name="connsiteX2-15" fmla="*/ 4453264 w 4453264"/>
                    <a:gd name="connsiteY2-16" fmla="*/ 1457588 h 2649894"/>
                    <a:gd name="connsiteX3-17" fmla="*/ 0 w 4453264"/>
                    <a:gd name="connsiteY3-18" fmla="*/ 2649894 h 2649894"/>
                    <a:gd name="connsiteX4-19" fmla="*/ 0 w 4453264"/>
                    <a:gd name="connsiteY4-20" fmla="*/ 37322 h 2649894"/>
                    <a:gd name="connsiteX0-21" fmla="*/ 0 w 4453264"/>
                    <a:gd name="connsiteY0-22" fmla="*/ 0 h 2612572"/>
                    <a:gd name="connsiteX1-23" fmla="*/ 3576188 w 4453264"/>
                    <a:gd name="connsiteY1-24" fmla="*/ 25431 h 2612572"/>
                    <a:gd name="connsiteX2-25" fmla="*/ 4453264 w 4453264"/>
                    <a:gd name="connsiteY2-26" fmla="*/ 1420266 h 2612572"/>
                    <a:gd name="connsiteX3-27" fmla="*/ 0 w 4453264"/>
                    <a:gd name="connsiteY3-28" fmla="*/ 2612572 h 2612572"/>
                    <a:gd name="connsiteX4-29" fmla="*/ 0 w 4453264"/>
                    <a:gd name="connsiteY4-30" fmla="*/ 0 h 2612572"/>
                    <a:gd name="connsiteX0-31" fmla="*/ 0 w 4471193"/>
                    <a:gd name="connsiteY0-32" fmla="*/ 0 h 2612572"/>
                    <a:gd name="connsiteX1-33" fmla="*/ 3576188 w 4471193"/>
                    <a:gd name="connsiteY1-34" fmla="*/ 25431 h 2612572"/>
                    <a:gd name="connsiteX2-35" fmla="*/ 4471193 w 4471193"/>
                    <a:gd name="connsiteY2-36" fmla="*/ 1007890 h 2612572"/>
                    <a:gd name="connsiteX3-37" fmla="*/ 0 w 4471193"/>
                    <a:gd name="connsiteY3-38" fmla="*/ 2612572 h 2612572"/>
                    <a:gd name="connsiteX4-39" fmla="*/ 0 w 4471193"/>
                    <a:gd name="connsiteY4-40" fmla="*/ 0 h 2612572"/>
                    <a:gd name="connsiteX0-41" fmla="*/ 0 w 4471193"/>
                    <a:gd name="connsiteY0-42" fmla="*/ 0 h 2612572"/>
                    <a:gd name="connsiteX1-43" fmla="*/ 3637873 w 4471193"/>
                    <a:gd name="connsiteY1-44" fmla="*/ 94374 h 2612572"/>
                    <a:gd name="connsiteX2-45" fmla="*/ 4471193 w 4471193"/>
                    <a:gd name="connsiteY2-46" fmla="*/ 1007890 h 2612572"/>
                    <a:gd name="connsiteX3-47" fmla="*/ 0 w 4471193"/>
                    <a:gd name="connsiteY3-48" fmla="*/ 2612572 h 2612572"/>
                    <a:gd name="connsiteX4-49" fmla="*/ 0 w 4471193"/>
                    <a:gd name="connsiteY4-50" fmla="*/ 0 h 2612572"/>
                    <a:gd name="connsiteX0-51" fmla="*/ 0 w 4394993"/>
                    <a:gd name="connsiteY0-52" fmla="*/ 0 h 2612572"/>
                    <a:gd name="connsiteX1-53" fmla="*/ 3637873 w 4394993"/>
                    <a:gd name="connsiteY1-54" fmla="*/ 94374 h 2612572"/>
                    <a:gd name="connsiteX2-55" fmla="*/ 4394993 w 4394993"/>
                    <a:gd name="connsiteY2-56" fmla="*/ 913547 h 2612572"/>
                    <a:gd name="connsiteX3-57" fmla="*/ 0 w 4394993"/>
                    <a:gd name="connsiteY3-58" fmla="*/ 2612572 h 2612572"/>
                    <a:gd name="connsiteX4-59" fmla="*/ 0 w 4394993"/>
                    <a:gd name="connsiteY4-60" fmla="*/ 0 h 2612572"/>
                    <a:gd name="connsiteX0-61" fmla="*/ 0 w 4394993"/>
                    <a:gd name="connsiteY0-62" fmla="*/ 0 h 2612572"/>
                    <a:gd name="connsiteX1-63" fmla="*/ 3645131 w 4394993"/>
                    <a:gd name="connsiteY1-64" fmla="*/ 94374 h 2612572"/>
                    <a:gd name="connsiteX2-65" fmla="*/ 4394993 w 4394993"/>
                    <a:gd name="connsiteY2-66" fmla="*/ 913547 h 2612572"/>
                    <a:gd name="connsiteX3-67" fmla="*/ 0 w 4394993"/>
                    <a:gd name="connsiteY3-68" fmla="*/ 2612572 h 2612572"/>
                    <a:gd name="connsiteX4-69" fmla="*/ 0 w 4394993"/>
                    <a:gd name="connsiteY4-70" fmla="*/ 0 h 2612572"/>
                    <a:gd name="connsiteX0-71" fmla="*/ 0 w 4394993"/>
                    <a:gd name="connsiteY0-72" fmla="*/ 0 h 2612572"/>
                    <a:gd name="connsiteX1-73" fmla="*/ 2698102 w 4394993"/>
                    <a:gd name="connsiteY1-74" fmla="*/ 71535 h 2612572"/>
                    <a:gd name="connsiteX2-75" fmla="*/ 3645131 w 4394993"/>
                    <a:gd name="connsiteY2-76" fmla="*/ 94374 h 2612572"/>
                    <a:gd name="connsiteX3-77" fmla="*/ 4394993 w 4394993"/>
                    <a:gd name="connsiteY3-78" fmla="*/ 913547 h 2612572"/>
                    <a:gd name="connsiteX4-79" fmla="*/ 0 w 4394993"/>
                    <a:gd name="connsiteY4-80" fmla="*/ 2612572 h 2612572"/>
                    <a:gd name="connsiteX5" fmla="*/ 0 w 4394993"/>
                    <a:gd name="connsiteY5" fmla="*/ 0 h 2612572"/>
                    <a:gd name="connsiteX0-81" fmla="*/ 0 w 4394993"/>
                    <a:gd name="connsiteY0-82" fmla="*/ 0 h 2612572"/>
                    <a:gd name="connsiteX1-83" fmla="*/ 3158930 w 4394993"/>
                    <a:gd name="connsiteY1-84" fmla="*/ 60650 h 2612572"/>
                    <a:gd name="connsiteX2-85" fmla="*/ 3645131 w 4394993"/>
                    <a:gd name="connsiteY2-86" fmla="*/ 94374 h 2612572"/>
                    <a:gd name="connsiteX3-87" fmla="*/ 4394993 w 4394993"/>
                    <a:gd name="connsiteY3-88" fmla="*/ 913547 h 2612572"/>
                    <a:gd name="connsiteX4-89" fmla="*/ 0 w 4394993"/>
                    <a:gd name="connsiteY4-90" fmla="*/ 2612572 h 2612572"/>
                    <a:gd name="connsiteX5-91" fmla="*/ 0 w 4394993"/>
                    <a:gd name="connsiteY5-92" fmla="*/ 0 h 2612572"/>
                    <a:gd name="connsiteX0-93" fmla="*/ 0 w 4394993"/>
                    <a:gd name="connsiteY0-94" fmla="*/ 0 h 2612572"/>
                    <a:gd name="connsiteX1-95" fmla="*/ 2306217 w 4394993"/>
                    <a:gd name="connsiteY1-96" fmla="*/ 46135 h 2612572"/>
                    <a:gd name="connsiteX2-97" fmla="*/ 3158930 w 4394993"/>
                    <a:gd name="connsiteY2-98" fmla="*/ 60650 h 2612572"/>
                    <a:gd name="connsiteX3-99" fmla="*/ 3645131 w 4394993"/>
                    <a:gd name="connsiteY3-100" fmla="*/ 94374 h 2612572"/>
                    <a:gd name="connsiteX4-101" fmla="*/ 4394993 w 4394993"/>
                    <a:gd name="connsiteY4-102" fmla="*/ 913547 h 2612572"/>
                    <a:gd name="connsiteX5-103" fmla="*/ 0 w 4394993"/>
                    <a:gd name="connsiteY5-104" fmla="*/ 2612572 h 2612572"/>
                    <a:gd name="connsiteX6" fmla="*/ 0 w 4394993"/>
                    <a:gd name="connsiteY6" fmla="*/ 0 h 2612572"/>
                    <a:gd name="connsiteX0-105" fmla="*/ 0 w 4394993"/>
                    <a:gd name="connsiteY0-106" fmla="*/ 0 h 2612572"/>
                    <a:gd name="connsiteX1-107" fmla="*/ 2679960 w 4394993"/>
                    <a:gd name="connsiteY1-108" fmla="*/ 292878 h 2612572"/>
                    <a:gd name="connsiteX2-109" fmla="*/ 3158930 w 4394993"/>
                    <a:gd name="connsiteY2-110" fmla="*/ 60650 h 2612572"/>
                    <a:gd name="connsiteX3-111" fmla="*/ 3645131 w 4394993"/>
                    <a:gd name="connsiteY3-112" fmla="*/ 94374 h 2612572"/>
                    <a:gd name="connsiteX4-113" fmla="*/ 4394993 w 4394993"/>
                    <a:gd name="connsiteY4-114" fmla="*/ 913547 h 2612572"/>
                    <a:gd name="connsiteX5-115" fmla="*/ 0 w 4394993"/>
                    <a:gd name="connsiteY5-116" fmla="*/ 2612572 h 2612572"/>
                    <a:gd name="connsiteX6-117" fmla="*/ 0 w 4394993"/>
                    <a:gd name="connsiteY6-118" fmla="*/ 0 h 2612572"/>
                    <a:gd name="connsiteX0-119" fmla="*/ 0 w 4394993"/>
                    <a:gd name="connsiteY0-120" fmla="*/ 0 h 2612572"/>
                    <a:gd name="connsiteX1-121" fmla="*/ 2679960 w 4394993"/>
                    <a:gd name="connsiteY1-122" fmla="*/ 292878 h 2612572"/>
                    <a:gd name="connsiteX2-123" fmla="*/ 3158930 w 4394993"/>
                    <a:gd name="connsiteY2-124" fmla="*/ 60650 h 2612572"/>
                    <a:gd name="connsiteX3-125" fmla="*/ 3645131 w 4394993"/>
                    <a:gd name="connsiteY3-126" fmla="*/ 94374 h 2612572"/>
                    <a:gd name="connsiteX4-127" fmla="*/ 4394993 w 4394993"/>
                    <a:gd name="connsiteY4-128" fmla="*/ 913547 h 2612572"/>
                    <a:gd name="connsiteX5-129" fmla="*/ 0 w 4394993"/>
                    <a:gd name="connsiteY5-130" fmla="*/ 2612572 h 2612572"/>
                    <a:gd name="connsiteX6-131" fmla="*/ 0 w 4394993"/>
                    <a:gd name="connsiteY6-132" fmla="*/ 0 h 2612572"/>
                    <a:gd name="connsiteX0-133" fmla="*/ 0 w 4394993"/>
                    <a:gd name="connsiteY0-134" fmla="*/ 9251 h 2621823"/>
                    <a:gd name="connsiteX1-135" fmla="*/ 2679960 w 4394993"/>
                    <a:gd name="connsiteY1-136" fmla="*/ 302129 h 2621823"/>
                    <a:gd name="connsiteX2-137" fmla="*/ 3158930 w 4394993"/>
                    <a:gd name="connsiteY2-138" fmla="*/ 69901 h 2621823"/>
                    <a:gd name="connsiteX3-139" fmla="*/ 3645131 w 4394993"/>
                    <a:gd name="connsiteY3-140" fmla="*/ 103625 h 2621823"/>
                    <a:gd name="connsiteX4-141" fmla="*/ 4394993 w 4394993"/>
                    <a:gd name="connsiteY4-142" fmla="*/ 922798 h 2621823"/>
                    <a:gd name="connsiteX5-143" fmla="*/ 0 w 4394993"/>
                    <a:gd name="connsiteY5-144" fmla="*/ 2621823 h 2621823"/>
                    <a:gd name="connsiteX6-145" fmla="*/ 0 w 4394993"/>
                    <a:gd name="connsiteY6-146" fmla="*/ 9251 h 2621823"/>
                    <a:gd name="connsiteX0-147" fmla="*/ 0 w 4394993"/>
                    <a:gd name="connsiteY0-148" fmla="*/ 21038 h 2633610"/>
                    <a:gd name="connsiteX1-149" fmla="*/ 2679960 w 4394993"/>
                    <a:gd name="connsiteY1-150" fmla="*/ 313916 h 2633610"/>
                    <a:gd name="connsiteX2-151" fmla="*/ 3158930 w 4394993"/>
                    <a:gd name="connsiteY2-152" fmla="*/ 81688 h 2633610"/>
                    <a:gd name="connsiteX3-153" fmla="*/ 3645131 w 4394993"/>
                    <a:gd name="connsiteY3-154" fmla="*/ 115412 h 2633610"/>
                    <a:gd name="connsiteX4-155" fmla="*/ 4394993 w 4394993"/>
                    <a:gd name="connsiteY4-156" fmla="*/ 934585 h 2633610"/>
                    <a:gd name="connsiteX5-157" fmla="*/ 0 w 4394993"/>
                    <a:gd name="connsiteY5-158" fmla="*/ 2633610 h 2633610"/>
                    <a:gd name="connsiteX6-159" fmla="*/ 0 w 4394993"/>
                    <a:gd name="connsiteY6-160" fmla="*/ 21038 h 2633610"/>
                    <a:gd name="connsiteX0-161" fmla="*/ 0 w 4394993"/>
                    <a:gd name="connsiteY0-162" fmla="*/ 16214 h 2628786"/>
                    <a:gd name="connsiteX1-163" fmla="*/ 2679960 w 4394993"/>
                    <a:gd name="connsiteY1-164" fmla="*/ 309092 h 2628786"/>
                    <a:gd name="connsiteX2-165" fmla="*/ 3158930 w 4394993"/>
                    <a:gd name="connsiteY2-166" fmla="*/ 76864 h 2628786"/>
                    <a:gd name="connsiteX3-167" fmla="*/ 3645131 w 4394993"/>
                    <a:gd name="connsiteY3-168" fmla="*/ 110588 h 2628786"/>
                    <a:gd name="connsiteX4-169" fmla="*/ 4394993 w 4394993"/>
                    <a:gd name="connsiteY4-170" fmla="*/ 929761 h 2628786"/>
                    <a:gd name="connsiteX5-171" fmla="*/ 0 w 4394993"/>
                    <a:gd name="connsiteY5-172" fmla="*/ 2628786 h 2628786"/>
                    <a:gd name="connsiteX6-173" fmla="*/ 0 w 4394993"/>
                    <a:gd name="connsiteY6-174" fmla="*/ 16214 h 2628786"/>
                    <a:gd name="connsiteX0-175" fmla="*/ 0 w 4394993"/>
                    <a:gd name="connsiteY0-176" fmla="*/ 21436 h 2634008"/>
                    <a:gd name="connsiteX1-177" fmla="*/ 2679960 w 4394993"/>
                    <a:gd name="connsiteY1-178" fmla="*/ 314314 h 2634008"/>
                    <a:gd name="connsiteX2-179" fmla="*/ 3148045 w 4394993"/>
                    <a:gd name="connsiteY2-180" fmla="*/ 74829 h 2634008"/>
                    <a:gd name="connsiteX3-181" fmla="*/ 3645131 w 4394993"/>
                    <a:gd name="connsiteY3-182" fmla="*/ 115810 h 2634008"/>
                    <a:gd name="connsiteX4-183" fmla="*/ 4394993 w 4394993"/>
                    <a:gd name="connsiteY4-184" fmla="*/ 934983 h 2634008"/>
                    <a:gd name="connsiteX5-185" fmla="*/ 0 w 4394993"/>
                    <a:gd name="connsiteY5-186" fmla="*/ 2634008 h 2634008"/>
                    <a:gd name="connsiteX6-187" fmla="*/ 0 w 4394993"/>
                    <a:gd name="connsiteY6-188" fmla="*/ 21436 h 2634008"/>
                    <a:gd name="connsiteX0-189" fmla="*/ 0 w 4394993"/>
                    <a:gd name="connsiteY0-190" fmla="*/ 21436 h 2634008"/>
                    <a:gd name="connsiteX1-191" fmla="*/ 2679960 w 4394993"/>
                    <a:gd name="connsiteY1-192" fmla="*/ 314314 h 2634008"/>
                    <a:gd name="connsiteX2-193" fmla="*/ 3148045 w 4394993"/>
                    <a:gd name="connsiteY2-194" fmla="*/ 74829 h 2634008"/>
                    <a:gd name="connsiteX3-195" fmla="*/ 3645131 w 4394993"/>
                    <a:gd name="connsiteY3-196" fmla="*/ 115810 h 2634008"/>
                    <a:gd name="connsiteX4-197" fmla="*/ 4394993 w 4394993"/>
                    <a:gd name="connsiteY4-198" fmla="*/ 934983 h 2634008"/>
                    <a:gd name="connsiteX5-199" fmla="*/ 0 w 4394993"/>
                    <a:gd name="connsiteY5-200" fmla="*/ 2634008 h 2634008"/>
                    <a:gd name="connsiteX6-201" fmla="*/ 0 w 4394993"/>
                    <a:gd name="connsiteY6-202" fmla="*/ 21436 h 2634008"/>
                    <a:gd name="connsiteX0-203" fmla="*/ 0 w 4394993"/>
                    <a:gd name="connsiteY0-204" fmla="*/ 18213 h 2630785"/>
                    <a:gd name="connsiteX1-205" fmla="*/ 2679960 w 4394993"/>
                    <a:gd name="connsiteY1-206" fmla="*/ 311091 h 2630785"/>
                    <a:gd name="connsiteX2-207" fmla="*/ 3148045 w 4394993"/>
                    <a:gd name="connsiteY2-208" fmla="*/ 71606 h 2630785"/>
                    <a:gd name="connsiteX3-209" fmla="*/ 3645131 w 4394993"/>
                    <a:gd name="connsiteY3-210" fmla="*/ 112587 h 2630785"/>
                    <a:gd name="connsiteX4-211" fmla="*/ 4394993 w 4394993"/>
                    <a:gd name="connsiteY4-212" fmla="*/ 931760 h 2630785"/>
                    <a:gd name="connsiteX5-213" fmla="*/ 0 w 4394993"/>
                    <a:gd name="connsiteY5-214" fmla="*/ 2630785 h 2630785"/>
                    <a:gd name="connsiteX6-215" fmla="*/ 0 w 4394993"/>
                    <a:gd name="connsiteY6-216" fmla="*/ 18213 h 2630785"/>
                    <a:gd name="connsiteX0-217" fmla="*/ 0 w 4394993"/>
                    <a:gd name="connsiteY0-218" fmla="*/ 29361 h 2641933"/>
                    <a:gd name="connsiteX1-219" fmla="*/ 2679960 w 4394993"/>
                    <a:gd name="connsiteY1-220" fmla="*/ 322239 h 2641933"/>
                    <a:gd name="connsiteX2-221" fmla="*/ 3148045 w 4394993"/>
                    <a:gd name="connsiteY2-222" fmla="*/ 82754 h 2641933"/>
                    <a:gd name="connsiteX3-223" fmla="*/ 3645131 w 4394993"/>
                    <a:gd name="connsiteY3-224" fmla="*/ 123735 h 2641933"/>
                    <a:gd name="connsiteX4-225" fmla="*/ 4394993 w 4394993"/>
                    <a:gd name="connsiteY4-226" fmla="*/ 942908 h 2641933"/>
                    <a:gd name="connsiteX5-227" fmla="*/ 0 w 4394993"/>
                    <a:gd name="connsiteY5-228" fmla="*/ 2641933 h 2641933"/>
                    <a:gd name="connsiteX6-229" fmla="*/ 0 w 4394993"/>
                    <a:gd name="connsiteY6-230" fmla="*/ 29361 h 2641933"/>
                    <a:gd name="connsiteX0-231" fmla="*/ 0 w 4394993"/>
                    <a:gd name="connsiteY0-232" fmla="*/ 21450 h 2634022"/>
                    <a:gd name="connsiteX1-233" fmla="*/ 2679960 w 4394993"/>
                    <a:gd name="connsiteY1-234" fmla="*/ 314328 h 2634022"/>
                    <a:gd name="connsiteX2-235" fmla="*/ 3148045 w 4394993"/>
                    <a:gd name="connsiteY2-236" fmla="*/ 74843 h 2634022"/>
                    <a:gd name="connsiteX3-237" fmla="*/ 3670531 w 4394993"/>
                    <a:gd name="connsiteY3-238" fmla="*/ 141224 h 2634022"/>
                    <a:gd name="connsiteX4-239" fmla="*/ 4394993 w 4394993"/>
                    <a:gd name="connsiteY4-240" fmla="*/ 934997 h 2634022"/>
                    <a:gd name="connsiteX5-241" fmla="*/ 0 w 4394993"/>
                    <a:gd name="connsiteY5-242" fmla="*/ 2634022 h 2634022"/>
                    <a:gd name="connsiteX6-243" fmla="*/ 0 w 4394993"/>
                    <a:gd name="connsiteY6-244" fmla="*/ 21450 h 2634022"/>
                    <a:gd name="connsiteX0-245" fmla="*/ 0 w 4394993"/>
                    <a:gd name="connsiteY0-246" fmla="*/ 21450 h 2634022"/>
                    <a:gd name="connsiteX1-247" fmla="*/ 2679960 w 4394993"/>
                    <a:gd name="connsiteY1-248" fmla="*/ 314328 h 2634022"/>
                    <a:gd name="connsiteX2-249" fmla="*/ 3148045 w 4394993"/>
                    <a:gd name="connsiteY2-250" fmla="*/ 74843 h 2634022"/>
                    <a:gd name="connsiteX3-251" fmla="*/ 3670531 w 4394993"/>
                    <a:gd name="connsiteY3-252" fmla="*/ 141224 h 2634022"/>
                    <a:gd name="connsiteX4-253" fmla="*/ 4394993 w 4394993"/>
                    <a:gd name="connsiteY4-254" fmla="*/ 934997 h 2634022"/>
                    <a:gd name="connsiteX5-255" fmla="*/ 3859245 w 4394993"/>
                    <a:gd name="connsiteY5-256" fmla="*/ 1130756 h 2634022"/>
                    <a:gd name="connsiteX6-257" fmla="*/ 0 w 4394993"/>
                    <a:gd name="connsiteY6-258" fmla="*/ 2634022 h 2634022"/>
                    <a:gd name="connsiteX7" fmla="*/ 0 w 4394993"/>
                    <a:gd name="connsiteY7" fmla="*/ 21450 h 2634022"/>
                    <a:gd name="connsiteX0-259" fmla="*/ 0 w 4465217"/>
                    <a:gd name="connsiteY0-260" fmla="*/ 21450 h 2634022"/>
                    <a:gd name="connsiteX1-261" fmla="*/ 2679960 w 4465217"/>
                    <a:gd name="connsiteY1-262" fmla="*/ 314328 h 2634022"/>
                    <a:gd name="connsiteX2-263" fmla="*/ 3148045 w 4465217"/>
                    <a:gd name="connsiteY2-264" fmla="*/ 74843 h 2634022"/>
                    <a:gd name="connsiteX3-265" fmla="*/ 3670531 w 4465217"/>
                    <a:gd name="connsiteY3-266" fmla="*/ 141224 h 2634022"/>
                    <a:gd name="connsiteX4-267" fmla="*/ 4394993 w 4465217"/>
                    <a:gd name="connsiteY4-268" fmla="*/ 934997 h 2634022"/>
                    <a:gd name="connsiteX5-269" fmla="*/ 4465217 w 4465217"/>
                    <a:gd name="connsiteY5-270" fmla="*/ 1348470 h 2634022"/>
                    <a:gd name="connsiteX6-271" fmla="*/ 0 w 4465217"/>
                    <a:gd name="connsiteY6-272" fmla="*/ 2634022 h 2634022"/>
                    <a:gd name="connsiteX7-273" fmla="*/ 0 w 4465217"/>
                    <a:gd name="connsiteY7-274" fmla="*/ 21450 h 2634022"/>
                    <a:gd name="connsiteX0-275" fmla="*/ 0 w 4465217"/>
                    <a:gd name="connsiteY0-276" fmla="*/ 21450 h 2634022"/>
                    <a:gd name="connsiteX1-277" fmla="*/ 2679960 w 4465217"/>
                    <a:gd name="connsiteY1-278" fmla="*/ 314328 h 2634022"/>
                    <a:gd name="connsiteX2-279" fmla="*/ 3148045 w 4465217"/>
                    <a:gd name="connsiteY2-280" fmla="*/ 74843 h 2634022"/>
                    <a:gd name="connsiteX3-281" fmla="*/ 3670531 w 4465217"/>
                    <a:gd name="connsiteY3-282" fmla="*/ 141224 h 2634022"/>
                    <a:gd name="connsiteX4-283" fmla="*/ 4394993 w 4465217"/>
                    <a:gd name="connsiteY4-284" fmla="*/ 934997 h 2634022"/>
                    <a:gd name="connsiteX5-285" fmla="*/ 4465217 w 4465217"/>
                    <a:gd name="connsiteY5-286" fmla="*/ 1348470 h 2634022"/>
                    <a:gd name="connsiteX6-287" fmla="*/ 3296817 w 4465217"/>
                    <a:gd name="connsiteY6-288" fmla="*/ 1678671 h 2634022"/>
                    <a:gd name="connsiteX7-289" fmla="*/ 0 w 4465217"/>
                    <a:gd name="connsiteY7-290" fmla="*/ 2634022 h 2634022"/>
                    <a:gd name="connsiteX8" fmla="*/ 0 w 4465217"/>
                    <a:gd name="connsiteY8" fmla="*/ 21450 h 2634022"/>
                    <a:gd name="connsiteX0-291" fmla="*/ 0 w 4465217"/>
                    <a:gd name="connsiteY0-292" fmla="*/ 21450 h 2634022"/>
                    <a:gd name="connsiteX1-293" fmla="*/ 2679960 w 4465217"/>
                    <a:gd name="connsiteY1-294" fmla="*/ 314328 h 2634022"/>
                    <a:gd name="connsiteX2-295" fmla="*/ 3148045 w 4465217"/>
                    <a:gd name="connsiteY2-296" fmla="*/ 74843 h 2634022"/>
                    <a:gd name="connsiteX3-297" fmla="*/ 3670531 w 4465217"/>
                    <a:gd name="connsiteY3-298" fmla="*/ 141224 h 2634022"/>
                    <a:gd name="connsiteX4-299" fmla="*/ 4394993 w 4465217"/>
                    <a:gd name="connsiteY4-300" fmla="*/ 934997 h 2634022"/>
                    <a:gd name="connsiteX5-301" fmla="*/ 4465217 w 4465217"/>
                    <a:gd name="connsiteY5-302" fmla="*/ 1348470 h 2634022"/>
                    <a:gd name="connsiteX6-303" fmla="*/ 4171303 w 4465217"/>
                    <a:gd name="connsiteY6-304" fmla="*/ 1689557 h 2634022"/>
                    <a:gd name="connsiteX7-305" fmla="*/ 0 w 4465217"/>
                    <a:gd name="connsiteY7-306" fmla="*/ 2634022 h 2634022"/>
                    <a:gd name="connsiteX8-307" fmla="*/ 0 w 4465217"/>
                    <a:gd name="connsiteY8-308" fmla="*/ 21450 h 2634022"/>
                    <a:gd name="connsiteX0-309" fmla="*/ 0 w 4487666"/>
                    <a:gd name="connsiteY0-310" fmla="*/ 21450 h 2634022"/>
                    <a:gd name="connsiteX1-311" fmla="*/ 2679960 w 4487666"/>
                    <a:gd name="connsiteY1-312" fmla="*/ 314328 h 2634022"/>
                    <a:gd name="connsiteX2-313" fmla="*/ 3148045 w 4487666"/>
                    <a:gd name="connsiteY2-314" fmla="*/ 74843 h 2634022"/>
                    <a:gd name="connsiteX3-315" fmla="*/ 3670531 w 4487666"/>
                    <a:gd name="connsiteY3-316" fmla="*/ 141224 h 2634022"/>
                    <a:gd name="connsiteX4-317" fmla="*/ 4394993 w 4487666"/>
                    <a:gd name="connsiteY4-318" fmla="*/ 934997 h 2634022"/>
                    <a:gd name="connsiteX5-319" fmla="*/ 4465217 w 4487666"/>
                    <a:gd name="connsiteY5-320" fmla="*/ 1348470 h 2634022"/>
                    <a:gd name="connsiteX6-321" fmla="*/ 4171303 w 4487666"/>
                    <a:gd name="connsiteY6-322" fmla="*/ 1689557 h 2634022"/>
                    <a:gd name="connsiteX7-323" fmla="*/ 0 w 4487666"/>
                    <a:gd name="connsiteY7-324" fmla="*/ 2634022 h 2634022"/>
                    <a:gd name="connsiteX8-325" fmla="*/ 0 w 4487666"/>
                    <a:gd name="connsiteY8-326" fmla="*/ 21450 h 2634022"/>
                    <a:gd name="connsiteX0-327" fmla="*/ 0 w 4494029"/>
                    <a:gd name="connsiteY0-328" fmla="*/ 21450 h 2634022"/>
                    <a:gd name="connsiteX1-329" fmla="*/ 2679960 w 4494029"/>
                    <a:gd name="connsiteY1-330" fmla="*/ 314328 h 2634022"/>
                    <a:gd name="connsiteX2-331" fmla="*/ 3148045 w 4494029"/>
                    <a:gd name="connsiteY2-332" fmla="*/ 74843 h 2634022"/>
                    <a:gd name="connsiteX3-333" fmla="*/ 3670531 w 4494029"/>
                    <a:gd name="connsiteY3-334" fmla="*/ 141224 h 2634022"/>
                    <a:gd name="connsiteX4-335" fmla="*/ 4394993 w 4494029"/>
                    <a:gd name="connsiteY4-336" fmla="*/ 934997 h 2634022"/>
                    <a:gd name="connsiteX5-337" fmla="*/ 4465217 w 4494029"/>
                    <a:gd name="connsiteY5-338" fmla="*/ 1348470 h 2634022"/>
                    <a:gd name="connsiteX6-339" fmla="*/ 4171303 w 4494029"/>
                    <a:gd name="connsiteY6-340" fmla="*/ 1689557 h 2634022"/>
                    <a:gd name="connsiteX7-341" fmla="*/ 0 w 4494029"/>
                    <a:gd name="connsiteY7-342" fmla="*/ 2634022 h 2634022"/>
                    <a:gd name="connsiteX8-343" fmla="*/ 0 w 4494029"/>
                    <a:gd name="connsiteY8-344" fmla="*/ 21450 h 2634022"/>
                    <a:gd name="connsiteX0-345" fmla="*/ 0 w 4497210"/>
                    <a:gd name="connsiteY0-346" fmla="*/ 21450 h 2634022"/>
                    <a:gd name="connsiteX1-347" fmla="*/ 2679960 w 4497210"/>
                    <a:gd name="connsiteY1-348" fmla="*/ 314328 h 2634022"/>
                    <a:gd name="connsiteX2-349" fmla="*/ 3148045 w 4497210"/>
                    <a:gd name="connsiteY2-350" fmla="*/ 74843 h 2634022"/>
                    <a:gd name="connsiteX3-351" fmla="*/ 3670531 w 4497210"/>
                    <a:gd name="connsiteY3-352" fmla="*/ 141224 h 2634022"/>
                    <a:gd name="connsiteX4-353" fmla="*/ 4394993 w 4497210"/>
                    <a:gd name="connsiteY4-354" fmla="*/ 934997 h 2634022"/>
                    <a:gd name="connsiteX5-355" fmla="*/ 4465217 w 4497210"/>
                    <a:gd name="connsiteY5-356" fmla="*/ 1348470 h 2634022"/>
                    <a:gd name="connsiteX6-357" fmla="*/ 4171303 w 4497210"/>
                    <a:gd name="connsiteY6-358" fmla="*/ 1689557 h 2634022"/>
                    <a:gd name="connsiteX7-359" fmla="*/ 0 w 4497210"/>
                    <a:gd name="connsiteY7-360" fmla="*/ 2634022 h 2634022"/>
                    <a:gd name="connsiteX8-361" fmla="*/ 0 w 4497210"/>
                    <a:gd name="connsiteY8-362" fmla="*/ 21450 h 2634022"/>
                    <a:gd name="connsiteX0-363" fmla="*/ 0 w 4497210"/>
                    <a:gd name="connsiteY0-364" fmla="*/ 21450 h 2634022"/>
                    <a:gd name="connsiteX1-365" fmla="*/ 2679960 w 4497210"/>
                    <a:gd name="connsiteY1-366" fmla="*/ 314328 h 2634022"/>
                    <a:gd name="connsiteX2-367" fmla="*/ 3148045 w 4497210"/>
                    <a:gd name="connsiteY2-368" fmla="*/ 74843 h 2634022"/>
                    <a:gd name="connsiteX3-369" fmla="*/ 3670531 w 4497210"/>
                    <a:gd name="connsiteY3-370" fmla="*/ 141224 h 2634022"/>
                    <a:gd name="connsiteX4-371" fmla="*/ 4394993 w 4497210"/>
                    <a:gd name="connsiteY4-372" fmla="*/ 934997 h 2634022"/>
                    <a:gd name="connsiteX5-373" fmla="*/ 4465217 w 4497210"/>
                    <a:gd name="connsiteY5-374" fmla="*/ 1348470 h 2634022"/>
                    <a:gd name="connsiteX6-375" fmla="*/ 4171303 w 4497210"/>
                    <a:gd name="connsiteY6-376" fmla="*/ 1689557 h 2634022"/>
                    <a:gd name="connsiteX7-377" fmla="*/ 0 w 4497210"/>
                    <a:gd name="connsiteY7-378" fmla="*/ 2634022 h 2634022"/>
                    <a:gd name="connsiteX8-379" fmla="*/ 0 w 4497210"/>
                    <a:gd name="connsiteY8-380" fmla="*/ 21450 h 2634022"/>
                    <a:gd name="connsiteX0-381" fmla="*/ 0 w 4497210"/>
                    <a:gd name="connsiteY0-382" fmla="*/ 21450 h 2634022"/>
                    <a:gd name="connsiteX1-383" fmla="*/ 2679960 w 4497210"/>
                    <a:gd name="connsiteY1-384" fmla="*/ 314328 h 2634022"/>
                    <a:gd name="connsiteX2-385" fmla="*/ 3148045 w 4497210"/>
                    <a:gd name="connsiteY2-386" fmla="*/ 74843 h 2634022"/>
                    <a:gd name="connsiteX3-387" fmla="*/ 3670531 w 4497210"/>
                    <a:gd name="connsiteY3-388" fmla="*/ 141224 h 2634022"/>
                    <a:gd name="connsiteX4-389" fmla="*/ 4394993 w 4497210"/>
                    <a:gd name="connsiteY4-390" fmla="*/ 934997 h 2634022"/>
                    <a:gd name="connsiteX5-391" fmla="*/ 4465217 w 4497210"/>
                    <a:gd name="connsiteY5-392" fmla="*/ 1348470 h 2634022"/>
                    <a:gd name="connsiteX6-393" fmla="*/ 4171303 w 4497210"/>
                    <a:gd name="connsiteY6-394" fmla="*/ 1689557 h 2634022"/>
                    <a:gd name="connsiteX7-395" fmla="*/ 2843243 w 4497210"/>
                    <a:gd name="connsiteY7-396" fmla="*/ 1987099 h 2634022"/>
                    <a:gd name="connsiteX8-397" fmla="*/ 0 w 4497210"/>
                    <a:gd name="connsiteY8-398" fmla="*/ 2634022 h 2634022"/>
                    <a:gd name="connsiteX9" fmla="*/ 0 w 4497210"/>
                    <a:gd name="connsiteY9" fmla="*/ 21450 h 2634022"/>
                    <a:gd name="connsiteX0-399" fmla="*/ 0 w 4497210"/>
                    <a:gd name="connsiteY0-400" fmla="*/ 21450 h 2634022"/>
                    <a:gd name="connsiteX1-401" fmla="*/ 2679960 w 4497210"/>
                    <a:gd name="connsiteY1-402" fmla="*/ 314328 h 2634022"/>
                    <a:gd name="connsiteX2-403" fmla="*/ 3148045 w 4497210"/>
                    <a:gd name="connsiteY2-404" fmla="*/ 74843 h 2634022"/>
                    <a:gd name="connsiteX3-405" fmla="*/ 3670531 w 4497210"/>
                    <a:gd name="connsiteY3-406" fmla="*/ 141224 h 2634022"/>
                    <a:gd name="connsiteX4-407" fmla="*/ 4394993 w 4497210"/>
                    <a:gd name="connsiteY4-408" fmla="*/ 934997 h 2634022"/>
                    <a:gd name="connsiteX5-409" fmla="*/ 4465217 w 4497210"/>
                    <a:gd name="connsiteY5-410" fmla="*/ 1348470 h 2634022"/>
                    <a:gd name="connsiteX6-411" fmla="*/ 4171303 w 4497210"/>
                    <a:gd name="connsiteY6-412" fmla="*/ 1689557 h 2634022"/>
                    <a:gd name="connsiteX7-413" fmla="*/ 3949958 w 4497210"/>
                    <a:gd name="connsiteY7-414" fmla="*/ 2324556 h 2634022"/>
                    <a:gd name="connsiteX8-415" fmla="*/ 0 w 4497210"/>
                    <a:gd name="connsiteY8-416" fmla="*/ 2634022 h 2634022"/>
                    <a:gd name="connsiteX9-417" fmla="*/ 0 w 4497210"/>
                    <a:gd name="connsiteY9-418" fmla="*/ 21450 h 2634022"/>
                    <a:gd name="connsiteX0-419" fmla="*/ 0 w 4497210"/>
                    <a:gd name="connsiteY0-420" fmla="*/ 21450 h 2634022"/>
                    <a:gd name="connsiteX1-421" fmla="*/ 2679960 w 4497210"/>
                    <a:gd name="connsiteY1-422" fmla="*/ 314328 h 2634022"/>
                    <a:gd name="connsiteX2-423" fmla="*/ 3148045 w 4497210"/>
                    <a:gd name="connsiteY2-424" fmla="*/ 74843 h 2634022"/>
                    <a:gd name="connsiteX3-425" fmla="*/ 3670531 w 4497210"/>
                    <a:gd name="connsiteY3-426" fmla="*/ 141224 h 2634022"/>
                    <a:gd name="connsiteX4-427" fmla="*/ 4394993 w 4497210"/>
                    <a:gd name="connsiteY4-428" fmla="*/ 934997 h 2634022"/>
                    <a:gd name="connsiteX5-429" fmla="*/ 4465217 w 4497210"/>
                    <a:gd name="connsiteY5-430" fmla="*/ 1348470 h 2634022"/>
                    <a:gd name="connsiteX6-431" fmla="*/ 4196703 w 4497210"/>
                    <a:gd name="connsiteY6-432" fmla="*/ 1700443 h 2634022"/>
                    <a:gd name="connsiteX7-433" fmla="*/ 3949958 w 4497210"/>
                    <a:gd name="connsiteY7-434" fmla="*/ 2324556 h 2634022"/>
                    <a:gd name="connsiteX8-435" fmla="*/ 0 w 4497210"/>
                    <a:gd name="connsiteY8-436" fmla="*/ 2634022 h 2634022"/>
                    <a:gd name="connsiteX9-437" fmla="*/ 0 w 4497210"/>
                    <a:gd name="connsiteY9-438" fmla="*/ 21450 h 2634022"/>
                    <a:gd name="connsiteX0-439" fmla="*/ 0 w 4497210"/>
                    <a:gd name="connsiteY0-440" fmla="*/ 21450 h 2634022"/>
                    <a:gd name="connsiteX1-441" fmla="*/ 2679960 w 4497210"/>
                    <a:gd name="connsiteY1-442" fmla="*/ 314328 h 2634022"/>
                    <a:gd name="connsiteX2-443" fmla="*/ 3148045 w 4497210"/>
                    <a:gd name="connsiteY2-444" fmla="*/ 74843 h 2634022"/>
                    <a:gd name="connsiteX3-445" fmla="*/ 3670531 w 4497210"/>
                    <a:gd name="connsiteY3-446" fmla="*/ 141224 h 2634022"/>
                    <a:gd name="connsiteX4-447" fmla="*/ 4394993 w 4497210"/>
                    <a:gd name="connsiteY4-448" fmla="*/ 934997 h 2634022"/>
                    <a:gd name="connsiteX5-449" fmla="*/ 4465217 w 4497210"/>
                    <a:gd name="connsiteY5-450" fmla="*/ 1348470 h 2634022"/>
                    <a:gd name="connsiteX6-451" fmla="*/ 4196703 w 4497210"/>
                    <a:gd name="connsiteY6-452" fmla="*/ 1700443 h 2634022"/>
                    <a:gd name="connsiteX7-453" fmla="*/ 3949958 w 4497210"/>
                    <a:gd name="connsiteY7-454" fmla="*/ 2324556 h 2634022"/>
                    <a:gd name="connsiteX8-455" fmla="*/ 0 w 4497210"/>
                    <a:gd name="connsiteY8-456" fmla="*/ 2634022 h 2634022"/>
                    <a:gd name="connsiteX9-457" fmla="*/ 0 w 4497210"/>
                    <a:gd name="connsiteY9-458" fmla="*/ 21450 h 2634022"/>
                    <a:gd name="connsiteX0-459" fmla="*/ 0 w 4497210"/>
                    <a:gd name="connsiteY0-460" fmla="*/ 21450 h 2634022"/>
                    <a:gd name="connsiteX1-461" fmla="*/ 2679960 w 4497210"/>
                    <a:gd name="connsiteY1-462" fmla="*/ 314328 h 2634022"/>
                    <a:gd name="connsiteX2-463" fmla="*/ 3148045 w 4497210"/>
                    <a:gd name="connsiteY2-464" fmla="*/ 74843 h 2634022"/>
                    <a:gd name="connsiteX3-465" fmla="*/ 3670531 w 4497210"/>
                    <a:gd name="connsiteY3-466" fmla="*/ 141224 h 2634022"/>
                    <a:gd name="connsiteX4-467" fmla="*/ 4394993 w 4497210"/>
                    <a:gd name="connsiteY4-468" fmla="*/ 934997 h 2634022"/>
                    <a:gd name="connsiteX5-469" fmla="*/ 4465217 w 4497210"/>
                    <a:gd name="connsiteY5-470" fmla="*/ 1348470 h 2634022"/>
                    <a:gd name="connsiteX6-471" fmla="*/ 4196703 w 4497210"/>
                    <a:gd name="connsiteY6-472" fmla="*/ 1700443 h 2634022"/>
                    <a:gd name="connsiteX7-473" fmla="*/ 3949958 w 4497210"/>
                    <a:gd name="connsiteY7-474" fmla="*/ 2324556 h 2634022"/>
                    <a:gd name="connsiteX8-475" fmla="*/ 0 w 4497210"/>
                    <a:gd name="connsiteY8-476" fmla="*/ 2634022 h 2634022"/>
                    <a:gd name="connsiteX9-477" fmla="*/ 0 w 4497210"/>
                    <a:gd name="connsiteY9-478" fmla="*/ 21450 h 2634022"/>
                    <a:gd name="connsiteX0-479" fmla="*/ 0 w 4497210"/>
                    <a:gd name="connsiteY0-480" fmla="*/ 21450 h 2634022"/>
                    <a:gd name="connsiteX1-481" fmla="*/ 2679960 w 4497210"/>
                    <a:gd name="connsiteY1-482" fmla="*/ 314328 h 2634022"/>
                    <a:gd name="connsiteX2-483" fmla="*/ 3148045 w 4497210"/>
                    <a:gd name="connsiteY2-484" fmla="*/ 74843 h 2634022"/>
                    <a:gd name="connsiteX3-485" fmla="*/ 3670531 w 4497210"/>
                    <a:gd name="connsiteY3-486" fmla="*/ 141224 h 2634022"/>
                    <a:gd name="connsiteX4-487" fmla="*/ 4394993 w 4497210"/>
                    <a:gd name="connsiteY4-488" fmla="*/ 934997 h 2634022"/>
                    <a:gd name="connsiteX5-489" fmla="*/ 4465217 w 4497210"/>
                    <a:gd name="connsiteY5-490" fmla="*/ 1348470 h 2634022"/>
                    <a:gd name="connsiteX6-491" fmla="*/ 4138646 w 4497210"/>
                    <a:gd name="connsiteY6-492" fmla="*/ 1714957 h 2634022"/>
                    <a:gd name="connsiteX7-493" fmla="*/ 3949958 w 4497210"/>
                    <a:gd name="connsiteY7-494" fmla="*/ 2324556 h 2634022"/>
                    <a:gd name="connsiteX8-495" fmla="*/ 0 w 4497210"/>
                    <a:gd name="connsiteY8-496" fmla="*/ 2634022 h 2634022"/>
                    <a:gd name="connsiteX9-497" fmla="*/ 0 w 4497210"/>
                    <a:gd name="connsiteY9-498" fmla="*/ 21450 h 2634022"/>
                    <a:gd name="connsiteX0-499" fmla="*/ 0 w 4497210"/>
                    <a:gd name="connsiteY0-500" fmla="*/ 21450 h 2634022"/>
                    <a:gd name="connsiteX1-501" fmla="*/ 2679960 w 4497210"/>
                    <a:gd name="connsiteY1-502" fmla="*/ 314328 h 2634022"/>
                    <a:gd name="connsiteX2-503" fmla="*/ 3148045 w 4497210"/>
                    <a:gd name="connsiteY2-504" fmla="*/ 74843 h 2634022"/>
                    <a:gd name="connsiteX3-505" fmla="*/ 3670531 w 4497210"/>
                    <a:gd name="connsiteY3-506" fmla="*/ 141224 h 2634022"/>
                    <a:gd name="connsiteX4-507" fmla="*/ 4394993 w 4497210"/>
                    <a:gd name="connsiteY4-508" fmla="*/ 934997 h 2634022"/>
                    <a:gd name="connsiteX5-509" fmla="*/ 4465217 w 4497210"/>
                    <a:gd name="connsiteY5-510" fmla="*/ 1348470 h 2634022"/>
                    <a:gd name="connsiteX6-511" fmla="*/ 4138646 w 4497210"/>
                    <a:gd name="connsiteY6-512" fmla="*/ 1714957 h 2634022"/>
                    <a:gd name="connsiteX7-513" fmla="*/ 3949958 w 4497210"/>
                    <a:gd name="connsiteY7-514" fmla="*/ 2324556 h 2634022"/>
                    <a:gd name="connsiteX8-515" fmla="*/ 0 w 4497210"/>
                    <a:gd name="connsiteY8-516" fmla="*/ 2634022 h 2634022"/>
                    <a:gd name="connsiteX9-517" fmla="*/ 0 w 4497210"/>
                    <a:gd name="connsiteY9-518" fmla="*/ 21450 h 2634022"/>
                    <a:gd name="connsiteX0-519" fmla="*/ 0 w 4497210"/>
                    <a:gd name="connsiteY0-520" fmla="*/ 21450 h 2634022"/>
                    <a:gd name="connsiteX1-521" fmla="*/ 2679960 w 4497210"/>
                    <a:gd name="connsiteY1-522" fmla="*/ 314328 h 2634022"/>
                    <a:gd name="connsiteX2-523" fmla="*/ 3148045 w 4497210"/>
                    <a:gd name="connsiteY2-524" fmla="*/ 74843 h 2634022"/>
                    <a:gd name="connsiteX3-525" fmla="*/ 3670531 w 4497210"/>
                    <a:gd name="connsiteY3-526" fmla="*/ 141224 h 2634022"/>
                    <a:gd name="connsiteX4-527" fmla="*/ 4394993 w 4497210"/>
                    <a:gd name="connsiteY4-528" fmla="*/ 934997 h 2634022"/>
                    <a:gd name="connsiteX5-529" fmla="*/ 4465217 w 4497210"/>
                    <a:gd name="connsiteY5-530" fmla="*/ 1348470 h 2634022"/>
                    <a:gd name="connsiteX6-531" fmla="*/ 4138646 w 4497210"/>
                    <a:gd name="connsiteY6-532" fmla="*/ 1714957 h 2634022"/>
                    <a:gd name="connsiteX7-533" fmla="*/ 3949958 w 4497210"/>
                    <a:gd name="connsiteY7-534" fmla="*/ 2324556 h 2634022"/>
                    <a:gd name="connsiteX8-535" fmla="*/ 0 w 4497210"/>
                    <a:gd name="connsiteY8-536" fmla="*/ 2634022 h 2634022"/>
                    <a:gd name="connsiteX9-537" fmla="*/ 0 w 4497210"/>
                    <a:gd name="connsiteY9-538" fmla="*/ 21450 h 2634022"/>
                    <a:gd name="connsiteX0-539" fmla="*/ 0 w 4497210"/>
                    <a:gd name="connsiteY0-540" fmla="*/ 21450 h 2634022"/>
                    <a:gd name="connsiteX1-541" fmla="*/ 2679960 w 4497210"/>
                    <a:gd name="connsiteY1-542" fmla="*/ 314328 h 2634022"/>
                    <a:gd name="connsiteX2-543" fmla="*/ 3148045 w 4497210"/>
                    <a:gd name="connsiteY2-544" fmla="*/ 74843 h 2634022"/>
                    <a:gd name="connsiteX3-545" fmla="*/ 3670531 w 4497210"/>
                    <a:gd name="connsiteY3-546" fmla="*/ 141224 h 2634022"/>
                    <a:gd name="connsiteX4-547" fmla="*/ 4394993 w 4497210"/>
                    <a:gd name="connsiteY4-548" fmla="*/ 934997 h 2634022"/>
                    <a:gd name="connsiteX5-549" fmla="*/ 4465217 w 4497210"/>
                    <a:gd name="connsiteY5-550" fmla="*/ 1348470 h 2634022"/>
                    <a:gd name="connsiteX6-551" fmla="*/ 4160418 w 4497210"/>
                    <a:gd name="connsiteY6-552" fmla="*/ 1722214 h 2634022"/>
                    <a:gd name="connsiteX7-553" fmla="*/ 3949958 w 4497210"/>
                    <a:gd name="connsiteY7-554" fmla="*/ 2324556 h 2634022"/>
                    <a:gd name="connsiteX8-555" fmla="*/ 0 w 4497210"/>
                    <a:gd name="connsiteY8-556" fmla="*/ 2634022 h 2634022"/>
                    <a:gd name="connsiteX9-557" fmla="*/ 0 w 4497210"/>
                    <a:gd name="connsiteY9-558" fmla="*/ 21450 h 2634022"/>
                    <a:gd name="connsiteX0-559" fmla="*/ 0 w 4497210"/>
                    <a:gd name="connsiteY0-560" fmla="*/ 21450 h 2634022"/>
                    <a:gd name="connsiteX1-561" fmla="*/ 2679960 w 4497210"/>
                    <a:gd name="connsiteY1-562" fmla="*/ 314328 h 2634022"/>
                    <a:gd name="connsiteX2-563" fmla="*/ 3148045 w 4497210"/>
                    <a:gd name="connsiteY2-564" fmla="*/ 74843 h 2634022"/>
                    <a:gd name="connsiteX3-565" fmla="*/ 3670531 w 4497210"/>
                    <a:gd name="connsiteY3-566" fmla="*/ 141224 h 2634022"/>
                    <a:gd name="connsiteX4-567" fmla="*/ 4394993 w 4497210"/>
                    <a:gd name="connsiteY4-568" fmla="*/ 934997 h 2634022"/>
                    <a:gd name="connsiteX5-569" fmla="*/ 4465217 w 4497210"/>
                    <a:gd name="connsiteY5-570" fmla="*/ 1348470 h 2634022"/>
                    <a:gd name="connsiteX6-571" fmla="*/ 4160418 w 4497210"/>
                    <a:gd name="connsiteY6-572" fmla="*/ 1722214 h 2634022"/>
                    <a:gd name="connsiteX7-573" fmla="*/ 3949958 w 4497210"/>
                    <a:gd name="connsiteY7-574" fmla="*/ 2324556 h 2634022"/>
                    <a:gd name="connsiteX8-575" fmla="*/ 0 w 4497210"/>
                    <a:gd name="connsiteY8-576" fmla="*/ 2634022 h 2634022"/>
                    <a:gd name="connsiteX9-577" fmla="*/ 0 w 4497210"/>
                    <a:gd name="connsiteY9-578" fmla="*/ 21450 h 2634022"/>
                    <a:gd name="connsiteX0-579" fmla="*/ 0 w 4497210"/>
                    <a:gd name="connsiteY0-580" fmla="*/ 21450 h 2634022"/>
                    <a:gd name="connsiteX1-581" fmla="*/ 2679960 w 4497210"/>
                    <a:gd name="connsiteY1-582" fmla="*/ 314328 h 2634022"/>
                    <a:gd name="connsiteX2-583" fmla="*/ 3148045 w 4497210"/>
                    <a:gd name="connsiteY2-584" fmla="*/ 74843 h 2634022"/>
                    <a:gd name="connsiteX3-585" fmla="*/ 3670531 w 4497210"/>
                    <a:gd name="connsiteY3-586" fmla="*/ 141224 h 2634022"/>
                    <a:gd name="connsiteX4-587" fmla="*/ 4394993 w 4497210"/>
                    <a:gd name="connsiteY4-588" fmla="*/ 934997 h 2634022"/>
                    <a:gd name="connsiteX5-589" fmla="*/ 4465217 w 4497210"/>
                    <a:gd name="connsiteY5-590" fmla="*/ 1348470 h 2634022"/>
                    <a:gd name="connsiteX6-591" fmla="*/ 4160418 w 4497210"/>
                    <a:gd name="connsiteY6-592" fmla="*/ 1722214 h 2634022"/>
                    <a:gd name="connsiteX7-593" fmla="*/ 3949958 w 4497210"/>
                    <a:gd name="connsiteY7-594" fmla="*/ 2324556 h 2634022"/>
                    <a:gd name="connsiteX8-595" fmla="*/ 0 w 4497210"/>
                    <a:gd name="connsiteY8-596" fmla="*/ 2634022 h 2634022"/>
                    <a:gd name="connsiteX9-597" fmla="*/ 0 w 4497210"/>
                    <a:gd name="connsiteY9-598" fmla="*/ 21450 h 2634022"/>
                    <a:gd name="connsiteX0-599" fmla="*/ 0 w 4497210"/>
                    <a:gd name="connsiteY0-600" fmla="*/ 21450 h 2634022"/>
                    <a:gd name="connsiteX1-601" fmla="*/ 2679960 w 4497210"/>
                    <a:gd name="connsiteY1-602" fmla="*/ 314328 h 2634022"/>
                    <a:gd name="connsiteX2-603" fmla="*/ 3148045 w 4497210"/>
                    <a:gd name="connsiteY2-604" fmla="*/ 74843 h 2634022"/>
                    <a:gd name="connsiteX3-605" fmla="*/ 3670531 w 4497210"/>
                    <a:gd name="connsiteY3-606" fmla="*/ 141224 h 2634022"/>
                    <a:gd name="connsiteX4-607" fmla="*/ 4394993 w 4497210"/>
                    <a:gd name="connsiteY4-608" fmla="*/ 934997 h 2634022"/>
                    <a:gd name="connsiteX5-609" fmla="*/ 4465217 w 4497210"/>
                    <a:gd name="connsiteY5-610" fmla="*/ 1348470 h 2634022"/>
                    <a:gd name="connsiteX6-611" fmla="*/ 4145904 w 4497210"/>
                    <a:gd name="connsiteY6-612" fmla="*/ 1722214 h 2634022"/>
                    <a:gd name="connsiteX7-613" fmla="*/ 3949958 w 4497210"/>
                    <a:gd name="connsiteY7-614" fmla="*/ 2324556 h 2634022"/>
                    <a:gd name="connsiteX8-615" fmla="*/ 0 w 4497210"/>
                    <a:gd name="connsiteY8-616" fmla="*/ 2634022 h 2634022"/>
                    <a:gd name="connsiteX9-617" fmla="*/ 0 w 4497210"/>
                    <a:gd name="connsiteY9-618" fmla="*/ 21450 h 2634022"/>
                    <a:gd name="connsiteX0-619" fmla="*/ 0 w 4497210"/>
                    <a:gd name="connsiteY0-620" fmla="*/ 21450 h 2634022"/>
                    <a:gd name="connsiteX1-621" fmla="*/ 2679960 w 4497210"/>
                    <a:gd name="connsiteY1-622" fmla="*/ 314328 h 2634022"/>
                    <a:gd name="connsiteX2-623" fmla="*/ 3148045 w 4497210"/>
                    <a:gd name="connsiteY2-624" fmla="*/ 74843 h 2634022"/>
                    <a:gd name="connsiteX3-625" fmla="*/ 3670531 w 4497210"/>
                    <a:gd name="connsiteY3-626" fmla="*/ 141224 h 2634022"/>
                    <a:gd name="connsiteX4-627" fmla="*/ 4394993 w 4497210"/>
                    <a:gd name="connsiteY4-628" fmla="*/ 934997 h 2634022"/>
                    <a:gd name="connsiteX5-629" fmla="*/ 4465217 w 4497210"/>
                    <a:gd name="connsiteY5-630" fmla="*/ 1348470 h 2634022"/>
                    <a:gd name="connsiteX6-631" fmla="*/ 4160418 w 4497210"/>
                    <a:gd name="connsiteY6-632" fmla="*/ 1722214 h 2634022"/>
                    <a:gd name="connsiteX7-633" fmla="*/ 3949958 w 4497210"/>
                    <a:gd name="connsiteY7-634" fmla="*/ 2324556 h 2634022"/>
                    <a:gd name="connsiteX8-635" fmla="*/ 0 w 4497210"/>
                    <a:gd name="connsiteY8-636" fmla="*/ 2634022 h 2634022"/>
                    <a:gd name="connsiteX9-637" fmla="*/ 0 w 4497210"/>
                    <a:gd name="connsiteY9-638" fmla="*/ 21450 h 2634022"/>
                    <a:gd name="connsiteX0-639" fmla="*/ 0 w 4497210"/>
                    <a:gd name="connsiteY0-640" fmla="*/ 21450 h 2634022"/>
                    <a:gd name="connsiteX1-641" fmla="*/ 2679960 w 4497210"/>
                    <a:gd name="connsiteY1-642" fmla="*/ 314328 h 2634022"/>
                    <a:gd name="connsiteX2-643" fmla="*/ 3148045 w 4497210"/>
                    <a:gd name="connsiteY2-644" fmla="*/ 74843 h 2634022"/>
                    <a:gd name="connsiteX3-645" fmla="*/ 3670531 w 4497210"/>
                    <a:gd name="connsiteY3-646" fmla="*/ 141224 h 2634022"/>
                    <a:gd name="connsiteX4-647" fmla="*/ 4394993 w 4497210"/>
                    <a:gd name="connsiteY4-648" fmla="*/ 934997 h 2634022"/>
                    <a:gd name="connsiteX5-649" fmla="*/ 4465217 w 4497210"/>
                    <a:gd name="connsiteY5-650" fmla="*/ 1348470 h 2634022"/>
                    <a:gd name="connsiteX6-651" fmla="*/ 4160418 w 4497210"/>
                    <a:gd name="connsiteY6-652" fmla="*/ 1722214 h 2634022"/>
                    <a:gd name="connsiteX7-653" fmla="*/ 3949958 w 4497210"/>
                    <a:gd name="connsiteY7-654" fmla="*/ 2324556 h 2634022"/>
                    <a:gd name="connsiteX8-655" fmla="*/ 0 w 4497210"/>
                    <a:gd name="connsiteY8-656" fmla="*/ 2634022 h 2634022"/>
                    <a:gd name="connsiteX9-657" fmla="*/ 0 w 4497210"/>
                    <a:gd name="connsiteY9-658" fmla="*/ 21450 h 2634022"/>
                    <a:gd name="connsiteX0-659" fmla="*/ 0 w 4497210"/>
                    <a:gd name="connsiteY0-660" fmla="*/ 21450 h 2634022"/>
                    <a:gd name="connsiteX1-661" fmla="*/ 2679960 w 4497210"/>
                    <a:gd name="connsiteY1-662" fmla="*/ 314328 h 2634022"/>
                    <a:gd name="connsiteX2-663" fmla="*/ 3148045 w 4497210"/>
                    <a:gd name="connsiteY2-664" fmla="*/ 74843 h 2634022"/>
                    <a:gd name="connsiteX3-665" fmla="*/ 3670531 w 4497210"/>
                    <a:gd name="connsiteY3-666" fmla="*/ 141224 h 2634022"/>
                    <a:gd name="connsiteX4-667" fmla="*/ 4394993 w 4497210"/>
                    <a:gd name="connsiteY4-668" fmla="*/ 934997 h 2634022"/>
                    <a:gd name="connsiteX5-669" fmla="*/ 4465217 w 4497210"/>
                    <a:gd name="connsiteY5-670" fmla="*/ 1348470 h 2634022"/>
                    <a:gd name="connsiteX6-671" fmla="*/ 4160418 w 4497210"/>
                    <a:gd name="connsiteY6-672" fmla="*/ 1722214 h 2634022"/>
                    <a:gd name="connsiteX7-673" fmla="*/ 3949958 w 4497210"/>
                    <a:gd name="connsiteY7-674" fmla="*/ 2324556 h 2634022"/>
                    <a:gd name="connsiteX8-675" fmla="*/ 0 w 4497210"/>
                    <a:gd name="connsiteY8-676" fmla="*/ 2634022 h 2634022"/>
                    <a:gd name="connsiteX9-677" fmla="*/ 0 w 4497210"/>
                    <a:gd name="connsiteY9-678" fmla="*/ 21450 h 2634022"/>
                    <a:gd name="connsiteX0-679" fmla="*/ 0 w 4497210"/>
                    <a:gd name="connsiteY0-680" fmla="*/ 21450 h 2634022"/>
                    <a:gd name="connsiteX1-681" fmla="*/ 2679960 w 4497210"/>
                    <a:gd name="connsiteY1-682" fmla="*/ 314328 h 2634022"/>
                    <a:gd name="connsiteX2-683" fmla="*/ 3148045 w 4497210"/>
                    <a:gd name="connsiteY2-684" fmla="*/ 74843 h 2634022"/>
                    <a:gd name="connsiteX3-685" fmla="*/ 3670531 w 4497210"/>
                    <a:gd name="connsiteY3-686" fmla="*/ 141224 h 2634022"/>
                    <a:gd name="connsiteX4-687" fmla="*/ 4394993 w 4497210"/>
                    <a:gd name="connsiteY4-688" fmla="*/ 934997 h 2634022"/>
                    <a:gd name="connsiteX5-689" fmla="*/ 4465217 w 4497210"/>
                    <a:gd name="connsiteY5-690" fmla="*/ 1348470 h 2634022"/>
                    <a:gd name="connsiteX6-691" fmla="*/ 4149532 w 4497210"/>
                    <a:gd name="connsiteY6-692" fmla="*/ 1725842 h 2634022"/>
                    <a:gd name="connsiteX7-693" fmla="*/ 3949958 w 4497210"/>
                    <a:gd name="connsiteY7-694" fmla="*/ 2324556 h 2634022"/>
                    <a:gd name="connsiteX8-695" fmla="*/ 0 w 4497210"/>
                    <a:gd name="connsiteY8-696" fmla="*/ 2634022 h 2634022"/>
                    <a:gd name="connsiteX9-697" fmla="*/ 0 w 4497210"/>
                    <a:gd name="connsiteY9-698" fmla="*/ 21450 h 2634022"/>
                    <a:gd name="connsiteX0-699" fmla="*/ 0 w 4497210"/>
                    <a:gd name="connsiteY0-700" fmla="*/ 21450 h 2634022"/>
                    <a:gd name="connsiteX1-701" fmla="*/ 2679960 w 4497210"/>
                    <a:gd name="connsiteY1-702" fmla="*/ 314328 h 2634022"/>
                    <a:gd name="connsiteX2-703" fmla="*/ 3148045 w 4497210"/>
                    <a:gd name="connsiteY2-704" fmla="*/ 74843 h 2634022"/>
                    <a:gd name="connsiteX3-705" fmla="*/ 3670531 w 4497210"/>
                    <a:gd name="connsiteY3-706" fmla="*/ 141224 h 2634022"/>
                    <a:gd name="connsiteX4-707" fmla="*/ 4394993 w 4497210"/>
                    <a:gd name="connsiteY4-708" fmla="*/ 934997 h 2634022"/>
                    <a:gd name="connsiteX5-709" fmla="*/ 4465217 w 4497210"/>
                    <a:gd name="connsiteY5-710" fmla="*/ 1348470 h 2634022"/>
                    <a:gd name="connsiteX6-711" fmla="*/ 4149532 w 4497210"/>
                    <a:gd name="connsiteY6-712" fmla="*/ 1725842 h 2634022"/>
                    <a:gd name="connsiteX7-713" fmla="*/ 3949958 w 4497210"/>
                    <a:gd name="connsiteY7-714" fmla="*/ 2324556 h 2634022"/>
                    <a:gd name="connsiteX8-715" fmla="*/ 3514529 w 4497210"/>
                    <a:gd name="connsiteY8-716" fmla="*/ 2357213 h 2634022"/>
                    <a:gd name="connsiteX9-717" fmla="*/ 0 w 4497210"/>
                    <a:gd name="connsiteY9-718" fmla="*/ 2634022 h 2634022"/>
                    <a:gd name="connsiteX10" fmla="*/ 0 w 4497210"/>
                    <a:gd name="connsiteY10" fmla="*/ 21450 h 2634022"/>
                    <a:gd name="connsiteX0-719" fmla="*/ 0 w 4497210"/>
                    <a:gd name="connsiteY0-720" fmla="*/ 21450 h 2634022"/>
                    <a:gd name="connsiteX1-721" fmla="*/ 2679960 w 4497210"/>
                    <a:gd name="connsiteY1-722" fmla="*/ 314328 h 2634022"/>
                    <a:gd name="connsiteX2-723" fmla="*/ 3148045 w 4497210"/>
                    <a:gd name="connsiteY2-724" fmla="*/ 74843 h 2634022"/>
                    <a:gd name="connsiteX3-725" fmla="*/ 3670531 w 4497210"/>
                    <a:gd name="connsiteY3-726" fmla="*/ 141224 h 2634022"/>
                    <a:gd name="connsiteX4-727" fmla="*/ 4394993 w 4497210"/>
                    <a:gd name="connsiteY4-728" fmla="*/ 934997 h 2634022"/>
                    <a:gd name="connsiteX5-729" fmla="*/ 4465217 w 4497210"/>
                    <a:gd name="connsiteY5-730" fmla="*/ 1348470 h 2634022"/>
                    <a:gd name="connsiteX6-731" fmla="*/ 4149532 w 4497210"/>
                    <a:gd name="connsiteY6-732" fmla="*/ 1725842 h 2634022"/>
                    <a:gd name="connsiteX7-733" fmla="*/ 3949958 w 4497210"/>
                    <a:gd name="connsiteY7-734" fmla="*/ 2324556 h 2634022"/>
                    <a:gd name="connsiteX8-735" fmla="*/ 3663300 w 4497210"/>
                    <a:gd name="connsiteY8-736" fmla="*/ 2408013 h 2634022"/>
                    <a:gd name="connsiteX9-737" fmla="*/ 0 w 4497210"/>
                    <a:gd name="connsiteY9-738" fmla="*/ 2634022 h 2634022"/>
                    <a:gd name="connsiteX10-739" fmla="*/ 0 w 4497210"/>
                    <a:gd name="connsiteY10-740" fmla="*/ 21450 h 2634022"/>
                    <a:gd name="connsiteX0-741" fmla="*/ 0 w 4497210"/>
                    <a:gd name="connsiteY0-742" fmla="*/ 21450 h 2634022"/>
                    <a:gd name="connsiteX1-743" fmla="*/ 2679960 w 4497210"/>
                    <a:gd name="connsiteY1-744" fmla="*/ 314328 h 2634022"/>
                    <a:gd name="connsiteX2-745" fmla="*/ 3148045 w 4497210"/>
                    <a:gd name="connsiteY2-746" fmla="*/ 74843 h 2634022"/>
                    <a:gd name="connsiteX3-747" fmla="*/ 3670531 w 4497210"/>
                    <a:gd name="connsiteY3-748" fmla="*/ 141224 h 2634022"/>
                    <a:gd name="connsiteX4-749" fmla="*/ 4394993 w 4497210"/>
                    <a:gd name="connsiteY4-750" fmla="*/ 934997 h 2634022"/>
                    <a:gd name="connsiteX5-751" fmla="*/ 4465217 w 4497210"/>
                    <a:gd name="connsiteY5-752" fmla="*/ 1348470 h 2634022"/>
                    <a:gd name="connsiteX6-753" fmla="*/ 4149532 w 4497210"/>
                    <a:gd name="connsiteY6-754" fmla="*/ 1725842 h 2634022"/>
                    <a:gd name="connsiteX7-755" fmla="*/ 3949958 w 4497210"/>
                    <a:gd name="connsiteY7-756" fmla="*/ 2324556 h 2634022"/>
                    <a:gd name="connsiteX8-757" fmla="*/ 3663300 w 4497210"/>
                    <a:gd name="connsiteY8-758" fmla="*/ 2408013 h 2634022"/>
                    <a:gd name="connsiteX9-759" fmla="*/ 0 w 4497210"/>
                    <a:gd name="connsiteY9-760" fmla="*/ 2634022 h 2634022"/>
                    <a:gd name="connsiteX10-761" fmla="*/ 0 w 4497210"/>
                    <a:gd name="connsiteY10-762" fmla="*/ 21450 h 2634022"/>
                    <a:gd name="connsiteX0-763" fmla="*/ 0 w 4497210"/>
                    <a:gd name="connsiteY0-764" fmla="*/ 21450 h 2634022"/>
                    <a:gd name="connsiteX1-765" fmla="*/ 2679960 w 4497210"/>
                    <a:gd name="connsiteY1-766" fmla="*/ 314328 h 2634022"/>
                    <a:gd name="connsiteX2-767" fmla="*/ 3148045 w 4497210"/>
                    <a:gd name="connsiteY2-768" fmla="*/ 74843 h 2634022"/>
                    <a:gd name="connsiteX3-769" fmla="*/ 3670531 w 4497210"/>
                    <a:gd name="connsiteY3-770" fmla="*/ 141224 h 2634022"/>
                    <a:gd name="connsiteX4-771" fmla="*/ 4394993 w 4497210"/>
                    <a:gd name="connsiteY4-772" fmla="*/ 934997 h 2634022"/>
                    <a:gd name="connsiteX5-773" fmla="*/ 4465217 w 4497210"/>
                    <a:gd name="connsiteY5-774" fmla="*/ 1348470 h 2634022"/>
                    <a:gd name="connsiteX6-775" fmla="*/ 4149532 w 4497210"/>
                    <a:gd name="connsiteY6-776" fmla="*/ 1725842 h 2634022"/>
                    <a:gd name="connsiteX7-777" fmla="*/ 3949958 w 4497210"/>
                    <a:gd name="connsiteY7-778" fmla="*/ 2324556 h 2634022"/>
                    <a:gd name="connsiteX8-779" fmla="*/ 3663300 w 4497210"/>
                    <a:gd name="connsiteY8-780" fmla="*/ 2408013 h 2634022"/>
                    <a:gd name="connsiteX9-781" fmla="*/ 0 w 4497210"/>
                    <a:gd name="connsiteY9-782" fmla="*/ 2634022 h 2634022"/>
                    <a:gd name="connsiteX10-783" fmla="*/ 0 w 4497210"/>
                    <a:gd name="connsiteY10-784" fmla="*/ 21450 h 2634022"/>
                    <a:gd name="connsiteX0-785" fmla="*/ 0 w 4497210"/>
                    <a:gd name="connsiteY0-786" fmla="*/ 21450 h 2634022"/>
                    <a:gd name="connsiteX1-787" fmla="*/ 2679960 w 4497210"/>
                    <a:gd name="connsiteY1-788" fmla="*/ 314328 h 2634022"/>
                    <a:gd name="connsiteX2-789" fmla="*/ 3148045 w 4497210"/>
                    <a:gd name="connsiteY2-790" fmla="*/ 74843 h 2634022"/>
                    <a:gd name="connsiteX3-791" fmla="*/ 3670531 w 4497210"/>
                    <a:gd name="connsiteY3-792" fmla="*/ 141224 h 2634022"/>
                    <a:gd name="connsiteX4-793" fmla="*/ 4394993 w 4497210"/>
                    <a:gd name="connsiteY4-794" fmla="*/ 934997 h 2634022"/>
                    <a:gd name="connsiteX5-795" fmla="*/ 4465217 w 4497210"/>
                    <a:gd name="connsiteY5-796" fmla="*/ 1348470 h 2634022"/>
                    <a:gd name="connsiteX6-797" fmla="*/ 4149532 w 4497210"/>
                    <a:gd name="connsiteY6-798" fmla="*/ 1725842 h 2634022"/>
                    <a:gd name="connsiteX7-799" fmla="*/ 3949958 w 4497210"/>
                    <a:gd name="connsiteY7-800" fmla="*/ 2324556 h 2634022"/>
                    <a:gd name="connsiteX8-801" fmla="*/ 3663300 w 4497210"/>
                    <a:gd name="connsiteY8-802" fmla="*/ 2408013 h 2634022"/>
                    <a:gd name="connsiteX9-803" fmla="*/ 2429441 w 4497210"/>
                    <a:gd name="connsiteY9-804" fmla="*/ 2481746 h 2634022"/>
                    <a:gd name="connsiteX10-805" fmla="*/ 0 w 4497210"/>
                    <a:gd name="connsiteY10-806" fmla="*/ 2634022 h 2634022"/>
                    <a:gd name="connsiteX11" fmla="*/ 0 w 4497210"/>
                    <a:gd name="connsiteY11" fmla="*/ 21450 h 2634022"/>
                    <a:gd name="connsiteX0-807" fmla="*/ 0 w 4497210"/>
                    <a:gd name="connsiteY0-808" fmla="*/ 21450 h 2634022"/>
                    <a:gd name="connsiteX1-809" fmla="*/ 2679960 w 4497210"/>
                    <a:gd name="connsiteY1-810" fmla="*/ 314328 h 2634022"/>
                    <a:gd name="connsiteX2-811" fmla="*/ 3148045 w 4497210"/>
                    <a:gd name="connsiteY2-812" fmla="*/ 74843 h 2634022"/>
                    <a:gd name="connsiteX3-813" fmla="*/ 3670531 w 4497210"/>
                    <a:gd name="connsiteY3-814" fmla="*/ 141224 h 2634022"/>
                    <a:gd name="connsiteX4-815" fmla="*/ 4394993 w 4497210"/>
                    <a:gd name="connsiteY4-816" fmla="*/ 934997 h 2634022"/>
                    <a:gd name="connsiteX5-817" fmla="*/ 4465217 w 4497210"/>
                    <a:gd name="connsiteY5-818" fmla="*/ 1348470 h 2634022"/>
                    <a:gd name="connsiteX6-819" fmla="*/ 4149532 w 4497210"/>
                    <a:gd name="connsiteY6-820" fmla="*/ 1725842 h 2634022"/>
                    <a:gd name="connsiteX7-821" fmla="*/ 3949958 w 4497210"/>
                    <a:gd name="connsiteY7-822" fmla="*/ 2324556 h 2634022"/>
                    <a:gd name="connsiteX8-823" fmla="*/ 3663300 w 4497210"/>
                    <a:gd name="connsiteY8-824" fmla="*/ 2408013 h 2634022"/>
                    <a:gd name="connsiteX9-825" fmla="*/ 2624513 w 4497210"/>
                    <a:gd name="connsiteY9-826" fmla="*/ 1396658 h 2634022"/>
                    <a:gd name="connsiteX10-827" fmla="*/ 0 w 4497210"/>
                    <a:gd name="connsiteY10-828" fmla="*/ 2634022 h 2634022"/>
                    <a:gd name="connsiteX11-829" fmla="*/ 0 w 4497210"/>
                    <a:gd name="connsiteY11-830" fmla="*/ 21450 h 2634022"/>
                    <a:gd name="connsiteX0-831" fmla="*/ 0 w 4497210"/>
                    <a:gd name="connsiteY0-832" fmla="*/ 21450 h 2634022"/>
                    <a:gd name="connsiteX1-833" fmla="*/ 2679960 w 4497210"/>
                    <a:gd name="connsiteY1-834" fmla="*/ 314328 h 2634022"/>
                    <a:gd name="connsiteX2-835" fmla="*/ 3148045 w 4497210"/>
                    <a:gd name="connsiteY2-836" fmla="*/ 74843 h 2634022"/>
                    <a:gd name="connsiteX3-837" fmla="*/ 3670531 w 4497210"/>
                    <a:gd name="connsiteY3-838" fmla="*/ 141224 h 2634022"/>
                    <a:gd name="connsiteX4-839" fmla="*/ 4394993 w 4497210"/>
                    <a:gd name="connsiteY4-840" fmla="*/ 934997 h 2634022"/>
                    <a:gd name="connsiteX5-841" fmla="*/ 4465217 w 4497210"/>
                    <a:gd name="connsiteY5-842" fmla="*/ 1348470 h 2634022"/>
                    <a:gd name="connsiteX6-843" fmla="*/ 4149532 w 4497210"/>
                    <a:gd name="connsiteY6-844" fmla="*/ 1725842 h 2634022"/>
                    <a:gd name="connsiteX7-845" fmla="*/ 3949958 w 4497210"/>
                    <a:gd name="connsiteY7-846" fmla="*/ 2324556 h 2634022"/>
                    <a:gd name="connsiteX8-847" fmla="*/ 3663300 w 4497210"/>
                    <a:gd name="connsiteY8-848" fmla="*/ 2408013 h 2634022"/>
                    <a:gd name="connsiteX9-849" fmla="*/ 2606225 w 4497210"/>
                    <a:gd name="connsiteY9-850" fmla="*/ 1401230 h 2634022"/>
                    <a:gd name="connsiteX10-851" fmla="*/ 0 w 4497210"/>
                    <a:gd name="connsiteY10-852" fmla="*/ 2634022 h 2634022"/>
                    <a:gd name="connsiteX11-853" fmla="*/ 0 w 4497210"/>
                    <a:gd name="connsiteY11-854" fmla="*/ 21450 h 2634022"/>
                    <a:gd name="connsiteX0-855" fmla="*/ 0 w 4497210"/>
                    <a:gd name="connsiteY0-856" fmla="*/ 21450 h 2634022"/>
                    <a:gd name="connsiteX1-857" fmla="*/ 2679960 w 4497210"/>
                    <a:gd name="connsiteY1-858" fmla="*/ 314328 h 2634022"/>
                    <a:gd name="connsiteX2-859" fmla="*/ 3148045 w 4497210"/>
                    <a:gd name="connsiteY2-860" fmla="*/ 74843 h 2634022"/>
                    <a:gd name="connsiteX3-861" fmla="*/ 3670531 w 4497210"/>
                    <a:gd name="connsiteY3-862" fmla="*/ 141224 h 2634022"/>
                    <a:gd name="connsiteX4-863" fmla="*/ 4394993 w 4497210"/>
                    <a:gd name="connsiteY4-864" fmla="*/ 934997 h 2634022"/>
                    <a:gd name="connsiteX5-865" fmla="*/ 4465217 w 4497210"/>
                    <a:gd name="connsiteY5-866" fmla="*/ 1348470 h 2634022"/>
                    <a:gd name="connsiteX6-867" fmla="*/ 4149532 w 4497210"/>
                    <a:gd name="connsiteY6-868" fmla="*/ 1725842 h 2634022"/>
                    <a:gd name="connsiteX7-869" fmla="*/ 3949958 w 4497210"/>
                    <a:gd name="connsiteY7-870" fmla="*/ 2324556 h 2634022"/>
                    <a:gd name="connsiteX8-871" fmla="*/ 3663300 w 4497210"/>
                    <a:gd name="connsiteY8-872" fmla="*/ 2408013 h 2634022"/>
                    <a:gd name="connsiteX9-873" fmla="*/ 2606225 w 4497210"/>
                    <a:gd name="connsiteY9-874" fmla="*/ 1401230 h 2634022"/>
                    <a:gd name="connsiteX10-875" fmla="*/ 1824413 w 4497210"/>
                    <a:gd name="connsiteY10-876" fmla="*/ 1763942 h 2634022"/>
                    <a:gd name="connsiteX11-877" fmla="*/ 0 w 4497210"/>
                    <a:gd name="connsiteY11-878" fmla="*/ 2634022 h 2634022"/>
                    <a:gd name="connsiteX12" fmla="*/ 0 w 4497210"/>
                    <a:gd name="connsiteY12" fmla="*/ 21450 h 2634022"/>
                    <a:gd name="connsiteX0-879" fmla="*/ 0 w 4497210"/>
                    <a:gd name="connsiteY0-880" fmla="*/ 21450 h 2634022"/>
                    <a:gd name="connsiteX1-881" fmla="*/ 2679960 w 4497210"/>
                    <a:gd name="connsiteY1-882" fmla="*/ 314328 h 2634022"/>
                    <a:gd name="connsiteX2-883" fmla="*/ 3148045 w 4497210"/>
                    <a:gd name="connsiteY2-884" fmla="*/ 74843 h 2634022"/>
                    <a:gd name="connsiteX3-885" fmla="*/ 3670531 w 4497210"/>
                    <a:gd name="connsiteY3-886" fmla="*/ 141224 h 2634022"/>
                    <a:gd name="connsiteX4-887" fmla="*/ 4394993 w 4497210"/>
                    <a:gd name="connsiteY4-888" fmla="*/ 934997 h 2634022"/>
                    <a:gd name="connsiteX5-889" fmla="*/ 4465217 w 4497210"/>
                    <a:gd name="connsiteY5-890" fmla="*/ 1348470 h 2634022"/>
                    <a:gd name="connsiteX6-891" fmla="*/ 4149532 w 4497210"/>
                    <a:gd name="connsiteY6-892" fmla="*/ 1725842 h 2634022"/>
                    <a:gd name="connsiteX7-893" fmla="*/ 3949958 w 4497210"/>
                    <a:gd name="connsiteY7-894" fmla="*/ 2324556 h 2634022"/>
                    <a:gd name="connsiteX8-895" fmla="*/ 3663300 w 4497210"/>
                    <a:gd name="connsiteY8-896" fmla="*/ 2408013 h 2634022"/>
                    <a:gd name="connsiteX9-897" fmla="*/ 2606225 w 4497210"/>
                    <a:gd name="connsiteY9-898" fmla="*/ 1401230 h 2634022"/>
                    <a:gd name="connsiteX10-899" fmla="*/ 2139881 w 4497210"/>
                    <a:gd name="connsiteY10-900" fmla="*/ 1302170 h 2634022"/>
                    <a:gd name="connsiteX11-901" fmla="*/ 0 w 4497210"/>
                    <a:gd name="connsiteY11-902" fmla="*/ 2634022 h 2634022"/>
                    <a:gd name="connsiteX12-903" fmla="*/ 0 w 4497210"/>
                    <a:gd name="connsiteY12-904" fmla="*/ 21450 h 2634022"/>
                    <a:gd name="connsiteX0-905" fmla="*/ 0 w 4497210"/>
                    <a:gd name="connsiteY0-906" fmla="*/ 21450 h 2634022"/>
                    <a:gd name="connsiteX1-907" fmla="*/ 2679960 w 4497210"/>
                    <a:gd name="connsiteY1-908" fmla="*/ 314328 h 2634022"/>
                    <a:gd name="connsiteX2-909" fmla="*/ 3148045 w 4497210"/>
                    <a:gd name="connsiteY2-910" fmla="*/ 74843 h 2634022"/>
                    <a:gd name="connsiteX3-911" fmla="*/ 3670531 w 4497210"/>
                    <a:gd name="connsiteY3-912" fmla="*/ 141224 h 2634022"/>
                    <a:gd name="connsiteX4-913" fmla="*/ 4394993 w 4497210"/>
                    <a:gd name="connsiteY4-914" fmla="*/ 934997 h 2634022"/>
                    <a:gd name="connsiteX5-915" fmla="*/ 4465217 w 4497210"/>
                    <a:gd name="connsiteY5-916" fmla="*/ 1348470 h 2634022"/>
                    <a:gd name="connsiteX6-917" fmla="*/ 4149532 w 4497210"/>
                    <a:gd name="connsiteY6-918" fmla="*/ 1725842 h 2634022"/>
                    <a:gd name="connsiteX7-919" fmla="*/ 3949958 w 4497210"/>
                    <a:gd name="connsiteY7-920" fmla="*/ 2324556 h 2634022"/>
                    <a:gd name="connsiteX8-921" fmla="*/ 3663300 w 4497210"/>
                    <a:gd name="connsiteY8-922" fmla="*/ 2408013 h 2634022"/>
                    <a:gd name="connsiteX9-923" fmla="*/ 2606225 w 4497210"/>
                    <a:gd name="connsiteY9-924" fmla="*/ 1401230 h 2634022"/>
                    <a:gd name="connsiteX10-925" fmla="*/ 2139881 w 4497210"/>
                    <a:gd name="connsiteY10-926" fmla="*/ 1302170 h 2634022"/>
                    <a:gd name="connsiteX11-927" fmla="*/ 0 w 4497210"/>
                    <a:gd name="connsiteY11-928" fmla="*/ 2634022 h 2634022"/>
                    <a:gd name="connsiteX12-929" fmla="*/ 0 w 4497210"/>
                    <a:gd name="connsiteY12-930" fmla="*/ 21450 h 2634022"/>
                    <a:gd name="connsiteX0-931" fmla="*/ 0 w 4497210"/>
                    <a:gd name="connsiteY0-932" fmla="*/ 21450 h 2634022"/>
                    <a:gd name="connsiteX1-933" fmla="*/ 2679960 w 4497210"/>
                    <a:gd name="connsiteY1-934" fmla="*/ 314328 h 2634022"/>
                    <a:gd name="connsiteX2-935" fmla="*/ 3148045 w 4497210"/>
                    <a:gd name="connsiteY2-936" fmla="*/ 74843 h 2634022"/>
                    <a:gd name="connsiteX3-937" fmla="*/ 3670531 w 4497210"/>
                    <a:gd name="connsiteY3-938" fmla="*/ 141224 h 2634022"/>
                    <a:gd name="connsiteX4-939" fmla="*/ 4394993 w 4497210"/>
                    <a:gd name="connsiteY4-940" fmla="*/ 934997 h 2634022"/>
                    <a:gd name="connsiteX5-941" fmla="*/ 4465217 w 4497210"/>
                    <a:gd name="connsiteY5-942" fmla="*/ 1348470 h 2634022"/>
                    <a:gd name="connsiteX6-943" fmla="*/ 4149532 w 4497210"/>
                    <a:gd name="connsiteY6-944" fmla="*/ 1725842 h 2634022"/>
                    <a:gd name="connsiteX7-945" fmla="*/ 3949958 w 4497210"/>
                    <a:gd name="connsiteY7-946" fmla="*/ 2324556 h 2634022"/>
                    <a:gd name="connsiteX8-947" fmla="*/ 3663300 w 4497210"/>
                    <a:gd name="connsiteY8-948" fmla="*/ 2408013 h 2634022"/>
                    <a:gd name="connsiteX9-949" fmla="*/ 2606225 w 4497210"/>
                    <a:gd name="connsiteY9-950" fmla="*/ 1401230 h 2634022"/>
                    <a:gd name="connsiteX10-951" fmla="*/ 2139881 w 4497210"/>
                    <a:gd name="connsiteY10-952" fmla="*/ 1302170 h 2634022"/>
                    <a:gd name="connsiteX11-953" fmla="*/ 0 w 4497210"/>
                    <a:gd name="connsiteY11-954" fmla="*/ 2634022 h 2634022"/>
                    <a:gd name="connsiteX12-955" fmla="*/ 0 w 4497210"/>
                    <a:gd name="connsiteY12-956" fmla="*/ 21450 h 2634022"/>
                    <a:gd name="connsiteX0-957" fmla="*/ 0 w 4497210"/>
                    <a:gd name="connsiteY0-958" fmla="*/ 21450 h 2634022"/>
                    <a:gd name="connsiteX1-959" fmla="*/ 2679960 w 4497210"/>
                    <a:gd name="connsiteY1-960" fmla="*/ 314328 h 2634022"/>
                    <a:gd name="connsiteX2-961" fmla="*/ 3148045 w 4497210"/>
                    <a:gd name="connsiteY2-962" fmla="*/ 74843 h 2634022"/>
                    <a:gd name="connsiteX3-963" fmla="*/ 3670531 w 4497210"/>
                    <a:gd name="connsiteY3-964" fmla="*/ 141224 h 2634022"/>
                    <a:gd name="connsiteX4-965" fmla="*/ 4394993 w 4497210"/>
                    <a:gd name="connsiteY4-966" fmla="*/ 934997 h 2634022"/>
                    <a:gd name="connsiteX5-967" fmla="*/ 4465217 w 4497210"/>
                    <a:gd name="connsiteY5-968" fmla="*/ 1348470 h 2634022"/>
                    <a:gd name="connsiteX6-969" fmla="*/ 4149532 w 4497210"/>
                    <a:gd name="connsiteY6-970" fmla="*/ 1725842 h 2634022"/>
                    <a:gd name="connsiteX7-971" fmla="*/ 3949958 w 4497210"/>
                    <a:gd name="connsiteY7-972" fmla="*/ 2324556 h 2634022"/>
                    <a:gd name="connsiteX8-973" fmla="*/ 3663300 w 4497210"/>
                    <a:gd name="connsiteY8-974" fmla="*/ 2408013 h 2634022"/>
                    <a:gd name="connsiteX9-975" fmla="*/ 2606225 w 4497210"/>
                    <a:gd name="connsiteY9-976" fmla="*/ 1401230 h 2634022"/>
                    <a:gd name="connsiteX10-977" fmla="*/ 2139881 w 4497210"/>
                    <a:gd name="connsiteY10-978" fmla="*/ 1302170 h 2634022"/>
                    <a:gd name="connsiteX11-979" fmla="*/ 1371785 w 4497210"/>
                    <a:gd name="connsiteY11-980" fmla="*/ 1777658 h 2634022"/>
                    <a:gd name="connsiteX12-981" fmla="*/ 0 w 4497210"/>
                    <a:gd name="connsiteY12-982" fmla="*/ 2634022 h 2634022"/>
                    <a:gd name="connsiteX13" fmla="*/ 0 w 4497210"/>
                    <a:gd name="connsiteY13" fmla="*/ 21450 h 2634022"/>
                    <a:gd name="connsiteX0-983" fmla="*/ 0 w 4497210"/>
                    <a:gd name="connsiteY0-984" fmla="*/ 21450 h 2634022"/>
                    <a:gd name="connsiteX1-985" fmla="*/ 2679960 w 4497210"/>
                    <a:gd name="connsiteY1-986" fmla="*/ 314328 h 2634022"/>
                    <a:gd name="connsiteX2-987" fmla="*/ 3148045 w 4497210"/>
                    <a:gd name="connsiteY2-988" fmla="*/ 74843 h 2634022"/>
                    <a:gd name="connsiteX3-989" fmla="*/ 3670531 w 4497210"/>
                    <a:gd name="connsiteY3-990" fmla="*/ 141224 h 2634022"/>
                    <a:gd name="connsiteX4-991" fmla="*/ 4394993 w 4497210"/>
                    <a:gd name="connsiteY4-992" fmla="*/ 934997 h 2634022"/>
                    <a:gd name="connsiteX5-993" fmla="*/ 4465217 w 4497210"/>
                    <a:gd name="connsiteY5-994" fmla="*/ 1348470 h 2634022"/>
                    <a:gd name="connsiteX6-995" fmla="*/ 4149532 w 4497210"/>
                    <a:gd name="connsiteY6-996" fmla="*/ 1725842 h 2634022"/>
                    <a:gd name="connsiteX7-997" fmla="*/ 3949958 w 4497210"/>
                    <a:gd name="connsiteY7-998" fmla="*/ 2324556 h 2634022"/>
                    <a:gd name="connsiteX8-999" fmla="*/ 3663300 w 4497210"/>
                    <a:gd name="connsiteY8-1000" fmla="*/ 2408013 h 2634022"/>
                    <a:gd name="connsiteX9-1001" fmla="*/ 2606225 w 4497210"/>
                    <a:gd name="connsiteY9-1002" fmla="*/ 1401230 h 2634022"/>
                    <a:gd name="connsiteX10-1003" fmla="*/ 2139881 w 4497210"/>
                    <a:gd name="connsiteY10-1004" fmla="*/ 1302170 h 2634022"/>
                    <a:gd name="connsiteX11-1005" fmla="*/ 1422077 w 4497210"/>
                    <a:gd name="connsiteY11-1006" fmla="*/ 1261022 h 2634022"/>
                    <a:gd name="connsiteX12-1007" fmla="*/ 0 w 4497210"/>
                    <a:gd name="connsiteY12-1008" fmla="*/ 2634022 h 2634022"/>
                    <a:gd name="connsiteX13-1009" fmla="*/ 0 w 4497210"/>
                    <a:gd name="connsiteY13-1010" fmla="*/ 21450 h 2634022"/>
                    <a:gd name="connsiteX0-1011" fmla="*/ 0 w 4497210"/>
                    <a:gd name="connsiteY0-1012" fmla="*/ 21450 h 2634022"/>
                    <a:gd name="connsiteX1-1013" fmla="*/ 2679960 w 4497210"/>
                    <a:gd name="connsiteY1-1014" fmla="*/ 314328 h 2634022"/>
                    <a:gd name="connsiteX2-1015" fmla="*/ 3148045 w 4497210"/>
                    <a:gd name="connsiteY2-1016" fmla="*/ 74843 h 2634022"/>
                    <a:gd name="connsiteX3-1017" fmla="*/ 3670531 w 4497210"/>
                    <a:gd name="connsiteY3-1018" fmla="*/ 141224 h 2634022"/>
                    <a:gd name="connsiteX4-1019" fmla="*/ 4394993 w 4497210"/>
                    <a:gd name="connsiteY4-1020" fmla="*/ 934997 h 2634022"/>
                    <a:gd name="connsiteX5-1021" fmla="*/ 4465217 w 4497210"/>
                    <a:gd name="connsiteY5-1022" fmla="*/ 1348470 h 2634022"/>
                    <a:gd name="connsiteX6-1023" fmla="*/ 4149532 w 4497210"/>
                    <a:gd name="connsiteY6-1024" fmla="*/ 1725842 h 2634022"/>
                    <a:gd name="connsiteX7-1025" fmla="*/ 3949958 w 4497210"/>
                    <a:gd name="connsiteY7-1026" fmla="*/ 2324556 h 2634022"/>
                    <a:gd name="connsiteX8-1027" fmla="*/ 3663300 w 4497210"/>
                    <a:gd name="connsiteY8-1028" fmla="*/ 2408013 h 2634022"/>
                    <a:gd name="connsiteX9-1029" fmla="*/ 2606225 w 4497210"/>
                    <a:gd name="connsiteY9-1030" fmla="*/ 1401230 h 2634022"/>
                    <a:gd name="connsiteX10-1031" fmla="*/ 2139881 w 4497210"/>
                    <a:gd name="connsiteY10-1032" fmla="*/ 1302170 h 2634022"/>
                    <a:gd name="connsiteX11-1033" fmla="*/ 1422077 w 4497210"/>
                    <a:gd name="connsiteY11-1034" fmla="*/ 1261022 h 2634022"/>
                    <a:gd name="connsiteX12-1035" fmla="*/ 0 w 4497210"/>
                    <a:gd name="connsiteY12-1036" fmla="*/ 2634022 h 2634022"/>
                    <a:gd name="connsiteX13-1037" fmla="*/ 0 w 4497210"/>
                    <a:gd name="connsiteY13-1038" fmla="*/ 21450 h 2634022"/>
                    <a:gd name="connsiteX0-1039" fmla="*/ 0 w 4497210"/>
                    <a:gd name="connsiteY0-1040" fmla="*/ 21450 h 2634022"/>
                    <a:gd name="connsiteX1-1041" fmla="*/ 2679960 w 4497210"/>
                    <a:gd name="connsiteY1-1042" fmla="*/ 314328 h 2634022"/>
                    <a:gd name="connsiteX2-1043" fmla="*/ 3148045 w 4497210"/>
                    <a:gd name="connsiteY2-1044" fmla="*/ 74843 h 2634022"/>
                    <a:gd name="connsiteX3-1045" fmla="*/ 3670531 w 4497210"/>
                    <a:gd name="connsiteY3-1046" fmla="*/ 141224 h 2634022"/>
                    <a:gd name="connsiteX4-1047" fmla="*/ 4394993 w 4497210"/>
                    <a:gd name="connsiteY4-1048" fmla="*/ 934997 h 2634022"/>
                    <a:gd name="connsiteX5-1049" fmla="*/ 4465217 w 4497210"/>
                    <a:gd name="connsiteY5-1050" fmla="*/ 1348470 h 2634022"/>
                    <a:gd name="connsiteX6-1051" fmla="*/ 4149532 w 4497210"/>
                    <a:gd name="connsiteY6-1052" fmla="*/ 1725842 h 2634022"/>
                    <a:gd name="connsiteX7-1053" fmla="*/ 3949958 w 4497210"/>
                    <a:gd name="connsiteY7-1054" fmla="*/ 2324556 h 2634022"/>
                    <a:gd name="connsiteX8-1055" fmla="*/ 3663300 w 4497210"/>
                    <a:gd name="connsiteY8-1056" fmla="*/ 2408013 h 2634022"/>
                    <a:gd name="connsiteX9-1057" fmla="*/ 2606225 w 4497210"/>
                    <a:gd name="connsiteY9-1058" fmla="*/ 1401230 h 2634022"/>
                    <a:gd name="connsiteX10-1059" fmla="*/ 2139881 w 4497210"/>
                    <a:gd name="connsiteY10-1060" fmla="*/ 1302170 h 2634022"/>
                    <a:gd name="connsiteX11-1061" fmla="*/ 1422077 w 4497210"/>
                    <a:gd name="connsiteY11-1062" fmla="*/ 1261022 h 2634022"/>
                    <a:gd name="connsiteX12-1063" fmla="*/ 0 w 4497210"/>
                    <a:gd name="connsiteY12-1064" fmla="*/ 2634022 h 2634022"/>
                    <a:gd name="connsiteX13-1065" fmla="*/ 0 w 4497210"/>
                    <a:gd name="connsiteY13-1066" fmla="*/ 21450 h 2634022"/>
                    <a:gd name="connsiteX0-1067" fmla="*/ 0 w 4497210"/>
                    <a:gd name="connsiteY0-1068" fmla="*/ 21450 h 2634022"/>
                    <a:gd name="connsiteX1-1069" fmla="*/ 2679960 w 4497210"/>
                    <a:gd name="connsiteY1-1070" fmla="*/ 314328 h 2634022"/>
                    <a:gd name="connsiteX2-1071" fmla="*/ 3148045 w 4497210"/>
                    <a:gd name="connsiteY2-1072" fmla="*/ 74843 h 2634022"/>
                    <a:gd name="connsiteX3-1073" fmla="*/ 3670531 w 4497210"/>
                    <a:gd name="connsiteY3-1074" fmla="*/ 141224 h 2634022"/>
                    <a:gd name="connsiteX4-1075" fmla="*/ 4394993 w 4497210"/>
                    <a:gd name="connsiteY4-1076" fmla="*/ 934997 h 2634022"/>
                    <a:gd name="connsiteX5-1077" fmla="*/ 4465217 w 4497210"/>
                    <a:gd name="connsiteY5-1078" fmla="*/ 1348470 h 2634022"/>
                    <a:gd name="connsiteX6-1079" fmla="*/ 4149532 w 4497210"/>
                    <a:gd name="connsiteY6-1080" fmla="*/ 1725842 h 2634022"/>
                    <a:gd name="connsiteX7-1081" fmla="*/ 3949958 w 4497210"/>
                    <a:gd name="connsiteY7-1082" fmla="*/ 2324556 h 2634022"/>
                    <a:gd name="connsiteX8-1083" fmla="*/ 3663300 w 4497210"/>
                    <a:gd name="connsiteY8-1084" fmla="*/ 2408013 h 2634022"/>
                    <a:gd name="connsiteX9-1085" fmla="*/ 2606225 w 4497210"/>
                    <a:gd name="connsiteY9-1086" fmla="*/ 1401230 h 2634022"/>
                    <a:gd name="connsiteX10-1087" fmla="*/ 2139881 w 4497210"/>
                    <a:gd name="connsiteY10-1088" fmla="*/ 1302170 h 2634022"/>
                    <a:gd name="connsiteX11-1089" fmla="*/ 1710113 w 4497210"/>
                    <a:gd name="connsiteY11-1090" fmla="*/ 1224446 h 2634022"/>
                    <a:gd name="connsiteX12-1091" fmla="*/ 1422077 w 4497210"/>
                    <a:gd name="connsiteY12-1092" fmla="*/ 1261022 h 2634022"/>
                    <a:gd name="connsiteX13-1093" fmla="*/ 0 w 4497210"/>
                    <a:gd name="connsiteY13-1094" fmla="*/ 2634022 h 2634022"/>
                    <a:gd name="connsiteX14" fmla="*/ 0 w 4497210"/>
                    <a:gd name="connsiteY14" fmla="*/ 21450 h 2634022"/>
                    <a:gd name="connsiteX0-1095" fmla="*/ 0 w 4497210"/>
                    <a:gd name="connsiteY0-1096" fmla="*/ 21450 h 2634022"/>
                    <a:gd name="connsiteX1-1097" fmla="*/ 2679960 w 4497210"/>
                    <a:gd name="connsiteY1-1098" fmla="*/ 314328 h 2634022"/>
                    <a:gd name="connsiteX2-1099" fmla="*/ 3148045 w 4497210"/>
                    <a:gd name="connsiteY2-1100" fmla="*/ 74843 h 2634022"/>
                    <a:gd name="connsiteX3-1101" fmla="*/ 3670531 w 4497210"/>
                    <a:gd name="connsiteY3-1102" fmla="*/ 141224 h 2634022"/>
                    <a:gd name="connsiteX4-1103" fmla="*/ 4394993 w 4497210"/>
                    <a:gd name="connsiteY4-1104" fmla="*/ 934997 h 2634022"/>
                    <a:gd name="connsiteX5-1105" fmla="*/ 4465217 w 4497210"/>
                    <a:gd name="connsiteY5-1106" fmla="*/ 1348470 h 2634022"/>
                    <a:gd name="connsiteX6-1107" fmla="*/ 4149532 w 4497210"/>
                    <a:gd name="connsiteY6-1108" fmla="*/ 1725842 h 2634022"/>
                    <a:gd name="connsiteX7-1109" fmla="*/ 3949958 w 4497210"/>
                    <a:gd name="connsiteY7-1110" fmla="*/ 2324556 h 2634022"/>
                    <a:gd name="connsiteX8-1111" fmla="*/ 3663300 w 4497210"/>
                    <a:gd name="connsiteY8-1112" fmla="*/ 2408013 h 2634022"/>
                    <a:gd name="connsiteX9-1113" fmla="*/ 2606225 w 4497210"/>
                    <a:gd name="connsiteY9-1114" fmla="*/ 1401230 h 2634022"/>
                    <a:gd name="connsiteX10-1115" fmla="*/ 2139881 w 4497210"/>
                    <a:gd name="connsiteY10-1116" fmla="*/ 1302170 h 2634022"/>
                    <a:gd name="connsiteX11-1117" fmla="*/ 1732973 w 4497210"/>
                    <a:gd name="connsiteY11-1118" fmla="*/ 1247306 h 2634022"/>
                    <a:gd name="connsiteX12-1119" fmla="*/ 1422077 w 4497210"/>
                    <a:gd name="connsiteY12-1120" fmla="*/ 1261022 h 2634022"/>
                    <a:gd name="connsiteX13-1121" fmla="*/ 0 w 4497210"/>
                    <a:gd name="connsiteY13-1122" fmla="*/ 2634022 h 2634022"/>
                    <a:gd name="connsiteX14-1123" fmla="*/ 0 w 4497210"/>
                    <a:gd name="connsiteY14-1124" fmla="*/ 21450 h 2634022"/>
                    <a:gd name="connsiteX0-1125" fmla="*/ 0 w 4497210"/>
                    <a:gd name="connsiteY0-1126" fmla="*/ 21450 h 2634022"/>
                    <a:gd name="connsiteX1-1127" fmla="*/ 2679960 w 4497210"/>
                    <a:gd name="connsiteY1-1128" fmla="*/ 314328 h 2634022"/>
                    <a:gd name="connsiteX2-1129" fmla="*/ 3148045 w 4497210"/>
                    <a:gd name="connsiteY2-1130" fmla="*/ 74843 h 2634022"/>
                    <a:gd name="connsiteX3-1131" fmla="*/ 3670531 w 4497210"/>
                    <a:gd name="connsiteY3-1132" fmla="*/ 141224 h 2634022"/>
                    <a:gd name="connsiteX4-1133" fmla="*/ 4394993 w 4497210"/>
                    <a:gd name="connsiteY4-1134" fmla="*/ 934997 h 2634022"/>
                    <a:gd name="connsiteX5-1135" fmla="*/ 4465217 w 4497210"/>
                    <a:gd name="connsiteY5-1136" fmla="*/ 1348470 h 2634022"/>
                    <a:gd name="connsiteX6-1137" fmla="*/ 4149532 w 4497210"/>
                    <a:gd name="connsiteY6-1138" fmla="*/ 1725842 h 2634022"/>
                    <a:gd name="connsiteX7-1139" fmla="*/ 3949958 w 4497210"/>
                    <a:gd name="connsiteY7-1140" fmla="*/ 2324556 h 2634022"/>
                    <a:gd name="connsiteX8-1141" fmla="*/ 3663300 w 4497210"/>
                    <a:gd name="connsiteY8-1142" fmla="*/ 2408013 h 2634022"/>
                    <a:gd name="connsiteX9-1143" fmla="*/ 2606225 w 4497210"/>
                    <a:gd name="connsiteY9-1144" fmla="*/ 1401230 h 2634022"/>
                    <a:gd name="connsiteX10-1145" fmla="*/ 2139881 w 4497210"/>
                    <a:gd name="connsiteY10-1146" fmla="*/ 1302170 h 2634022"/>
                    <a:gd name="connsiteX11-1147" fmla="*/ 1732973 w 4497210"/>
                    <a:gd name="connsiteY11-1148" fmla="*/ 1247306 h 2634022"/>
                    <a:gd name="connsiteX12-1149" fmla="*/ 1422077 w 4497210"/>
                    <a:gd name="connsiteY12-1150" fmla="*/ 1261022 h 2634022"/>
                    <a:gd name="connsiteX13-1151" fmla="*/ 0 w 4497210"/>
                    <a:gd name="connsiteY13-1152" fmla="*/ 2634022 h 2634022"/>
                    <a:gd name="connsiteX14-1153" fmla="*/ 0 w 4497210"/>
                    <a:gd name="connsiteY14-1154" fmla="*/ 21450 h 2634022"/>
                    <a:gd name="connsiteX0-1155" fmla="*/ 0 w 4497210"/>
                    <a:gd name="connsiteY0-1156" fmla="*/ 21450 h 2634022"/>
                    <a:gd name="connsiteX1-1157" fmla="*/ 2679960 w 4497210"/>
                    <a:gd name="connsiteY1-1158" fmla="*/ 314328 h 2634022"/>
                    <a:gd name="connsiteX2-1159" fmla="*/ 3148045 w 4497210"/>
                    <a:gd name="connsiteY2-1160" fmla="*/ 74843 h 2634022"/>
                    <a:gd name="connsiteX3-1161" fmla="*/ 3670531 w 4497210"/>
                    <a:gd name="connsiteY3-1162" fmla="*/ 141224 h 2634022"/>
                    <a:gd name="connsiteX4-1163" fmla="*/ 4394993 w 4497210"/>
                    <a:gd name="connsiteY4-1164" fmla="*/ 934997 h 2634022"/>
                    <a:gd name="connsiteX5-1165" fmla="*/ 4465217 w 4497210"/>
                    <a:gd name="connsiteY5-1166" fmla="*/ 1348470 h 2634022"/>
                    <a:gd name="connsiteX6-1167" fmla="*/ 4149532 w 4497210"/>
                    <a:gd name="connsiteY6-1168" fmla="*/ 1725842 h 2634022"/>
                    <a:gd name="connsiteX7-1169" fmla="*/ 3949958 w 4497210"/>
                    <a:gd name="connsiteY7-1170" fmla="*/ 2324556 h 2634022"/>
                    <a:gd name="connsiteX8-1171" fmla="*/ 3663300 w 4497210"/>
                    <a:gd name="connsiteY8-1172" fmla="*/ 2408013 h 2634022"/>
                    <a:gd name="connsiteX9-1173" fmla="*/ 2606225 w 4497210"/>
                    <a:gd name="connsiteY9-1174" fmla="*/ 1401230 h 2634022"/>
                    <a:gd name="connsiteX10-1175" fmla="*/ 2139881 w 4497210"/>
                    <a:gd name="connsiteY10-1176" fmla="*/ 1302170 h 2634022"/>
                    <a:gd name="connsiteX11-1177" fmla="*/ 1732973 w 4497210"/>
                    <a:gd name="connsiteY11-1178" fmla="*/ 1247306 h 2634022"/>
                    <a:gd name="connsiteX12-1179" fmla="*/ 1422077 w 4497210"/>
                    <a:gd name="connsiteY12-1180" fmla="*/ 1261022 h 2634022"/>
                    <a:gd name="connsiteX13-1181" fmla="*/ 0 w 4497210"/>
                    <a:gd name="connsiteY13-1182" fmla="*/ 2634022 h 2634022"/>
                    <a:gd name="connsiteX14-1183" fmla="*/ 0 w 4497210"/>
                    <a:gd name="connsiteY14-1184" fmla="*/ 21450 h 2634022"/>
                    <a:gd name="connsiteX0-1185" fmla="*/ 0 w 4497210"/>
                    <a:gd name="connsiteY0-1186" fmla="*/ 21450 h 2634022"/>
                    <a:gd name="connsiteX1-1187" fmla="*/ 2679960 w 4497210"/>
                    <a:gd name="connsiteY1-1188" fmla="*/ 314328 h 2634022"/>
                    <a:gd name="connsiteX2-1189" fmla="*/ 3148045 w 4497210"/>
                    <a:gd name="connsiteY2-1190" fmla="*/ 74843 h 2634022"/>
                    <a:gd name="connsiteX3-1191" fmla="*/ 3670531 w 4497210"/>
                    <a:gd name="connsiteY3-1192" fmla="*/ 141224 h 2634022"/>
                    <a:gd name="connsiteX4-1193" fmla="*/ 4394993 w 4497210"/>
                    <a:gd name="connsiteY4-1194" fmla="*/ 934997 h 2634022"/>
                    <a:gd name="connsiteX5-1195" fmla="*/ 4465217 w 4497210"/>
                    <a:gd name="connsiteY5-1196" fmla="*/ 1348470 h 2634022"/>
                    <a:gd name="connsiteX6-1197" fmla="*/ 4149532 w 4497210"/>
                    <a:gd name="connsiteY6-1198" fmla="*/ 1725842 h 2634022"/>
                    <a:gd name="connsiteX7-1199" fmla="*/ 3949958 w 4497210"/>
                    <a:gd name="connsiteY7-1200" fmla="*/ 2324556 h 2634022"/>
                    <a:gd name="connsiteX8-1201" fmla="*/ 3663300 w 4497210"/>
                    <a:gd name="connsiteY8-1202" fmla="*/ 2408013 h 2634022"/>
                    <a:gd name="connsiteX9-1203" fmla="*/ 2606225 w 4497210"/>
                    <a:gd name="connsiteY9-1204" fmla="*/ 1401230 h 2634022"/>
                    <a:gd name="connsiteX10-1205" fmla="*/ 2139881 w 4497210"/>
                    <a:gd name="connsiteY10-1206" fmla="*/ 1302170 h 2634022"/>
                    <a:gd name="connsiteX11-1207" fmla="*/ 1732973 w 4497210"/>
                    <a:gd name="connsiteY11-1208" fmla="*/ 1247306 h 2634022"/>
                    <a:gd name="connsiteX12-1209" fmla="*/ 1422077 w 4497210"/>
                    <a:gd name="connsiteY12-1210" fmla="*/ 1261022 h 2634022"/>
                    <a:gd name="connsiteX13-1211" fmla="*/ 0 w 4497210"/>
                    <a:gd name="connsiteY13-1212" fmla="*/ 2634022 h 2634022"/>
                    <a:gd name="connsiteX14-1213" fmla="*/ 0 w 4497210"/>
                    <a:gd name="connsiteY14-1214" fmla="*/ 21450 h 2634022"/>
                    <a:gd name="connsiteX0-1215" fmla="*/ 0 w 4497210"/>
                    <a:gd name="connsiteY0-1216" fmla="*/ 21450 h 2634022"/>
                    <a:gd name="connsiteX1-1217" fmla="*/ 2679960 w 4497210"/>
                    <a:gd name="connsiteY1-1218" fmla="*/ 314328 h 2634022"/>
                    <a:gd name="connsiteX2-1219" fmla="*/ 3148045 w 4497210"/>
                    <a:gd name="connsiteY2-1220" fmla="*/ 74843 h 2634022"/>
                    <a:gd name="connsiteX3-1221" fmla="*/ 3670531 w 4497210"/>
                    <a:gd name="connsiteY3-1222" fmla="*/ 141224 h 2634022"/>
                    <a:gd name="connsiteX4-1223" fmla="*/ 4394993 w 4497210"/>
                    <a:gd name="connsiteY4-1224" fmla="*/ 934997 h 2634022"/>
                    <a:gd name="connsiteX5-1225" fmla="*/ 4465217 w 4497210"/>
                    <a:gd name="connsiteY5-1226" fmla="*/ 1348470 h 2634022"/>
                    <a:gd name="connsiteX6-1227" fmla="*/ 4149532 w 4497210"/>
                    <a:gd name="connsiteY6-1228" fmla="*/ 1725842 h 2634022"/>
                    <a:gd name="connsiteX7-1229" fmla="*/ 3949958 w 4497210"/>
                    <a:gd name="connsiteY7-1230" fmla="*/ 2324556 h 2634022"/>
                    <a:gd name="connsiteX8-1231" fmla="*/ 3663300 w 4497210"/>
                    <a:gd name="connsiteY8-1232" fmla="*/ 2408013 h 2634022"/>
                    <a:gd name="connsiteX9-1233" fmla="*/ 2606225 w 4497210"/>
                    <a:gd name="connsiteY9-1234" fmla="*/ 1401230 h 2634022"/>
                    <a:gd name="connsiteX10-1235" fmla="*/ 2139881 w 4497210"/>
                    <a:gd name="connsiteY10-1236" fmla="*/ 1302170 h 2634022"/>
                    <a:gd name="connsiteX11-1237" fmla="*/ 1732973 w 4497210"/>
                    <a:gd name="connsiteY11-1238" fmla="*/ 1247306 h 2634022"/>
                    <a:gd name="connsiteX12-1239" fmla="*/ 1422077 w 4497210"/>
                    <a:gd name="connsiteY12-1240" fmla="*/ 1261022 h 2634022"/>
                    <a:gd name="connsiteX13-1241" fmla="*/ 0 w 4497210"/>
                    <a:gd name="connsiteY13-1242" fmla="*/ 2634022 h 2634022"/>
                    <a:gd name="connsiteX14-1243" fmla="*/ 0 w 4497210"/>
                    <a:gd name="connsiteY14-1244" fmla="*/ 21450 h 2634022"/>
                    <a:gd name="connsiteX0-1245" fmla="*/ 0 w 4497210"/>
                    <a:gd name="connsiteY0-1246" fmla="*/ 21450 h 2634022"/>
                    <a:gd name="connsiteX1-1247" fmla="*/ 2679960 w 4497210"/>
                    <a:gd name="connsiteY1-1248" fmla="*/ 314328 h 2634022"/>
                    <a:gd name="connsiteX2-1249" fmla="*/ 3148045 w 4497210"/>
                    <a:gd name="connsiteY2-1250" fmla="*/ 74843 h 2634022"/>
                    <a:gd name="connsiteX3-1251" fmla="*/ 3670531 w 4497210"/>
                    <a:gd name="connsiteY3-1252" fmla="*/ 141224 h 2634022"/>
                    <a:gd name="connsiteX4-1253" fmla="*/ 4394993 w 4497210"/>
                    <a:gd name="connsiteY4-1254" fmla="*/ 934997 h 2634022"/>
                    <a:gd name="connsiteX5-1255" fmla="*/ 4465217 w 4497210"/>
                    <a:gd name="connsiteY5-1256" fmla="*/ 1348470 h 2634022"/>
                    <a:gd name="connsiteX6-1257" fmla="*/ 4149532 w 4497210"/>
                    <a:gd name="connsiteY6-1258" fmla="*/ 1725842 h 2634022"/>
                    <a:gd name="connsiteX7-1259" fmla="*/ 3949958 w 4497210"/>
                    <a:gd name="connsiteY7-1260" fmla="*/ 2324556 h 2634022"/>
                    <a:gd name="connsiteX8-1261" fmla="*/ 3663300 w 4497210"/>
                    <a:gd name="connsiteY8-1262" fmla="*/ 2408013 h 2634022"/>
                    <a:gd name="connsiteX9-1263" fmla="*/ 2606225 w 4497210"/>
                    <a:gd name="connsiteY9-1264" fmla="*/ 1401230 h 2634022"/>
                    <a:gd name="connsiteX10-1265" fmla="*/ 2139881 w 4497210"/>
                    <a:gd name="connsiteY10-1266" fmla="*/ 1302170 h 2634022"/>
                    <a:gd name="connsiteX11-1267" fmla="*/ 1732973 w 4497210"/>
                    <a:gd name="connsiteY11-1268" fmla="*/ 1247306 h 2634022"/>
                    <a:gd name="connsiteX12-1269" fmla="*/ 1422077 w 4497210"/>
                    <a:gd name="connsiteY12-1270" fmla="*/ 1261022 h 2634022"/>
                    <a:gd name="connsiteX13-1271" fmla="*/ 0 w 4497210"/>
                    <a:gd name="connsiteY13-1272" fmla="*/ 2634022 h 2634022"/>
                    <a:gd name="connsiteX14-1273" fmla="*/ 0 w 4497210"/>
                    <a:gd name="connsiteY14-1274" fmla="*/ 21450 h 2634022"/>
                    <a:gd name="connsiteX0-1275" fmla="*/ 0 w 4497210"/>
                    <a:gd name="connsiteY0-1276" fmla="*/ 21450 h 2634022"/>
                    <a:gd name="connsiteX1-1277" fmla="*/ 2679960 w 4497210"/>
                    <a:gd name="connsiteY1-1278" fmla="*/ 314328 h 2634022"/>
                    <a:gd name="connsiteX2-1279" fmla="*/ 3148045 w 4497210"/>
                    <a:gd name="connsiteY2-1280" fmla="*/ 74843 h 2634022"/>
                    <a:gd name="connsiteX3-1281" fmla="*/ 3670531 w 4497210"/>
                    <a:gd name="connsiteY3-1282" fmla="*/ 141224 h 2634022"/>
                    <a:gd name="connsiteX4-1283" fmla="*/ 4394993 w 4497210"/>
                    <a:gd name="connsiteY4-1284" fmla="*/ 934997 h 2634022"/>
                    <a:gd name="connsiteX5-1285" fmla="*/ 4465217 w 4497210"/>
                    <a:gd name="connsiteY5-1286" fmla="*/ 1348470 h 2634022"/>
                    <a:gd name="connsiteX6-1287" fmla="*/ 4149532 w 4497210"/>
                    <a:gd name="connsiteY6-1288" fmla="*/ 1725842 h 2634022"/>
                    <a:gd name="connsiteX7-1289" fmla="*/ 3949958 w 4497210"/>
                    <a:gd name="connsiteY7-1290" fmla="*/ 2324556 h 2634022"/>
                    <a:gd name="connsiteX8-1291" fmla="*/ 3663300 w 4497210"/>
                    <a:gd name="connsiteY8-1292" fmla="*/ 2408013 h 2634022"/>
                    <a:gd name="connsiteX9-1293" fmla="*/ 2606225 w 4497210"/>
                    <a:gd name="connsiteY9-1294" fmla="*/ 1401230 h 2634022"/>
                    <a:gd name="connsiteX10-1295" fmla="*/ 2139881 w 4497210"/>
                    <a:gd name="connsiteY10-1296" fmla="*/ 1302170 h 2634022"/>
                    <a:gd name="connsiteX11-1297" fmla="*/ 1732973 w 4497210"/>
                    <a:gd name="connsiteY11-1298" fmla="*/ 1247306 h 2634022"/>
                    <a:gd name="connsiteX12-1299" fmla="*/ 1380929 w 4497210"/>
                    <a:gd name="connsiteY12-1300" fmla="*/ 1288454 h 2634022"/>
                    <a:gd name="connsiteX13-1301" fmla="*/ 0 w 4497210"/>
                    <a:gd name="connsiteY13-1302" fmla="*/ 2634022 h 2634022"/>
                    <a:gd name="connsiteX14-1303" fmla="*/ 0 w 4497210"/>
                    <a:gd name="connsiteY14-1304" fmla="*/ 21450 h 2634022"/>
                    <a:gd name="connsiteX0-1305" fmla="*/ 0 w 4497210"/>
                    <a:gd name="connsiteY0-1306" fmla="*/ 21450 h 2634022"/>
                    <a:gd name="connsiteX1-1307" fmla="*/ 2679960 w 4497210"/>
                    <a:gd name="connsiteY1-1308" fmla="*/ 314328 h 2634022"/>
                    <a:gd name="connsiteX2-1309" fmla="*/ 3148045 w 4497210"/>
                    <a:gd name="connsiteY2-1310" fmla="*/ 74843 h 2634022"/>
                    <a:gd name="connsiteX3-1311" fmla="*/ 3670531 w 4497210"/>
                    <a:gd name="connsiteY3-1312" fmla="*/ 141224 h 2634022"/>
                    <a:gd name="connsiteX4-1313" fmla="*/ 4394993 w 4497210"/>
                    <a:gd name="connsiteY4-1314" fmla="*/ 934997 h 2634022"/>
                    <a:gd name="connsiteX5-1315" fmla="*/ 4465217 w 4497210"/>
                    <a:gd name="connsiteY5-1316" fmla="*/ 1348470 h 2634022"/>
                    <a:gd name="connsiteX6-1317" fmla="*/ 4149532 w 4497210"/>
                    <a:gd name="connsiteY6-1318" fmla="*/ 1725842 h 2634022"/>
                    <a:gd name="connsiteX7-1319" fmla="*/ 3949958 w 4497210"/>
                    <a:gd name="connsiteY7-1320" fmla="*/ 2324556 h 2634022"/>
                    <a:gd name="connsiteX8-1321" fmla="*/ 3663300 w 4497210"/>
                    <a:gd name="connsiteY8-1322" fmla="*/ 2408013 h 2634022"/>
                    <a:gd name="connsiteX9-1323" fmla="*/ 2606225 w 4497210"/>
                    <a:gd name="connsiteY9-1324" fmla="*/ 1401230 h 2634022"/>
                    <a:gd name="connsiteX10-1325" fmla="*/ 2139881 w 4497210"/>
                    <a:gd name="connsiteY10-1326" fmla="*/ 1302170 h 2634022"/>
                    <a:gd name="connsiteX11-1327" fmla="*/ 1732973 w 4497210"/>
                    <a:gd name="connsiteY11-1328" fmla="*/ 1247306 h 2634022"/>
                    <a:gd name="connsiteX12-1329" fmla="*/ 1380929 w 4497210"/>
                    <a:gd name="connsiteY12-1330" fmla="*/ 1288454 h 2634022"/>
                    <a:gd name="connsiteX13-1331" fmla="*/ 0 w 4497210"/>
                    <a:gd name="connsiteY13-1332" fmla="*/ 2634022 h 2634022"/>
                    <a:gd name="connsiteX14-1333" fmla="*/ 0 w 4497210"/>
                    <a:gd name="connsiteY14-1334" fmla="*/ 21450 h 2634022"/>
                    <a:gd name="connsiteX0-1335" fmla="*/ 0 w 4497210"/>
                    <a:gd name="connsiteY0-1336" fmla="*/ 21450 h 2435306"/>
                    <a:gd name="connsiteX1-1337" fmla="*/ 2679960 w 4497210"/>
                    <a:gd name="connsiteY1-1338" fmla="*/ 314328 h 2435306"/>
                    <a:gd name="connsiteX2-1339" fmla="*/ 3148045 w 4497210"/>
                    <a:gd name="connsiteY2-1340" fmla="*/ 74843 h 2435306"/>
                    <a:gd name="connsiteX3-1341" fmla="*/ 3670531 w 4497210"/>
                    <a:gd name="connsiteY3-1342" fmla="*/ 141224 h 2435306"/>
                    <a:gd name="connsiteX4-1343" fmla="*/ 4394993 w 4497210"/>
                    <a:gd name="connsiteY4-1344" fmla="*/ 934997 h 2435306"/>
                    <a:gd name="connsiteX5-1345" fmla="*/ 4465217 w 4497210"/>
                    <a:gd name="connsiteY5-1346" fmla="*/ 1348470 h 2435306"/>
                    <a:gd name="connsiteX6-1347" fmla="*/ 4149532 w 4497210"/>
                    <a:gd name="connsiteY6-1348" fmla="*/ 1725842 h 2435306"/>
                    <a:gd name="connsiteX7-1349" fmla="*/ 3949958 w 4497210"/>
                    <a:gd name="connsiteY7-1350" fmla="*/ 2324556 h 2435306"/>
                    <a:gd name="connsiteX8-1351" fmla="*/ 3663300 w 4497210"/>
                    <a:gd name="connsiteY8-1352" fmla="*/ 2408013 h 2435306"/>
                    <a:gd name="connsiteX9-1353" fmla="*/ 2606225 w 4497210"/>
                    <a:gd name="connsiteY9-1354" fmla="*/ 1401230 h 2435306"/>
                    <a:gd name="connsiteX10-1355" fmla="*/ 2139881 w 4497210"/>
                    <a:gd name="connsiteY10-1356" fmla="*/ 1302170 h 2435306"/>
                    <a:gd name="connsiteX11-1357" fmla="*/ 1732973 w 4497210"/>
                    <a:gd name="connsiteY11-1358" fmla="*/ 1247306 h 2435306"/>
                    <a:gd name="connsiteX12-1359" fmla="*/ 1380929 w 4497210"/>
                    <a:gd name="connsiteY12-1360" fmla="*/ 1288454 h 2435306"/>
                    <a:gd name="connsiteX13-1361" fmla="*/ 438912 w 4497210"/>
                    <a:gd name="connsiteY13-1362" fmla="*/ 1833922 h 2435306"/>
                    <a:gd name="connsiteX14-1363" fmla="*/ 0 w 4497210"/>
                    <a:gd name="connsiteY14-1364" fmla="*/ 21450 h 2435306"/>
                    <a:gd name="connsiteX0-1365" fmla="*/ 0 w 4497210"/>
                    <a:gd name="connsiteY0-1366" fmla="*/ 21450 h 2435306"/>
                    <a:gd name="connsiteX1-1367" fmla="*/ 2679960 w 4497210"/>
                    <a:gd name="connsiteY1-1368" fmla="*/ 314328 h 2435306"/>
                    <a:gd name="connsiteX2-1369" fmla="*/ 3148045 w 4497210"/>
                    <a:gd name="connsiteY2-1370" fmla="*/ 74843 h 2435306"/>
                    <a:gd name="connsiteX3-1371" fmla="*/ 3670531 w 4497210"/>
                    <a:gd name="connsiteY3-1372" fmla="*/ 141224 h 2435306"/>
                    <a:gd name="connsiteX4-1373" fmla="*/ 4394993 w 4497210"/>
                    <a:gd name="connsiteY4-1374" fmla="*/ 934997 h 2435306"/>
                    <a:gd name="connsiteX5-1375" fmla="*/ 4465217 w 4497210"/>
                    <a:gd name="connsiteY5-1376" fmla="*/ 1348470 h 2435306"/>
                    <a:gd name="connsiteX6-1377" fmla="*/ 4149532 w 4497210"/>
                    <a:gd name="connsiteY6-1378" fmla="*/ 1725842 h 2435306"/>
                    <a:gd name="connsiteX7-1379" fmla="*/ 3949958 w 4497210"/>
                    <a:gd name="connsiteY7-1380" fmla="*/ 2324556 h 2435306"/>
                    <a:gd name="connsiteX8-1381" fmla="*/ 3663300 w 4497210"/>
                    <a:gd name="connsiteY8-1382" fmla="*/ 2408013 h 2435306"/>
                    <a:gd name="connsiteX9-1383" fmla="*/ 2606225 w 4497210"/>
                    <a:gd name="connsiteY9-1384" fmla="*/ 1401230 h 2435306"/>
                    <a:gd name="connsiteX10-1385" fmla="*/ 2139881 w 4497210"/>
                    <a:gd name="connsiteY10-1386" fmla="*/ 1302170 h 2435306"/>
                    <a:gd name="connsiteX11-1387" fmla="*/ 1732973 w 4497210"/>
                    <a:gd name="connsiteY11-1388" fmla="*/ 1247306 h 2435306"/>
                    <a:gd name="connsiteX12-1389" fmla="*/ 1380929 w 4497210"/>
                    <a:gd name="connsiteY12-1390" fmla="*/ 1288454 h 2435306"/>
                    <a:gd name="connsiteX13-1391" fmla="*/ 438912 w 4497210"/>
                    <a:gd name="connsiteY13-1392" fmla="*/ 1833922 h 2435306"/>
                    <a:gd name="connsiteX14-1393" fmla="*/ 0 w 4497210"/>
                    <a:gd name="connsiteY14-1394" fmla="*/ 21450 h 2435306"/>
                    <a:gd name="connsiteX0-1395" fmla="*/ 0 w 4497210"/>
                    <a:gd name="connsiteY0-1396" fmla="*/ 21450 h 2435306"/>
                    <a:gd name="connsiteX1-1397" fmla="*/ 2679960 w 4497210"/>
                    <a:gd name="connsiteY1-1398" fmla="*/ 314328 h 2435306"/>
                    <a:gd name="connsiteX2-1399" fmla="*/ 3148045 w 4497210"/>
                    <a:gd name="connsiteY2-1400" fmla="*/ 74843 h 2435306"/>
                    <a:gd name="connsiteX3-1401" fmla="*/ 3670531 w 4497210"/>
                    <a:gd name="connsiteY3-1402" fmla="*/ 141224 h 2435306"/>
                    <a:gd name="connsiteX4-1403" fmla="*/ 4394993 w 4497210"/>
                    <a:gd name="connsiteY4-1404" fmla="*/ 934997 h 2435306"/>
                    <a:gd name="connsiteX5-1405" fmla="*/ 4465217 w 4497210"/>
                    <a:gd name="connsiteY5-1406" fmla="*/ 1348470 h 2435306"/>
                    <a:gd name="connsiteX6-1407" fmla="*/ 4149532 w 4497210"/>
                    <a:gd name="connsiteY6-1408" fmla="*/ 1725842 h 2435306"/>
                    <a:gd name="connsiteX7-1409" fmla="*/ 3949958 w 4497210"/>
                    <a:gd name="connsiteY7-1410" fmla="*/ 2324556 h 2435306"/>
                    <a:gd name="connsiteX8-1411" fmla="*/ 3663300 w 4497210"/>
                    <a:gd name="connsiteY8-1412" fmla="*/ 2408013 h 2435306"/>
                    <a:gd name="connsiteX9-1413" fmla="*/ 2606225 w 4497210"/>
                    <a:gd name="connsiteY9-1414" fmla="*/ 1401230 h 2435306"/>
                    <a:gd name="connsiteX10-1415" fmla="*/ 2139881 w 4497210"/>
                    <a:gd name="connsiteY10-1416" fmla="*/ 1302170 h 2435306"/>
                    <a:gd name="connsiteX11-1417" fmla="*/ 1732973 w 4497210"/>
                    <a:gd name="connsiteY11-1418" fmla="*/ 1247306 h 2435306"/>
                    <a:gd name="connsiteX12-1419" fmla="*/ 1380929 w 4497210"/>
                    <a:gd name="connsiteY12-1420" fmla="*/ 1288454 h 2435306"/>
                    <a:gd name="connsiteX13-1421" fmla="*/ 438912 w 4497210"/>
                    <a:gd name="connsiteY13-1422" fmla="*/ 1833922 h 2435306"/>
                    <a:gd name="connsiteX14-1423" fmla="*/ 0 w 4497210"/>
                    <a:gd name="connsiteY14-1424" fmla="*/ 21450 h 2435306"/>
                    <a:gd name="connsiteX0-1425" fmla="*/ 0 w 4497210"/>
                    <a:gd name="connsiteY0-1426" fmla="*/ 21450 h 2435306"/>
                    <a:gd name="connsiteX1-1427" fmla="*/ 2679960 w 4497210"/>
                    <a:gd name="connsiteY1-1428" fmla="*/ 314328 h 2435306"/>
                    <a:gd name="connsiteX2-1429" fmla="*/ 3148045 w 4497210"/>
                    <a:gd name="connsiteY2-1430" fmla="*/ 74843 h 2435306"/>
                    <a:gd name="connsiteX3-1431" fmla="*/ 3670531 w 4497210"/>
                    <a:gd name="connsiteY3-1432" fmla="*/ 141224 h 2435306"/>
                    <a:gd name="connsiteX4-1433" fmla="*/ 4394993 w 4497210"/>
                    <a:gd name="connsiteY4-1434" fmla="*/ 934997 h 2435306"/>
                    <a:gd name="connsiteX5-1435" fmla="*/ 4465217 w 4497210"/>
                    <a:gd name="connsiteY5-1436" fmla="*/ 1348470 h 2435306"/>
                    <a:gd name="connsiteX6-1437" fmla="*/ 4149532 w 4497210"/>
                    <a:gd name="connsiteY6-1438" fmla="*/ 1725842 h 2435306"/>
                    <a:gd name="connsiteX7-1439" fmla="*/ 3949958 w 4497210"/>
                    <a:gd name="connsiteY7-1440" fmla="*/ 2324556 h 2435306"/>
                    <a:gd name="connsiteX8-1441" fmla="*/ 3663300 w 4497210"/>
                    <a:gd name="connsiteY8-1442" fmla="*/ 2408013 h 2435306"/>
                    <a:gd name="connsiteX9-1443" fmla="*/ 2606225 w 4497210"/>
                    <a:gd name="connsiteY9-1444" fmla="*/ 1401230 h 2435306"/>
                    <a:gd name="connsiteX10-1445" fmla="*/ 2139881 w 4497210"/>
                    <a:gd name="connsiteY10-1446" fmla="*/ 1302170 h 2435306"/>
                    <a:gd name="connsiteX11-1447" fmla="*/ 1732973 w 4497210"/>
                    <a:gd name="connsiteY11-1448" fmla="*/ 1247306 h 2435306"/>
                    <a:gd name="connsiteX12-1449" fmla="*/ 1380929 w 4497210"/>
                    <a:gd name="connsiteY12-1450" fmla="*/ 1288454 h 2435306"/>
                    <a:gd name="connsiteX13-1451" fmla="*/ 438912 w 4497210"/>
                    <a:gd name="connsiteY13-1452" fmla="*/ 1833922 h 2435306"/>
                    <a:gd name="connsiteX14-1453" fmla="*/ 210497 w 4497210"/>
                    <a:gd name="connsiteY14-1454" fmla="*/ 904406 h 2435306"/>
                    <a:gd name="connsiteX15" fmla="*/ 0 w 4497210"/>
                    <a:gd name="connsiteY15" fmla="*/ 21450 h 2435306"/>
                    <a:gd name="connsiteX0-1455" fmla="*/ 0 w 4497210"/>
                    <a:gd name="connsiteY0-1456" fmla="*/ 21450 h 2435306"/>
                    <a:gd name="connsiteX1-1457" fmla="*/ 2679960 w 4497210"/>
                    <a:gd name="connsiteY1-1458" fmla="*/ 314328 h 2435306"/>
                    <a:gd name="connsiteX2-1459" fmla="*/ 3148045 w 4497210"/>
                    <a:gd name="connsiteY2-1460" fmla="*/ 74843 h 2435306"/>
                    <a:gd name="connsiteX3-1461" fmla="*/ 3670531 w 4497210"/>
                    <a:gd name="connsiteY3-1462" fmla="*/ 141224 h 2435306"/>
                    <a:gd name="connsiteX4-1463" fmla="*/ 4394993 w 4497210"/>
                    <a:gd name="connsiteY4-1464" fmla="*/ 934997 h 2435306"/>
                    <a:gd name="connsiteX5-1465" fmla="*/ 4465217 w 4497210"/>
                    <a:gd name="connsiteY5-1466" fmla="*/ 1348470 h 2435306"/>
                    <a:gd name="connsiteX6-1467" fmla="*/ 4149532 w 4497210"/>
                    <a:gd name="connsiteY6-1468" fmla="*/ 1725842 h 2435306"/>
                    <a:gd name="connsiteX7-1469" fmla="*/ 3949958 w 4497210"/>
                    <a:gd name="connsiteY7-1470" fmla="*/ 2324556 h 2435306"/>
                    <a:gd name="connsiteX8-1471" fmla="*/ 3663300 w 4497210"/>
                    <a:gd name="connsiteY8-1472" fmla="*/ 2408013 h 2435306"/>
                    <a:gd name="connsiteX9-1473" fmla="*/ 2606225 w 4497210"/>
                    <a:gd name="connsiteY9-1474" fmla="*/ 1401230 h 2435306"/>
                    <a:gd name="connsiteX10-1475" fmla="*/ 2139881 w 4497210"/>
                    <a:gd name="connsiteY10-1476" fmla="*/ 1302170 h 2435306"/>
                    <a:gd name="connsiteX11-1477" fmla="*/ 1732973 w 4497210"/>
                    <a:gd name="connsiteY11-1478" fmla="*/ 1247306 h 2435306"/>
                    <a:gd name="connsiteX12-1479" fmla="*/ 1380929 w 4497210"/>
                    <a:gd name="connsiteY12-1480" fmla="*/ 1288454 h 2435306"/>
                    <a:gd name="connsiteX13-1481" fmla="*/ 438912 w 4497210"/>
                    <a:gd name="connsiteY13-1482" fmla="*/ 1833922 h 2435306"/>
                    <a:gd name="connsiteX14-1483" fmla="*/ 45905 w 4497210"/>
                    <a:gd name="connsiteY14-1484" fmla="*/ 1393610 h 2435306"/>
                    <a:gd name="connsiteX15-1485" fmla="*/ 0 w 4497210"/>
                    <a:gd name="connsiteY15-1486" fmla="*/ 21450 h 2435306"/>
                    <a:gd name="connsiteX0-1487" fmla="*/ 42359 w 4539569"/>
                    <a:gd name="connsiteY0-1488" fmla="*/ 21450 h 2435306"/>
                    <a:gd name="connsiteX1-1489" fmla="*/ 2722319 w 4539569"/>
                    <a:gd name="connsiteY1-1490" fmla="*/ 314328 h 2435306"/>
                    <a:gd name="connsiteX2-1491" fmla="*/ 3190404 w 4539569"/>
                    <a:gd name="connsiteY2-1492" fmla="*/ 74843 h 2435306"/>
                    <a:gd name="connsiteX3-1493" fmla="*/ 3712890 w 4539569"/>
                    <a:gd name="connsiteY3-1494" fmla="*/ 141224 h 2435306"/>
                    <a:gd name="connsiteX4-1495" fmla="*/ 4437352 w 4539569"/>
                    <a:gd name="connsiteY4-1496" fmla="*/ 934997 h 2435306"/>
                    <a:gd name="connsiteX5-1497" fmla="*/ 4507576 w 4539569"/>
                    <a:gd name="connsiteY5-1498" fmla="*/ 1348470 h 2435306"/>
                    <a:gd name="connsiteX6-1499" fmla="*/ 4191891 w 4539569"/>
                    <a:gd name="connsiteY6-1500" fmla="*/ 1725842 h 2435306"/>
                    <a:gd name="connsiteX7-1501" fmla="*/ 3992317 w 4539569"/>
                    <a:gd name="connsiteY7-1502" fmla="*/ 2324556 h 2435306"/>
                    <a:gd name="connsiteX8-1503" fmla="*/ 3705659 w 4539569"/>
                    <a:gd name="connsiteY8-1504" fmla="*/ 2408013 h 2435306"/>
                    <a:gd name="connsiteX9-1505" fmla="*/ 2648584 w 4539569"/>
                    <a:gd name="connsiteY9-1506" fmla="*/ 1401230 h 2435306"/>
                    <a:gd name="connsiteX10-1507" fmla="*/ 2182240 w 4539569"/>
                    <a:gd name="connsiteY10-1508" fmla="*/ 1302170 h 2435306"/>
                    <a:gd name="connsiteX11-1509" fmla="*/ 1775332 w 4539569"/>
                    <a:gd name="connsiteY11-1510" fmla="*/ 1247306 h 2435306"/>
                    <a:gd name="connsiteX12-1511" fmla="*/ 1423288 w 4539569"/>
                    <a:gd name="connsiteY12-1512" fmla="*/ 1288454 h 2435306"/>
                    <a:gd name="connsiteX13-1513" fmla="*/ 481271 w 4539569"/>
                    <a:gd name="connsiteY13-1514" fmla="*/ 1833922 h 2435306"/>
                    <a:gd name="connsiteX14-1515" fmla="*/ 88264 w 4539569"/>
                    <a:gd name="connsiteY14-1516" fmla="*/ 1393610 h 2435306"/>
                    <a:gd name="connsiteX15-1517" fmla="*/ 42359 w 4539569"/>
                    <a:gd name="connsiteY15-1518" fmla="*/ 21450 h 2435306"/>
                    <a:gd name="connsiteX0-1519" fmla="*/ 55431 w 4552641"/>
                    <a:gd name="connsiteY0-1520" fmla="*/ 21450 h 2435306"/>
                    <a:gd name="connsiteX1-1521" fmla="*/ 2735391 w 4552641"/>
                    <a:gd name="connsiteY1-1522" fmla="*/ 314328 h 2435306"/>
                    <a:gd name="connsiteX2-1523" fmla="*/ 3203476 w 4552641"/>
                    <a:gd name="connsiteY2-1524" fmla="*/ 74843 h 2435306"/>
                    <a:gd name="connsiteX3-1525" fmla="*/ 3725962 w 4552641"/>
                    <a:gd name="connsiteY3-1526" fmla="*/ 141224 h 2435306"/>
                    <a:gd name="connsiteX4-1527" fmla="*/ 4450424 w 4552641"/>
                    <a:gd name="connsiteY4-1528" fmla="*/ 934997 h 2435306"/>
                    <a:gd name="connsiteX5-1529" fmla="*/ 4520648 w 4552641"/>
                    <a:gd name="connsiteY5-1530" fmla="*/ 1348470 h 2435306"/>
                    <a:gd name="connsiteX6-1531" fmla="*/ 4204963 w 4552641"/>
                    <a:gd name="connsiteY6-1532" fmla="*/ 1725842 h 2435306"/>
                    <a:gd name="connsiteX7-1533" fmla="*/ 4005389 w 4552641"/>
                    <a:gd name="connsiteY7-1534" fmla="*/ 2324556 h 2435306"/>
                    <a:gd name="connsiteX8-1535" fmla="*/ 3718731 w 4552641"/>
                    <a:gd name="connsiteY8-1536" fmla="*/ 2408013 h 2435306"/>
                    <a:gd name="connsiteX9-1537" fmla="*/ 2661656 w 4552641"/>
                    <a:gd name="connsiteY9-1538" fmla="*/ 1401230 h 2435306"/>
                    <a:gd name="connsiteX10-1539" fmla="*/ 2195312 w 4552641"/>
                    <a:gd name="connsiteY10-1540" fmla="*/ 1302170 h 2435306"/>
                    <a:gd name="connsiteX11-1541" fmla="*/ 1788404 w 4552641"/>
                    <a:gd name="connsiteY11-1542" fmla="*/ 1247306 h 2435306"/>
                    <a:gd name="connsiteX12-1543" fmla="*/ 1436360 w 4552641"/>
                    <a:gd name="connsiteY12-1544" fmla="*/ 1288454 h 2435306"/>
                    <a:gd name="connsiteX13-1545" fmla="*/ 494343 w 4552641"/>
                    <a:gd name="connsiteY13-1546" fmla="*/ 1833922 h 2435306"/>
                    <a:gd name="connsiteX14-1547" fmla="*/ 101336 w 4552641"/>
                    <a:gd name="connsiteY14-1548" fmla="*/ 1393610 h 2435306"/>
                    <a:gd name="connsiteX15-1549" fmla="*/ 55431 w 4552641"/>
                    <a:gd name="connsiteY15-1550" fmla="*/ 21450 h 2435306"/>
                    <a:gd name="connsiteX0-1551" fmla="*/ 49771 w 4546981"/>
                    <a:gd name="connsiteY0-1552" fmla="*/ 21450 h 2435306"/>
                    <a:gd name="connsiteX1-1553" fmla="*/ 2729731 w 4546981"/>
                    <a:gd name="connsiteY1-1554" fmla="*/ 314328 h 2435306"/>
                    <a:gd name="connsiteX2-1555" fmla="*/ 3197816 w 4546981"/>
                    <a:gd name="connsiteY2-1556" fmla="*/ 74843 h 2435306"/>
                    <a:gd name="connsiteX3-1557" fmla="*/ 3720302 w 4546981"/>
                    <a:gd name="connsiteY3-1558" fmla="*/ 141224 h 2435306"/>
                    <a:gd name="connsiteX4-1559" fmla="*/ 4444764 w 4546981"/>
                    <a:gd name="connsiteY4-1560" fmla="*/ 934997 h 2435306"/>
                    <a:gd name="connsiteX5-1561" fmla="*/ 4514988 w 4546981"/>
                    <a:gd name="connsiteY5-1562" fmla="*/ 1348470 h 2435306"/>
                    <a:gd name="connsiteX6-1563" fmla="*/ 4199303 w 4546981"/>
                    <a:gd name="connsiteY6-1564" fmla="*/ 1725842 h 2435306"/>
                    <a:gd name="connsiteX7-1565" fmla="*/ 3999729 w 4546981"/>
                    <a:gd name="connsiteY7-1566" fmla="*/ 2324556 h 2435306"/>
                    <a:gd name="connsiteX8-1567" fmla="*/ 3713071 w 4546981"/>
                    <a:gd name="connsiteY8-1568" fmla="*/ 2408013 h 2435306"/>
                    <a:gd name="connsiteX9-1569" fmla="*/ 2655996 w 4546981"/>
                    <a:gd name="connsiteY9-1570" fmla="*/ 1401230 h 2435306"/>
                    <a:gd name="connsiteX10-1571" fmla="*/ 2189652 w 4546981"/>
                    <a:gd name="connsiteY10-1572" fmla="*/ 1302170 h 2435306"/>
                    <a:gd name="connsiteX11-1573" fmla="*/ 1782744 w 4546981"/>
                    <a:gd name="connsiteY11-1574" fmla="*/ 1247306 h 2435306"/>
                    <a:gd name="connsiteX12-1575" fmla="*/ 1430700 w 4546981"/>
                    <a:gd name="connsiteY12-1576" fmla="*/ 1288454 h 2435306"/>
                    <a:gd name="connsiteX13-1577" fmla="*/ 488683 w 4546981"/>
                    <a:gd name="connsiteY13-1578" fmla="*/ 1833922 h 2435306"/>
                    <a:gd name="connsiteX14-1579" fmla="*/ 95676 w 4546981"/>
                    <a:gd name="connsiteY14-1580" fmla="*/ 1393610 h 2435306"/>
                    <a:gd name="connsiteX15-1581" fmla="*/ 49771 w 4546981"/>
                    <a:gd name="connsiteY15-1582" fmla="*/ 21450 h 2435306"/>
                    <a:gd name="connsiteX0-1583" fmla="*/ 1508239 w 4546981"/>
                    <a:gd name="connsiteY0-1584" fmla="*/ 332346 h 2435306"/>
                    <a:gd name="connsiteX1-1585" fmla="*/ 2729731 w 4546981"/>
                    <a:gd name="connsiteY1-1586" fmla="*/ 314328 h 2435306"/>
                    <a:gd name="connsiteX2-1587" fmla="*/ 3197816 w 4546981"/>
                    <a:gd name="connsiteY2-1588" fmla="*/ 74843 h 2435306"/>
                    <a:gd name="connsiteX3-1589" fmla="*/ 3720302 w 4546981"/>
                    <a:gd name="connsiteY3-1590" fmla="*/ 141224 h 2435306"/>
                    <a:gd name="connsiteX4-1591" fmla="*/ 4444764 w 4546981"/>
                    <a:gd name="connsiteY4-1592" fmla="*/ 934997 h 2435306"/>
                    <a:gd name="connsiteX5-1593" fmla="*/ 4514988 w 4546981"/>
                    <a:gd name="connsiteY5-1594" fmla="*/ 1348470 h 2435306"/>
                    <a:gd name="connsiteX6-1595" fmla="*/ 4199303 w 4546981"/>
                    <a:gd name="connsiteY6-1596" fmla="*/ 1725842 h 2435306"/>
                    <a:gd name="connsiteX7-1597" fmla="*/ 3999729 w 4546981"/>
                    <a:gd name="connsiteY7-1598" fmla="*/ 2324556 h 2435306"/>
                    <a:gd name="connsiteX8-1599" fmla="*/ 3713071 w 4546981"/>
                    <a:gd name="connsiteY8-1600" fmla="*/ 2408013 h 2435306"/>
                    <a:gd name="connsiteX9-1601" fmla="*/ 2655996 w 4546981"/>
                    <a:gd name="connsiteY9-1602" fmla="*/ 1401230 h 2435306"/>
                    <a:gd name="connsiteX10-1603" fmla="*/ 2189652 w 4546981"/>
                    <a:gd name="connsiteY10-1604" fmla="*/ 1302170 h 2435306"/>
                    <a:gd name="connsiteX11-1605" fmla="*/ 1782744 w 4546981"/>
                    <a:gd name="connsiteY11-1606" fmla="*/ 1247306 h 2435306"/>
                    <a:gd name="connsiteX12-1607" fmla="*/ 1430700 w 4546981"/>
                    <a:gd name="connsiteY12-1608" fmla="*/ 1288454 h 2435306"/>
                    <a:gd name="connsiteX13-1609" fmla="*/ 488683 w 4546981"/>
                    <a:gd name="connsiteY13-1610" fmla="*/ 1833922 h 2435306"/>
                    <a:gd name="connsiteX14-1611" fmla="*/ 95676 w 4546981"/>
                    <a:gd name="connsiteY14-1612" fmla="*/ 1393610 h 2435306"/>
                    <a:gd name="connsiteX15-1613" fmla="*/ 1508239 w 4546981"/>
                    <a:gd name="connsiteY15-1614" fmla="*/ 332346 h 2435306"/>
                    <a:gd name="connsiteX0-1615" fmla="*/ 1252207 w 4546981"/>
                    <a:gd name="connsiteY0-1616" fmla="*/ 483222 h 2435306"/>
                    <a:gd name="connsiteX1-1617" fmla="*/ 2729731 w 4546981"/>
                    <a:gd name="connsiteY1-1618" fmla="*/ 314328 h 2435306"/>
                    <a:gd name="connsiteX2-1619" fmla="*/ 3197816 w 4546981"/>
                    <a:gd name="connsiteY2-1620" fmla="*/ 74843 h 2435306"/>
                    <a:gd name="connsiteX3-1621" fmla="*/ 3720302 w 4546981"/>
                    <a:gd name="connsiteY3-1622" fmla="*/ 141224 h 2435306"/>
                    <a:gd name="connsiteX4-1623" fmla="*/ 4444764 w 4546981"/>
                    <a:gd name="connsiteY4-1624" fmla="*/ 934997 h 2435306"/>
                    <a:gd name="connsiteX5-1625" fmla="*/ 4514988 w 4546981"/>
                    <a:gd name="connsiteY5-1626" fmla="*/ 1348470 h 2435306"/>
                    <a:gd name="connsiteX6-1627" fmla="*/ 4199303 w 4546981"/>
                    <a:gd name="connsiteY6-1628" fmla="*/ 1725842 h 2435306"/>
                    <a:gd name="connsiteX7-1629" fmla="*/ 3999729 w 4546981"/>
                    <a:gd name="connsiteY7-1630" fmla="*/ 2324556 h 2435306"/>
                    <a:gd name="connsiteX8-1631" fmla="*/ 3713071 w 4546981"/>
                    <a:gd name="connsiteY8-1632" fmla="*/ 2408013 h 2435306"/>
                    <a:gd name="connsiteX9-1633" fmla="*/ 2655996 w 4546981"/>
                    <a:gd name="connsiteY9-1634" fmla="*/ 1401230 h 2435306"/>
                    <a:gd name="connsiteX10-1635" fmla="*/ 2189652 w 4546981"/>
                    <a:gd name="connsiteY10-1636" fmla="*/ 1302170 h 2435306"/>
                    <a:gd name="connsiteX11-1637" fmla="*/ 1782744 w 4546981"/>
                    <a:gd name="connsiteY11-1638" fmla="*/ 1247306 h 2435306"/>
                    <a:gd name="connsiteX12-1639" fmla="*/ 1430700 w 4546981"/>
                    <a:gd name="connsiteY12-1640" fmla="*/ 1288454 h 2435306"/>
                    <a:gd name="connsiteX13-1641" fmla="*/ 488683 w 4546981"/>
                    <a:gd name="connsiteY13-1642" fmla="*/ 1833922 h 2435306"/>
                    <a:gd name="connsiteX14-1643" fmla="*/ 95676 w 4546981"/>
                    <a:gd name="connsiteY14-1644" fmla="*/ 1393610 h 2435306"/>
                    <a:gd name="connsiteX15-1645" fmla="*/ 1252207 w 4546981"/>
                    <a:gd name="connsiteY15-1646" fmla="*/ 483222 h 2435306"/>
                    <a:gd name="connsiteX0-1647" fmla="*/ 1252207 w 4546981"/>
                    <a:gd name="connsiteY0-1648" fmla="*/ 483222 h 2435306"/>
                    <a:gd name="connsiteX1-1649" fmla="*/ 2729731 w 4546981"/>
                    <a:gd name="connsiteY1-1650" fmla="*/ 314328 h 2435306"/>
                    <a:gd name="connsiteX2-1651" fmla="*/ 3197816 w 4546981"/>
                    <a:gd name="connsiteY2-1652" fmla="*/ 74843 h 2435306"/>
                    <a:gd name="connsiteX3-1653" fmla="*/ 3720302 w 4546981"/>
                    <a:gd name="connsiteY3-1654" fmla="*/ 141224 h 2435306"/>
                    <a:gd name="connsiteX4-1655" fmla="*/ 4444764 w 4546981"/>
                    <a:gd name="connsiteY4-1656" fmla="*/ 934997 h 2435306"/>
                    <a:gd name="connsiteX5-1657" fmla="*/ 4514988 w 4546981"/>
                    <a:gd name="connsiteY5-1658" fmla="*/ 1348470 h 2435306"/>
                    <a:gd name="connsiteX6-1659" fmla="*/ 4199303 w 4546981"/>
                    <a:gd name="connsiteY6-1660" fmla="*/ 1725842 h 2435306"/>
                    <a:gd name="connsiteX7-1661" fmla="*/ 3999729 w 4546981"/>
                    <a:gd name="connsiteY7-1662" fmla="*/ 2324556 h 2435306"/>
                    <a:gd name="connsiteX8-1663" fmla="*/ 3713071 w 4546981"/>
                    <a:gd name="connsiteY8-1664" fmla="*/ 2408013 h 2435306"/>
                    <a:gd name="connsiteX9-1665" fmla="*/ 2655996 w 4546981"/>
                    <a:gd name="connsiteY9-1666" fmla="*/ 1401230 h 2435306"/>
                    <a:gd name="connsiteX10-1667" fmla="*/ 2189652 w 4546981"/>
                    <a:gd name="connsiteY10-1668" fmla="*/ 1302170 h 2435306"/>
                    <a:gd name="connsiteX11-1669" fmla="*/ 1782744 w 4546981"/>
                    <a:gd name="connsiteY11-1670" fmla="*/ 1247306 h 2435306"/>
                    <a:gd name="connsiteX12-1671" fmla="*/ 1430700 w 4546981"/>
                    <a:gd name="connsiteY12-1672" fmla="*/ 1288454 h 2435306"/>
                    <a:gd name="connsiteX13-1673" fmla="*/ 488683 w 4546981"/>
                    <a:gd name="connsiteY13-1674" fmla="*/ 1833922 h 2435306"/>
                    <a:gd name="connsiteX14-1675" fmla="*/ 95676 w 4546981"/>
                    <a:gd name="connsiteY14-1676" fmla="*/ 1393610 h 2435306"/>
                    <a:gd name="connsiteX15-1677" fmla="*/ 1252207 w 4546981"/>
                    <a:gd name="connsiteY15-1678" fmla="*/ 483222 h 2435306"/>
                    <a:gd name="connsiteX0-1679" fmla="*/ 1252207 w 4546981"/>
                    <a:gd name="connsiteY0-1680" fmla="*/ 483222 h 2435306"/>
                    <a:gd name="connsiteX1-1681" fmla="*/ 2729731 w 4546981"/>
                    <a:gd name="connsiteY1-1682" fmla="*/ 314328 h 2435306"/>
                    <a:gd name="connsiteX2-1683" fmla="*/ 3197816 w 4546981"/>
                    <a:gd name="connsiteY2-1684" fmla="*/ 74843 h 2435306"/>
                    <a:gd name="connsiteX3-1685" fmla="*/ 3720302 w 4546981"/>
                    <a:gd name="connsiteY3-1686" fmla="*/ 141224 h 2435306"/>
                    <a:gd name="connsiteX4-1687" fmla="*/ 4444764 w 4546981"/>
                    <a:gd name="connsiteY4-1688" fmla="*/ 934997 h 2435306"/>
                    <a:gd name="connsiteX5-1689" fmla="*/ 4514988 w 4546981"/>
                    <a:gd name="connsiteY5-1690" fmla="*/ 1348470 h 2435306"/>
                    <a:gd name="connsiteX6-1691" fmla="*/ 4199303 w 4546981"/>
                    <a:gd name="connsiteY6-1692" fmla="*/ 1725842 h 2435306"/>
                    <a:gd name="connsiteX7-1693" fmla="*/ 3999729 w 4546981"/>
                    <a:gd name="connsiteY7-1694" fmla="*/ 2324556 h 2435306"/>
                    <a:gd name="connsiteX8-1695" fmla="*/ 3713071 w 4546981"/>
                    <a:gd name="connsiteY8-1696" fmla="*/ 2408013 h 2435306"/>
                    <a:gd name="connsiteX9-1697" fmla="*/ 2655996 w 4546981"/>
                    <a:gd name="connsiteY9-1698" fmla="*/ 1401230 h 2435306"/>
                    <a:gd name="connsiteX10-1699" fmla="*/ 2189652 w 4546981"/>
                    <a:gd name="connsiteY10-1700" fmla="*/ 1302170 h 2435306"/>
                    <a:gd name="connsiteX11-1701" fmla="*/ 1782744 w 4546981"/>
                    <a:gd name="connsiteY11-1702" fmla="*/ 1247306 h 2435306"/>
                    <a:gd name="connsiteX12-1703" fmla="*/ 1430700 w 4546981"/>
                    <a:gd name="connsiteY12-1704" fmla="*/ 1288454 h 2435306"/>
                    <a:gd name="connsiteX13-1705" fmla="*/ 488683 w 4546981"/>
                    <a:gd name="connsiteY13-1706" fmla="*/ 1833922 h 2435306"/>
                    <a:gd name="connsiteX14-1707" fmla="*/ 95676 w 4546981"/>
                    <a:gd name="connsiteY14-1708" fmla="*/ 1393610 h 2435306"/>
                    <a:gd name="connsiteX15-1709" fmla="*/ 1252207 w 4546981"/>
                    <a:gd name="connsiteY15-1710" fmla="*/ 483222 h 2435306"/>
                    <a:gd name="connsiteX0-1711" fmla="*/ 1252207 w 4546981"/>
                    <a:gd name="connsiteY0-1712" fmla="*/ 483222 h 2435306"/>
                    <a:gd name="connsiteX1-1713" fmla="*/ 2729731 w 4546981"/>
                    <a:gd name="connsiteY1-1714" fmla="*/ 314328 h 2435306"/>
                    <a:gd name="connsiteX2-1715" fmla="*/ 3197816 w 4546981"/>
                    <a:gd name="connsiteY2-1716" fmla="*/ 74843 h 2435306"/>
                    <a:gd name="connsiteX3-1717" fmla="*/ 3720302 w 4546981"/>
                    <a:gd name="connsiteY3-1718" fmla="*/ 141224 h 2435306"/>
                    <a:gd name="connsiteX4-1719" fmla="*/ 4444764 w 4546981"/>
                    <a:gd name="connsiteY4-1720" fmla="*/ 934997 h 2435306"/>
                    <a:gd name="connsiteX5-1721" fmla="*/ 4514988 w 4546981"/>
                    <a:gd name="connsiteY5-1722" fmla="*/ 1348470 h 2435306"/>
                    <a:gd name="connsiteX6-1723" fmla="*/ 4199303 w 4546981"/>
                    <a:gd name="connsiteY6-1724" fmla="*/ 1725842 h 2435306"/>
                    <a:gd name="connsiteX7-1725" fmla="*/ 3999729 w 4546981"/>
                    <a:gd name="connsiteY7-1726" fmla="*/ 2324556 h 2435306"/>
                    <a:gd name="connsiteX8-1727" fmla="*/ 3713071 w 4546981"/>
                    <a:gd name="connsiteY8-1728" fmla="*/ 2408013 h 2435306"/>
                    <a:gd name="connsiteX9-1729" fmla="*/ 2655996 w 4546981"/>
                    <a:gd name="connsiteY9-1730" fmla="*/ 1401230 h 2435306"/>
                    <a:gd name="connsiteX10-1731" fmla="*/ 2189652 w 4546981"/>
                    <a:gd name="connsiteY10-1732" fmla="*/ 1302170 h 2435306"/>
                    <a:gd name="connsiteX11-1733" fmla="*/ 1782744 w 4546981"/>
                    <a:gd name="connsiteY11-1734" fmla="*/ 1247306 h 2435306"/>
                    <a:gd name="connsiteX12-1735" fmla="*/ 1430700 w 4546981"/>
                    <a:gd name="connsiteY12-1736" fmla="*/ 1288454 h 2435306"/>
                    <a:gd name="connsiteX13-1737" fmla="*/ 488683 w 4546981"/>
                    <a:gd name="connsiteY13-1738" fmla="*/ 1833922 h 2435306"/>
                    <a:gd name="connsiteX14-1739" fmla="*/ 95676 w 4546981"/>
                    <a:gd name="connsiteY14-1740" fmla="*/ 1393610 h 2435306"/>
                    <a:gd name="connsiteX15-1741" fmla="*/ 1252207 w 4546981"/>
                    <a:gd name="connsiteY15-1742" fmla="*/ 483222 h 2435306"/>
                    <a:gd name="connsiteX0-1743" fmla="*/ 1232610 w 4527384"/>
                    <a:gd name="connsiteY0-1744" fmla="*/ 483222 h 2435306"/>
                    <a:gd name="connsiteX1-1745" fmla="*/ 2710134 w 4527384"/>
                    <a:gd name="connsiteY1-1746" fmla="*/ 314328 h 2435306"/>
                    <a:gd name="connsiteX2-1747" fmla="*/ 3178219 w 4527384"/>
                    <a:gd name="connsiteY2-1748" fmla="*/ 74843 h 2435306"/>
                    <a:gd name="connsiteX3-1749" fmla="*/ 3700705 w 4527384"/>
                    <a:gd name="connsiteY3-1750" fmla="*/ 141224 h 2435306"/>
                    <a:gd name="connsiteX4-1751" fmla="*/ 4425167 w 4527384"/>
                    <a:gd name="connsiteY4-1752" fmla="*/ 934997 h 2435306"/>
                    <a:gd name="connsiteX5-1753" fmla="*/ 4495391 w 4527384"/>
                    <a:gd name="connsiteY5-1754" fmla="*/ 1348470 h 2435306"/>
                    <a:gd name="connsiteX6-1755" fmla="*/ 4179706 w 4527384"/>
                    <a:gd name="connsiteY6-1756" fmla="*/ 1725842 h 2435306"/>
                    <a:gd name="connsiteX7-1757" fmla="*/ 3980132 w 4527384"/>
                    <a:gd name="connsiteY7-1758" fmla="*/ 2324556 h 2435306"/>
                    <a:gd name="connsiteX8-1759" fmla="*/ 3693474 w 4527384"/>
                    <a:gd name="connsiteY8-1760" fmla="*/ 2408013 h 2435306"/>
                    <a:gd name="connsiteX9-1761" fmla="*/ 2636399 w 4527384"/>
                    <a:gd name="connsiteY9-1762" fmla="*/ 1401230 h 2435306"/>
                    <a:gd name="connsiteX10-1763" fmla="*/ 2170055 w 4527384"/>
                    <a:gd name="connsiteY10-1764" fmla="*/ 1302170 h 2435306"/>
                    <a:gd name="connsiteX11-1765" fmla="*/ 1763147 w 4527384"/>
                    <a:gd name="connsiteY11-1766" fmla="*/ 1247306 h 2435306"/>
                    <a:gd name="connsiteX12-1767" fmla="*/ 1411103 w 4527384"/>
                    <a:gd name="connsiteY12-1768" fmla="*/ 1288454 h 2435306"/>
                    <a:gd name="connsiteX13-1769" fmla="*/ 469086 w 4527384"/>
                    <a:gd name="connsiteY13-1770" fmla="*/ 1833922 h 2435306"/>
                    <a:gd name="connsiteX14-1771" fmla="*/ 98939 w 4527384"/>
                    <a:gd name="connsiteY14-1772" fmla="*/ 1347890 h 2435306"/>
                    <a:gd name="connsiteX15-1773" fmla="*/ 1232610 w 4527384"/>
                    <a:gd name="connsiteY15-1774" fmla="*/ 483222 h 2435306"/>
                    <a:gd name="connsiteX0-1775" fmla="*/ 1247947 w 4542721"/>
                    <a:gd name="connsiteY0-1776" fmla="*/ 483222 h 2435306"/>
                    <a:gd name="connsiteX1-1777" fmla="*/ 2725471 w 4542721"/>
                    <a:gd name="connsiteY1-1778" fmla="*/ 314328 h 2435306"/>
                    <a:gd name="connsiteX2-1779" fmla="*/ 3193556 w 4542721"/>
                    <a:gd name="connsiteY2-1780" fmla="*/ 74843 h 2435306"/>
                    <a:gd name="connsiteX3-1781" fmla="*/ 3716042 w 4542721"/>
                    <a:gd name="connsiteY3-1782" fmla="*/ 141224 h 2435306"/>
                    <a:gd name="connsiteX4-1783" fmla="*/ 4440504 w 4542721"/>
                    <a:gd name="connsiteY4-1784" fmla="*/ 934997 h 2435306"/>
                    <a:gd name="connsiteX5-1785" fmla="*/ 4510728 w 4542721"/>
                    <a:gd name="connsiteY5-1786" fmla="*/ 1348470 h 2435306"/>
                    <a:gd name="connsiteX6-1787" fmla="*/ 4195043 w 4542721"/>
                    <a:gd name="connsiteY6-1788" fmla="*/ 1725842 h 2435306"/>
                    <a:gd name="connsiteX7-1789" fmla="*/ 3995469 w 4542721"/>
                    <a:gd name="connsiteY7-1790" fmla="*/ 2324556 h 2435306"/>
                    <a:gd name="connsiteX8-1791" fmla="*/ 3708811 w 4542721"/>
                    <a:gd name="connsiteY8-1792" fmla="*/ 2408013 h 2435306"/>
                    <a:gd name="connsiteX9-1793" fmla="*/ 2651736 w 4542721"/>
                    <a:gd name="connsiteY9-1794" fmla="*/ 1401230 h 2435306"/>
                    <a:gd name="connsiteX10-1795" fmla="*/ 2185392 w 4542721"/>
                    <a:gd name="connsiteY10-1796" fmla="*/ 1302170 h 2435306"/>
                    <a:gd name="connsiteX11-1797" fmla="*/ 1778484 w 4542721"/>
                    <a:gd name="connsiteY11-1798" fmla="*/ 1247306 h 2435306"/>
                    <a:gd name="connsiteX12-1799" fmla="*/ 1426440 w 4542721"/>
                    <a:gd name="connsiteY12-1800" fmla="*/ 1288454 h 2435306"/>
                    <a:gd name="connsiteX13-1801" fmla="*/ 484423 w 4542721"/>
                    <a:gd name="connsiteY13-1802" fmla="*/ 1833922 h 2435306"/>
                    <a:gd name="connsiteX14-1803" fmla="*/ 114276 w 4542721"/>
                    <a:gd name="connsiteY14-1804" fmla="*/ 1347890 h 2435306"/>
                    <a:gd name="connsiteX15-1805" fmla="*/ 1247947 w 4542721"/>
                    <a:gd name="connsiteY15-1806" fmla="*/ 483222 h 2435306"/>
                    <a:gd name="connsiteX0-1807" fmla="*/ 1246681 w 4541455"/>
                    <a:gd name="connsiteY0-1808" fmla="*/ 483222 h 2435306"/>
                    <a:gd name="connsiteX1-1809" fmla="*/ 2724205 w 4541455"/>
                    <a:gd name="connsiteY1-1810" fmla="*/ 314328 h 2435306"/>
                    <a:gd name="connsiteX2-1811" fmla="*/ 3192290 w 4541455"/>
                    <a:gd name="connsiteY2-1812" fmla="*/ 74843 h 2435306"/>
                    <a:gd name="connsiteX3-1813" fmla="*/ 3714776 w 4541455"/>
                    <a:gd name="connsiteY3-1814" fmla="*/ 141224 h 2435306"/>
                    <a:gd name="connsiteX4-1815" fmla="*/ 4439238 w 4541455"/>
                    <a:gd name="connsiteY4-1816" fmla="*/ 934997 h 2435306"/>
                    <a:gd name="connsiteX5-1817" fmla="*/ 4509462 w 4541455"/>
                    <a:gd name="connsiteY5-1818" fmla="*/ 1348470 h 2435306"/>
                    <a:gd name="connsiteX6-1819" fmla="*/ 4193777 w 4541455"/>
                    <a:gd name="connsiteY6-1820" fmla="*/ 1725842 h 2435306"/>
                    <a:gd name="connsiteX7-1821" fmla="*/ 3994203 w 4541455"/>
                    <a:gd name="connsiteY7-1822" fmla="*/ 2324556 h 2435306"/>
                    <a:gd name="connsiteX8-1823" fmla="*/ 3707545 w 4541455"/>
                    <a:gd name="connsiteY8-1824" fmla="*/ 2408013 h 2435306"/>
                    <a:gd name="connsiteX9-1825" fmla="*/ 2650470 w 4541455"/>
                    <a:gd name="connsiteY9-1826" fmla="*/ 1401230 h 2435306"/>
                    <a:gd name="connsiteX10-1827" fmla="*/ 2184126 w 4541455"/>
                    <a:gd name="connsiteY10-1828" fmla="*/ 1302170 h 2435306"/>
                    <a:gd name="connsiteX11-1829" fmla="*/ 1777218 w 4541455"/>
                    <a:gd name="connsiteY11-1830" fmla="*/ 1247306 h 2435306"/>
                    <a:gd name="connsiteX12-1831" fmla="*/ 1425174 w 4541455"/>
                    <a:gd name="connsiteY12-1832" fmla="*/ 1288454 h 2435306"/>
                    <a:gd name="connsiteX13-1833" fmla="*/ 483157 w 4541455"/>
                    <a:gd name="connsiteY13-1834" fmla="*/ 1833922 h 2435306"/>
                    <a:gd name="connsiteX14-1835" fmla="*/ 113010 w 4541455"/>
                    <a:gd name="connsiteY14-1836" fmla="*/ 1347890 h 2435306"/>
                    <a:gd name="connsiteX15-1837" fmla="*/ 1246681 w 4541455"/>
                    <a:gd name="connsiteY15-1838" fmla="*/ 483222 h 243530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 ang="0">
                      <a:pos x="connsiteX6-117" y="connsiteY6-118"/>
                    </a:cxn>
                    <a:cxn ang="0">
                      <a:pos x="connsiteX7-273" y="connsiteY7-274"/>
                    </a:cxn>
                    <a:cxn ang="0">
                      <a:pos x="connsiteX8-307" y="connsiteY8-308"/>
                    </a:cxn>
                    <a:cxn ang="0">
                      <a:pos x="connsiteX9-417" y="connsiteY9-418"/>
                    </a:cxn>
                    <a:cxn ang="0">
                      <a:pos x="connsiteX10-739" y="connsiteY10-740"/>
                    </a:cxn>
                    <a:cxn ang="0">
                      <a:pos x="connsiteX11-829" y="connsiteY11-830"/>
                    </a:cxn>
                    <a:cxn ang="0">
                      <a:pos x="connsiteX12-903" y="connsiteY12-904"/>
                    </a:cxn>
                    <a:cxn ang="0">
                      <a:pos x="connsiteX13-1009" y="connsiteY13-1010"/>
                    </a:cxn>
                    <a:cxn ang="0">
                      <a:pos x="connsiteX14-1123" y="connsiteY14-1124"/>
                    </a:cxn>
                    <a:cxn ang="0">
                      <a:pos x="connsiteX15-1485" y="connsiteY15-1486"/>
                    </a:cxn>
                  </a:cxnLst>
                  <a:rect l="l" t="t" r="r" b="b"/>
                  <a:pathLst>
                    <a:path w="4541455" h="2435306">
                      <a:moveTo>
                        <a:pt x="1246681" y="483222"/>
                      </a:moveTo>
                      <a:cubicBezTo>
                        <a:pt x="1835201" y="52020"/>
                        <a:pt x="2396289" y="311190"/>
                        <a:pt x="2724205" y="314328"/>
                      </a:cubicBezTo>
                      <a:cubicBezTo>
                        <a:pt x="2960062" y="331262"/>
                        <a:pt x="3047147" y="170395"/>
                        <a:pt x="3192290" y="74843"/>
                      </a:cubicBezTo>
                      <a:cubicBezTo>
                        <a:pt x="3383386" y="-77202"/>
                        <a:pt x="3592623" y="32011"/>
                        <a:pt x="3714776" y="141224"/>
                      </a:cubicBezTo>
                      <a:lnTo>
                        <a:pt x="4439238" y="934997"/>
                      </a:lnTo>
                      <a:cubicBezTo>
                        <a:pt x="4506189" y="1003878"/>
                        <a:pt x="4587654" y="1116304"/>
                        <a:pt x="4509462" y="1348470"/>
                      </a:cubicBezTo>
                      <a:cubicBezTo>
                        <a:pt x="4436891" y="1483937"/>
                        <a:pt x="4280862" y="1633916"/>
                        <a:pt x="4193777" y="1725842"/>
                      </a:cubicBezTo>
                      <a:cubicBezTo>
                        <a:pt x="4115158" y="1959280"/>
                        <a:pt x="4076451" y="2116518"/>
                        <a:pt x="3994203" y="2324556"/>
                      </a:cubicBezTo>
                      <a:cubicBezTo>
                        <a:pt x="3956707" y="2399546"/>
                        <a:pt x="3850270" y="2478166"/>
                        <a:pt x="3707545" y="2408013"/>
                      </a:cubicBezTo>
                      <a:lnTo>
                        <a:pt x="2650470" y="1401230"/>
                      </a:lnTo>
                      <a:cubicBezTo>
                        <a:pt x="2581890" y="1340778"/>
                        <a:pt x="2463018" y="1243750"/>
                        <a:pt x="2184126" y="1302170"/>
                      </a:cubicBezTo>
                      <a:cubicBezTo>
                        <a:pt x="2066778" y="1309282"/>
                        <a:pt x="1983720" y="1304456"/>
                        <a:pt x="1777218" y="1247306"/>
                      </a:cubicBezTo>
                      <a:cubicBezTo>
                        <a:pt x="1726164" y="1217588"/>
                        <a:pt x="1655329" y="1154109"/>
                        <a:pt x="1425174" y="1288454"/>
                      </a:cubicBezTo>
                      <a:cubicBezTo>
                        <a:pt x="932860" y="1563241"/>
                        <a:pt x="756015" y="1710011"/>
                        <a:pt x="483157" y="1833922"/>
                      </a:cubicBezTo>
                      <a:cubicBezTo>
                        <a:pt x="246999" y="1938611"/>
                        <a:pt x="-213188" y="1691257"/>
                        <a:pt x="113010" y="1347890"/>
                      </a:cubicBezTo>
                      <a:lnTo>
                        <a:pt x="1246681" y="483222"/>
                      </a:lnTo>
                      <a:close/>
                    </a:path>
                  </a:pathLst>
                </a:custGeom>
                <a:grpFill/>
                <a:ln w="12700" cap="flat" cmpd="sng" algn="ctr">
                  <a:noFill/>
                  <a:prstDash val="solid"/>
                  <a:miter lim="800000"/>
                </a:ln>
                <a:effectLst/>
              </p:spPr>
              <p:txBody>
                <a:bodyPr rtlCol="0" anchor="ctr"/>
                <a:lstStyle/>
                <a:p>
                  <a:pPr algn="ctr">
                    <a:defRPr/>
                  </a:pPr>
                  <a:endParaRPr lang="en-US" sz="2800" kern="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49" name="Rectangle 2"/>
                <p:cNvSpPr/>
                <p:nvPr/>
              </p:nvSpPr>
              <p:spPr>
                <a:xfrm>
                  <a:off x="7352478" y="1414236"/>
                  <a:ext cx="385353" cy="383102"/>
                </a:xfrm>
                <a:custGeom>
                  <a:avLst/>
                  <a:gdLst>
                    <a:gd name="connsiteX0" fmla="*/ 0 w 2013626"/>
                    <a:gd name="connsiteY0" fmla="*/ 0 h 1327826"/>
                    <a:gd name="connsiteX1" fmla="*/ 2013626 w 2013626"/>
                    <a:gd name="connsiteY1" fmla="*/ 0 h 1327826"/>
                    <a:gd name="connsiteX2" fmla="*/ 2013626 w 2013626"/>
                    <a:gd name="connsiteY2" fmla="*/ 1327826 h 1327826"/>
                    <a:gd name="connsiteX3" fmla="*/ 0 w 2013626"/>
                    <a:gd name="connsiteY3" fmla="*/ 1327826 h 1327826"/>
                    <a:gd name="connsiteX4" fmla="*/ 0 w 2013626"/>
                    <a:gd name="connsiteY4" fmla="*/ 0 h 1327826"/>
                    <a:gd name="connsiteX0-1" fmla="*/ 311285 w 2324911"/>
                    <a:gd name="connsiteY0-2" fmla="*/ 0 h 1347281"/>
                    <a:gd name="connsiteX1-3" fmla="*/ 2324911 w 2324911"/>
                    <a:gd name="connsiteY1-4" fmla="*/ 0 h 1347281"/>
                    <a:gd name="connsiteX2-5" fmla="*/ 2324911 w 2324911"/>
                    <a:gd name="connsiteY2-6" fmla="*/ 1327826 h 1347281"/>
                    <a:gd name="connsiteX3-7" fmla="*/ 0 w 2324911"/>
                    <a:gd name="connsiteY3-8" fmla="*/ 1347281 h 1347281"/>
                    <a:gd name="connsiteX4-9" fmla="*/ 311285 w 2324911"/>
                    <a:gd name="connsiteY4-10" fmla="*/ 0 h 1347281"/>
                    <a:gd name="connsiteX0-11" fmla="*/ 38911 w 2324911"/>
                    <a:gd name="connsiteY0-12" fmla="*/ 768486 h 1347281"/>
                    <a:gd name="connsiteX1-13" fmla="*/ 2324911 w 2324911"/>
                    <a:gd name="connsiteY1-14" fmla="*/ 0 h 1347281"/>
                    <a:gd name="connsiteX2-15" fmla="*/ 2324911 w 2324911"/>
                    <a:gd name="connsiteY2-16" fmla="*/ 1327826 h 1347281"/>
                    <a:gd name="connsiteX3-17" fmla="*/ 0 w 2324911"/>
                    <a:gd name="connsiteY3-18" fmla="*/ 1347281 h 1347281"/>
                    <a:gd name="connsiteX4-19" fmla="*/ 38911 w 2324911"/>
                    <a:gd name="connsiteY4-20" fmla="*/ 768486 h 1347281"/>
                    <a:gd name="connsiteX0-21" fmla="*/ 38911 w 2324911"/>
                    <a:gd name="connsiteY0-22" fmla="*/ 972767 h 1551562"/>
                    <a:gd name="connsiteX1-23" fmla="*/ 928992 w 2324911"/>
                    <a:gd name="connsiteY1-24" fmla="*/ 0 h 1551562"/>
                    <a:gd name="connsiteX2-25" fmla="*/ 2324911 w 2324911"/>
                    <a:gd name="connsiteY2-26" fmla="*/ 1532107 h 1551562"/>
                    <a:gd name="connsiteX3-27" fmla="*/ 0 w 2324911"/>
                    <a:gd name="connsiteY3-28" fmla="*/ 1551562 h 1551562"/>
                    <a:gd name="connsiteX4-29" fmla="*/ 38911 w 2324911"/>
                    <a:gd name="connsiteY4-30" fmla="*/ 972767 h 1551562"/>
                    <a:gd name="connsiteX0-31" fmla="*/ 38911 w 1585609"/>
                    <a:gd name="connsiteY0-32" fmla="*/ 982494 h 1561289"/>
                    <a:gd name="connsiteX1-33" fmla="*/ 928992 w 1585609"/>
                    <a:gd name="connsiteY1-34" fmla="*/ 9727 h 1561289"/>
                    <a:gd name="connsiteX2-35" fmla="*/ 1585609 w 1585609"/>
                    <a:gd name="connsiteY2-36" fmla="*/ 0 h 1561289"/>
                    <a:gd name="connsiteX3-37" fmla="*/ 0 w 1585609"/>
                    <a:gd name="connsiteY3-38" fmla="*/ 1561289 h 1561289"/>
                    <a:gd name="connsiteX4-39" fmla="*/ 38911 w 1585609"/>
                    <a:gd name="connsiteY4-40" fmla="*/ 982494 h 1561289"/>
                    <a:gd name="connsiteX0-41" fmla="*/ 38911 w 1585609"/>
                    <a:gd name="connsiteY0-42" fmla="*/ 982494 h 1561289"/>
                    <a:gd name="connsiteX1-43" fmla="*/ 928992 w 1585609"/>
                    <a:gd name="connsiteY1-44" fmla="*/ 9727 h 1561289"/>
                    <a:gd name="connsiteX2-45" fmla="*/ 1585609 w 1585609"/>
                    <a:gd name="connsiteY2-46" fmla="*/ 0 h 1561289"/>
                    <a:gd name="connsiteX3-47" fmla="*/ 1181912 w 1585609"/>
                    <a:gd name="connsiteY3-48" fmla="*/ 384243 h 1561289"/>
                    <a:gd name="connsiteX4-49" fmla="*/ 0 w 1585609"/>
                    <a:gd name="connsiteY4-50" fmla="*/ 1561289 h 1561289"/>
                    <a:gd name="connsiteX5" fmla="*/ 38911 w 1585609"/>
                    <a:gd name="connsiteY5" fmla="*/ 982494 h 1561289"/>
                    <a:gd name="connsiteX0-51" fmla="*/ 38911 w 2490282"/>
                    <a:gd name="connsiteY0-52" fmla="*/ 982494 h 1561289"/>
                    <a:gd name="connsiteX1-53" fmla="*/ 928992 w 2490282"/>
                    <a:gd name="connsiteY1-54" fmla="*/ 9727 h 1561289"/>
                    <a:gd name="connsiteX2-55" fmla="*/ 1585609 w 2490282"/>
                    <a:gd name="connsiteY2-56" fmla="*/ 0 h 1561289"/>
                    <a:gd name="connsiteX3-57" fmla="*/ 2490282 w 2490282"/>
                    <a:gd name="connsiteY3-58" fmla="*/ 131323 h 1561289"/>
                    <a:gd name="connsiteX4-59" fmla="*/ 0 w 2490282"/>
                    <a:gd name="connsiteY4-60" fmla="*/ 1561289 h 1561289"/>
                    <a:gd name="connsiteX5-61" fmla="*/ 38911 w 2490282"/>
                    <a:gd name="connsiteY5-62" fmla="*/ 982494 h 1561289"/>
                    <a:gd name="connsiteX0-63" fmla="*/ 38911 w 2490282"/>
                    <a:gd name="connsiteY0-64" fmla="*/ 982494 h 1561289"/>
                    <a:gd name="connsiteX1-65" fmla="*/ 928992 w 2490282"/>
                    <a:gd name="connsiteY1-66" fmla="*/ 9727 h 1561289"/>
                    <a:gd name="connsiteX2-67" fmla="*/ 1585609 w 2490282"/>
                    <a:gd name="connsiteY2-68" fmla="*/ 0 h 1561289"/>
                    <a:gd name="connsiteX3-69" fmla="*/ 2490282 w 2490282"/>
                    <a:gd name="connsiteY3-70" fmla="*/ 131323 h 1561289"/>
                    <a:gd name="connsiteX4-71" fmla="*/ 1347281 w 2490282"/>
                    <a:gd name="connsiteY4-72" fmla="*/ 792805 h 1561289"/>
                    <a:gd name="connsiteX5-73" fmla="*/ 0 w 2490282"/>
                    <a:gd name="connsiteY5-74" fmla="*/ 1561289 h 1561289"/>
                    <a:gd name="connsiteX6" fmla="*/ 38911 w 2490282"/>
                    <a:gd name="connsiteY6" fmla="*/ 982494 h 1561289"/>
                    <a:gd name="connsiteX0-75" fmla="*/ 38911 w 2490282"/>
                    <a:gd name="connsiteY0-76" fmla="*/ 982494 h 1561289"/>
                    <a:gd name="connsiteX1-77" fmla="*/ 928992 w 2490282"/>
                    <a:gd name="connsiteY1-78" fmla="*/ 9727 h 1561289"/>
                    <a:gd name="connsiteX2-79" fmla="*/ 1585609 w 2490282"/>
                    <a:gd name="connsiteY2-80" fmla="*/ 0 h 1561289"/>
                    <a:gd name="connsiteX3-81" fmla="*/ 2490282 w 2490282"/>
                    <a:gd name="connsiteY3-82" fmla="*/ 131323 h 1561289"/>
                    <a:gd name="connsiteX4-83" fmla="*/ 1488332 w 2490282"/>
                    <a:gd name="connsiteY4-84" fmla="*/ 355060 h 1561289"/>
                    <a:gd name="connsiteX5-85" fmla="*/ 0 w 2490282"/>
                    <a:gd name="connsiteY5-86" fmla="*/ 1561289 h 1561289"/>
                    <a:gd name="connsiteX6-87" fmla="*/ 38911 w 2490282"/>
                    <a:gd name="connsiteY6-88" fmla="*/ 982494 h 1561289"/>
                    <a:gd name="connsiteX0-89" fmla="*/ 38911 w 2490282"/>
                    <a:gd name="connsiteY0-90" fmla="*/ 982494 h 1561289"/>
                    <a:gd name="connsiteX1-91" fmla="*/ 928992 w 2490282"/>
                    <a:gd name="connsiteY1-92" fmla="*/ 9727 h 1561289"/>
                    <a:gd name="connsiteX2-93" fmla="*/ 1585609 w 2490282"/>
                    <a:gd name="connsiteY2-94" fmla="*/ 0 h 1561289"/>
                    <a:gd name="connsiteX3-95" fmla="*/ 2490282 w 2490282"/>
                    <a:gd name="connsiteY3-96" fmla="*/ 131323 h 1561289"/>
                    <a:gd name="connsiteX4-97" fmla="*/ 1488332 w 2490282"/>
                    <a:gd name="connsiteY4-98" fmla="*/ 355060 h 1561289"/>
                    <a:gd name="connsiteX5-99" fmla="*/ 787940 w 2490282"/>
                    <a:gd name="connsiteY5-100" fmla="*/ 914401 h 1561289"/>
                    <a:gd name="connsiteX6-101" fmla="*/ 0 w 2490282"/>
                    <a:gd name="connsiteY6-102" fmla="*/ 1561289 h 1561289"/>
                    <a:gd name="connsiteX7" fmla="*/ 38911 w 2490282"/>
                    <a:gd name="connsiteY7" fmla="*/ 982494 h 1561289"/>
                    <a:gd name="connsiteX0-103" fmla="*/ 38911 w 2490282"/>
                    <a:gd name="connsiteY0-104" fmla="*/ 982494 h 1561289"/>
                    <a:gd name="connsiteX1-105" fmla="*/ 928992 w 2490282"/>
                    <a:gd name="connsiteY1-106" fmla="*/ 9727 h 1561289"/>
                    <a:gd name="connsiteX2-107" fmla="*/ 1585609 w 2490282"/>
                    <a:gd name="connsiteY2-108" fmla="*/ 0 h 1561289"/>
                    <a:gd name="connsiteX3-109" fmla="*/ 2490282 w 2490282"/>
                    <a:gd name="connsiteY3-110" fmla="*/ 131323 h 1561289"/>
                    <a:gd name="connsiteX4-111" fmla="*/ 1488332 w 2490282"/>
                    <a:gd name="connsiteY4-112" fmla="*/ 355060 h 1561289"/>
                    <a:gd name="connsiteX5-113" fmla="*/ 1070042 w 2490282"/>
                    <a:gd name="connsiteY5-114" fmla="*/ 306422 h 1561289"/>
                    <a:gd name="connsiteX6-115" fmla="*/ 0 w 2490282"/>
                    <a:gd name="connsiteY6-116" fmla="*/ 1561289 h 1561289"/>
                    <a:gd name="connsiteX7-117" fmla="*/ 38911 w 2490282"/>
                    <a:gd name="connsiteY7-118" fmla="*/ 982494 h 1561289"/>
                    <a:gd name="connsiteX0-119" fmla="*/ 53503 w 2504874"/>
                    <a:gd name="connsiteY0-120" fmla="*/ 982494 h 1532106"/>
                    <a:gd name="connsiteX1-121" fmla="*/ 943584 w 2504874"/>
                    <a:gd name="connsiteY1-122" fmla="*/ 9727 h 1532106"/>
                    <a:gd name="connsiteX2-123" fmla="*/ 1600201 w 2504874"/>
                    <a:gd name="connsiteY2-124" fmla="*/ 0 h 1532106"/>
                    <a:gd name="connsiteX3-125" fmla="*/ 2504874 w 2504874"/>
                    <a:gd name="connsiteY3-126" fmla="*/ 131323 h 1532106"/>
                    <a:gd name="connsiteX4-127" fmla="*/ 1502924 w 2504874"/>
                    <a:gd name="connsiteY4-128" fmla="*/ 355060 h 1532106"/>
                    <a:gd name="connsiteX5-129" fmla="*/ 1084634 w 2504874"/>
                    <a:gd name="connsiteY5-130" fmla="*/ 306422 h 1532106"/>
                    <a:gd name="connsiteX6-131" fmla="*/ 0 w 2504874"/>
                    <a:gd name="connsiteY6-132" fmla="*/ 1532106 h 1532106"/>
                    <a:gd name="connsiteX7-133" fmla="*/ 53503 w 2504874"/>
                    <a:gd name="connsiteY7-134" fmla="*/ 982494 h 1532106"/>
                    <a:gd name="connsiteX0-135" fmla="*/ 53503 w 2504874"/>
                    <a:gd name="connsiteY0-136" fmla="*/ 982494 h 1532106"/>
                    <a:gd name="connsiteX1-137" fmla="*/ 943584 w 2504874"/>
                    <a:gd name="connsiteY1-138" fmla="*/ 9727 h 1532106"/>
                    <a:gd name="connsiteX2-139" fmla="*/ 1600201 w 2504874"/>
                    <a:gd name="connsiteY2-140" fmla="*/ 0 h 1532106"/>
                    <a:gd name="connsiteX3-141" fmla="*/ 2504874 w 2504874"/>
                    <a:gd name="connsiteY3-142" fmla="*/ 131323 h 1532106"/>
                    <a:gd name="connsiteX4-143" fmla="*/ 1502924 w 2504874"/>
                    <a:gd name="connsiteY4-144" fmla="*/ 355060 h 1532106"/>
                    <a:gd name="connsiteX5-145" fmla="*/ 1084634 w 2504874"/>
                    <a:gd name="connsiteY5-146" fmla="*/ 306422 h 1532106"/>
                    <a:gd name="connsiteX6-147" fmla="*/ 252920 w 2504874"/>
                    <a:gd name="connsiteY6-148" fmla="*/ 1245141 h 1532106"/>
                    <a:gd name="connsiteX7-149" fmla="*/ 0 w 2504874"/>
                    <a:gd name="connsiteY7-150" fmla="*/ 1532106 h 1532106"/>
                    <a:gd name="connsiteX8" fmla="*/ 53503 w 2504874"/>
                    <a:gd name="connsiteY8" fmla="*/ 982494 h 1532106"/>
                    <a:gd name="connsiteX0-151" fmla="*/ 53503 w 2504874"/>
                    <a:gd name="connsiteY0-152" fmla="*/ 982494 h 1532106"/>
                    <a:gd name="connsiteX1-153" fmla="*/ 943584 w 2504874"/>
                    <a:gd name="connsiteY1-154" fmla="*/ 9727 h 1532106"/>
                    <a:gd name="connsiteX2-155" fmla="*/ 1600201 w 2504874"/>
                    <a:gd name="connsiteY2-156" fmla="*/ 0 h 1532106"/>
                    <a:gd name="connsiteX3-157" fmla="*/ 2504874 w 2504874"/>
                    <a:gd name="connsiteY3-158" fmla="*/ 131323 h 1532106"/>
                    <a:gd name="connsiteX4-159" fmla="*/ 1502924 w 2504874"/>
                    <a:gd name="connsiteY4-160" fmla="*/ 355060 h 1532106"/>
                    <a:gd name="connsiteX5-161" fmla="*/ 1084634 w 2504874"/>
                    <a:gd name="connsiteY5-162" fmla="*/ 306422 h 1532106"/>
                    <a:gd name="connsiteX6-163" fmla="*/ 355060 w 2504874"/>
                    <a:gd name="connsiteY6-164" fmla="*/ 1425102 h 1532106"/>
                    <a:gd name="connsiteX7-165" fmla="*/ 0 w 2504874"/>
                    <a:gd name="connsiteY7-166" fmla="*/ 1532106 h 1532106"/>
                    <a:gd name="connsiteX8-167" fmla="*/ 53503 w 2504874"/>
                    <a:gd name="connsiteY8-168" fmla="*/ 982494 h 1532106"/>
                    <a:gd name="connsiteX0-169" fmla="*/ 53503 w 2504874"/>
                    <a:gd name="connsiteY0-170" fmla="*/ 982494 h 1532106"/>
                    <a:gd name="connsiteX1-171" fmla="*/ 943584 w 2504874"/>
                    <a:gd name="connsiteY1-172" fmla="*/ 9727 h 1532106"/>
                    <a:gd name="connsiteX2-173" fmla="*/ 1600201 w 2504874"/>
                    <a:gd name="connsiteY2-174" fmla="*/ 0 h 1532106"/>
                    <a:gd name="connsiteX3-175" fmla="*/ 2504874 w 2504874"/>
                    <a:gd name="connsiteY3-176" fmla="*/ 131323 h 1532106"/>
                    <a:gd name="connsiteX4-177" fmla="*/ 1502924 w 2504874"/>
                    <a:gd name="connsiteY4-178" fmla="*/ 355060 h 1532106"/>
                    <a:gd name="connsiteX5-179" fmla="*/ 1084634 w 2504874"/>
                    <a:gd name="connsiteY5-180" fmla="*/ 306422 h 1532106"/>
                    <a:gd name="connsiteX6-181" fmla="*/ 355060 w 2504874"/>
                    <a:gd name="connsiteY6-182" fmla="*/ 1118680 h 1532106"/>
                    <a:gd name="connsiteX7-183" fmla="*/ 0 w 2504874"/>
                    <a:gd name="connsiteY7-184" fmla="*/ 1532106 h 1532106"/>
                    <a:gd name="connsiteX8-185" fmla="*/ 53503 w 2504874"/>
                    <a:gd name="connsiteY8-186" fmla="*/ 982494 h 1532106"/>
                    <a:gd name="connsiteX0-187" fmla="*/ 93644 w 2545015"/>
                    <a:gd name="connsiteY0-188" fmla="*/ 982494 h 1532106"/>
                    <a:gd name="connsiteX1-189" fmla="*/ 983725 w 2545015"/>
                    <a:gd name="connsiteY1-190" fmla="*/ 9727 h 1532106"/>
                    <a:gd name="connsiteX2-191" fmla="*/ 1640342 w 2545015"/>
                    <a:gd name="connsiteY2-192" fmla="*/ 0 h 1532106"/>
                    <a:gd name="connsiteX3-193" fmla="*/ 2545015 w 2545015"/>
                    <a:gd name="connsiteY3-194" fmla="*/ 131323 h 1532106"/>
                    <a:gd name="connsiteX4-195" fmla="*/ 1543065 w 2545015"/>
                    <a:gd name="connsiteY4-196" fmla="*/ 355060 h 1532106"/>
                    <a:gd name="connsiteX5-197" fmla="*/ 1124775 w 2545015"/>
                    <a:gd name="connsiteY5-198" fmla="*/ 306422 h 1532106"/>
                    <a:gd name="connsiteX6-199" fmla="*/ 395201 w 2545015"/>
                    <a:gd name="connsiteY6-200" fmla="*/ 1118680 h 1532106"/>
                    <a:gd name="connsiteX7-201" fmla="*/ 40141 w 2545015"/>
                    <a:gd name="connsiteY7-202" fmla="*/ 1532106 h 1532106"/>
                    <a:gd name="connsiteX8-203" fmla="*/ 93644 w 2545015"/>
                    <a:gd name="connsiteY8-204" fmla="*/ 982494 h 1532106"/>
                    <a:gd name="connsiteX0-205" fmla="*/ 96072 w 2547443"/>
                    <a:gd name="connsiteY0-206" fmla="*/ 982494 h 1532106"/>
                    <a:gd name="connsiteX1-207" fmla="*/ 986153 w 2547443"/>
                    <a:gd name="connsiteY1-208" fmla="*/ 9727 h 1532106"/>
                    <a:gd name="connsiteX2-209" fmla="*/ 1642770 w 2547443"/>
                    <a:gd name="connsiteY2-210" fmla="*/ 0 h 1532106"/>
                    <a:gd name="connsiteX3-211" fmla="*/ 2547443 w 2547443"/>
                    <a:gd name="connsiteY3-212" fmla="*/ 131323 h 1532106"/>
                    <a:gd name="connsiteX4-213" fmla="*/ 1545493 w 2547443"/>
                    <a:gd name="connsiteY4-214" fmla="*/ 355060 h 1532106"/>
                    <a:gd name="connsiteX5-215" fmla="*/ 1127203 w 2547443"/>
                    <a:gd name="connsiteY5-216" fmla="*/ 306422 h 1532106"/>
                    <a:gd name="connsiteX6-217" fmla="*/ 397629 w 2547443"/>
                    <a:gd name="connsiteY6-218" fmla="*/ 1118680 h 1532106"/>
                    <a:gd name="connsiteX7-219" fmla="*/ 42569 w 2547443"/>
                    <a:gd name="connsiteY7-220" fmla="*/ 1532106 h 1532106"/>
                    <a:gd name="connsiteX8-221" fmla="*/ 96072 w 2547443"/>
                    <a:gd name="connsiteY8-222" fmla="*/ 982494 h 1532106"/>
                    <a:gd name="connsiteX0-223" fmla="*/ 96072 w 2547443"/>
                    <a:gd name="connsiteY0-224" fmla="*/ 982494 h 1677790"/>
                    <a:gd name="connsiteX1-225" fmla="*/ 986153 w 2547443"/>
                    <a:gd name="connsiteY1-226" fmla="*/ 9727 h 1677790"/>
                    <a:gd name="connsiteX2-227" fmla="*/ 1642770 w 2547443"/>
                    <a:gd name="connsiteY2-228" fmla="*/ 0 h 1677790"/>
                    <a:gd name="connsiteX3-229" fmla="*/ 2547443 w 2547443"/>
                    <a:gd name="connsiteY3-230" fmla="*/ 131323 h 1677790"/>
                    <a:gd name="connsiteX4-231" fmla="*/ 1545493 w 2547443"/>
                    <a:gd name="connsiteY4-232" fmla="*/ 355060 h 1677790"/>
                    <a:gd name="connsiteX5-233" fmla="*/ 1127203 w 2547443"/>
                    <a:gd name="connsiteY5-234" fmla="*/ 306422 h 1677790"/>
                    <a:gd name="connsiteX6-235" fmla="*/ 397629 w 2547443"/>
                    <a:gd name="connsiteY6-236" fmla="*/ 1118680 h 1677790"/>
                    <a:gd name="connsiteX7-237" fmla="*/ 42569 w 2547443"/>
                    <a:gd name="connsiteY7-238" fmla="*/ 1532106 h 1677790"/>
                    <a:gd name="connsiteX8-239" fmla="*/ 96072 w 2547443"/>
                    <a:gd name="connsiteY8-240" fmla="*/ 982494 h 1677790"/>
                    <a:gd name="connsiteX0-241" fmla="*/ 96072 w 2547443"/>
                    <a:gd name="connsiteY0-242" fmla="*/ 982494 h 1552660"/>
                    <a:gd name="connsiteX1-243" fmla="*/ 986153 w 2547443"/>
                    <a:gd name="connsiteY1-244" fmla="*/ 9727 h 1552660"/>
                    <a:gd name="connsiteX2-245" fmla="*/ 1642770 w 2547443"/>
                    <a:gd name="connsiteY2-246" fmla="*/ 0 h 1552660"/>
                    <a:gd name="connsiteX3-247" fmla="*/ 2547443 w 2547443"/>
                    <a:gd name="connsiteY3-248" fmla="*/ 131323 h 1552660"/>
                    <a:gd name="connsiteX4-249" fmla="*/ 1545493 w 2547443"/>
                    <a:gd name="connsiteY4-250" fmla="*/ 355060 h 1552660"/>
                    <a:gd name="connsiteX5-251" fmla="*/ 1127203 w 2547443"/>
                    <a:gd name="connsiteY5-252" fmla="*/ 306422 h 1552660"/>
                    <a:gd name="connsiteX6-253" fmla="*/ 397629 w 2547443"/>
                    <a:gd name="connsiteY6-254" fmla="*/ 1118680 h 1552660"/>
                    <a:gd name="connsiteX7-255" fmla="*/ 344128 w 2547443"/>
                    <a:gd name="connsiteY7-256" fmla="*/ 1405647 h 1552660"/>
                    <a:gd name="connsiteX8-257" fmla="*/ 42569 w 2547443"/>
                    <a:gd name="connsiteY8-258" fmla="*/ 1532106 h 1552660"/>
                    <a:gd name="connsiteX9" fmla="*/ 96072 w 2547443"/>
                    <a:gd name="connsiteY9" fmla="*/ 982494 h 1552660"/>
                    <a:gd name="connsiteX0-259" fmla="*/ 96072 w 2547443"/>
                    <a:gd name="connsiteY0-260" fmla="*/ 982494 h 1554370"/>
                    <a:gd name="connsiteX1-261" fmla="*/ 986153 w 2547443"/>
                    <a:gd name="connsiteY1-262" fmla="*/ 9727 h 1554370"/>
                    <a:gd name="connsiteX2-263" fmla="*/ 1642770 w 2547443"/>
                    <a:gd name="connsiteY2-264" fmla="*/ 0 h 1554370"/>
                    <a:gd name="connsiteX3-265" fmla="*/ 2547443 w 2547443"/>
                    <a:gd name="connsiteY3-266" fmla="*/ 131323 h 1554370"/>
                    <a:gd name="connsiteX4-267" fmla="*/ 1545493 w 2547443"/>
                    <a:gd name="connsiteY4-268" fmla="*/ 355060 h 1554370"/>
                    <a:gd name="connsiteX5-269" fmla="*/ 1127203 w 2547443"/>
                    <a:gd name="connsiteY5-270" fmla="*/ 306422 h 1554370"/>
                    <a:gd name="connsiteX6-271" fmla="*/ 397629 w 2547443"/>
                    <a:gd name="connsiteY6-272" fmla="*/ 1118680 h 1554370"/>
                    <a:gd name="connsiteX7-273" fmla="*/ 378175 w 2547443"/>
                    <a:gd name="connsiteY7-274" fmla="*/ 1420238 h 1554370"/>
                    <a:gd name="connsiteX8-275" fmla="*/ 42569 w 2547443"/>
                    <a:gd name="connsiteY8-276" fmla="*/ 1532106 h 1554370"/>
                    <a:gd name="connsiteX9-277" fmla="*/ 96072 w 2547443"/>
                    <a:gd name="connsiteY9-278" fmla="*/ 982494 h 1554370"/>
                    <a:gd name="connsiteX0-279" fmla="*/ 96072 w 2547443"/>
                    <a:gd name="connsiteY0-280" fmla="*/ 982494 h 1554370"/>
                    <a:gd name="connsiteX1-281" fmla="*/ 986153 w 2547443"/>
                    <a:gd name="connsiteY1-282" fmla="*/ 9727 h 1554370"/>
                    <a:gd name="connsiteX2-283" fmla="*/ 1642770 w 2547443"/>
                    <a:gd name="connsiteY2-284" fmla="*/ 0 h 1554370"/>
                    <a:gd name="connsiteX3-285" fmla="*/ 2547443 w 2547443"/>
                    <a:gd name="connsiteY3-286" fmla="*/ 131323 h 1554370"/>
                    <a:gd name="connsiteX4-287" fmla="*/ 1545493 w 2547443"/>
                    <a:gd name="connsiteY4-288" fmla="*/ 355060 h 1554370"/>
                    <a:gd name="connsiteX5-289" fmla="*/ 1127203 w 2547443"/>
                    <a:gd name="connsiteY5-290" fmla="*/ 306422 h 1554370"/>
                    <a:gd name="connsiteX6-291" fmla="*/ 397629 w 2547443"/>
                    <a:gd name="connsiteY6-292" fmla="*/ 1118680 h 1554370"/>
                    <a:gd name="connsiteX7-293" fmla="*/ 378175 w 2547443"/>
                    <a:gd name="connsiteY7-294" fmla="*/ 1420238 h 1554370"/>
                    <a:gd name="connsiteX8-295" fmla="*/ 42569 w 2547443"/>
                    <a:gd name="connsiteY8-296" fmla="*/ 1532106 h 1554370"/>
                    <a:gd name="connsiteX9-297" fmla="*/ 96072 w 2547443"/>
                    <a:gd name="connsiteY9-298" fmla="*/ 982494 h 1554370"/>
                    <a:gd name="connsiteX0-299" fmla="*/ 96072 w 2547443"/>
                    <a:gd name="connsiteY0-300" fmla="*/ 982494 h 1554370"/>
                    <a:gd name="connsiteX1-301" fmla="*/ 986153 w 2547443"/>
                    <a:gd name="connsiteY1-302" fmla="*/ 9727 h 1554370"/>
                    <a:gd name="connsiteX2-303" fmla="*/ 1642770 w 2547443"/>
                    <a:gd name="connsiteY2-304" fmla="*/ 0 h 1554370"/>
                    <a:gd name="connsiteX3-305" fmla="*/ 2547443 w 2547443"/>
                    <a:gd name="connsiteY3-306" fmla="*/ 131323 h 1554370"/>
                    <a:gd name="connsiteX4-307" fmla="*/ 1545493 w 2547443"/>
                    <a:gd name="connsiteY4-308" fmla="*/ 355060 h 1554370"/>
                    <a:gd name="connsiteX5-309" fmla="*/ 1127203 w 2547443"/>
                    <a:gd name="connsiteY5-310" fmla="*/ 306422 h 1554370"/>
                    <a:gd name="connsiteX6-311" fmla="*/ 397629 w 2547443"/>
                    <a:gd name="connsiteY6-312" fmla="*/ 1118680 h 1554370"/>
                    <a:gd name="connsiteX7-313" fmla="*/ 378175 w 2547443"/>
                    <a:gd name="connsiteY7-314" fmla="*/ 1420238 h 1554370"/>
                    <a:gd name="connsiteX8-315" fmla="*/ 42569 w 2547443"/>
                    <a:gd name="connsiteY8-316" fmla="*/ 1532106 h 1554370"/>
                    <a:gd name="connsiteX9-317" fmla="*/ 96072 w 2547443"/>
                    <a:gd name="connsiteY9-318" fmla="*/ 982494 h 1554370"/>
                    <a:gd name="connsiteX0-319" fmla="*/ 96072 w 2547443"/>
                    <a:gd name="connsiteY0-320" fmla="*/ 982494 h 1572098"/>
                    <a:gd name="connsiteX1-321" fmla="*/ 986153 w 2547443"/>
                    <a:gd name="connsiteY1-322" fmla="*/ 9727 h 1572098"/>
                    <a:gd name="connsiteX2-323" fmla="*/ 1642770 w 2547443"/>
                    <a:gd name="connsiteY2-324" fmla="*/ 0 h 1572098"/>
                    <a:gd name="connsiteX3-325" fmla="*/ 2547443 w 2547443"/>
                    <a:gd name="connsiteY3-326" fmla="*/ 131323 h 1572098"/>
                    <a:gd name="connsiteX4-327" fmla="*/ 1545493 w 2547443"/>
                    <a:gd name="connsiteY4-328" fmla="*/ 355060 h 1572098"/>
                    <a:gd name="connsiteX5-329" fmla="*/ 1127203 w 2547443"/>
                    <a:gd name="connsiteY5-330" fmla="*/ 306422 h 1572098"/>
                    <a:gd name="connsiteX6-331" fmla="*/ 397629 w 2547443"/>
                    <a:gd name="connsiteY6-332" fmla="*/ 1118680 h 1572098"/>
                    <a:gd name="connsiteX7-333" fmla="*/ 378175 w 2547443"/>
                    <a:gd name="connsiteY7-334" fmla="*/ 1420238 h 1572098"/>
                    <a:gd name="connsiteX8-335" fmla="*/ 246851 w 2547443"/>
                    <a:gd name="connsiteY8-336" fmla="*/ 1517516 h 1572098"/>
                    <a:gd name="connsiteX9-337" fmla="*/ 42569 w 2547443"/>
                    <a:gd name="connsiteY9-338" fmla="*/ 1532106 h 1572098"/>
                    <a:gd name="connsiteX10" fmla="*/ 96072 w 2547443"/>
                    <a:gd name="connsiteY10" fmla="*/ 982494 h 1572098"/>
                    <a:gd name="connsiteX0-339" fmla="*/ 96072 w 2547443"/>
                    <a:gd name="connsiteY0-340" fmla="*/ 982494 h 2135699"/>
                    <a:gd name="connsiteX1-341" fmla="*/ 986153 w 2547443"/>
                    <a:gd name="connsiteY1-342" fmla="*/ 9727 h 2135699"/>
                    <a:gd name="connsiteX2-343" fmla="*/ 1642770 w 2547443"/>
                    <a:gd name="connsiteY2-344" fmla="*/ 0 h 2135699"/>
                    <a:gd name="connsiteX3-345" fmla="*/ 2547443 w 2547443"/>
                    <a:gd name="connsiteY3-346" fmla="*/ 131323 h 2135699"/>
                    <a:gd name="connsiteX4-347" fmla="*/ 1545493 w 2547443"/>
                    <a:gd name="connsiteY4-348" fmla="*/ 355060 h 2135699"/>
                    <a:gd name="connsiteX5-349" fmla="*/ 1127203 w 2547443"/>
                    <a:gd name="connsiteY5-350" fmla="*/ 306422 h 2135699"/>
                    <a:gd name="connsiteX6-351" fmla="*/ 397629 w 2547443"/>
                    <a:gd name="connsiteY6-352" fmla="*/ 1118680 h 2135699"/>
                    <a:gd name="connsiteX7-353" fmla="*/ 378175 w 2547443"/>
                    <a:gd name="connsiteY7-354" fmla="*/ 1420238 h 2135699"/>
                    <a:gd name="connsiteX8-355" fmla="*/ 694323 w 2547443"/>
                    <a:gd name="connsiteY8-356" fmla="*/ 2135222 h 2135699"/>
                    <a:gd name="connsiteX9-357" fmla="*/ 42569 w 2547443"/>
                    <a:gd name="connsiteY9-358" fmla="*/ 1532106 h 2135699"/>
                    <a:gd name="connsiteX10-359" fmla="*/ 96072 w 2547443"/>
                    <a:gd name="connsiteY10-360" fmla="*/ 982494 h 2135699"/>
                    <a:gd name="connsiteX0-361" fmla="*/ 96072 w 2547443"/>
                    <a:gd name="connsiteY0-362" fmla="*/ 982494 h 2694798"/>
                    <a:gd name="connsiteX1-363" fmla="*/ 986153 w 2547443"/>
                    <a:gd name="connsiteY1-364" fmla="*/ 9727 h 2694798"/>
                    <a:gd name="connsiteX2-365" fmla="*/ 1642770 w 2547443"/>
                    <a:gd name="connsiteY2-366" fmla="*/ 0 h 2694798"/>
                    <a:gd name="connsiteX3-367" fmla="*/ 2547443 w 2547443"/>
                    <a:gd name="connsiteY3-368" fmla="*/ 131323 h 2694798"/>
                    <a:gd name="connsiteX4-369" fmla="*/ 1545493 w 2547443"/>
                    <a:gd name="connsiteY4-370" fmla="*/ 355060 h 2694798"/>
                    <a:gd name="connsiteX5-371" fmla="*/ 1127203 w 2547443"/>
                    <a:gd name="connsiteY5-372" fmla="*/ 306422 h 2694798"/>
                    <a:gd name="connsiteX6-373" fmla="*/ 397629 w 2547443"/>
                    <a:gd name="connsiteY6-374" fmla="*/ 1118680 h 2694798"/>
                    <a:gd name="connsiteX7-375" fmla="*/ 378175 w 2547443"/>
                    <a:gd name="connsiteY7-376" fmla="*/ 1420238 h 2694798"/>
                    <a:gd name="connsiteX8-377" fmla="*/ 694323 w 2547443"/>
                    <a:gd name="connsiteY8-378" fmla="*/ 2694562 h 2694798"/>
                    <a:gd name="connsiteX9-379" fmla="*/ 42569 w 2547443"/>
                    <a:gd name="connsiteY9-380" fmla="*/ 1532106 h 2694798"/>
                    <a:gd name="connsiteX10-381" fmla="*/ 96072 w 2547443"/>
                    <a:gd name="connsiteY10-382" fmla="*/ 982494 h 2694798"/>
                    <a:gd name="connsiteX0-383" fmla="*/ 96072 w 2547443"/>
                    <a:gd name="connsiteY0-384" fmla="*/ 982494 h 2765238"/>
                    <a:gd name="connsiteX1-385" fmla="*/ 986153 w 2547443"/>
                    <a:gd name="connsiteY1-386" fmla="*/ 9727 h 2765238"/>
                    <a:gd name="connsiteX2-387" fmla="*/ 1642770 w 2547443"/>
                    <a:gd name="connsiteY2-388" fmla="*/ 0 h 2765238"/>
                    <a:gd name="connsiteX3-389" fmla="*/ 2547443 w 2547443"/>
                    <a:gd name="connsiteY3-390" fmla="*/ 131323 h 2765238"/>
                    <a:gd name="connsiteX4-391" fmla="*/ 1545493 w 2547443"/>
                    <a:gd name="connsiteY4-392" fmla="*/ 355060 h 2765238"/>
                    <a:gd name="connsiteX5-393" fmla="*/ 1127203 w 2547443"/>
                    <a:gd name="connsiteY5-394" fmla="*/ 306422 h 2765238"/>
                    <a:gd name="connsiteX6-395" fmla="*/ 397629 w 2547443"/>
                    <a:gd name="connsiteY6-396" fmla="*/ 1118680 h 2765238"/>
                    <a:gd name="connsiteX7-397" fmla="*/ 378175 w 2547443"/>
                    <a:gd name="connsiteY7-398" fmla="*/ 1420238 h 2765238"/>
                    <a:gd name="connsiteX8-399" fmla="*/ 660277 w 2547443"/>
                    <a:gd name="connsiteY8-400" fmla="*/ 2504872 h 2765238"/>
                    <a:gd name="connsiteX9-401" fmla="*/ 694323 w 2547443"/>
                    <a:gd name="connsiteY9-402" fmla="*/ 2694562 h 2765238"/>
                    <a:gd name="connsiteX10-403" fmla="*/ 42569 w 2547443"/>
                    <a:gd name="connsiteY10-404" fmla="*/ 1532106 h 2765238"/>
                    <a:gd name="connsiteX11" fmla="*/ 96072 w 2547443"/>
                    <a:gd name="connsiteY11" fmla="*/ 982494 h 2765238"/>
                    <a:gd name="connsiteX0-405" fmla="*/ 96072 w 2547443"/>
                    <a:gd name="connsiteY0-406" fmla="*/ 982494 h 2765238"/>
                    <a:gd name="connsiteX1-407" fmla="*/ 986153 w 2547443"/>
                    <a:gd name="connsiteY1-408" fmla="*/ 9727 h 2765238"/>
                    <a:gd name="connsiteX2-409" fmla="*/ 1642770 w 2547443"/>
                    <a:gd name="connsiteY2-410" fmla="*/ 0 h 2765238"/>
                    <a:gd name="connsiteX3-411" fmla="*/ 2547443 w 2547443"/>
                    <a:gd name="connsiteY3-412" fmla="*/ 131323 h 2765238"/>
                    <a:gd name="connsiteX4-413" fmla="*/ 1545493 w 2547443"/>
                    <a:gd name="connsiteY4-414" fmla="*/ 355060 h 2765238"/>
                    <a:gd name="connsiteX5-415" fmla="*/ 1127203 w 2547443"/>
                    <a:gd name="connsiteY5-416" fmla="*/ 306422 h 2765238"/>
                    <a:gd name="connsiteX6-417" fmla="*/ 397629 w 2547443"/>
                    <a:gd name="connsiteY6-418" fmla="*/ 1118680 h 2765238"/>
                    <a:gd name="connsiteX7-419" fmla="*/ 378175 w 2547443"/>
                    <a:gd name="connsiteY7-420" fmla="*/ 1420238 h 2765238"/>
                    <a:gd name="connsiteX8-421" fmla="*/ 913196 w 2547443"/>
                    <a:gd name="connsiteY8-422" fmla="*/ 2504872 h 2765238"/>
                    <a:gd name="connsiteX9-423" fmla="*/ 694323 w 2547443"/>
                    <a:gd name="connsiteY9-424" fmla="*/ 2694562 h 2765238"/>
                    <a:gd name="connsiteX10-425" fmla="*/ 42569 w 2547443"/>
                    <a:gd name="connsiteY10-426" fmla="*/ 1532106 h 2765238"/>
                    <a:gd name="connsiteX11-427" fmla="*/ 96072 w 2547443"/>
                    <a:gd name="connsiteY11-428" fmla="*/ 982494 h 2765238"/>
                    <a:gd name="connsiteX0-429" fmla="*/ 96072 w 2547443"/>
                    <a:gd name="connsiteY0-430" fmla="*/ 982494 h 2751446"/>
                    <a:gd name="connsiteX1-431" fmla="*/ 986153 w 2547443"/>
                    <a:gd name="connsiteY1-432" fmla="*/ 9727 h 2751446"/>
                    <a:gd name="connsiteX2-433" fmla="*/ 1642770 w 2547443"/>
                    <a:gd name="connsiteY2-434" fmla="*/ 0 h 2751446"/>
                    <a:gd name="connsiteX3-435" fmla="*/ 2547443 w 2547443"/>
                    <a:gd name="connsiteY3-436" fmla="*/ 131323 h 2751446"/>
                    <a:gd name="connsiteX4-437" fmla="*/ 1545493 w 2547443"/>
                    <a:gd name="connsiteY4-438" fmla="*/ 355060 h 2751446"/>
                    <a:gd name="connsiteX5-439" fmla="*/ 1127203 w 2547443"/>
                    <a:gd name="connsiteY5-440" fmla="*/ 306422 h 2751446"/>
                    <a:gd name="connsiteX6-441" fmla="*/ 397629 w 2547443"/>
                    <a:gd name="connsiteY6-442" fmla="*/ 1118680 h 2751446"/>
                    <a:gd name="connsiteX7-443" fmla="*/ 378175 w 2547443"/>
                    <a:gd name="connsiteY7-444" fmla="*/ 1420238 h 2751446"/>
                    <a:gd name="connsiteX8-445" fmla="*/ 621366 w 2547443"/>
                    <a:gd name="connsiteY8-446" fmla="*/ 1921212 h 2751446"/>
                    <a:gd name="connsiteX9-447" fmla="*/ 913196 w 2547443"/>
                    <a:gd name="connsiteY9-448" fmla="*/ 2504872 h 2751446"/>
                    <a:gd name="connsiteX10-449" fmla="*/ 694323 w 2547443"/>
                    <a:gd name="connsiteY10-450" fmla="*/ 2694562 h 2751446"/>
                    <a:gd name="connsiteX11-451" fmla="*/ 42569 w 2547443"/>
                    <a:gd name="connsiteY11-452" fmla="*/ 1532106 h 2751446"/>
                    <a:gd name="connsiteX12" fmla="*/ 96072 w 2547443"/>
                    <a:gd name="connsiteY12" fmla="*/ 982494 h 2751446"/>
                    <a:gd name="connsiteX0-453" fmla="*/ 96072 w 2547443"/>
                    <a:gd name="connsiteY0-454" fmla="*/ 982494 h 2751446"/>
                    <a:gd name="connsiteX1-455" fmla="*/ 986153 w 2547443"/>
                    <a:gd name="connsiteY1-456" fmla="*/ 9727 h 2751446"/>
                    <a:gd name="connsiteX2-457" fmla="*/ 1642770 w 2547443"/>
                    <a:gd name="connsiteY2-458" fmla="*/ 0 h 2751446"/>
                    <a:gd name="connsiteX3-459" fmla="*/ 2547443 w 2547443"/>
                    <a:gd name="connsiteY3-460" fmla="*/ 131323 h 2751446"/>
                    <a:gd name="connsiteX4-461" fmla="*/ 1545493 w 2547443"/>
                    <a:gd name="connsiteY4-462" fmla="*/ 355060 h 2751446"/>
                    <a:gd name="connsiteX5-463" fmla="*/ 1127203 w 2547443"/>
                    <a:gd name="connsiteY5-464" fmla="*/ 306422 h 2751446"/>
                    <a:gd name="connsiteX6-465" fmla="*/ 397629 w 2547443"/>
                    <a:gd name="connsiteY6-466" fmla="*/ 1118680 h 2751446"/>
                    <a:gd name="connsiteX7-467" fmla="*/ 378175 w 2547443"/>
                    <a:gd name="connsiteY7-468" fmla="*/ 1420238 h 2751446"/>
                    <a:gd name="connsiteX8-469" fmla="*/ 738098 w 2547443"/>
                    <a:gd name="connsiteY8-470" fmla="*/ 1819072 h 2751446"/>
                    <a:gd name="connsiteX9-471" fmla="*/ 913196 w 2547443"/>
                    <a:gd name="connsiteY9-472" fmla="*/ 2504872 h 2751446"/>
                    <a:gd name="connsiteX10-473" fmla="*/ 694323 w 2547443"/>
                    <a:gd name="connsiteY10-474" fmla="*/ 2694562 h 2751446"/>
                    <a:gd name="connsiteX11-475" fmla="*/ 42569 w 2547443"/>
                    <a:gd name="connsiteY11-476" fmla="*/ 1532106 h 2751446"/>
                    <a:gd name="connsiteX12-477" fmla="*/ 96072 w 2547443"/>
                    <a:gd name="connsiteY12-478" fmla="*/ 982494 h 2751446"/>
                    <a:gd name="connsiteX0-479" fmla="*/ 96072 w 2547443"/>
                    <a:gd name="connsiteY0-480" fmla="*/ 982494 h 2751446"/>
                    <a:gd name="connsiteX1-481" fmla="*/ 986153 w 2547443"/>
                    <a:gd name="connsiteY1-482" fmla="*/ 9727 h 2751446"/>
                    <a:gd name="connsiteX2-483" fmla="*/ 1642770 w 2547443"/>
                    <a:gd name="connsiteY2-484" fmla="*/ 0 h 2751446"/>
                    <a:gd name="connsiteX3-485" fmla="*/ 2547443 w 2547443"/>
                    <a:gd name="connsiteY3-486" fmla="*/ 131323 h 2751446"/>
                    <a:gd name="connsiteX4-487" fmla="*/ 1545493 w 2547443"/>
                    <a:gd name="connsiteY4-488" fmla="*/ 355060 h 2751446"/>
                    <a:gd name="connsiteX5-489" fmla="*/ 1127203 w 2547443"/>
                    <a:gd name="connsiteY5-490" fmla="*/ 306422 h 2751446"/>
                    <a:gd name="connsiteX6-491" fmla="*/ 397629 w 2547443"/>
                    <a:gd name="connsiteY6-492" fmla="*/ 1118680 h 2751446"/>
                    <a:gd name="connsiteX7-493" fmla="*/ 378175 w 2547443"/>
                    <a:gd name="connsiteY7-494" fmla="*/ 1420238 h 2751446"/>
                    <a:gd name="connsiteX8-495" fmla="*/ 738098 w 2547443"/>
                    <a:gd name="connsiteY8-496" fmla="*/ 1819072 h 2751446"/>
                    <a:gd name="connsiteX9-497" fmla="*/ 913196 w 2547443"/>
                    <a:gd name="connsiteY9-498" fmla="*/ 2504872 h 2751446"/>
                    <a:gd name="connsiteX10-499" fmla="*/ 694323 w 2547443"/>
                    <a:gd name="connsiteY10-500" fmla="*/ 2694562 h 2751446"/>
                    <a:gd name="connsiteX11-501" fmla="*/ 42569 w 2547443"/>
                    <a:gd name="connsiteY11-502" fmla="*/ 1532106 h 2751446"/>
                    <a:gd name="connsiteX12-503" fmla="*/ 96072 w 2547443"/>
                    <a:gd name="connsiteY12-504" fmla="*/ 982494 h 2751446"/>
                    <a:gd name="connsiteX0-505" fmla="*/ 96072 w 2547443"/>
                    <a:gd name="connsiteY0-506" fmla="*/ 982494 h 2751446"/>
                    <a:gd name="connsiteX1-507" fmla="*/ 986153 w 2547443"/>
                    <a:gd name="connsiteY1-508" fmla="*/ 9727 h 2751446"/>
                    <a:gd name="connsiteX2-509" fmla="*/ 1642770 w 2547443"/>
                    <a:gd name="connsiteY2-510" fmla="*/ 0 h 2751446"/>
                    <a:gd name="connsiteX3-511" fmla="*/ 2547443 w 2547443"/>
                    <a:gd name="connsiteY3-512" fmla="*/ 131323 h 2751446"/>
                    <a:gd name="connsiteX4-513" fmla="*/ 1545493 w 2547443"/>
                    <a:gd name="connsiteY4-514" fmla="*/ 355060 h 2751446"/>
                    <a:gd name="connsiteX5-515" fmla="*/ 1127203 w 2547443"/>
                    <a:gd name="connsiteY5-516" fmla="*/ 306422 h 2751446"/>
                    <a:gd name="connsiteX6-517" fmla="*/ 397629 w 2547443"/>
                    <a:gd name="connsiteY6-518" fmla="*/ 1118680 h 2751446"/>
                    <a:gd name="connsiteX7-519" fmla="*/ 378175 w 2547443"/>
                    <a:gd name="connsiteY7-520" fmla="*/ 1420238 h 2751446"/>
                    <a:gd name="connsiteX8-521" fmla="*/ 738098 w 2547443"/>
                    <a:gd name="connsiteY8-522" fmla="*/ 1819072 h 2751446"/>
                    <a:gd name="connsiteX9-523" fmla="*/ 913196 w 2547443"/>
                    <a:gd name="connsiteY9-524" fmla="*/ 2504872 h 2751446"/>
                    <a:gd name="connsiteX10-525" fmla="*/ 694323 w 2547443"/>
                    <a:gd name="connsiteY10-526" fmla="*/ 2694562 h 2751446"/>
                    <a:gd name="connsiteX11-527" fmla="*/ 42569 w 2547443"/>
                    <a:gd name="connsiteY11-528" fmla="*/ 1532106 h 2751446"/>
                    <a:gd name="connsiteX12-529" fmla="*/ 96072 w 2547443"/>
                    <a:gd name="connsiteY12-530" fmla="*/ 982494 h 2751446"/>
                    <a:gd name="connsiteX0-531" fmla="*/ 96072 w 2547443"/>
                    <a:gd name="connsiteY0-532" fmla="*/ 982494 h 2751446"/>
                    <a:gd name="connsiteX1-533" fmla="*/ 986153 w 2547443"/>
                    <a:gd name="connsiteY1-534" fmla="*/ 9727 h 2751446"/>
                    <a:gd name="connsiteX2-535" fmla="*/ 1642770 w 2547443"/>
                    <a:gd name="connsiteY2-536" fmla="*/ 0 h 2751446"/>
                    <a:gd name="connsiteX3-537" fmla="*/ 2547443 w 2547443"/>
                    <a:gd name="connsiteY3-538" fmla="*/ 131323 h 2751446"/>
                    <a:gd name="connsiteX4-539" fmla="*/ 1545493 w 2547443"/>
                    <a:gd name="connsiteY4-540" fmla="*/ 355060 h 2751446"/>
                    <a:gd name="connsiteX5-541" fmla="*/ 1127203 w 2547443"/>
                    <a:gd name="connsiteY5-542" fmla="*/ 306422 h 2751446"/>
                    <a:gd name="connsiteX6-543" fmla="*/ 397629 w 2547443"/>
                    <a:gd name="connsiteY6-544" fmla="*/ 1118680 h 2751446"/>
                    <a:gd name="connsiteX7-545" fmla="*/ 378175 w 2547443"/>
                    <a:gd name="connsiteY7-546" fmla="*/ 1420238 h 2751446"/>
                    <a:gd name="connsiteX8-547" fmla="*/ 738098 w 2547443"/>
                    <a:gd name="connsiteY8-548" fmla="*/ 1819072 h 2751446"/>
                    <a:gd name="connsiteX9-549" fmla="*/ 913196 w 2547443"/>
                    <a:gd name="connsiteY9-550" fmla="*/ 2504872 h 2751446"/>
                    <a:gd name="connsiteX10-551" fmla="*/ 694323 w 2547443"/>
                    <a:gd name="connsiteY10-552" fmla="*/ 2694562 h 2751446"/>
                    <a:gd name="connsiteX11-553" fmla="*/ 42569 w 2547443"/>
                    <a:gd name="connsiteY11-554" fmla="*/ 1532106 h 2751446"/>
                    <a:gd name="connsiteX12-555" fmla="*/ 96072 w 2547443"/>
                    <a:gd name="connsiteY12-556" fmla="*/ 982494 h 2751446"/>
                    <a:gd name="connsiteX0-557" fmla="*/ 96072 w 2547443"/>
                    <a:gd name="connsiteY0-558" fmla="*/ 982494 h 2751446"/>
                    <a:gd name="connsiteX1-559" fmla="*/ 986153 w 2547443"/>
                    <a:gd name="connsiteY1-560" fmla="*/ 9727 h 2751446"/>
                    <a:gd name="connsiteX2-561" fmla="*/ 1642770 w 2547443"/>
                    <a:gd name="connsiteY2-562" fmla="*/ 0 h 2751446"/>
                    <a:gd name="connsiteX3-563" fmla="*/ 2547443 w 2547443"/>
                    <a:gd name="connsiteY3-564" fmla="*/ 131323 h 2751446"/>
                    <a:gd name="connsiteX4-565" fmla="*/ 1545493 w 2547443"/>
                    <a:gd name="connsiteY4-566" fmla="*/ 355060 h 2751446"/>
                    <a:gd name="connsiteX5-567" fmla="*/ 1127203 w 2547443"/>
                    <a:gd name="connsiteY5-568" fmla="*/ 306422 h 2751446"/>
                    <a:gd name="connsiteX6-569" fmla="*/ 397629 w 2547443"/>
                    <a:gd name="connsiteY6-570" fmla="*/ 1118680 h 2751446"/>
                    <a:gd name="connsiteX7-571" fmla="*/ 378175 w 2547443"/>
                    <a:gd name="connsiteY7-572" fmla="*/ 1420238 h 2751446"/>
                    <a:gd name="connsiteX8-573" fmla="*/ 738098 w 2547443"/>
                    <a:gd name="connsiteY8-574" fmla="*/ 1819072 h 2751446"/>
                    <a:gd name="connsiteX9-575" fmla="*/ 913196 w 2547443"/>
                    <a:gd name="connsiteY9-576" fmla="*/ 2504872 h 2751446"/>
                    <a:gd name="connsiteX10-577" fmla="*/ 694323 w 2547443"/>
                    <a:gd name="connsiteY10-578" fmla="*/ 2694562 h 2751446"/>
                    <a:gd name="connsiteX11-579" fmla="*/ 383039 w 2547443"/>
                    <a:gd name="connsiteY11-580" fmla="*/ 2178995 h 2751446"/>
                    <a:gd name="connsiteX12-581" fmla="*/ 42569 w 2547443"/>
                    <a:gd name="connsiteY12-582" fmla="*/ 1532106 h 2751446"/>
                    <a:gd name="connsiteX13" fmla="*/ 96072 w 2547443"/>
                    <a:gd name="connsiteY13" fmla="*/ 982494 h 2751446"/>
                    <a:gd name="connsiteX0-583" fmla="*/ 96072 w 2547443"/>
                    <a:gd name="connsiteY0-584" fmla="*/ 982494 h 2751446"/>
                    <a:gd name="connsiteX1-585" fmla="*/ 986153 w 2547443"/>
                    <a:gd name="connsiteY1-586" fmla="*/ 9727 h 2751446"/>
                    <a:gd name="connsiteX2-587" fmla="*/ 1642770 w 2547443"/>
                    <a:gd name="connsiteY2-588" fmla="*/ 0 h 2751446"/>
                    <a:gd name="connsiteX3-589" fmla="*/ 2547443 w 2547443"/>
                    <a:gd name="connsiteY3-590" fmla="*/ 131323 h 2751446"/>
                    <a:gd name="connsiteX4-591" fmla="*/ 1545493 w 2547443"/>
                    <a:gd name="connsiteY4-592" fmla="*/ 355060 h 2751446"/>
                    <a:gd name="connsiteX5-593" fmla="*/ 1127203 w 2547443"/>
                    <a:gd name="connsiteY5-594" fmla="*/ 306422 h 2751446"/>
                    <a:gd name="connsiteX6-595" fmla="*/ 397629 w 2547443"/>
                    <a:gd name="connsiteY6-596" fmla="*/ 1118680 h 2751446"/>
                    <a:gd name="connsiteX7-597" fmla="*/ 378175 w 2547443"/>
                    <a:gd name="connsiteY7-598" fmla="*/ 1420238 h 2751446"/>
                    <a:gd name="connsiteX8-599" fmla="*/ 738098 w 2547443"/>
                    <a:gd name="connsiteY8-600" fmla="*/ 1819072 h 2751446"/>
                    <a:gd name="connsiteX9-601" fmla="*/ 913196 w 2547443"/>
                    <a:gd name="connsiteY9-602" fmla="*/ 2504872 h 2751446"/>
                    <a:gd name="connsiteX10-603" fmla="*/ 694323 w 2547443"/>
                    <a:gd name="connsiteY10-604" fmla="*/ 2694562 h 2751446"/>
                    <a:gd name="connsiteX11-605" fmla="*/ 426814 w 2547443"/>
                    <a:gd name="connsiteY11-606" fmla="*/ 1969851 h 2751446"/>
                    <a:gd name="connsiteX12-607" fmla="*/ 42569 w 2547443"/>
                    <a:gd name="connsiteY12-608" fmla="*/ 1532106 h 2751446"/>
                    <a:gd name="connsiteX13-609" fmla="*/ 96072 w 2547443"/>
                    <a:gd name="connsiteY13-610" fmla="*/ 982494 h 2751446"/>
                    <a:gd name="connsiteX0-611" fmla="*/ 96072 w 2547443"/>
                    <a:gd name="connsiteY0-612" fmla="*/ 982494 h 2751446"/>
                    <a:gd name="connsiteX1-613" fmla="*/ 986153 w 2547443"/>
                    <a:gd name="connsiteY1-614" fmla="*/ 9727 h 2751446"/>
                    <a:gd name="connsiteX2-615" fmla="*/ 1642770 w 2547443"/>
                    <a:gd name="connsiteY2-616" fmla="*/ 0 h 2751446"/>
                    <a:gd name="connsiteX3-617" fmla="*/ 2547443 w 2547443"/>
                    <a:gd name="connsiteY3-618" fmla="*/ 131323 h 2751446"/>
                    <a:gd name="connsiteX4-619" fmla="*/ 1545493 w 2547443"/>
                    <a:gd name="connsiteY4-620" fmla="*/ 355060 h 2751446"/>
                    <a:gd name="connsiteX5-621" fmla="*/ 1127203 w 2547443"/>
                    <a:gd name="connsiteY5-622" fmla="*/ 306422 h 2751446"/>
                    <a:gd name="connsiteX6-623" fmla="*/ 397629 w 2547443"/>
                    <a:gd name="connsiteY6-624" fmla="*/ 1118680 h 2751446"/>
                    <a:gd name="connsiteX7-625" fmla="*/ 378175 w 2547443"/>
                    <a:gd name="connsiteY7-626" fmla="*/ 1420238 h 2751446"/>
                    <a:gd name="connsiteX8-627" fmla="*/ 738098 w 2547443"/>
                    <a:gd name="connsiteY8-628" fmla="*/ 1819072 h 2751446"/>
                    <a:gd name="connsiteX9-629" fmla="*/ 913196 w 2547443"/>
                    <a:gd name="connsiteY9-630" fmla="*/ 2504872 h 2751446"/>
                    <a:gd name="connsiteX10-631" fmla="*/ 694323 w 2547443"/>
                    <a:gd name="connsiteY10-632" fmla="*/ 2694562 h 2751446"/>
                    <a:gd name="connsiteX11-633" fmla="*/ 426814 w 2547443"/>
                    <a:gd name="connsiteY11-634" fmla="*/ 1969851 h 2751446"/>
                    <a:gd name="connsiteX12-635" fmla="*/ 42569 w 2547443"/>
                    <a:gd name="connsiteY12-636" fmla="*/ 1532106 h 2751446"/>
                    <a:gd name="connsiteX13-637" fmla="*/ 96072 w 2547443"/>
                    <a:gd name="connsiteY13-638" fmla="*/ 982494 h 2751446"/>
                    <a:gd name="connsiteX0-639" fmla="*/ 96072 w 2547443"/>
                    <a:gd name="connsiteY0-640" fmla="*/ 982494 h 2751446"/>
                    <a:gd name="connsiteX1-641" fmla="*/ 986153 w 2547443"/>
                    <a:gd name="connsiteY1-642" fmla="*/ 9727 h 2751446"/>
                    <a:gd name="connsiteX2-643" fmla="*/ 1642770 w 2547443"/>
                    <a:gd name="connsiteY2-644" fmla="*/ 0 h 2751446"/>
                    <a:gd name="connsiteX3-645" fmla="*/ 2547443 w 2547443"/>
                    <a:gd name="connsiteY3-646" fmla="*/ 131323 h 2751446"/>
                    <a:gd name="connsiteX4-647" fmla="*/ 1545493 w 2547443"/>
                    <a:gd name="connsiteY4-648" fmla="*/ 355060 h 2751446"/>
                    <a:gd name="connsiteX5-649" fmla="*/ 1127203 w 2547443"/>
                    <a:gd name="connsiteY5-650" fmla="*/ 306422 h 2751446"/>
                    <a:gd name="connsiteX6-651" fmla="*/ 397629 w 2547443"/>
                    <a:gd name="connsiteY6-652" fmla="*/ 1118680 h 2751446"/>
                    <a:gd name="connsiteX7-653" fmla="*/ 378175 w 2547443"/>
                    <a:gd name="connsiteY7-654" fmla="*/ 1420238 h 2751446"/>
                    <a:gd name="connsiteX8-655" fmla="*/ 738098 w 2547443"/>
                    <a:gd name="connsiteY8-656" fmla="*/ 1819072 h 2751446"/>
                    <a:gd name="connsiteX9-657" fmla="*/ 913196 w 2547443"/>
                    <a:gd name="connsiteY9-658" fmla="*/ 2504872 h 2751446"/>
                    <a:gd name="connsiteX10-659" fmla="*/ 694323 w 2547443"/>
                    <a:gd name="connsiteY10-660" fmla="*/ 2694562 h 2751446"/>
                    <a:gd name="connsiteX11-661" fmla="*/ 426814 w 2547443"/>
                    <a:gd name="connsiteY11-662" fmla="*/ 1969851 h 2751446"/>
                    <a:gd name="connsiteX12-663" fmla="*/ 42569 w 2547443"/>
                    <a:gd name="connsiteY12-664" fmla="*/ 1532106 h 2751446"/>
                    <a:gd name="connsiteX13-665" fmla="*/ 96072 w 2547443"/>
                    <a:gd name="connsiteY13-666" fmla="*/ 982494 h 2751446"/>
                    <a:gd name="connsiteX0-667" fmla="*/ 99995 w 2551366"/>
                    <a:gd name="connsiteY0-668" fmla="*/ 982494 h 2751446"/>
                    <a:gd name="connsiteX1-669" fmla="*/ 990076 w 2551366"/>
                    <a:gd name="connsiteY1-670" fmla="*/ 9727 h 2751446"/>
                    <a:gd name="connsiteX2-671" fmla="*/ 1646693 w 2551366"/>
                    <a:gd name="connsiteY2-672" fmla="*/ 0 h 2751446"/>
                    <a:gd name="connsiteX3-673" fmla="*/ 2551366 w 2551366"/>
                    <a:gd name="connsiteY3-674" fmla="*/ 131323 h 2751446"/>
                    <a:gd name="connsiteX4-675" fmla="*/ 1549416 w 2551366"/>
                    <a:gd name="connsiteY4-676" fmla="*/ 355060 h 2751446"/>
                    <a:gd name="connsiteX5-677" fmla="*/ 1131126 w 2551366"/>
                    <a:gd name="connsiteY5-678" fmla="*/ 306422 h 2751446"/>
                    <a:gd name="connsiteX6-679" fmla="*/ 401552 w 2551366"/>
                    <a:gd name="connsiteY6-680" fmla="*/ 1118680 h 2751446"/>
                    <a:gd name="connsiteX7-681" fmla="*/ 382098 w 2551366"/>
                    <a:gd name="connsiteY7-682" fmla="*/ 1420238 h 2751446"/>
                    <a:gd name="connsiteX8-683" fmla="*/ 742021 w 2551366"/>
                    <a:gd name="connsiteY8-684" fmla="*/ 1819072 h 2751446"/>
                    <a:gd name="connsiteX9-685" fmla="*/ 917119 w 2551366"/>
                    <a:gd name="connsiteY9-686" fmla="*/ 2504872 h 2751446"/>
                    <a:gd name="connsiteX10-687" fmla="*/ 698246 w 2551366"/>
                    <a:gd name="connsiteY10-688" fmla="*/ 2694562 h 2751446"/>
                    <a:gd name="connsiteX11-689" fmla="*/ 430737 w 2551366"/>
                    <a:gd name="connsiteY11-690" fmla="*/ 1969851 h 2751446"/>
                    <a:gd name="connsiteX12-691" fmla="*/ 41628 w 2551366"/>
                    <a:gd name="connsiteY12-692" fmla="*/ 1493195 h 2751446"/>
                    <a:gd name="connsiteX13-693" fmla="*/ 99995 w 2551366"/>
                    <a:gd name="connsiteY13-694" fmla="*/ 982494 h 2751446"/>
                    <a:gd name="connsiteX0-695" fmla="*/ 117001 w 2568372"/>
                    <a:gd name="connsiteY0-696" fmla="*/ 982494 h 2751446"/>
                    <a:gd name="connsiteX1-697" fmla="*/ 1007082 w 2568372"/>
                    <a:gd name="connsiteY1-698" fmla="*/ 9727 h 2751446"/>
                    <a:gd name="connsiteX2-699" fmla="*/ 1663699 w 2568372"/>
                    <a:gd name="connsiteY2-700" fmla="*/ 0 h 2751446"/>
                    <a:gd name="connsiteX3-701" fmla="*/ 2568372 w 2568372"/>
                    <a:gd name="connsiteY3-702" fmla="*/ 131323 h 2751446"/>
                    <a:gd name="connsiteX4-703" fmla="*/ 1566422 w 2568372"/>
                    <a:gd name="connsiteY4-704" fmla="*/ 355060 h 2751446"/>
                    <a:gd name="connsiteX5-705" fmla="*/ 1148132 w 2568372"/>
                    <a:gd name="connsiteY5-706" fmla="*/ 306422 h 2751446"/>
                    <a:gd name="connsiteX6-707" fmla="*/ 418558 w 2568372"/>
                    <a:gd name="connsiteY6-708" fmla="*/ 1118680 h 2751446"/>
                    <a:gd name="connsiteX7-709" fmla="*/ 399104 w 2568372"/>
                    <a:gd name="connsiteY7-710" fmla="*/ 1420238 h 2751446"/>
                    <a:gd name="connsiteX8-711" fmla="*/ 759027 w 2568372"/>
                    <a:gd name="connsiteY8-712" fmla="*/ 1819072 h 2751446"/>
                    <a:gd name="connsiteX9-713" fmla="*/ 934125 w 2568372"/>
                    <a:gd name="connsiteY9-714" fmla="*/ 2504872 h 2751446"/>
                    <a:gd name="connsiteX10-715" fmla="*/ 715252 w 2568372"/>
                    <a:gd name="connsiteY10-716" fmla="*/ 2694562 h 2751446"/>
                    <a:gd name="connsiteX11-717" fmla="*/ 447743 w 2568372"/>
                    <a:gd name="connsiteY11-718" fmla="*/ 1969851 h 2751446"/>
                    <a:gd name="connsiteX12-719" fmla="*/ 58634 w 2568372"/>
                    <a:gd name="connsiteY12-720" fmla="*/ 1493195 h 2751446"/>
                    <a:gd name="connsiteX13-721" fmla="*/ 117001 w 2568372"/>
                    <a:gd name="connsiteY13-722" fmla="*/ 982494 h 2751446"/>
                    <a:gd name="connsiteX0-723" fmla="*/ 117001 w 2568372"/>
                    <a:gd name="connsiteY0-724" fmla="*/ 982494 h 2751446"/>
                    <a:gd name="connsiteX1-725" fmla="*/ 1007082 w 2568372"/>
                    <a:gd name="connsiteY1-726" fmla="*/ 9727 h 2751446"/>
                    <a:gd name="connsiteX2-727" fmla="*/ 1663699 w 2568372"/>
                    <a:gd name="connsiteY2-728" fmla="*/ 0 h 2751446"/>
                    <a:gd name="connsiteX3-729" fmla="*/ 2568372 w 2568372"/>
                    <a:gd name="connsiteY3-730" fmla="*/ 131323 h 2751446"/>
                    <a:gd name="connsiteX4-731" fmla="*/ 1566422 w 2568372"/>
                    <a:gd name="connsiteY4-732" fmla="*/ 355060 h 2751446"/>
                    <a:gd name="connsiteX5-733" fmla="*/ 1148132 w 2568372"/>
                    <a:gd name="connsiteY5-734" fmla="*/ 306422 h 2751446"/>
                    <a:gd name="connsiteX6-735" fmla="*/ 418558 w 2568372"/>
                    <a:gd name="connsiteY6-736" fmla="*/ 1118680 h 2751446"/>
                    <a:gd name="connsiteX7-737" fmla="*/ 399104 w 2568372"/>
                    <a:gd name="connsiteY7-738" fmla="*/ 1420238 h 2751446"/>
                    <a:gd name="connsiteX8-739" fmla="*/ 759027 w 2568372"/>
                    <a:gd name="connsiteY8-740" fmla="*/ 1819072 h 2751446"/>
                    <a:gd name="connsiteX9-741" fmla="*/ 934125 w 2568372"/>
                    <a:gd name="connsiteY9-742" fmla="*/ 2504872 h 2751446"/>
                    <a:gd name="connsiteX10-743" fmla="*/ 715252 w 2568372"/>
                    <a:gd name="connsiteY10-744" fmla="*/ 2694562 h 2751446"/>
                    <a:gd name="connsiteX11-745" fmla="*/ 447743 w 2568372"/>
                    <a:gd name="connsiteY11-746" fmla="*/ 1969851 h 2751446"/>
                    <a:gd name="connsiteX12-747" fmla="*/ 58634 w 2568372"/>
                    <a:gd name="connsiteY12-748" fmla="*/ 1493195 h 2751446"/>
                    <a:gd name="connsiteX13-749" fmla="*/ 117001 w 2568372"/>
                    <a:gd name="connsiteY13-750" fmla="*/ 982494 h 2751446"/>
                    <a:gd name="connsiteX0-751" fmla="*/ 117001 w 2568372"/>
                    <a:gd name="connsiteY0-752" fmla="*/ 982494 h 2751446"/>
                    <a:gd name="connsiteX1-753" fmla="*/ 1007082 w 2568372"/>
                    <a:gd name="connsiteY1-754" fmla="*/ 9727 h 2751446"/>
                    <a:gd name="connsiteX2-755" fmla="*/ 1663699 w 2568372"/>
                    <a:gd name="connsiteY2-756" fmla="*/ 0 h 2751446"/>
                    <a:gd name="connsiteX3-757" fmla="*/ 2568372 w 2568372"/>
                    <a:gd name="connsiteY3-758" fmla="*/ 131323 h 2751446"/>
                    <a:gd name="connsiteX4-759" fmla="*/ 1566422 w 2568372"/>
                    <a:gd name="connsiteY4-760" fmla="*/ 355060 h 2751446"/>
                    <a:gd name="connsiteX5-761" fmla="*/ 1148132 w 2568372"/>
                    <a:gd name="connsiteY5-762" fmla="*/ 306422 h 2751446"/>
                    <a:gd name="connsiteX6-763" fmla="*/ 418558 w 2568372"/>
                    <a:gd name="connsiteY6-764" fmla="*/ 1118680 h 2751446"/>
                    <a:gd name="connsiteX7-765" fmla="*/ 399104 w 2568372"/>
                    <a:gd name="connsiteY7-766" fmla="*/ 1420238 h 2751446"/>
                    <a:gd name="connsiteX8-767" fmla="*/ 759027 w 2568372"/>
                    <a:gd name="connsiteY8-768" fmla="*/ 1819072 h 2751446"/>
                    <a:gd name="connsiteX9-769" fmla="*/ 934125 w 2568372"/>
                    <a:gd name="connsiteY9-770" fmla="*/ 2504872 h 2751446"/>
                    <a:gd name="connsiteX10-771" fmla="*/ 715252 w 2568372"/>
                    <a:gd name="connsiteY10-772" fmla="*/ 2694562 h 2751446"/>
                    <a:gd name="connsiteX11-773" fmla="*/ 472062 w 2568372"/>
                    <a:gd name="connsiteY11-774" fmla="*/ 1935804 h 2751446"/>
                    <a:gd name="connsiteX12-775" fmla="*/ 58634 w 2568372"/>
                    <a:gd name="connsiteY12-776" fmla="*/ 1493195 h 2751446"/>
                    <a:gd name="connsiteX13-777" fmla="*/ 117001 w 2568372"/>
                    <a:gd name="connsiteY13-778" fmla="*/ 982494 h 2751446"/>
                    <a:gd name="connsiteX0-779" fmla="*/ 117001 w 2568372"/>
                    <a:gd name="connsiteY0-780" fmla="*/ 982494 h 2751446"/>
                    <a:gd name="connsiteX1-781" fmla="*/ 1007082 w 2568372"/>
                    <a:gd name="connsiteY1-782" fmla="*/ 9727 h 2751446"/>
                    <a:gd name="connsiteX2-783" fmla="*/ 1663699 w 2568372"/>
                    <a:gd name="connsiteY2-784" fmla="*/ 0 h 2751446"/>
                    <a:gd name="connsiteX3-785" fmla="*/ 2568372 w 2568372"/>
                    <a:gd name="connsiteY3-786" fmla="*/ 131323 h 2751446"/>
                    <a:gd name="connsiteX4-787" fmla="*/ 1566422 w 2568372"/>
                    <a:gd name="connsiteY4-788" fmla="*/ 355060 h 2751446"/>
                    <a:gd name="connsiteX5-789" fmla="*/ 1148132 w 2568372"/>
                    <a:gd name="connsiteY5-790" fmla="*/ 306422 h 2751446"/>
                    <a:gd name="connsiteX6-791" fmla="*/ 418558 w 2568372"/>
                    <a:gd name="connsiteY6-792" fmla="*/ 1118680 h 2751446"/>
                    <a:gd name="connsiteX7-793" fmla="*/ 399104 w 2568372"/>
                    <a:gd name="connsiteY7-794" fmla="*/ 1420238 h 2751446"/>
                    <a:gd name="connsiteX8-795" fmla="*/ 759027 w 2568372"/>
                    <a:gd name="connsiteY8-796" fmla="*/ 1819072 h 2751446"/>
                    <a:gd name="connsiteX9-797" fmla="*/ 934125 w 2568372"/>
                    <a:gd name="connsiteY9-798" fmla="*/ 2504872 h 2751446"/>
                    <a:gd name="connsiteX10-799" fmla="*/ 715252 w 2568372"/>
                    <a:gd name="connsiteY10-800" fmla="*/ 2694562 h 2751446"/>
                    <a:gd name="connsiteX11-801" fmla="*/ 472062 w 2568372"/>
                    <a:gd name="connsiteY11-802" fmla="*/ 1935804 h 2751446"/>
                    <a:gd name="connsiteX12-803" fmla="*/ 58634 w 2568372"/>
                    <a:gd name="connsiteY12-804" fmla="*/ 1493195 h 2751446"/>
                    <a:gd name="connsiteX13-805" fmla="*/ 117001 w 2568372"/>
                    <a:gd name="connsiteY13-806" fmla="*/ 982494 h 2751446"/>
                    <a:gd name="connsiteX0-807" fmla="*/ 117001 w 2568372"/>
                    <a:gd name="connsiteY0-808" fmla="*/ 982494 h 2751446"/>
                    <a:gd name="connsiteX1-809" fmla="*/ 1007082 w 2568372"/>
                    <a:gd name="connsiteY1-810" fmla="*/ 9727 h 2751446"/>
                    <a:gd name="connsiteX2-811" fmla="*/ 1663699 w 2568372"/>
                    <a:gd name="connsiteY2-812" fmla="*/ 0 h 2751446"/>
                    <a:gd name="connsiteX3-813" fmla="*/ 2568372 w 2568372"/>
                    <a:gd name="connsiteY3-814" fmla="*/ 131323 h 2751446"/>
                    <a:gd name="connsiteX4-815" fmla="*/ 1566422 w 2568372"/>
                    <a:gd name="connsiteY4-816" fmla="*/ 355060 h 2751446"/>
                    <a:gd name="connsiteX5-817" fmla="*/ 1148132 w 2568372"/>
                    <a:gd name="connsiteY5-818" fmla="*/ 306422 h 2751446"/>
                    <a:gd name="connsiteX6-819" fmla="*/ 418558 w 2568372"/>
                    <a:gd name="connsiteY6-820" fmla="*/ 1118680 h 2751446"/>
                    <a:gd name="connsiteX7-821" fmla="*/ 399104 w 2568372"/>
                    <a:gd name="connsiteY7-822" fmla="*/ 1420238 h 2751446"/>
                    <a:gd name="connsiteX8-823" fmla="*/ 759027 w 2568372"/>
                    <a:gd name="connsiteY8-824" fmla="*/ 1819072 h 2751446"/>
                    <a:gd name="connsiteX9-825" fmla="*/ 934125 w 2568372"/>
                    <a:gd name="connsiteY9-826" fmla="*/ 2504872 h 2751446"/>
                    <a:gd name="connsiteX10-827" fmla="*/ 715252 w 2568372"/>
                    <a:gd name="connsiteY10-828" fmla="*/ 2694562 h 2751446"/>
                    <a:gd name="connsiteX11-829" fmla="*/ 452606 w 2568372"/>
                    <a:gd name="connsiteY11-830" fmla="*/ 1935804 h 2751446"/>
                    <a:gd name="connsiteX12-831" fmla="*/ 58634 w 2568372"/>
                    <a:gd name="connsiteY12-832" fmla="*/ 1493195 h 2751446"/>
                    <a:gd name="connsiteX13-833" fmla="*/ 117001 w 2568372"/>
                    <a:gd name="connsiteY13-834" fmla="*/ 982494 h 2751446"/>
                    <a:gd name="connsiteX0-835" fmla="*/ 117001 w 2568372"/>
                    <a:gd name="connsiteY0-836" fmla="*/ 982494 h 2751446"/>
                    <a:gd name="connsiteX1-837" fmla="*/ 1007082 w 2568372"/>
                    <a:gd name="connsiteY1-838" fmla="*/ 9727 h 2751446"/>
                    <a:gd name="connsiteX2-839" fmla="*/ 1663699 w 2568372"/>
                    <a:gd name="connsiteY2-840" fmla="*/ 0 h 2751446"/>
                    <a:gd name="connsiteX3-841" fmla="*/ 2568372 w 2568372"/>
                    <a:gd name="connsiteY3-842" fmla="*/ 131323 h 2751446"/>
                    <a:gd name="connsiteX4-843" fmla="*/ 1566422 w 2568372"/>
                    <a:gd name="connsiteY4-844" fmla="*/ 355060 h 2751446"/>
                    <a:gd name="connsiteX5-845" fmla="*/ 1148132 w 2568372"/>
                    <a:gd name="connsiteY5-846" fmla="*/ 306422 h 2751446"/>
                    <a:gd name="connsiteX6-847" fmla="*/ 418558 w 2568372"/>
                    <a:gd name="connsiteY6-848" fmla="*/ 1118680 h 2751446"/>
                    <a:gd name="connsiteX7-849" fmla="*/ 399104 w 2568372"/>
                    <a:gd name="connsiteY7-850" fmla="*/ 1420238 h 2751446"/>
                    <a:gd name="connsiteX8-851" fmla="*/ 759027 w 2568372"/>
                    <a:gd name="connsiteY8-852" fmla="*/ 1819072 h 2751446"/>
                    <a:gd name="connsiteX9-853" fmla="*/ 934125 w 2568372"/>
                    <a:gd name="connsiteY9-854" fmla="*/ 2504872 h 2751446"/>
                    <a:gd name="connsiteX10-855" fmla="*/ 715252 w 2568372"/>
                    <a:gd name="connsiteY10-856" fmla="*/ 2694562 h 2751446"/>
                    <a:gd name="connsiteX11-857" fmla="*/ 452606 w 2568372"/>
                    <a:gd name="connsiteY11-858" fmla="*/ 1935804 h 2751446"/>
                    <a:gd name="connsiteX12-859" fmla="*/ 58634 w 2568372"/>
                    <a:gd name="connsiteY12-860" fmla="*/ 1493195 h 2751446"/>
                    <a:gd name="connsiteX13-861" fmla="*/ 117001 w 2568372"/>
                    <a:gd name="connsiteY13-862" fmla="*/ 982494 h 2751446"/>
                    <a:gd name="connsiteX0-863" fmla="*/ 117001 w 2568372"/>
                    <a:gd name="connsiteY0-864" fmla="*/ 982494 h 2751446"/>
                    <a:gd name="connsiteX1-865" fmla="*/ 1007082 w 2568372"/>
                    <a:gd name="connsiteY1-866" fmla="*/ 9727 h 2751446"/>
                    <a:gd name="connsiteX2-867" fmla="*/ 1663699 w 2568372"/>
                    <a:gd name="connsiteY2-868" fmla="*/ 0 h 2751446"/>
                    <a:gd name="connsiteX3-869" fmla="*/ 2568372 w 2568372"/>
                    <a:gd name="connsiteY3-870" fmla="*/ 131323 h 2751446"/>
                    <a:gd name="connsiteX4-871" fmla="*/ 1566422 w 2568372"/>
                    <a:gd name="connsiteY4-872" fmla="*/ 355060 h 2751446"/>
                    <a:gd name="connsiteX5-873" fmla="*/ 1148132 w 2568372"/>
                    <a:gd name="connsiteY5-874" fmla="*/ 306422 h 2751446"/>
                    <a:gd name="connsiteX6-875" fmla="*/ 418558 w 2568372"/>
                    <a:gd name="connsiteY6-876" fmla="*/ 1118680 h 2751446"/>
                    <a:gd name="connsiteX7-877" fmla="*/ 399104 w 2568372"/>
                    <a:gd name="connsiteY7-878" fmla="*/ 1420238 h 2751446"/>
                    <a:gd name="connsiteX8-879" fmla="*/ 759027 w 2568372"/>
                    <a:gd name="connsiteY8-880" fmla="*/ 1819072 h 2751446"/>
                    <a:gd name="connsiteX9-881" fmla="*/ 934125 w 2568372"/>
                    <a:gd name="connsiteY9-882" fmla="*/ 2504872 h 2751446"/>
                    <a:gd name="connsiteX10-883" fmla="*/ 715252 w 2568372"/>
                    <a:gd name="connsiteY10-884" fmla="*/ 2694562 h 2751446"/>
                    <a:gd name="connsiteX11-885" fmla="*/ 452606 w 2568372"/>
                    <a:gd name="connsiteY11-886" fmla="*/ 1935804 h 2751446"/>
                    <a:gd name="connsiteX12-887" fmla="*/ 58634 w 2568372"/>
                    <a:gd name="connsiteY12-888" fmla="*/ 1493195 h 2751446"/>
                    <a:gd name="connsiteX13-889" fmla="*/ 117001 w 2568372"/>
                    <a:gd name="connsiteY13-890" fmla="*/ 982494 h 2751446"/>
                    <a:gd name="connsiteX0-891" fmla="*/ 117001 w 2568372"/>
                    <a:gd name="connsiteY0-892" fmla="*/ 982494 h 2708634"/>
                    <a:gd name="connsiteX1-893" fmla="*/ 1007082 w 2568372"/>
                    <a:gd name="connsiteY1-894" fmla="*/ 9727 h 2708634"/>
                    <a:gd name="connsiteX2-895" fmla="*/ 1663699 w 2568372"/>
                    <a:gd name="connsiteY2-896" fmla="*/ 0 h 2708634"/>
                    <a:gd name="connsiteX3-897" fmla="*/ 2568372 w 2568372"/>
                    <a:gd name="connsiteY3-898" fmla="*/ 131323 h 2708634"/>
                    <a:gd name="connsiteX4-899" fmla="*/ 1566422 w 2568372"/>
                    <a:gd name="connsiteY4-900" fmla="*/ 355060 h 2708634"/>
                    <a:gd name="connsiteX5-901" fmla="*/ 1148132 w 2568372"/>
                    <a:gd name="connsiteY5-902" fmla="*/ 306422 h 2708634"/>
                    <a:gd name="connsiteX6-903" fmla="*/ 418558 w 2568372"/>
                    <a:gd name="connsiteY6-904" fmla="*/ 1118680 h 2708634"/>
                    <a:gd name="connsiteX7-905" fmla="*/ 399104 w 2568372"/>
                    <a:gd name="connsiteY7-906" fmla="*/ 1420238 h 2708634"/>
                    <a:gd name="connsiteX8-907" fmla="*/ 759027 w 2568372"/>
                    <a:gd name="connsiteY8-908" fmla="*/ 1819072 h 2708634"/>
                    <a:gd name="connsiteX9-909" fmla="*/ 934125 w 2568372"/>
                    <a:gd name="connsiteY9-910" fmla="*/ 2504872 h 2708634"/>
                    <a:gd name="connsiteX10-911" fmla="*/ 715252 w 2568372"/>
                    <a:gd name="connsiteY10-912" fmla="*/ 2694562 h 2708634"/>
                    <a:gd name="connsiteX11-913" fmla="*/ 452606 w 2568372"/>
                    <a:gd name="connsiteY11-914" fmla="*/ 1935804 h 2708634"/>
                    <a:gd name="connsiteX12-915" fmla="*/ 58634 w 2568372"/>
                    <a:gd name="connsiteY12-916" fmla="*/ 1493195 h 2708634"/>
                    <a:gd name="connsiteX13-917" fmla="*/ 117001 w 2568372"/>
                    <a:gd name="connsiteY13-918" fmla="*/ 982494 h 2708634"/>
                    <a:gd name="connsiteX0-919" fmla="*/ 117001 w 2568372"/>
                    <a:gd name="connsiteY0-920" fmla="*/ 982494 h 2705878"/>
                    <a:gd name="connsiteX1-921" fmla="*/ 1007082 w 2568372"/>
                    <a:gd name="connsiteY1-922" fmla="*/ 9727 h 2705878"/>
                    <a:gd name="connsiteX2-923" fmla="*/ 1663699 w 2568372"/>
                    <a:gd name="connsiteY2-924" fmla="*/ 0 h 2705878"/>
                    <a:gd name="connsiteX3-925" fmla="*/ 2568372 w 2568372"/>
                    <a:gd name="connsiteY3-926" fmla="*/ 131323 h 2705878"/>
                    <a:gd name="connsiteX4-927" fmla="*/ 1566422 w 2568372"/>
                    <a:gd name="connsiteY4-928" fmla="*/ 355060 h 2705878"/>
                    <a:gd name="connsiteX5-929" fmla="*/ 1148132 w 2568372"/>
                    <a:gd name="connsiteY5-930" fmla="*/ 306422 h 2705878"/>
                    <a:gd name="connsiteX6-931" fmla="*/ 418558 w 2568372"/>
                    <a:gd name="connsiteY6-932" fmla="*/ 1118680 h 2705878"/>
                    <a:gd name="connsiteX7-933" fmla="*/ 399104 w 2568372"/>
                    <a:gd name="connsiteY7-934" fmla="*/ 1420238 h 2705878"/>
                    <a:gd name="connsiteX8-935" fmla="*/ 759027 w 2568372"/>
                    <a:gd name="connsiteY8-936" fmla="*/ 1819072 h 2705878"/>
                    <a:gd name="connsiteX9-937" fmla="*/ 934125 w 2568372"/>
                    <a:gd name="connsiteY9-938" fmla="*/ 2504872 h 2705878"/>
                    <a:gd name="connsiteX10-939" fmla="*/ 715252 w 2568372"/>
                    <a:gd name="connsiteY10-940" fmla="*/ 2694562 h 2705878"/>
                    <a:gd name="connsiteX11-941" fmla="*/ 452606 w 2568372"/>
                    <a:gd name="connsiteY11-942" fmla="*/ 1935804 h 2705878"/>
                    <a:gd name="connsiteX12-943" fmla="*/ 58634 w 2568372"/>
                    <a:gd name="connsiteY12-944" fmla="*/ 1493195 h 2705878"/>
                    <a:gd name="connsiteX13-945" fmla="*/ 117001 w 2568372"/>
                    <a:gd name="connsiteY13-946" fmla="*/ 982494 h 2705878"/>
                    <a:gd name="connsiteX0-947" fmla="*/ 117001 w 2568372"/>
                    <a:gd name="connsiteY0-948" fmla="*/ 982494 h 2705878"/>
                    <a:gd name="connsiteX1-949" fmla="*/ 1007082 w 2568372"/>
                    <a:gd name="connsiteY1-950" fmla="*/ 9727 h 2705878"/>
                    <a:gd name="connsiteX2-951" fmla="*/ 1663699 w 2568372"/>
                    <a:gd name="connsiteY2-952" fmla="*/ 0 h 2705878"/>
                    <a:gd name="connsiteX3-953" fmla="*/ 2568372 w 2568372"/>
                    <a:gd name="connsiteY3-954" fmla="*/ 131323 h 2705878"/>
                    <a:gd name="connsiteX4-955" fmla="*/ 1566422 w 2568372"/>
                    <a:gd name="connsiteY4-956" fmla="*/ 355060 h 2705878"/>
                    <a:gd name="connsiteX5-957" fmla="*/ 1148132 w 2568372"/>
                    <a:gd name="connsiteY5-958" fmla="*/ 306422 h 2705878"/>
                    <a:gd name="connsiteX6-959" fmla="*/ 418558 w 2568372"/>
                    <a:gd name="connsiteY6-960" fmla="*/ 1118680 h 2705878"/>
                    <a:gd name="connsiteX7-961" fmla="*/ 399104 w 2568372"/>
                    <a:gd name="connsiteY7-962" fmla="*/ 1420238 h 2705878"/>
                    <a:gd name="connsiteX8-963" fmla="*/ 768755 w 2568372"/>
                    <a:gd name="connsiteY8-964" fmla="*/ 1809344 h 2705878"/>
                    <a:gd name="connsiteX9-965" fmla="*/ 934125 w 2568372"/>
                    <a:gd name="connsiteY9-966" fmla="*/ 2504872 h 2705878"/>
                    <a:gd name="connsiteX10-967" fmla="*/ 715252 w 2568372"/>
                    <a:gd name="connsiteY10-968" fmla="*/ 2694562 h 2705878"/>
                    <a:gd name="connsiteX11-969" fmla="*/ 452606 w 2568372"/>
                    <a:gd name="connsiteY11-970" fmla="*/ 1935804 h 2705878"/>
                    <a:gd name="connsiteX12-971" fmla="*/ 58634 w 2568372"/>
                    <a:gd name="connsiteY12-972" fmla="*/ 1493195 h 2705878"/>
                    <a:gd name="connsiteX13-973" fmla="*/ 117001 w 2568372"/>
                    <a:gd name="connsiteY13-974" fmla="*/ 982494 h 2705878"/>
                    <a:gd name="connsiteX0-975" fmla="*/ 117001 w 2568372"/>
                    <a:gd name="connsiteY0-976" fmla="*/ 982494 h 2705878"/>
                    <a:gd name="connsiteX1-977" fmla="*/ 1007082 w 2568372"/>
                    <a:gd name="connsiteY1-978" fmla="*/ 9727 h 2705878"/>
                    <a:gd name="connsiteX2-979" fmla="*/ 1663699 w 2568372"/>
                    <a:gd name="connsiteY2-980" fmla="*/ 0 h 2705878"/>
                    <a:gd name="connsiteX3-981" fmla="*/ 2568372 w 2568372"/>
                    <a:gd name="connsiteY3-982" fmla="*/ 131323 h 2705878"/>
                    <a:gd name="connsiteX4-983" fmla="*/ 1566422 w 2568372"/>
                    <a:gd name="connsiteY4-984" fmla="*/ 355060 h 2705878"/>
                    <a:gd name="connsiteX5-985" fmla="*/ 1148132 w 2568372"/>
                    <a:gd name="connsiteY5-986" fmla="*/ 306422 h 2705878"/>
                    <a:gd name="connsiteX6-987" fmla="*/ 418558 w 2568372"/>
                    <a:gd name="connsiteY6-988" fmla="*/ 1118680 h 2705878"/>
                    <a:gd name="connsiteX7-989" fmla="*/ 399104 w 2568372"/>
                    <a:gd name="connsiteY7-990" fmla="*/ 1420238 h 2705878"/>
                    <a:gd name="connsiteX8-991" fmla="*/ 768755 w 2568372"/>
                    <a:gd name="connsiteY8-992" fmla="*/ 1809344 h 2705878"/>
                    <a:gd name="connsiteX9-993" fmla="*/ 934125 w 2568372"/>
                    <a:gd name="connsiteY9-994" fmla="*/ 2504872 h 2705878"/>
                    <a:gd name="connsiteX10-995" fmla="*/ 715252 w 2568372"/>
                    <a:gd name="connsiteY10-996" fmla="*/ 2694562 h 2705878"/>
                    <a:gd name="connsiteX11-997" fmla="*/ 452606 w 2568372"/>
                    <a:gd name="connsiteY11-998" fmla="*/ 1935804 h 2705878"/>
                    <a:gd name="connsiteX12-999" fmla="*/ 58634 w 2568372"/>
                    <a:gd name="connsiteY12-1000" fmla="*/ 1493195 h 2705878"/>
                    <a:gd name="connsiteX13-1001" fmla="*/ 117001 w 2568372"/>
                    <a:gd name="connsiteY13-1002" fmla="*/ 982494 h 2705878"/>
                    <a:gd name="connsiteX0-1003" fmla="*/ 117001 w 2568372"/>
                    <a:gd name="connsiteY0-1004" fmla="*/ 982494 h 2705878"/>
                    <a:gd name="connsiteX1-1005" fmla="*/ 1007082 w 2568372"/>
                    <a:gd name="connsiteY1-1006" fmla="*/ 9727 h 2705878"/>
                    <a:gd name="connsiteX2-1007" fmla="*/ 1663699 w 2568372"/>
                    <a:gd name="connsiteY2-1008" fmla="*/ 0 h 2705878"/>
                    <a:gd name="connsiteX3-1009" fmla="*/ 2568372 w 2568372"/>
                    <a:gd name="connsiteY3-1010" fmla="*/ 131323 h 2705878"/>
                    <a:gd name="connsiteX4-1011" fmla="*/ 1566422 w 2568372"/>
                    <a:gd name="connsiteY4-1012" fmla="*/ 355060 h 2705878"/>
                    <a:gd name="connsiteX5-1013" fmla="*/ 1148132 w 2568372"/>
                    <a:gd name="connsiteY5-1014" fmla="*/ 306422 h 2705878"/>
                    <a:gd name="connsiteX6-1015" fmla="*/ 418558 w 2568372"/>
                    <a:gd name="connsiteY6-1016" fmla="*/ 1118680 h 2705878"/>
                    <a:gd name="connsiteX7-1017" fmla="*/ 399104 w 2568372"/>
                    <a:gd name="connsiteY7-1018" fmla="*/ 1420238 h 2705878"/>
                    <a:gd name="connsiteX8-1019" fmla="*/ 768755 w 2568372"/>
                    <a:gd name="connsiteY8-1020" fmla="*/ 1809344 h 2705878"/>
                    <a:gd name="connsiteX9-1021" fmla="*/ 934125 w 2568372"/>
                    <a:gd name="connsiteY9-1022" fmla="*/ 2504872 h 2705878"/>
                    <a:gd name="connsiteX10-1023" fmla="*/ 715252 w 2568372"/>
                    <a:gd name="connsiteY10-1024" fmla="*/ 2694562 h 2705878"/>
                    <a:gd name="connsiteX11-1025" fmla="*/ 452606 w 2568372"/>
                    <a:gd name="connsiteY11-1026" fmla="*/ 1935804 h 2705878"/>
                    <a:gd name="connsiteX12-1027" fmla="*/ 58634 w 2568372"/>
                    <a:gd name="connsiteY12-1028" fmla="*/ 1493195 h 2705878"/>
                    <a:gd name="connsiteX13-1029" fmla="*/ 117001 w 2568372"/>
                    <a:gd name="connsiteY13-1030" fmla="*/ 982494 h 2705878"/>
                    <a:gd name="connsiteX0-1031" fmla="*/ 117001 w 2568372"/>
                    <a:gd name="connsiteY0-1032" fmla="*/ 1079805 h 2803189"/>
                    <a:gd name="connsiteX1-1033" fmla="*/ 1007082 w 2568372"/>
                    <a:gd name="connsiteY1-1034" fmla="*/ 107038 h 2803189"/>
                    <a:gd name="connsiteX2-1035" fmla="*/ 1663699 w 2568372"/>
                    <a:gd name="connsiteY2-1036" fmla="*/ 97311 h 2803189"/>
                    <a:gd name="connsiteX3-1037" fmla="*/ 2568372 w 2568372"/>
                    <a:gd name="connsiteY3-1038" fmla="*/ 228634 h 2803189"/>
                    <a:gd name="connsiteX4-1039" fmla="*/ 1566422 w 2568372"/>
                    <a:gd name="connsiteY4-1040" fmla="*/ 452371 h 2803189"/>
                    <a:gd name="connsiteX5-1041" fmla="*/ 1148132 w 2568372"/>
                    <a:gd name="connsiteY5-1042" fmla="*/ 403733 h 2803189"/>
                    <a:gd name="connsiteX6-1043" fmla="*/ 418558 w 2568372"/>
                    <a:gd name="connsiteY6-1044" fmla="*/ 1215991 h 2803189"/>
                    <a:gd name="connsiteX7-1045" fmla="*/ 399104 w 2568372"/>
                    <a:gd name="connsiteY7-1046" fmla="*/ 1517549 h 2803189"/>
                    <a:gd name="connsiteX8-1047" fmla="*/ 768755 w 2568372"/>
                    <a:gd name="connsiteY8-1048" fmla="*/ 1906655 h 2803189"/>
                    <a:gd name="connsiteX9-1049" fmla="*/ 934125 w 2568372"/>
                    <a:gd name="connsiteY9-1050" fmla="*/ 2602183 h 2803189"/>
                    <a:gd name="connsiteX10-1051" fmla="*/ 715252 w 2568372"/>
                    <a:gd name="connsiteY10-1052" fmla="*/ 2791873 h 2803189"/>
                    <a:gd name="connsiteX11-1053" fmla="*/ 452606 w 2568372"/>
                    <a:gd name="connsiteY11-1054" fmla="*/ 2033115 h 2803189"/>
                    <a:gd name="connsiteX12-1055" fmla="*/ 58634 w 2568372"/>
                    <a:gd name="connsiteY12-1056" fmla="*/ 1590506 h 2803189"/>
                    <a:gd name="connsiteX13-1057" fmla="*/ 117001 w 2568372"/>
                    <a:gd name="connsiteY13-1058" fmla="*/ 1079805 h 2803189"/>
                    <a:gd name="connsiteX0-1059" fmla="*/ 117001 w 2568372"/>
                    <a:gd name="connsiteY0-1060" fmla="*/ 1091839 h 2815223"/>
                    <a:gd name="connsiteX1-1061" fmla="*/ 1007082 w 2568372"/>
                    <a:gd name="connsiteY1-1062" fmla="*/ 119072 h 2815223"/>
                    <a:gd name="connsiteX2-1063" fmla="*/ 1663699 w 2568372"/>
                    <a:gd name="connsiteY2-1064" fmla="*/ 109345 h 2815223"/>
                    <a:gd name="connsiteX3-1065" fmla="*/ 2568372 w 2568372"/>
                    <a:gd name="connsiteY3-1066" fmla="*/ 240668 h 2815223"/>
                    <a:gd name="connsiteX4-1067" fmla="*/ 1566422 w 2568372"/>
                    <a:gd name="connsiteY4-1068" fmla="*/ 464405 h 2815223"/>
                    <a:gd name="connsiteX5-1069" fmla="*/ 1148132 w 2568372"/>
                    <a:gd name="connsiteY5-1070" fmla="*/ 415767 h 2815223"/>
                    <a:gd name="connsiteX6-1071" fmla="*/ 418558 w 2568372"/>
                    <a:gd name="connsiteY6-1072" fmla="*/ 1228025 h 2815223"/>
                    <a:gd name="connsiteX7-1073" fmla="*/ 399104 w 2568372"/>
                    <a:gd name="connsiteY7-1074" fmla="*/ 1529583 h 2815223"/>
                    <a:gd name="connsiteX8-1075" fmla="*/ 768755 w 2568372"/>
                    <a:gd name="connsiteY8-1076" fmla="*/ 1918689 h 2815223"/>
                    <a:gd name="connsiteX9-1077" fmla="*/ 934125 w 2568372"/>
                    <a:gd name="connsiteY9-1078" fmla="*/ 2614217 h 2815223"/>
                    <a:gd name="connsiteX10-1079" fmla="*/ 715252 w 2568372"/>
                    <a:gd name="connsiteY10-1080" fmla="*/ 2803907 h 2815223"/>
                    <a:gd name="connsiteX11-1081" fmla="*/ 452606 w 2568372"/>
                    <a:gd name="connsiteY11-1082" fmla="*/ 2045149 h 2815223"/>
                    <a:gd name="connsiteX12-1083" fmla="*/ 58634 w 2568372"/>
                    <a:gd name="connsiteY12-1084" fmla="*/ 1602540 h 2815223"/>
                    <a:gd name="connsiteX13-1085" fmla="*/ 117001 w 2568372"/>
                    <a:gd name="connsiteY13-1086" fmla="*/ 1091839 h 2815223"/>
                    <a:gd name="connsiteX0-1087" fmla="*/ 117001 w 2568372"/>
                    <a:gd name="connsiteY0-1088" fmla="*/ 1091839 h 2815223"/>
                    <a:gd name="connsiteX1-1089" fmla="*/ 1007082 w 2568372"/>
                    <a:gd name="connsiteY1-1090" fmla="*/ 119072 h 2815223"/>
                    <a:gd name="connsiteX2-1091" fmla="*/ 1663699 w 2568372"/>
                    <a:gd name="connsiteY2-1092" fmla="*/ 109345 h 2815223"/>
                    <a:gd name="connsiteX3-1093" fmla="*/ 2568372 w 2568372"/>
                    <a:gd name="connsiteY3-1094" fmla="*/ 240668 h 2815223"/>
                    <a:gd name="connsiteX4-1095" fmla="*/ 1566422 w 2568372"/>
                    <a:gd name="connsiteY4-1096" fmla="*/ 464405 h 2815223"/>
                    <a:gd name="connsiteX5-1097" fmla="*/ 1148132 w 2568372"/>
                    <a:gd name="connsiteY5-1098" fmla="*/ 415767 h 2815223"/>
                    <a:gd name="connsiteX6-1099" fmla="*/ 418558 w 2568372"/>
                    <a:gd name="connsiteY6-1100" fmla="*/ 1228025 h 2815223"/>
                    <a:gd name="connsiteX7-1101" fmla="*/ 399104 w 2568372"/>
                    <a:gd name="connsiteY7-1102" fmla="*/ 1529583 h 2815223"/>
                    <a:gd name="connsiteX8-1103" fmla="*/ 768755 w 2568372"/>
                    <a:gd name="connsiteY8-1104" fmla="*/ 1918689 h 2815223"/>
                    <a:gd name="connsiteX9-1105" fmla="*/ 934125 w 2568372"/>
                    <a:gd name="connsiteY9-1106" fmla="*/ 2614217 h 2815223"/>
                    <a:gd name="connsiteX10-1107" fmla="*/ 715252 w 2568372"/>
                    <a:gd name="connsiteY10-1108" fmla="*/ 2803907 h 2815223"/>
                    <a:gd name="connsiteX11-1109" fmla="*/ 452606 w 2568372"/>
                    <a:gd name="connsiteY11-1110" fmla="*/ 2045149 h 2815223"/>
                    <a:gd name="connsiteX12-1111" fmla="*/ 58634 w 2568372"/>
                    <a:gd name="connsiteY12-1112" fmla="*/ 1602540 h 2815223"/>
                    <a:gd name="connsiteX13-1113" fmla="*/ 117001 w 2568372"/>
                    <a:gd name="connsiteY13-1114" fmla="*/ 1091839 h 2815223"/>
                    <a:gd name="connsiteX0-1115" fmla="*/ 117001 w 2568372"/>
                    <a:gd name="connsiteY0-1116" fmla="*/ 1091839 h 2815223"/>
                    <a:gd name="connsiteX1-1117" fmla="*/ 1007082 w 2568372"/>
                    <a:gd name="connsiteY1-1118" fmla="*/ 119072 h 2815223"/>
                    <a:gd name="connsiteX2-1119" fmla="*/ 1663699 w 2568372"/>
                    <a:gd name="connsiteY2-1120" fmla="*/ 109345 h 2815223"/>
                    <a:gd name="connsiteX3-1121" fmla="*/ 2568372 w 2568372"/>
                    <a:gd name="connsiteY3-1122" fmla="*/ 240668 h 2815223"/>
                    <a:gd name="connsiteX4-1123" fmla="*/ 1566422 w 2568372"/>
                    <a:gd name="connsiteY4-1124" fmla="*/ 464405 h 2815223"/>
                    <a:gd name="connsiteX5-1125" fmla="*/ 1148132 w 2568372"/>
                    <a:gd name="connsiteY5-1126" fmla="*/ 415767 h 2815223"/>
                    <a:gd name="connsiteX6-1127" fmla="*/ 418558 w 2568372"/>
                    <a:gd name="connsiteY6-1128" fmla="*/ 1228025 h 2815223"/>
                    <a:gd name="connsiteX7-1129" fmla="*/ 399104 w 2568372"/>
                    <a:gd name="connsiteY7-1130" fmla="*/ 1529583 h 2815223"/>
                    <a:gd name="connsiteX8-1131" fmla="*/ 768755 w 2568372"/>
                    <a:gd name="connsiteY8-1132" fmla="*/ 1918689 h 2815223"/>
                    <a:gd name="connsiteX9-1133" fmla="*/ 934125 w 2568372"/>
                    <a:gd name="connsiteY9-1134" fmla="*/ 2614217 h 2815223"/>
                    <a:gd name="connsiteX10-1135" fmla="*/ 715252 w 2568372"/>
                    <a:gd name="connsiteY10-1136" fmla="*/ 2803907 h 2815223"/>
                    <a:gd name="connsiteX11-1137" fmla="*/ 452606 w 2568372"/>
                    <a:gd name="connsiteY11-1138" fmla="*/ 2045149 h 2815223"/>
                    <a:gd name="connsiteX12-1139" fmla="*/ 58634 w 2568372"/>
                    <a:gd name="connsiteY12-1140" fmla="*/ 1602540 h 2815223"/>
                    <a:gd name="connsiteX13-1141" fmla="*/ 117001 w 2568372"/>
                    <a:gd name="connsiteY13-1142" fmla="*/ 1091839 h 2815223"/>
                    <a:gd name="connsiteX0-1143" fmla="*/ 117001 w 2568372"/>
                    <a:gd name="connsiteY0-1144" fmla="*/ 1091839 h 2815223"/>
                    <a:gd name="connsiteX1-1145" fmla="*/ 1007082 w 2568372"/>
                    <a:gd name="connsiteY1-1146" fmla="*/ 119072 h 2815223"/>
                    <a:gd name="connsiteX2-1147" fmla="*/ 1663699 w 2568372"/>
                    <a:gd name="connsiteY2-1148" fmla="*/ 109345 h 2815223"/>
                    <a:gd name="connsiteX3-1149" fmla="*/ 2568372 w 2568372"/>
                    <a:gd name="connsiteY3-1150" fmla="*/ 240668 h 2815223"/>
                    <a:gd name="connsiteX4-1151" fmla="*/ 1566422 w 2568372"/>
                    <a:gd name="connsiteY4-1152" fmla="*/ 464405 h 2815223"/>
                    <a:gd name="connsiteX5-1153" fmla="*/ 1148132 w 2568372"/>
                    <a:gd name="connsiteY5-1154" fmla="*/ 415767 h 2815223"/>
                    <a:gd name="connsiteX6-1155" fmla="*/ 418558 w 2568372"/>
                    <a:gd name="connsiteY6-1156" fmla="*/ 1228025 h 2815223"/>
                    <a:gd name="connsiteX7-1157" fmla="*/ 399104 w 2568372"/>
                    <a:gd name="connsiteY7-1158" fmla="*/ 1529583 h 2815223"/>
                    <a:gd name="connsiteX8-1159" fmla="*/ 768755 w 2568372"/>
                    <a:gd name="connsiteY8-1160" fmla="*/ 1918689 h 2815223"/>
                    <a:gd name="connsiteX9-1161" fmla="*/ 934125 w 2568372"/>
                    <a:gd name="connsiteY9-1162" fmla="*/ 2614217 h 2815223"/>
                    <a:gd name="connsiteX10-1163" fmla="*/ 715252 w 2568372"/>
                    <a:gd name="connsiteY10-1164" fmla="*/ 2803907 h 2815223"/>
                    <a:gd name="connsiteX11-1165" fmla="*/ 452606 w 2568372"/>
                    <a:gd name="connsiteY11-1166" fmla="*/ 2045149 h 2815223"/>
                    <a:gd name="connsiteX12-1167" fmla="*/ 58634 w 2568372"/>
                    <a:gd name="connsiteY12-1168" fmla="*/ 1602540 h 2815223"/>
                    <a:gd name="connsiteX13-1169" fmla="*/ 117001 w 2568372"/>
                    <a:gd name="connsiteY13-1170" fmla="*/ 1091839 h 2815223"/>
                    <a:gd name="connsiteX0-1171" fmla="*/ 117001 w 2568372"/>
                    <a:gd name="connsiteY0-1172" fmla="*/ 1091839 h 2815223"/>
                    <a:gd name="connsiteX1-1173" fmla="*/ 1007082 w 2568372"/>
                    <a:gd name="connsiteY1-1174" fmla="*/ 119072 h 2815223"/>
                    <a:gd name="connsiteX2-1175" fmla="*/ 1663699 w 2568372"/>
                    <a:gd name="connsiteY2-1176" fmla="*/ 109345 h 2815223"/>
                    <a:gd name="connsiteX3-1177" fmla="*/ 2568372 w 2568372"/>
                    <a:gd name="connsiteY3-1178" fmla="*/ 240668 h 2815223"/>
                    <a:gd name="connsiteX4-1179" fmla="*/ 1566422 w 2568372"/>
                    <a:gd name="connsiteY4-1180" fmla="*/ 464405 h 2815223"/>
                    <a:gd name="connsiteX5-1181" fmla="*/ 1148132 w 2568372"/>
                    <a:gd name="connsiteY5-1182" fmla="*/ 415767 h 2815223"/>
                    <a:gd name="connsiteX6-1183" fmla="*/ 418558 w 2568372"/>
                    <a:gd name="connsiteY6-1184" fmla="*/ 1228025 h 2815223"/>
                    <a:gd name="connsiteX7-1185" fmla="*/ 399104 w 2568372"/>
                    <a:gd name="connsiteY7-1186" fmla="*/ 1529583 h 2815223"/>
                    <a:gd name="connsiteX8-1187" fmla="*/ 768755 w 2568372"/>
                    <a:gd name="connsiteY8-1188" fmla="*/ 1918689 h 2815223"/>
                    <a:gd name="connsiteX9-1189" fmla="*/ 934125 w 2568372"/>
                    <a:gd name="connsiteY9-1190" fmla="*/ 2614217 h 2815223"/>
                    <a:gd name="connsiteX10-1191" fmla="*/ 715252 w 2568372"/>
                    <a:gd name="connsiteY10-1192" fmla="*/ 2803907 h 2815223"/>
                    <a:gd name="connsiteX11-1193" fmla="*/ 452606 w 2568372"/>
                    <a:gd name="connsiteY11-1194" fmla="*/ 2045149 h 2815223"/>
                    <a:gd name="connsiteX12-1195" fmla="*/ 58634 w 2568372"/>
                    <a:gd name="connsiteY12-1196" fmla="*/ 1602540 h 2815223"/>
                    <a:gd name="connsiteX13-1197" fmla="*/ 117001 w 2568372"/>
                    <a:gd name="connsiteY13-1198" fmla="*/ 1091839 h 2815223"/>
                    <a:gd name="connsiteX0-1199" fmla="*/ 117001 w 2603282"/>
                    <a:gd name="connsiteY0-1200" fmla="*/ 1091839 h 2815223"/>
                    <a:gd name="connsiteX1-1201" fmla="*/ 1007082 w 2603282"/>
                    <a:gd name="connsiteY1-1202" fmla="*/ 119072 h 2815223"/>
                    <a:gd name="connsiteX2-1203" fmla="*/ 1663699 w 2603282"/>
                    <a:gd name="connsiteY2-1204" fmla="*/ 109345 h 2815223"/>
                    <a:gd name="connsiteX3-1205" fmla="*/ 2568372 w 2603282"/>
                    <a:gd name="connsiteY3-1206" fmla="*/ 240668 h 2815223"/>
                    <a:gd name="connsiteX4-1207" fmla="*/ 2334908 w 2603282"/>
                    <a:gd name="connsiteY4-1208" fmla="*/ 483861 h 2815223"/>
                    <a:gd name="connsiteX5-1209" fmla="*/ 1566422 w 2603282"/>
                    <a:gd name="connsiteY5-1210" fmla="*/ 464405 h 2815223"/>
                    <a:gd name="connsiteX6-1211" fmla="*/ 1148132 w 2603282"/>
                    <a:gd name="connsiteY6-1212" fmla="*/ 415767 h 2815223"/>
                    <a:gd name="connsiteX7-1213" fmla="*/ 418558 w 2603282"/>
                    <a:gd name="connsiteY7-1214" fmla="*/ 1228025 h 2815223"/>
                    <a:gd name="connsiteX8-1215" fmla="*/ 399104 w 2603282"/>
                    <a:gd name="connsiteY8-1216" fmla="*/ 1529583 h 2815223"/>
                    <a:gd name="connsiteX9-1217" fmla="*/ 768755 w 2603282"/>
                    <a:gd name="connsiteY9-1218" fmla="*/ 1918689 h 2815223"/>
                    <a:gd name="connsiteX10-1219" fmla="*/ 934125 w 2603282"/>
                    <a:gd name="connsiteY10-1220" fmla="*/ 2614217 h 2815223"/>
                    <a:gd name="connsiteX11-1221" fmla="*/ 715252 w 2603282"/>
                    <a:gd name="connsiteY11-1222" fmla="*/ 2803907 h 2815223"/>
                    <a:gd name="connsiteX12-1223" fmla="*/ 452606 w 2603282"/>
                    <a:gd name="connsiteY12-1224" fmla="*/ 2045149 h 2815223"/>
                    <a:gd name="connsiteX13-1225" fmla="*/ 58634 w 2603282"/>
                    <a:gd name="connsiteY13-1226" fmla="*/ 1602540 h 2815223"/>
                    <a:gd name="connsiteX14" fmla="*/ 117001 w 2603282"/>
                    <a:gd name="connsiteY14" fmla="*/ 1091839 h 2815223"/>
                    <a:gd name="connsiteX0-1227" fmla="*/ 117001 w 2704505"/>
                    <a:gd name="connsiteY0-1228" fmla="*/ 1091839 h 2815223"/>
                    <a:gd name="connsiteX1-1229" fmla="*/ 1007082 w 2704505"/>
                    <a:gd name="connsiteY1-1230" fmla="*/ 119072 h 2815223"/>
                    <a:gd name="connsiteX2-1231" fmla="*/ 1663699 w 2704505"/>
                    <a:gd name="connsiteY2-1232" fmla="*/ 109345 h 2815223"/>
                    <a:gd name="connsiteX3-1233" fmla="*/ 2568372 w 2704505"/>
                    <a:gd name="connsiteY3-1234" fmla="*/ 240668 h 2815223"/>
                    <a:gd name="connsiteX4-1235" fmla="*/ 2617010 w 2704505"/>
                    <a:gd name="connsiteY4-1236" fmla="*/ 381721 h 2815223"/>
                    <a:gd name="connsiteX5-1237" fmla="*/ 1566422 w 2704505"/>
                    <a:gd name="connsiteY5-1238" fmla="*/ 464405 h 2815223"/>
                    <a:gd name="connsiteX6-1239" fmla="*/ 1148132 w 2704505"/>
                    <a:gd name="connsiteY6-1240" fmla="*/ 415767 h 2815223"/>
                    <a:gd name="connsiteX7-1241" fmla="*/ 418558 w 2704505"/>
                    <a:gd name="connsiteY7-1242" fmla="*/ 1228025 h 2815223"/>
                    <a:gd name="connsiteX8-1243" fmla="*/ 399104 w 2704505"/>
                    <a:gd name="connsiteY8-1244" fmla="*/ 1529583 h 2815223"/>
                    <a:gd name="connsiteX9-1245" fmla="*/ 768755 w 2704505"/>
                    <a:gd name="connsiteY9-1246" fmla="*/ 1918689 h 2815223"/>
                    <a:gd name="connsiteX10-1247" fmla="*/ 934125 w 2704505"/>
                    <a:gd name="connsiteY10-1248" fmla="*/ 2614217 h 2815223"/>
                    <a:gd name="connsiteX11-1249" fmla="*/ 715252 w 2704505"/>
                    <a:gd name="connsiteY11-1250" fmla="*/ 2803907 h 2815223"/>
                    <a:gd name="connsiteX12-1251" fmla="*/ 452606 w 2704505"/>
                    <a:gd name="connsiteY12-1252" fmla="*/ 2045149 h 2815223"/>
                    <a:gd name="connsiteX13-1253" fmla="*/ 58634 w 2704505"/>
                    <a:gd name="connsiteY13-1254" fmla="*/ 1602540 h 2815223"/>
                    <a:gd name="connsiteX14-1255" fmla="*/ 117001 w 2704505"/>
                    <a:gd name="connsiteY14-1256" fmla="*/ 1091839 h 2815223"/>
                    <a:gd name="connsiteX0-1257" fmla="*/ 117001 w 2832040"/>
                    <a:gd name="connsiteY0-1258" fmla="*/ 1091839 h 2815223"/>
                    <a:gd name="connsiteX1-1259" fmla="*/ 1007082 w 2832040"/>
                    <a:gd name="connsiteY1-1260" fmla="*/ 119072 h 2815223"/>
                    <a:gd name="connsiteX2-1261" fmla="*/ 1663699 w 2832040"/>
                    <a:gd name="connsiteY2-1262" fmla="*/ 109345 h 2815223"/>
                    <a:gd name="connsiteX3-1263" fmla="*/ 2568372 w 2832040"/>
                    <a:gd name="connsiteY3-1264" fmla="*/ 240668 h 2815223"/>
                    <a:gd name="connsiteX4-1265" fmla="*/ 2617010 w 2832040"/>
                    <a:gd name="connsiteY4-1266" fmla="*/ 381721 h 2815223"/>
                    <a:gd name="connsiteX5-1267" fmla="*/ 1566422 w 2832040"/>
                    <a:gd name="connsiteY5-1268" fmla="*/ 464405 h 2815223"/>
                    <a:gd name="connsiteX6-1269" fmla="*/ 1148132 w 2832040"/>
                    <a:gd name="connsiteY6-1270" fmla="*/ 415767 h 2815223"/>
                    <a:gd name="connsiteX7-1271" fmla="*/ 418558 w 2832040"/>
                    <a:gd name="connsiteY7-1272" fmla="*/ 1228025 h 2815223"/>
                    <a:gd name="connsiteX8-1273" fmla="*/ 399104 w 2832040"/>
                    <a:gd name="connsiteY8-1274" fmla="*/ 1529583 h 2815223"/>
                    <a:gd name="connsiteX9-1275" fmla="*/ 768755 w 2832040"/>
                    <a:gd name="connsiteY9-1276" fmla="*/ 1918689 h 2815223"/>
                    <a:gd name="connsiteX10-1277" fmla="*/ 934125 w 2832040"/>
                    <a:gd name="connsiteY10-1278" fmla="*/ 2614217 h 2815223"/>
                    <a:gd name="connsiteX11-1279" fmla="*/ 715252 w 2832040"/>
                    <a:gd name="connsiteY11-1280" fmla="*/ 2803907 h 2815223"/>
                    <a:gd name="connsiteX12-1281" fmla="*/ 452606 w 2832040"/>
                    <a:gd name="connsiteY12-1282" fmla="*/ 2045149 h 2815223"/>
                    <a:gd name="connsiteX13-1283" fmla="*/ 58634 w 2832040"/>
                    <a:gd name="connsiteY13-1284" fmla="*/ 1602540 h 2815223"/>
                    <a:gd name="connsiteX14-1285" fmla="*/ 117001 w 2832040"/>
                    <a:gd name="connsiteY14-1286" fmla="*/ 1091839 h 2815223"/>
                    <a:gd name="connsiteX0-1287" fmla="*/ 117001 w 2832040"/>
                    <a:gd name="connsiteY0-1288" fmla="*/ 1091839 h 2815223"/>
                    <a:gd name="connsiteX1-1289" fmla="*/ 1007082 w 2832040"/>
                    <a:gd name="connsiteY1-1290" fmla="*/ 119072 h 2815223"/>
                    <a:gd name="connsiteX2-1291" fmla="*/ 1663699 w 2832040"/>
                    <a:gd name="connsiteY2-1292" fmla="*/ 109345 h 2815223"/>
                    <a:gd name="connsiteX3-1293" fmla="*/ 2568372 w 2832040"/>
                    <a:gd name="connsiteY3-1294" fmla="*/ 240668 h 2815223"/>
                    <a:gd name="connsiteX4-1295" fmla="*/ 2617010 w 2832040"/>
                    <a:gd name="connsiteY4-1296" fmla="*/ 381721 h 2815223"/>
                    <a:gd name="connsiteX5-1297" fmla="*/ 1566422 w 2832040"/>
                    <a:gd name="connsiteY5-1298" fmla="*/ 464405 h 2815223"/>
                    <a:gd name="connsiteX6-1299" fmla="*/ 1148132 w 2832040"/>
                    <a:gd name="connsiteY6-1300" fmla="*/ 415767 h 2815223"/>
                    <a:gd name="connsiteX7-1301" fmla="*/ 418558 w 2832040"/>
                    <a:gd name="connsiteY7-1302" fmla="*/ 1228025 h 2815223"/>
                    <a:gd name="connsiteX8-1303" fmla="*/ 399104 w 2832040"/>
                    <a:gd name="connsiteY8-1304" fmla="*/ 1529583 h 2815223"/>
                    <a:gd name="connsiteX9-1305" fmla="*/ 768755 w 2832040"/>
                    <a:gd name="connsiteY9-1306" fmla="*/ 1918689 h 2815223"/>
                    <a:gd name="connsiteX10-1307" fmla="*/ 934125 w 2832040"/>
                    <a:gd name="connsiteY10-1308" fmla="*/ 2614217 h 2815223"/>
                    <a:gd name="connsiteX11-1309" fmla="*/ 715252 w 2832040"/>
                    <a:gd name="connsiteY11-1310" fmla="*/ 2803907 h 2815223"/>
                    <a:gd name="connsiteX12-1311" fmla="*/ 452606 w 2832040"/>
                    <a:gd name="connsiteY12-1312" fmla="*/ 2045149 h 2815223"/>
                    <a:gd name="connsiteX13-1313" fmla="*/ 58634 w 2832040"/>
                    <a:gd name="connsiteY13-1314" fmla="*/ 1602540 h 2815223"/>
                    <a:gd name="connsiteX14-1315" fmla="*/ 117001 w 2832040"/>
                    <a:gd name="connsiteY14-1316" fmla="*/ 1091839 h 2815223"/>
                    <a:gd name="connsiteX0-1317" fmla="*/ 117001 w 2836680"/>
                    <a:gd name="connsiteY0-1318" fmla="*/ 1091839 h 2815223"/>
                    <a:gd name="connsiteX1-1319" fmla="*/ 1007082 w 2836680"/>
                    <a:gd name="connsiteY1-1320" fmla="*/ 119072 h 2815223"/>
                    <a:gd name="connsiteX2-1321" fmla="*/ 1663699 w 2836680"/>
                    <a:gd name="connsiteY2-1322" fmla="*/ 109345 h 2815223"/>
                    <a:gd name="connsiteX3-1323" fmla="*/ 2568372 w 2836680"/>
                    <a:gd name="connsiteY3-1324" fmla="*/ 240668 h 2815223"/>
                    <a:gd name="connsiteX4-1325" fmla="*/ 2617010 w 2836680"/>
                    <a:gd name="connsiteY4-1326" fmla="*/ 381721 h 2815223"/>
                    <a:gd name="connsiteX5-1327" fmla="*/ 1566422 w 2836680"/>
                    <a:gd name="connsiteY5-1328" fmla="*/ 464405 h 2815223"/>
                    <a:gd name="connsiteX6-1329" fmla="*/ 1148132 w 2836680"/>
                    <a:gd name="connsiteY6-1330" fmla="*/ 415767 h 2815223"/>
                    <a:gd name="connsiteX7-1331" fmla="*/ 418558 w 2836680"/>
                    <a:gd name="connsiteY7-1332" fmla="*/ 1228025 h 2815223"/>
                    <a:gd name="connsiteX8-1333" fmla="*/ 399104 w 2836680"/>
                    <a:gd name="connsiteY8-1334" fmla="*/ 1529583 h 2815223"/>
                    <a:gd name="connsiteX9-1335" fmla="*/ 768755 w 2836680"/>
                    <a:gd name="connsiteY9-1336" fmla="*/ 1918689 h 2815223"/>
                    <a:gd name="connsiteX10-1337" fmla="*/ 934125 w 2836680"/>
                    <a:gd name="connsiteY10-1338" fmla="*/ 2614217 h 2815223"/>
                    <a:gd name="connsiteX11-1339" fmla="*/ 715252 w 2836680"/>
                    <a:gd name="connsiteY11-1340" fmla="*/ 2803907 h 2815223"/>
                    <a:gd name="connsiteX12-1341" fmla="*/ 452606 w 2836680"/>
                    <a:gd name="connsiteY12-1342" fmla="*/ 2045149 h 2815223"/>
                    <a:gd name="connsiteX13-1343" fmla="*/ 58634 w 2836680"/>
                    <a:gd name="connsiteY13-1344" fmla="*/ 1602540 h 2815223"/>
                    <a:gd name="connsiteX14-1345" fmla="*/ 117001 w 2836680"/>
                    <a:gd name="connsiteY14-1346" fmla="*/ 1091839 h 2815223"/>
                    <a:gd name="connsiteX0-1347" fmla="*/ 117001 w 2836680"/>
                    <a:gd name="connsiteY0-1348" fmla="*/ 1091839 h 2815223"/>
                    <a:gd name="connsiteX1-1349" fmla="*/ 1007082 w 2836680"/>
                    <a:gd name="connsiteY1-1350" fmla="*/ 119072 h 2815223"/>
                    <a:gd name="connsiteX2-1351" fmla="*/ 1663699 w 2836680"/>
                    <a:gd name="connsiteY2-1352" fmla="*/ 109345 h 2815223"/>
                    <a:gd name="connsiteX3-1353" fmla="*/ 2568372 w 2836680"/>
                    <a:gd name="connsiteY3-1354" fmla="*/ 240668 h 2815223"/>
                    <a:gd name="connsiteX4-1355" fmla="*/ 2617010 w 2836680"/>
                    <a:gd name="connsiteY4-1356" fmla="*/ 381721 h 2815223"/>
                    <a:gd name="connsiteX5-1357" fmla="*/ 1566422 w 2836680"/>
                    <a:gd name="connsiteY5-1358" fmla="*/ 464405 h 2815223"/>
                    <a:gd name="connsiteX6-1359" fmla="*/ 1148132 w 2836680"/>
                    <a:gd name="connsiteY6-1360" fmla="*/ 415767 h 2815223"/>
                    <a:gd name="connsiteX7-1361" fmla="*/ 418558 w 2836680"/>
                    <a:gd name="connsiteY7-1362" fmla="*/ 1228025 h 2815223"/>
                    <a:gd name="connsiteX8-1363" fmla="*/ 399104 w 2836680"/>
                    <a:gd name="connsiteY8-1364" fmla="*/ 1529583 h 2815223"/>
                    <a:gd name="connsiteX9-1365" fmla="*/ 768755 w 2836680"/>
                    <a:gd name="connsiteY9-1366" fmla="*/ 1918689 h 2815223"/>
                    <a:gd name="connsiteX10-1367" fmla="*/ 934125 w 2836680"/>
                    <a:gd name="connsiteY10-1368" fmla="*/ 2614217 h 2815223"/>
                    <a:gd name="connsiteX11-1369" fmla="*/ 715252 w 2836680"/>
                    <a:gd name="connsiteY11-1370" fmla="*/ 2803907 h 2815223"/>
                    <a:gd name="connsiteX12-1371" fmla="*/ 452606 w 2836680"/>
                    <a:gd name="connsiteY12-1372" fmla="*/ 2045149 h 2815223"/>
                    <a:gd name="connsiteX13-1373" fmla="*/ 58634 w 2836680"/>
                    <a:gd name="connsiteY13-1374" fmla="*/ 1602540 h 2815223"/>
                    <a:gd name="connsiteX14-1375" fmla="*/ 117001 w 2836680"/>
                    <a:gd name="connsiteY14-1376" fmla="*/ 1091839 h 2815223"/>
                    <a:gd name="connsiteX0-1377" fmla="*/ 117001 w 2836680"/>
                    <a:gd name="connsiteY0-1378" fmla="*/ 1091839 h 2815223"/>
                    <a:gd name="connsiteX1-1379" fmla="*/ 1007082 w 2836680"/>
                    <a:gd name="connsiteY1-1380" fmla="*/ 119072 h 2815223"/>
                    <a:gd name="connsiteX2-1381" fmla="*/ 1663699 w 2836680"/>
                    <a:gd name="connsiteY2-1382" fmla="*/ 109345 h 2815223"/>
                    <a:gd name="connsiteX3-1383" fmla="*/ 2568372 w 2836680"/>
                    <a:gd name="connsiteY3-1384" fmla="*/ 240668 h 2815223"/>
                    <a:gd name="connsiteX4-1385" fmla="*/ 2617010 w 2836680"/>
                    <a:gd name="connsiteY4-1386" fmla="*/ 381721 h 2815223"/>
                    <a:gd name="connsiteX5-1387" fmla="*/ 1566422 w 2836680"/>
                    <a:gd name="connsiteY5-1388" fmla="*/ 464405 h 2815223"/>
                    <a:gd name="connsiteX6-1389" fmla="*/ 1148132 w 2836680"/>
                    <a:gd name="connsiteY6-1390" fmla="*/ 415767 h 2815223"/>
                    <a:gd name="connsiteX7-1391" fmla="*/ 418558 w 2836680"/>
                    <a:gd name="connsiteY7-1392" fmla="*/ 1228025 h 2815223"/>
                    <a:gd name="connsiteX8-1393" fmla="*/ 399104 w 2836680"/>
                    <a:gd name="connsiteY8-1394" fmla="*/ 1529583 h 2815223"/>
                    <a:gd name="connsiteX9-1395" fmla="*/ 768755 w 2836680"/>
                    <a:gd name="connsiteY9-1396" fmla="*/ 1918689 h 2815223"/>
                    <a:gd name="connsiteX10-1397" fmla="*/ 934125 w 2836680"/>
                    <a:gd name="connsiteY10-1398" fmla="*/ 2614217 h 2815223"/>
                    <a:gd name="connsiteX11-1399" fmla="*/ 715252 w 2836680"/>
                    <a:gd name="connsiteY11-1400" fmla="*/ 2803907 h 2815223"/>
                    <a:gd name="connsiteX12-1401" fmla="*/ 452606 w 2836680"/>
                    <a:gd name="connsiteY12-1402" fmla="*/ 2045149 h 2815223"/>
                    <a:gd name="connsiteX13-1403" fmla="*/ 58634 w 2836680"/>
                    <a:gd name="connsiteY13-1404" fmla="*/ 1602540 h 2815223"/>
                    <a:gd name="connsiteX14-1405" fmla="*/ 117001 w 2836680"/>
                    <a:gd name="connsiteY14-1406" fmla="*/ 1091839 h 2815223"/>
                    <a:gd name="connsiteX0-1407" fmla="*/ 117001 w 2836680"/>
                    <a:gd name="connsiteY0-1408" fmla="*/ 1091839 h 2815223"/>
                    <a:gd name="connsiteX1-1409" fmla="*/ 1007082 w 2836680"/>
                    <a:gd name="connsiteY1-1410" fmla="*/ 119072 h 2815223"/>
                    <a:gd name="connsiteX2-1411" fmla="*/ 1663699 w 2836680"/>
                    <a:gd name="connsiteY2-1412" fmla="*/ 109345 h 2815223"/>
                    <a:gd name="connsiteX3-1413" fmla="*/ 2568372 w 2836680"/>
                    <a:gd name="connsiteY3-1414" fmla="*/ 240668 h 2815223"/>
                    <a:gd name="connsiteX4-1415" fmla="*/ 2617010 w 2836680"/>
                    <a:gd name="connsiteY4-1416" fmla="*/ 381721 h 2815223"/>
                    <a:gd name="connsiteX5-1417" fmla="*/ 1566422 w 2836680"/>
                    <a:gd name="connsiteY5-1418" fmla="*/ 464405 h 2815223"/>
                    <a:gd name="connsiteX6-1419" fmla="*/ 1148132 w 2836680"/>
                    <a:gd name="connsiteY6-1420" fmla="*/ 415767 h 2815223"/>
                    <a:gd name="connsiteX7-1421" fmla="*/ 418558 w 2836680"/>
                    <a:gd name="connsiteY7-1422" fmla="*/ 1228025 h 2815223"/>
                    <a:gd name="connsiteX8-1423" fmla="*/ 399104 w 2836680"/>
                    <a:gd name="connsiteY8-1424" fmla="*/ 1529583 h 2815223"/>
                    <a:gd name="connsiteX9-1425" fmla="*/ 768755 w 2836680"/>
                    <a:gd name="connsiteY9-1426" fmla="*/ 1918689 h 2815223"/>
                    <a:gd name="connsiteX10-1427" fmla="*/ 934125 w 2836680"/>
                    <a:gd name="connsiteY10-1428" fmla="*/ 2614217 h 2815223"/>
                    <a:gd name="connsiteX11-1429" fmla="*/ 715252 w 2836680"/>
                    <a:gd name="connsiteY11-1430" fmla="*/ 2803907 h 2815223"/>
                    <a:gd name="connsiteX12-1431" fmla="*/ 452606 w 2836680"/>
                    <a:gd name="connsiteY12-1432" fmla="*/ 2045149 h 2815223"/>
                    <a:gd name="connsiteX13-1433" fmla="*/ 58634 w 2836680"/>
                    <a:gd name="connsiteY13-1434" fmla="*/ 1602540 h 2815223"/>
                    <a:gd name="connsiteX14-1435" fmla="*/ 117001 w 2836680"/>
                    <a:gd name="connsiteY14-1436" fmla="*/ 1091839 h 2815223"/>
                    <a:gd name="connsiteX0-1437" fmla="*/ 117001 w 2836680"/>
                    <a:gd name="connsiteY0-1438" fmla="*/ 1091839 h 2815223"/>
                    <a:gd name="connsiteX1-1439" fmla="*/ 1007082 w 2836680"/>
                    <a:gd name="connsiteY1-1440" fmla="*/ 119072 h 2815223"/>
                    <a:gd name="connsiteX2-1441" fmla="*/ 1663699 w 2836680"/>
                    <a:gd name="connsiteY2-1442" fmla="*/ 109345 h 2815223"/>
                    <a:gd name="connsiteX3-1443" fmla="*/ 2568372 w 2836680"/>
                    <a:gd name="connsiteY3-1444" fmla="*/ 240668 h 2815223"/>
                    <a:gd name="connsiteX4-1445" fmla="*/ 2617010 w 2836680"/>
                    <a:gd name="connsiteY4-1446" fmla="*/ 381721 h 2815223"/>
                    <a:gd name="connsiteX5-1447" fmla="*/ 1566422 w 2836680"/>
                    <a:gd name="connsiteY5-1448" fmla="*/ 464405 h 2815223"/>
                    <a:gd name="connsiteX6-1449" fmla="*/ 1148132 w 2836680"/>
                    <a:gd name="connsiteY6-1450" fmla="*/ 415767 h 2815223"/>
                    <a:gd name="connsiteX7-1451" fmla="*/ 418558 w 2836680"/>
                    <a:gd name="connsiteY7-1452" fmla="*/ 1228025 h 2815223"/>
                    <a:gd name="connsiteX8-1453" fmla="*/ 399104 w 2836680"/>
                    <a:gd name="connsiteY8-1454" fmla="*/ 1529583 h 2815223"/>
                    <a:gd name="connsiteX9-1455" fmla="*/ 768755 w 2836680"/>
                    <a:gd name="connsiteY9-1456" fmla="*/ 1918689 h 2815223"/>
                    <a:gd name="connsiteX10-1457" fmla="*/ 934125 w 2836680"/>
                    <a:gd name="connsiteY10-1458" fmla="*/ 2614217 h 2815223"/>
                    <a:gd name="connsiteX11-1459" fmla="*/ 715252 w 2836680"/>
                    <a:gd name="connsiteY11-1460" fmla="*/ 2803907 h 2815223"/>
                    <a:gd name="connsiteX12-1461" fmla="*/ 452606 w 2836680"/>
                    <a:gd name="connsiteY12-1462" fmla="*/ 2045149 h 2815223"/>
                    <a:gd name="connsiteX13-1463" fmla="*/ 58634 w 2836680"/>
                    <a:gd name="connsiteY13-1464" fmla="*/ 1602540 h 2815223"/>
                    <a:gd name="connsiteX14-1465" fmla="*/ 117001 w 2836680"/>
                    <a:gd name="connsiteY14-1466" fmla="*/ 1091839 h 2815223"/>
                    <a:gd name="connsiteX0-1467" fmla="*/ 117001 w 2836680"/>
                    <a:gd name="connsiteY0-1468" fmla="*/ 1091839 h 2815223"/>
                    <a:gd name="connsiteX1-1469" fmla="*/ 1007082 w 2836680"/>
                    <a:gd name="connsiteY1-1470" fmla="*/ 119072 h 2815223"/>
                    <a:gd name="connsiteX2-1471" fmla="*/ 1663699 w 2836680"/>
                    <a:gd name="connsiteY2-1472" fmla="*/ 109345 h 2815223"/>
                    <a:gd name="connsiteX3-1473" fmla="*/ 2568372 w 2836680"/>
                    <a:gd name="connsiteY3-1474" fmla="*/ 240668 h 2815223"/>
                    <a:gd name="connsiteX4-1475" fmla="*/ 2617010 w 2836680"/>
                    <a:gd name="connsiteY4-1476" fmla="*/ 381721 h 2815223"/>
                    <a:gd name="connsiteX5-1477" fmla="*/ 1566422 w 2836680"/>
                    <a:gd name="connsiteY5-1478" fmla="*/ 464405 h 2815223"/>
                    <a:gd name="connsiteX6-1479" fmla="*/ 1148132 w 2836680"/>
                    <a:gd name="connsiteY6-1480" fmla="*/ 415767 h 2815223"/>
                    <a:gd name="connsiteX7-1481" fmla="*/ 418558 w 2836680"/>
                    <a:gd name="connsiteY7-1482" fmla="*/ 1228025 h 2815223"/>
                    <a:gd name="connsiteX8-1483" fmla="*/ 399104 w 2836680"/>
                    <a:gd name="connsiteY8-1484" fmla="*/ 1529583 h 2815223"/>
                    <a:gd name="connsiteX9-1485" fmla="*/ 768755 w 2836680"/>
                    <a:gd name="connsiteY9-1486" fmla="*/ 1918689 h 2815223"/>
                    <a:gd name="connsiteX10-1487" fmla="*/ 934125 w 2836680"/>
                    <a:gd name="connsiteY10-1488" fmla="*/ 2614217 h 2815223"/>
                    <a:gd name="connsiteX11-1489" fmla="*/ 715252 w 2836680"/>
                    <a:gd name="connsiteY11-1490" fmla="*/ 2803907 h 2815223"/>
                    <a:gd name="connsiteX12-1491" fmla="*/ 452606 w 2836680"/>
                    <a:gd name="connsiteY12-1492" fmla="*/ 2045149 h 2815223"/>
                    <a:gd name="connsiteX13-1493" fmla="*/ 58634 w 2836680"/>
                    <a:gd name="connsiteY13-1494" fmla="*/ 1602540 h 2815223"/>
                    <a:gd name="connsiteX14-1495" fmla="*/ 117001 w 2836680"/>
                    <a:gd name="connsiteY14-1496" fmla="*/ 1091839 h 2815223"/>
                    <a:gd name="connsiteX0-1497" fmla="*/ 117001 w 2836680"/>
                    <a:gd name="connsiteY0-1498" fmla="*/ 1091839 h 2815223"/>
                    <a:gd name="connsiteX1-1499" fmla="*/ 1007082 w 2836680"/>
                    <a:gd name="connsiteY1-1500" fmla="*/ 119072 h 2815223"/>
                    <a:gd name="connsiteX2-1501" fmla="*/ 1663699 w 2836680"/>
                    <a:gd name="connsiteY2-1502" fmla="*/ 109345 h 2815223"/>
                    <a:gd name="connsiteX3-1503" fmla="*/ 2568372 w 2836680"/>
                    <a:gd name="connsiteY3-1504" fmla="*/ 240668 h 2815223"/>
                    <a:gd name="connsiteX4-1505" fmla="*/ 2617010 w 2836680"/>
                    <a:gd name="connsiteY4-1506" fmla="*/ 381721 h 2815223"/>
                    <a:gd name="connsiteX5-1507" fmla="*/ 1566422 w 2836680"/>
                    <a:gd name="connsiteY5-1508" fmla="*/ 464405 h 2815223"/>
                    <a:gd name="connsiteX6-1509" fmla="*/ 1148132 w 2836680"/>
                    <a:gd name="connsiteY6-1510" fmla="*/ 415767 h 2815223"/>
                    <a:gd name="connsiteX7-1511" fmla="*/ 418558 w 2836680"/>
                    <a:gd name="connsiteY7-1512" fmla="*/ 1228025 h 2815223"/>
                    <a:gd name="connsiteX8-1513" fmla="*/ 399104 w 2836680"/>
                    <a:gd name="connsiteY8-1514" fmla="*/ 1529583 h 2815223"/>
                    <a:gd name="connsiteX9-1515" fmla="*/ 768755 w 2836680"/>
                    <a:gd name="connsiteY9-1516" fmla="*/ 1918689 h 2815223"/>
                    <a:gd name="connsiteX10-1517" fmla="*/ 934125 w 2836680"/>
                    <a:gd name="connsiteY10-1518" fmla="*/ 2614217 h 2815223"/>
                    <a:gd name="connsiteX11-1519" fmla="*/ 715252 w 2836680"/>
                    <a:gd name="connsiteY11-1520" fmla="*/ 2803907 h 2815223"/>
                    <a:gd name="connsiteX12-1521" fmla="*/ 452606 w 2836680"/>
                    <a:gd name="connsiteY12-1522" fmla="*/ 2045149 h 2815223"/>
                    <a:gd name="connsiteX13-1523" fmla="*/ 58634 w 2836680"/>
                    <a:gd name="connsiteY13-1524" fmla="*/ 1602540 h 2815223"/>
                    <a:gd name="connsiteX14-1525" fmla="*/ 117001 w 2836680"/>
                    <a:gd name="connsiteY14-1526" fmla="*/ 1091839 h 2815223"/>
                    <a:gd name="connsiteX0-1527" fmla="*/ 117001 w 2846845"/>
                    <a:gd name="connsiteY0-1528" fmla="*/ 1091839 h 2815223"/>
                    <a:gd name="connsiteX1-1529" fmla="*/ 1007082 w 2846845"/>
                    <a:gd name="connsiteY1-1530" fmla="*/ 119072 h 2815223"/>
                    <a:gd name="connsiteX2-1531" fmla="*/ 1663699 w 2846845"/>
                    <a:gd name="connsiteY2-1532" fmla="*/ 109345 h 2815223"/>
                    <a:gd name="connsiteX3-1533" fmla="*/ 2568372 w 2846845"/>
                    <a:gd name="connsiteY3-1534" fmla="*/ 240668 h 2815223"/>
                    <a:gd name="connsiteX4-1535" fmla="*/ 2617010 w 2846845"/>
                    <a:gd name="connsiteY4-1536" fmla="*/ 381721 h 2815223"/>
                    <a:gd name="connsiteX5-1537" fmla="*/ 1566422 w 2846845"/>
                    <a:gd name="connsiteY5-1538" fmla="*/ 464405 h 2815223"/>
                    <a:gd name="connsiteX6-1539" fmla="*/ 1148132 w 2846845"/>
                    <a:gd name="connsiteY6-1540" fmla="*/ 415767 h 2815223"/>
                    <a:gd name="connsiteX7-1541" fmla="*/ 418558 w 2846845"/>
                    <a:gd name="connsiteY7-1542" fmla="*/ 1228025 h 2815223"/>
                    <a:gd name="connsiteX8-1543" fmla="*/ 399104 w 2846845"/>
                    <a:gd name="connsiteY8-1544" fmla="*/ 1529583 h 2815223"/>
                    <a:gd name="connsiteX9-1545" fmla="*/ 768755 w 2846845"/>
                    <a:gd name="connsiteY9-1546" fmla="*/ 1918689 h 2815223"/>
                    <a:gd name="connsiteX10-1547" fmla="*/ 934125 w 2846845"/>
                    <a:gd name="connsiteY10-1548" fmla="*/ 2614217 h 2815223"/>
                    <a:gd name="connsiteX11-1549" fmla="*/ 715252 w 2846845"/>
                    <a:gd name="connsiteY11-1550" fmla="*/ 2803907 h 2815223"/>
                    <a:gd name="connsiteX12-1551" fmla="*/ 452606 w 2846845"/>
                    <a:gd name="connsiteY12-1552" fmla="*/ 2045149 h 2815223"/>
                    <a:gd name="connsiteX13-1553" fmla="*/ 58634 w 2846845"/>
                    <a:gd name="connsiteY13-1554" fmla="*/ 1602540 h 2815223"/>
                    <a:gd name="connsiteX14-1555" fmla="*/ 117001 w 2846845"/>
                    <a:gd name="connsiteY14-1556" fmla="*/ 1091839 h 2815223"/>
                    <a:gd name="connsiteX0-1557" fmla="*/ 117001 w 2846845"/>
                    <a:gd name="connsiteY0-1558" fmla="*/ 1091839 h 2815223"/>
                    <a:gd name="connsiteX1-1559" fmla="*/ 1007082 w 2846845"/>
                    <a:gd name="connsiteY1-1560" fmla="*/ 119072 h 2815223"/>
                    <a:gd name="connsiteX2-1561" fmla="*/ 1663699 w 2846845"/>
                    <a:gd name="connsiteY2-1562" fmla="*/ 109345 h 2815223"/>
                    <a:gd name="connsiteX3-1563" fmla="*/ 2568372 w 2846845"/>
                    <a:gd name="connsiteY3-1564" fmla="*/ 240668 h 2815223"/>
                    <a:gd name="connsiteX4-1565" fmla="*/ 2617010 w 2846845"/>
                    <a:gd name="connsiteY4-1566" fmla="*/ 381721 h 2815223"/>
                    <a:gd name="connsiteX5-1567" fmla="*/ 1566422 w 2846845"/>
                    <a:gd name="connsiteY5-1568" fmla="*/ 464405 h 2815223"/>
                    <a:gd name="connsiteX6-1569" fmla="*/ 1148132 w 2846845"/>
                    <a:gd name="connsiteY6-1570" fmla="*/ 415767 h 2815223"/>
                    <a:gd name="connsiteX7-1571" fmla="*/ 418558 w 2846845"/>
                    <a:gd name="connsiteY7-1572" fmla="*/ 1228025 h 2815223"/>
                    <a:gd name="connsiteX8-1573" fmla="*/ 399104 w 2846845"/>
                    <a:gd name="connsiteY8-1574" fmla="*/ 1529583 h 2815223"/>
                    <a:gd name="connsiteX9-1575" fmla="*/ 768755 w 2846845"/>
                    <a:gd name="connsiteY9-1576" fmla="*/ 1918689 h 2815223"/>
                    <a:gd name="connsiteX10-1577" fmla="*/ 934125 w 2846845"/>
                    <a:gd name="connsiteY10-1578" fmla="*/ 2614217 h 2815223"/>
                    <a:gd name="connsiteX11-1579" fmla="*/ 715252 w 2846845"/>
                    <a:gd name="connsiteY11-1580" fmla="*/ 2803907 h 2815223"/>
                    <a:gd name="connsiteX12-1581" fmla="*/ 452606 w 2846845"/>
                    <a:gd name="connsiteY12-1582" fmla="*/ 2045149 h 2815223"/>
                    <a:gd name="connsiteX13-1583" fmla="*/ 58634 w 2846845"/>
                    <a:gd name="connsiteY13-1584" fmla="*/ 1602540 h 2815223"/>
                    <a:gd name="connsiteX14-1585" fmla="*/ 117001 w 2846845"/>
                    <a:gd name="connsiteY14-1586" fmla="*/ 1091839 h 2815223"/>
                    <a:gd name="connsiteX0-1587" fmla="*/ 117001 w 2846845"/>
                    <a:gd name="connsiteY0-1588" fmla="*/ 1091839 h 2815223"/>
                    <a:gd name="connsiteX1-1589" fmla="*/ 1007082 w 2846845"/>
                    <a:gd name="connsiteY1-1590" fmla="*/ 119072 h 2815223"/>
                    <a:gd name="connsiteX2-1591" fmla="*/ 1663699 w 2846845"/>
                    <a:gd name="connsiteY2-1592" fmla="*/ 109345 h 2815223"/>
                    <a:gd name="connsiteX3-1593" fmla="*/ 2568372 w 2846845"/>
                    <a:gd name="connsiteY3-1594" fmla="*/ 240668 h 2815223"/>
                    <a:gd name="connsiteX4-1595" fmla="*/ 2617010 w 2846845"/>
                    <a:gd name="connsiteY4-1596" fmla="*/ 381721 h 2815223"/>
                    <a:gd name="connsiteX5-1597" fmla="*/ 1566422 w 2846845"/>
                    <a:gd name="connsiteY5-1598" fmla="*/ 464405 h 2815223"/>
                    <a:gd name="connsiteX6-1599" fmla="*/ 1148132 w 2846845"/>
                    <a:gd name="connsiteY6-1600" fmla="*/ 415767 h 2815223"/>
                    <a:gd name="connsiteX7-1601" fmla="*/ 418558 w 2846845"/>
                    <a:gd name="connsiteY7-1602" fmla="*/ 1228025 h 2815223"/>
                    <a:gd name="connsiteX8-1603" fmla="*/ 399104 w 2846845"/>
                    <a:gd name="connsiteY8-1604" fmla="*/ 1529583 h 2815223"/>
                    <a:gd name="connsiteX9-1605" fmla="*/ 768755 w 2846845"/>
                    <a:gd name="connsiteY9-1606" fmla="*/ 1918689 h 2815223"/>
                    <a:gd name="connsiteX10-1607" fmla="*/ 934125 w 2846845"/>
                    <a:gd name="connsiteY10-1608" fmla="*/ 2614217 h 2815223"/>
                    <a:gd name="connsiteX11-1609" fmla="*/ 715252 w 2846845"/>
                    <a:gd name="connsiteY11-1610" fmla="*/ 2803907 h 2815223"/>
                    <a:gd name="connsiteX12-1611" fmla="*/ 452606 w 2846845"/>
                    <a:gd name="connsiteY12-1612" fmla="*/ 2045149 h 2815223"/>
                    <a:gd name="connsiteX13-1613" fmla="*/ 58634 w 2846845"/>
                    <a:gd name="connsiteY13-1614" fmla="*/ 1602540 h 2815223"/>
                    <a:gd name="connsiteX14-1615" fmla="*/ 117001 w 2846845"/>
                    <a:gd name="connsiteY14-1616" fmla="*/ 1091839 h 2815223"/>
                    <a:gd name="connsiteX0-1617" fmla="*/ 117001 w 2846845"/>
                    <a:gd name="connsiteY0-1618" fmla="*/ 1099926 h 2823310"/>
                    <a:gd name="connsiteX1-1619" fmla="*/ 1007082 w 2846845"/>
                    <a:gd name="connsiteY1-1620" fmla="*/ 127159 h 2823310"/>
                    <a:gd name="connsiteX2-1621" fmla="*/ 1663699 w 2846845"/>
                    <a:gd name="connsiteY2-1622" fmla="*/ 117432 h 2823310"/>
                    <a:gd name="connsiteX3-1623" fmla="*/ 2568372 w 2846845"/>
                    <a:gd name="connsiteY3-1624" fmla="*/ 248755 h 2823310"/>
                    <a:gd name="connsiteX4-1625" fmla="*/ 2617010 w 2846845"/>
                    <a:gd name="connsiteY4-1626" fmla="*/ 389808 h 2823310"/>
                    <a:gd name="connsiteX5-1627" fmla="*/ 1566422 w 2846845"/>
                    <a:gd name="connsiteY5-1628" fmla="*/ 472492 h 2823310"/>
                    <a:gd name="connsiteX6-1629" fmla="*/ 1148132 w 2846845"/>
                    <a:gd name="connsiteY6-1630" fmla="*/ 423854 h 2823310"/>
                    <a:gd name="connsiteX7-1631" fmla="*/ 418558 w 2846845"/>
                    <a:gd name="connsiteY7-1632" fmla="*/ 1236112 h 2823310"/>
                    <a:gd name="connsiteX8-1633" fmla="*/ 399104 w 2846845"/>
                    <a:gd name="connsiteY8-1634" fmla="*/ 1537670 h 2823310"/>
                    <a:gd name="connsiteX9-1635" fmla="*/ 768755 w 2846845"/>
                    <a:gd name="connsiteY9-1636" fmla="*/ 1926776 h 2823310"/>
                    <a:gd name="connsiteX10-1637" fmla="*/ 934125 w 2846845"/>
                    <a:gd name="connsiteY10-1638" fmla="*/ 2622304 h 2823310"/>
                    <a:gd name="connsiteX11-1639" fmla="*/ 715252 w 2846845"/>
                    <a:gd name="connsiteY11-1640" fmla="*/ 2811994 h 2823310"/>
                    <a:gd name="connsiteX12-1641" fmla="*/ 452606 w 2846845"/>
                    <a:gd name="connsiteY12-1642" fmla="*/ 2053236 h 2823310"/>
                    <a:gd name="connsiteX13-1643" fmla="*/ 58634 w 2846845"/>
                    <a:gd name="connsiteY13-1644" fmla="*/ 1610627 h 2823310"/>
                    <a:gd name="connsiteX14-1645" fmla="*/ 117001 w 2846845"/>
                    <a:gd name="connsiteY14-1646" fmla="*/ 1099926 h 2823310"/>
                    <a:gd name="connsiteX0-1647" fmla="*/ 117001 w 2846845"/>
                    <a:gd name="connsiteY0-1648" fmla="*/ 1095802 h 2819186"/>
                    <a:gd name="connsiteX1-1649" fmla="*/ 1007082 w 2846845"/>
                    <a:gd name="connsiteY1-1650" fmla="*/ 123035 h 2819186"/>
                    <a:gd name="connsiteX2-1651" fmla="*/ 1663699 w 2846845"/>
                    <a:gd name="connsiteY2-1652" fmla="*/ 113308 h 2819186"/>
                    <a:gd name="connsiteX3-1653" fmla="*/ 2568372 w 2846845"/>
                    <a:gd name="connsiteY3-1654" fmla="*/ 244631 h 2819186"/>
                    <a:gd name="connsiteX4-1655" fmla="*/ 2617010 w 2846845"/>
                    <a:gd name="connsiteY4-1656" fmla="*/ 385684 h 2819186"/>
                    <a:gd name="connsiteX5-1657" fmla="*/ 1566422 w 2846845"/>
                    <a:gd name="connsiteY5-1658" fmla="*/ 468368 h 2819186"/>
                    <a:gd name="connsiteX6-1659" fmla="*/ 1148132 w 2846845"/>
                    <a:gd name="connsiteY6-1660" fmla="*/ 419730 h 2819186"/>
                    <a:gd name="connsiteX7-1661" fmla="*/ 418558 w 2846845"/>
                    <a:gd name="connsiteY7-1662" fmla="*/ 1231988 h 2819186"/>
                    <a:gd name="connsiteX8-1663" fmla="*/ 399104 w 2846845"/>
                    <a:gd name="connsiteY8-1664" fmla="*/ 1533546 h 2819186"/>
                    <a:gd name="connsiteX9-1665" fmla="*/ 768755 w 2846845"/>
                    <a:gd name="connsiteY9-1666" fmla="*/ 1922652 h 2819186"/>
                    <a:gd name="connsiteX10-1667" fmla="*/ 934125 w 2846845"/>
                    <a:gd name="connsiteY10-1668" fmla="*/ 2618180 h 2819186"/>
                    <a:gd name="connsiteX11-1669" fmla="*/ 715252 w 2846845"/>
                    <a:gd name="connsiteY11-1670" fmla="*/ 2807870 h 2819186"/>
                    <a:gd name="connsiteX12-1671" fmla="*/ 452606 w 2846845"/>
                    <a:gd name="connsiteY12-1672" fmla="*/ 2049112 h 2819186"/>
                    <a:gd name="connsiteX13-1673" fmla="*/ 58634 w 2846845"/>
                    <a:gd name="connsiteY13-1674" fmla="*/ 1606503 h 2819186"/>
                    <a:gd name="connsiteX14-1675" fmla="*/ 117001 w 2846845"/>
                    <a:gd name="connsiteY14-1676" fmla="*/ 1095802 h 2819186"/>
                    <a:gd name="connsiteX0-1677" fmla="*/ 117001 w 2846845"/>
                    <a:gd name="connsiteY0-1678" fmla="*/ 1083122 h 2806506"/>
                    <a:gd name="connsiteX1-1679" fmla="*/ 1007082 w 2846845"/>
                    <a:gd name="connsiteY1-1680" fmla="*/ 110355 h 2806506"/>
                    <a:gd name="connsiteX2-1681" fmla="*/ 1663699 w 2846845"/>
                    <a:gd name="connsiteY2-1682" fmla="*/ 100628 h 2806506"/>
                    <a:gd name="connsiteX3-1683" fmla="*/ 2568372 w 2846845"/>
                    <a:gd name="connsiteY3-1684" fmla="*/ 231951 h 2806506"/>
                    <a:gd name="connsiteX4-1685" fmla="*/ 2617010 w 2846845"/>
                    <a:gd name="connsiteY4-1686" fmla="*/ 373004 h 2806506"/>
                    <a:gd name="connsiteX5-1687" fmla="*/ 1566422 w 2846845"/>
                    <a:gd name="connsiteY5-1688" fmla="*/ 455688 h 2806506"/>
                    <a:gd name="connsiteX6-1689" fmla="*/ 1148132 w 2846845"/>
                    <a:gd name="connsiteY6-1690" fmla="*/ 407050 h 2806506"/>
                    <a:gd name="connsiteX7-1691" fmla="*/ 418558 w 2846845"/>
                    <a:gd name="connsiteY7-1692" fmla="*/ 1219308 h 2806506"/>
                    <a:gd name="connsiteX8-1693" fmla="*/ 399104 w 2846845"/>
                    <a:gd name="connsiteY8-1694" fmla="*/ 1520866 h 2806506"/>
                    <a:gd name="connsiteX9-1695" fmla="*/ 768755 w 2846845"/>
                    <a:gd name="connsiteY9-1696" fmla="*/ 1909972 h 2806506"/>
                    <a:gd name="connsiteX10-1697" fmla="*/ 934125 w 2846845"/>
                    <a:gd name="connsiteY10-1698" fmla="*/ 2605500 h 2806506"/>
                    <a:gd name="connsiteX11-1699" fmla="*/ 715252 w 2846845"/>
                    <a:gd name="connsiteY11-1700" fmla="*/ 2795190 h 2806506"/>
                    <a:gd name="connsiteX12-1701" fmla="*/ 452606 w 2846845"/>
                    <a:gd name="connsiteY12-1702" fmla="*/ 2036432 h 2806506"/>
                    <a:gd name="connsiteX13-1703" fmla="*/ 58634 w 2846845"/>
                    <a:gd name="connsiteY13-1704" fmla="*/ 1593823 h 2806506"/>
                    <a:gd name="connsiteX14-1705" fmla="*/ 117001 w 2846845"/>
                    <a:gd name="connsiteY14-1706" fmla="*/ 1083122 h 2806506"/>
                    <a:gd name="connsiteX0-1707" fmla="*/ 117001 w 2846845"/>
                    <a:gd name="connsiteY0-1708" fmla="*/ 1083122 h 2806506"/>
                    <a:gd name="connsiteX1-1709" fmla="*/ 1007082 w 2846845"/>
                    <a:gd name="connsiteY1-1710" fmla="*/ 110355 h 2806506"/>
                    <a:gd name="connsiteX2-1711" fmla="*/ 1639380 w 2846845"/>
                    <a:gd name="connsiteY2-1712" fmla="*/ 100628 h 2806506"/>
                    <a:gd name="connsiteX3-1713" fmla="*/ 2568372 w 2846845"/>
                    <a:gd name="connsiteY3-1714" fmla="*/ 231951 h 2806506"/>
                    <a:gd name="connsiteX4-1715" fmla="*/ 2617010 w 2846845"/>
                    <a:gd name="connsiteY4-1716" fmla="*/ 373004 h 2806506"/>
                    <a:gd name="connsiteX5-1717" fmla="*/ 1566422 w 2846845"/>
                    <a:gd name="connsiteY5-1718" fmla="*/ 455688 h 2806506"/>
                    <a:gd name="connsiteX6-1719" fmla="*/ 1148132 w 2846845"/>
                    <a:gd name="connsiteY6-1720" fmla="*/ 407050 h 2806506"/>
                    <a:gd name="connsiteX7-1721" fmla="*/ 418558 w 2846845"/>
                    <a:gd name="connsiteY7-1722" fmla="*/ 1219308 h 2806506"/>
                    <a:gd name="connsiteX8-1723" fmla="*/ 399104 w 2846845"/>
                    <a:gd name="connsiteY8-1724" fmla="*/ 1520866 h 2806506"/>
                    <a:gd name="connsiteX9-1725" fmla="*/ 768755 w 2846845"/>
                    <a:gd name="connsiteY9-1726" fmla="*/ 1909972 h 2806506"/>
                    <a:gd name="connsiteX10-1727" fmla="*/ 934125 w 2846845"/>
                    <a:gd name="connsiteY10-1728" fmla="*/ 2605500 h 2806506"/>
                    <a:gd name="connsiteX11-1729" fmla="*/ 715252 w 2846845"/>
                    <a:gd name="connsiteY11-1730" fmla="*/ 2795190 h 2806506"/>
                    <a:gd name="connsiteX12-1731" fmla="*/ 452606 w 2846845"/>
                    <a:gd name="connsiteY12-1732" fmla="*/ 2036432 h 2806506"/>
                    <a:gd name="connsiteX13-1733" fmla="*/ 58634 w 2846845"/>
                    <a:gd name="connsiteY13-1734" fmla="*/ 1593823 h 2806506"/>
                    <a:gd name="connsiteX14-1735" fmla="*/ 117001 w 2846845"/>
                    <a:gd name="connsiteY14-1736" fmla="*/ 1083122 h 2806506"/>
                    <a:gd name="connsiteX0-1737" fmla="*/ 117001 w 2846845"/>
                    <a:gd name="connsiteY0-1738" fmla="*/ 1083122 h 2806506"/>
                    <a:gd name="connsiteX1-1739" fmla="*/ 1007082 w 2846845"/>
                    <a:gd name="connsiteY1-1740" fmla="*/ 110355 h 2806506"/>
                    <a:gd name="connsiteX2-1741" fmla="*/ 1639380 w 2846845"/>
                    <a:gd name="connsiteY2-1742" fmla="*/ 100628 h 2806506"/>
                    <a:gd name="connsiteX3-1743" fmla="*/ 2568372 w 2846845"/>
                    <a:gd name="connsiteY3-1744" fmla="*/ 231951 h 2806506"/>
                    <a:gd name="connsiteX4-1745" fmla="*/ 2617010 w 2846845"/>
                    <a:gd name="connsiteY4-1746" fmla="*/ 373004 h 2806506"/>
                    <a:gd name="connsiteX5-1747" fmla="*/ 1566422 w 2846845"/>
                    <a:gd name="connsiteY5-1748" fmla="*/ 455688 h 2806506"/>
                    <a:gd name="connsiteX6-1749" fmla="*/ 1148132 w 2846845"/>
                    <a:gd name="connsiteY6-1750" fmla="*/ 407050 h 2806506"/>
                    <a:gd name="connsiteX7-1751" fmla="*/ 418558 w 2846845"/>
                    <a:gd name="connsiteY7-1752" fmla="*/ 1219308 h 2806506"/>
                    <a:gd name="connsiteX8-1753" fmla="*/ 399104 w 2846845"/>
                    <a:gd name="connsiteY8-1754" fmla="*/ 1520866 h 2806506"/>
                    <a:gd name="connsiteX9-1755" fmla="*/ 768755 w 2846845"/>
                    <a:gd name="connsiteY9-1756" fmla="*/ 1909972 h 2806506"/>
                    <a:gd name="connsiteX10-1757" fmla="*/ 934125 w 2846845"/>
                    <a:gd name="connsiteY10-1758" fmla="*/ 2605500 h 2806506"/>
                    <a:gd name="connsiteX11-1759" fmla="*/ 715252 w 2846845"/>
                    <a:gd name="connsiteY11-1760" fmla="*/ 2795190 h 2806506"/>
                    <a:gd name="connsiteX12-1761" fmla="*/ 452606 w 2846845"/>
                    <a:gd name="connsiteY12-1762" fmla="*/ 2036432 h 2806506"/>
                    <a:gd name="connsiteX13-1763" fmla="*/ 58634 w 2846845"/>
                    <a:gd name="connsiteY13-1764" fmla="*/ 1593823 h 2806506"/>
                    <a:gd name="connsiteX14-1765" fmla="*/ 117001 w 2846845"/>
                    <a:gd name="connsiteY14-1766" fmla="*/ 1083122 h 2806506"/>
                    <a:gd name="connsiteX0-1767" fmla="*/ 117001 w 2846845"/>
                    <a:gd name="connsiteY0-1768" fmla="*/ 1088833 h 2812217"/>
                    <a:gd name="connsiteX1-1769" fmla="*/ 1007082 w 2846845"/>
                    <a:gd name="connsiteY1-1770" fmla="*/ 116066 h 2812217"/>
                    <a:gd name="connsiteX2-1771" fmla="*/ 1639380 w 2846845"/>
                    <a:gd name="connsiteY2-1772" fmla="*/ 106339 h 2812217"/>
                    <a:gd name="connsiteX3-1773" fmla="*/ 2568372 w 2846845"/>
                    <a:gd name="connsiteY3-1774" fmla="*/ 237662 h 2812217"/>
                    <a:gd name="connsiteX4-1775" fmla="*/ 2617010 w 2846845"/>
                    <a:gd name="connsiteY4-1776" fmla="*/ 378715 h 2812217"/>
                    <a:gd name="connsiteX5-1777" fmla="*/ 1566422 w 2846845"/>
                    <a:gd name="connsiteY5-1778" fmla="*/ 461399 h 2812217"/>
                    <a:gd name="connsiteX6-1779" fmla="*/ 1148132 w 2846845"/>
                    <a:gd name="connsiteY6-1780" fmla="*/ 412761 h 2812217"/>
                    <a:gd name="connsiteX7-1781" fmla="*/ 418558 w 2846845"/>
                    <a:gd name="connsiteY7-1782" fmla="*/ 1225019 h 2812217"/>
                    <a:gd name="connsiteX8-1783" fmla="*/ 399104 w 2846845"/>
                    <a:gd name="connsiteY8-1784" fmla="*/ 1526577 h 2812217"/>
                    <a:gd name="connsiteX9-1785" fmla="*/ 768755 w 2846845"/>
                    <a:gd name="connsiteY9-1786" fmla="*/ 1915683 h 2812217"/>
                    <a:gd name="connsiteX10-1787" fmla="*/ 934125 w 2846845"/>
                    <a:gd name="connsiteY10-1788" fmla="*/ 2611211 h 2812217"/>
                    <a:gd name="connsiteX11-1789" fmla="*/ 715252 w 2846845"/>
                    <a:gd name="connsiteY11-1790" fmla="*/ 2800901 h 2812217"/>
                    <a:gd name="connsiteX12-1791" fmla="*/ 452606 w 2846845"/>
                    <a:gd name="connsiteY12-1792" fmla="*/ 2042143 h 2812217"/>
                    <a:gd name="connsiteX13-1793" fmla="*/ 58634 w 2846845"/>
                    <a:gd name="connsiteY13-1794" fmla="*/ 1599534 h 2812217"/>
                    <a:gd name="connsiteX14-1795" fmla="*/ 117001 w 2846845"/>
                    <a:gd name="connsiteY14-1796" fmla="*/ 1088833 h 2812217"/>
                    <a:gd name="connsiteX0-1797" fmla="*/ 117001 w 2846845"/>
                    <a:gd name="connsiteY0-1798" fmla="*/ 1088833 h 2812217"/>
                    <a:gd name="connsiteX1-1799" fmla="*/ 1007082 w 2846845"/>
                    <a:gd name="connsiteY1-1800" fmla="*/ 116066 h 2812217"/>
                    <a:gd name="connsiteX2-1801" fmla="*/ 1639380 w 2846845"/>
                    <a:gd name="connsiteY2-1802" fmla="*/ 106339 h 2812217"/>
                    <a:gd name="connsiteX3-1803" fmla="*/ 2568372 w 2846845"/>
                    <a:gd name="connsiteY3-1804" fmla="*/ 237662 h 2812217"/>
                    <a:gd name="connsiteX4-1805" fmla="*/ 2617010 w 2846845"/>
                    <a:gd name="connsiteY4-1806" fmla="*/ 378715 h 2812217"/>
                    <a:gd name="connsiteX5-1807" fmla="*/ 1566422 w 2846845"/>
                    <a:gd name="connsiteY5-1808" fmla="*/ 461399 h 2812217"/>
                    <a:gd name="connsiteX6-1809" fmla="*/ 1148132 w 2846845"/>
                    <a:gd name="connsiteY6-1810" fmla="*/ 412761 h 2812217"/>
                    <a:gd name="connsiteX7-1811" fmla="*/ 418558 w 2846845"/>
                    <a:gd name="connsiteY7-1812" fmla="*/ 1225019 h 2812217"/>
                    <a:gd name="connsiteX8-1813" fmla="*/ 399104 w 2846845"/>
                    <a:gd name="connsiteY8-1814" fmla="*/ 1526577 h 2812217"/>
                    <a:gd name="connsiteX9-1815" fmla="*/ 768755 w 2846845"/>
                    <a:gd name="connsiteY9-1816" fmla="*/ 1915683 h 2812217"/>
                    <a:gd name="connsiteX10-1817" fmla="*/ 934125 w 2846845"/>
                    <a:gd name="connsiteY10-1818" fmla="*/ 2611211 h 2812217"/>
                    <a:gd name="connsiteX11-1819" fmla="*/ 715252 w 2846845"/>
                    <a:gd name="connsiteY11-1820" fmla="*/ 2800901 h 2812217"/>
                    <a:gd name="connsiteX12-1821" fmla="*/ 452606 w 2846845"/>
                    <a:gd name="connsiteY12-1822" fmla="*/ 2042143 h 2812217"/>
                    <a:gd name="connsiteX13-1823" fmla="*/ 58634 w 2846845"/>
                    <a:gd name="connsiteY13-1824" fmla="*/ 1599534 h 2812217"/>
                    <a:gd name="connsiteX14-1825" fmla="*/ 117001 w 2846845"/>
                    <a:gd name="connsiteY14-1826" fmla="*/ 1088833 h 2812217"/>
                    <a:gd name="connsiteX0-1827" fmla="*/ 117001 w 2846845"/>
                    <a:gd name="connsiteY0-1828" fmla="*/ 1088833 h 2812217"/>
                    <a:gd name="connsiteX1-1829" fmla="*/ 1007082 w 2846845"/>
                    <a:gd name="connsiteY1-1830" fmla="*/ 116066 h 2812217"/>
                    <a:gd name="connsiteX2-1831" fmla="*/ 1639380 w 2846845"/>
                    <a:gd name="connsiteY2-1832" fmla="*/ 106339 h 2812217"/>
                    <a:gd name="connsiteX3-1833" fmla="*/ 2568372 w 2846845"/>
                    <a:gd name="connsiteY3-1834" fmla="*/ 237662 h 2812217"/>
                    <a:gd name="connsiteX4-1835" fmla="*/ 2617010 w 2846845"/>
                    <a:gd name="connsiteY4-1836" fmla="*/ 378715 h 2812217"/>
                    <a:gd name="connsiteX5-1837" fmla="*/ 1566422 w 2846845"/>
                    <a:gd name="connsiteY5-1838" fmla="*/ 461399 h 2812217"/>
                    <a:gd name="connsiteX6-1839" fmla="*/ 1148132 w 2846845"/>
                    <a:gd name="connsiteY6-1840" fmla="*/ 412761 h 2812217"/>
                    <a:gd name="connsiteX7-1841" fmla="*/ 418558 w 2846845"/>
                    <a:gd name="connsiteY7-1842" fmla="*/ 1225019 h 2812217"/>
                    <a:gd name="connsiteX8-1843" fmla="*/ 399104 w 2846845"/>
                    <a:gd name="connsiteY8-1844" fmla="*/ 1526577 h 2812217"/>
                    <a:gd name="connsiteX9-1845" fmla="*/ 768755 w 2846845"/>
                    <a:gd name="connsiteY9-1846" fmla="*/ 1915683 h 2812217"/>
                    <a:gd name="connsiteX10-1847" fmla="*/ 827120 w 2846845"/>
                    <a:gd name="connsiteY10-1848" fmla="*/ 2202651 h 2812217"/>
                    <a:gd name="connsiteX11-1849" fmla="*/ 934125 w 2846845"/>
                    <a:gd name="connsiteY11-1850" fmla="*/ 2611211 h 2812217"/>
                    <a:gd name="connsiteX12-1851" fmla="*/ 715252 w 2846845"/>
                    <a:gd name="connsiteY12-1852" fmla="*/ 2800901 h 2812217"/>
                    <a:gd name="connsiteX13-1853" fmla="*/ 452606 w 2846845"/>
                    <a:gd name="connsiteY13-1854" fmla="*/ 2042143 h 2812217"/>
                    <a:gd name="connsiteX14-1855" fmla="*/ 58634 w 2846845"/>
                    <a:gd name="connsiteY14-1856" fmla="*/ 1599534 h 2812217"/>
                    <a:gd name="connsiteX15" fmla="*/ 117001 w 2846845"/>
                    <a:gd name="connsiteY15" fmla="*/ 1088833 h 2812217"/>
                    <a:gd name="connsiteX0-1857" fmla="*/ 117001 w 2846845"/>
                    <a:gd name="connsiteY0-1858" fmla="*/ 1088833 h 2812217"/>
                    <a:gd name="connsiteX1-1859" fmla="*/ 1007082 w 2846845"/>
                    <a:gd name="connsiteY1-1860" fmla="*/ 116066 h 2812217"/>
                    <a:gd name="connsiteX2-1861" fmla="*/ 1639380 w 2846845"/>
                    <a:gd name="connsiteY2-1862" fmla="*/ 106339 h 2812217"/>
                    <a:gd name="connsiteX3-1863" fmla="*/ 2568372 w 2846845"/>
                    <a:gd name="connsiteY3-1864" fmla="*/ 237662 h 2812217"/>
                    <a:gd name="connsiteX4-1865" fmla="*/ 2617010 w 2846845"/>
                    <a:gd name="connsiteY4-1866" fmla="*/ 378715 h 2812217"/>
                    <a:gd name="connsiteX5-1867" fmla="*/ 1566422 w 2846845"/>
                    <a:gd name="connsiteY5-1868" fmla="*/ 461399 h 2812217"/>
                    <a:gd name="connsiteX6-1869" fmla="*/ 1148132 w 2846845"/>
                    <a:gd name="connsiteY6-1870" fmla="*/ 412761 h 2812217"/>
                    <a:gd name="connsiteX7-1871" fmla="*/ 418558 w 2846845"/>
                    <a:gd name="connsiteY7-1872" fmla="*/ 1225019 h 2812217"/>
                    <a:gd name="connsiteX8-1873" fmla="*/ 399104 w 2846845"/>
                    <a:gd name="connsiteY8-1874" fmla="*/ 1526577 h 2812217"/>
                    <a:gd name="connsiteX9-1875" fmla="*/ 690934 w 2846845"/>
                    <a:gd name="connsiteY9-1876" fmla="*/ 1832998 h 2812217"/>
                    <a:gd name="connsiteX10-1877" fmla="*/ 827120 w 2846845"/>
                    <a:gd name="connsiteY10-1878" fmla="*/ 2202651 h 2812217"/>
                    <a:gd name="connsiteX11-1879" fmla="*/ 934125 w 2846845"/>
                    <a:gd name="connsiteY11-1880" fmla="*/ 2611211 h 2812217"/>
                    <a:gd name="connsiteX12-1881" fmla="*/ 715252 w 2846845"/>
                    <a:gd name="connsiteY12-1882" fmla="*/ 2800901 h 2812217"/>
                    <a:gd name="connsiteX13-1883" fmla="*/ 452606 w 2846845"/>
                    <a:gd name="connsiteY13-1884" fmla="*/ 2042143 h 2812217"/>
                    <a:gd name="connsiteX14-1885" fmla="*/ 58634 w 2846845"/>
                    <a:gd name="connsiteY14-1886" fmla="*/ 1599534 h 2812217"/>
                    <a:gd name="connsiteX15-1887" fmla="*/ 117001 w 2846845"/>
                    <a:gd name="connsiteY15-1888" fmla="*/ 1088833 h 2812217"/>
                    <a:gd name="connsiteX0-1889" fmla="*/ 117001 w 2846845"/>
                    <a:gd name="connsiteY0-1890" fmla="*/ 1088833 h 2812217"/>
                    <a:gd name="connsiteX1-1891" fmla="*/ 1007082 w 2846845"/>
                    <a:gd name="connsiteY1-1892" fmla="*/ 116066 h 2812217"/>
                    <a:gd name="connsiteX2-1893" fmla="*/ 1639380 w 2846845"/>
                    <a:gd name="connsiteY2-1894" fmla="*/ 106339 h 2812217"/>
                    <a:gd name="connsiteX3-1895" fmla="*/ 2568372 w 2846845"/>
                    <a:gd name="connsiteY3-1896" fmla="*/ 237662 h 2812217"/>
                    <a:gd name="connsiteX4-1897" fmla="*/ 2617010 w 2846845"/>
                    <a:gd name="connsiteY4-1898" fmla="*/ 378715 h 2812217"/>
                    <a:gd name="connsiteX5-1899" fmla="*/ 1566422 w 2846845"/>
                    <a:gd name="connsiteY5-1900" fmla="*/ 461399 h 2812217"/>
                    <a:gd name="connsiteX6-1901" fmla="*/ 1148132 w 2846845"/>
                    <a:gd name="connsiteY6-1902" fmla="*/ 412761 h 2812217"/>
                    <a:gd name="connsiteX7-1903" fmla="*/ 418558 w 2846845"/>
                    <a:gd name="connsiteY7-1904" fmla="*/ 1225019 h 2812217"/>
                    <a:gd name="connsiteX8-1905" fmla="*/ 399104 w 2846845"/>
                    <a:gd name="connsiteY8-1906" fmla="*/ 1526577 h 2812217"/>
                    <a:gd name="connsiteX9-1907" fmla="*/ 690934 w 2846845"/>
                    <a:gd name="connsiteY9-1908" fmla="*/ 1832998 h 2812217"/>
                    <a:gd name="connsiteX10-1909" fmla="*/ 827120 w 2846845"/>
                    <a:gd name="connsiteY10-1910" fmla="*/ 2202651 h 2812217"/>
                    <a:gd name="connsiteX11-1911" fmla="*/ 934125 w 2846845"/>
                    <a:gd name="connsiteY11-1912" fmla="*/ 2611211 h 2812217"/>
                    <a:gd name="connsiteX12-1913" fmla="*/ 715252 w 2846845"/>
                    <a:gd name="connsiteY12-1914" fmla="*/ 2800901 h 2812217"/>
                    <a:gd name="connsiteX13-1915" fmla="*/ 452606 w 2846845"/>
                    <a:gd name="connsiteY13-1916" fmla="*/ 2042143 h 2812217"/>
                    <a:gd name="connsiteX14-1917" fmla="*/ 58634 w 2846845"/>
                    <a:gd name="connsiteY14-1918" fmla="*/ 1599534 h 2812217"/>
                    <a:gd name="connsiteX15-1919" fmla="*/ 117001 w 2846845"/>
                    <a:gd name="connsiteY15-1920" fmla="*/ 1088833 h 2812217"/>
                    <a:gd name="connsiteX0-1921" fmla="*/ 117001 w 2846845"/>
                    <a:gd name="connsiteY0-1922" fmla="*/ 1088833 h 2812217"/>
                    <a:gd name="connsiteX1-1923" fmla="*/ 1007082 w 2846845"/>
                    <a:gd name="connsiteY1-1924" fmla="*/ 116066 h 2812217"/>
                    <a:gd name="connsiteX2-1925" fmla="*/ 1639380 w 2846845"/>
                    <a:gd name="connsiteY2-1926" fmla="*/ 106339 h 2812217"/>
                    <a:gd name="connsiteX3-1927" fmla="*/ 2568372 w 2846845"/>
                    <a:gd name="connsiteY3-1928" fmla="*/ 237662 h 2812217"/>
                    <a:gd name="connsiteX4-1929" fmla="*/ 2617010 w 2846845"/>
                    <a:gd name="connsiteY4-1930" fmla="*/ 378715 h 2812217"/>
                    <a:gd name="connsiteX5-1931" fmla="*/ 1566422 w 2846845"/>
                    <a:gd name="connsiteY5-1932" fmla="*/ 461399 h 2812217"/>
                    <a:gd name="connsiteX6-1933" fmla="*/ 1148132 w 2846845"/>
                    <a:gd name="connsiteY6-1934" fmla="*/ 412761 h 2812217"/>
                    <a:gd name="connsiteX7-1935" fmla="*/ 418558 w 2846845"/>
                    <a:gd name="connsiteY7-1936" fmla="*/ 1225019 h 2812217"/>
                    <a:gd name="connsiteX8-1937" fmla="*/ 399104 w 2846845"/>
                    <a:gd name="connsiteY8-1938" fmla="*/ 1526577 h 2812217"/>
                    <a:gd name="connsiteX9-1939" fmla="*/ 690934 w 2846845"/>
                    <a:gd name="connsiteY9-1940" fmla="*/ 1832998 h 2812217"/>
                    <a:gd name="connsiteX10-1941" fmla="*/ 827120 w 2846845"/>
                    <a:gd name="connsiteY10-1942" fmla="*/ 2202651 h 2812217"/>
                    <a:gd name="connsiteX11-1943" fmla="*/ 934125 w 2846845"/>
                    <a:gd name="connsiteY11-1944" fmla="*/ 2611211 h 2812217"/>
                    <a:gd name="connsiteX12-1945" fmla="*/ 715252 w 2846845"/>
                    <a:gd name="connsiteY12-1946" fmla="*/ 2800901 h 2812217"/>
                    <a:gd name="connsiteX13-1947" fmla="*/ 452606 w 2846845"/>
                    <a:gd name="connsiteY13-1948" fmla="*/ 2042143 h 2812217"/>
                    <a:gd name="connsiteX14-1949" fmla="*/ 58634 w 2846845"/>
                    <a:gd name="connsiteY14-1950" fmla="*/ 1599534 h 2812217"/>
                    <a:gd name="connsiteX15-1951" fmla="*/ 117001 w 2846845"/>
                    <a:gd name="connsiteY15-1952" fmla="*/ 1088833 h 2812217"/>
                    <a:gd name="connsiteX0-1953" fmla="*/ 117001 w 2846845"/>
                    <a:gd name="connsiteY0-1954" fmla="*/ 1088833 h 2812217"/>
                    <a:gd name="connsiteX1-1955" fmla="*/ 1007082 w 2846845"/>
                    <a:gd name="connsiteY1-1956" fmla="*/ 116066 h 2812217"/>
                    <a:gd name="connsiteX2-1957" fmla="*/ 1639380 w 2846845"/>
                    <a:gd name="connsiteY2-1958" fmla="*/ 106339 h 2812217"/>
                    <a:gd name="connsiteX3-1959" fmla="*/ 2568372 w 2846845"/>
                    <a:gd name="connsiteY3-1960" fmla="*/ 237662 h 2812217"/>
                    <a:gd name="connsiteX4-1961" fmla="*/ 2617010 w 2846845"/>
                    <a:gd name="connsiteY4-1962" fmla="*/ 378715 h 2812217"/>
                    <a:gd name="connsiteX5-1963" fmla="*/ 1566422 w 2846845"/>
                    <a:gd name="connsiteY5-1964" fmla="*/ 461399 h 2812217"/>
                    <a:gd name="connsiteX6-1965" fmla="*/ 1148132 w 2846845"/>
                    <a:gd name="connsiteY6-1966" fmla="*/ 412761 h 2812217"/>
                    <a:gd name="connsiteX7-1967" fmla="*/ 418558 w 2846845"/>
                    <a:gd name="connsiteY7-1968" fmla="*/ 1225019 h 2812217"/>
                    <a:gd name="connsiteX8-1969" fmla="*/ 399104 w 2846845"/>
                    <a:gd name="connsiteY8-1970" fmla="*/ 1526577 h 2812217"/>
                    <a:gd name="connsiteX9-1971" fmla="*/ 690934 w 2846845"/>
                    <a:gd name="connsiteY9-1972" fmla="*/ 1832998 h 2812217"/>
                    <a:gd name="connsiteX10-1973" fmla="*/ 827120 w 2846845"/>
                    <a:gd name="connsiteY10-1974" fmla="*/ 2202651 h 2812217"/>
                    <a:gd name="connsiteX11-1975" fmla="*/ 934125 w 2846845"/>
                    <a:gd name="connsiteY11-1976" fmla="*/ 2611211 h 2812217"/>
                    <a:gd name="connsiteX12-1977" fmla="*/ 715252 w 2846845"/>
                    <a:gd name="connsiteY12-1978" fmla="*/ 2800901 h 2812217"/>
                    <a:gd name="connsiteX13-1979" fmla="*/ 452606 w 2846845"/>
                    <a:gd name="connsiteY13-1980" fmla="*/ 2042143 h 2812217"/>
                    <a:gd name="connsiteX14-1981" fmla="*/ 58634 w 2846845"/>
                    <a:gd name="connsiteY14-1982" fmla="*/ 1599534 h 2812217"/>
                    <a:gd name="connsiteX15-1983" fmla="*/ 117001 w 2846845"/>
                    <a:gd name="connsiteY15-1984" fmla="*/ 1088833 h 2812217"/>
                    <a:gd name="connsiteX0-1985" fmla="*/ 117001 w 2846845"/>
                    <a:gd name="connsiteY0-1986" fmla="*/ 1088833 h 2812217"/>
                    <a:gd name="connsiteX1-1987" fmla="*/ 1007082 w 2846845"/>
                    <a:gd name="connsiteY1-1988" fmla="*/ 116066 h 2812217"/>
                    <a:gd name="connsiteX2-1989" fmla="*/ 1639380 w 2846845"/>
                    <a:gd name="connsiteY2-1990" fmla="*/ 106339 h 2812217"/>
                    <a:gd name="connsiteX3-1991" fmla="*/ 2568372 w 2846845"/>
                    <a:gd name="connsiteY3-1992" fmla="*/ 237662 h 2812217"/>
                    <a:gd name="connsiteX4-1993" fmla="*/ 2617010 w 2846845"/>
                    <a:gd name="connsiteY4-1994" fmla="*/ 378715 h 2812217"/>
                    <a:gd name="connsiteX5-1995" fmla="*/ 1566422 w 2846845"/>
                    <a:gd name="connsiteY5-1996" fmla="*/ 461399 h 2812217"/>
                    <a:gd name="connsiteX6-1997" fmla="*/ 1148132 w 2846845"/>
                    <a:gd name="connsiteY6-1998" fmla="*/ 412761 h 2812217"/>
                    <a:gd name="connsiteX7-1999" fmla="*/ 418558 w 2846845"/>
                    <a:gd name="connsiteY7-2000" fmla="*/ 1225019 h 2812217"/>
                    <a:gd name="connsiteX8-2001" fmla="*/ 399104 w 2846845"/>
                    <a:gd name="connsiteY8-2002" fmla="*/ 1526577 h 2812217"/>
                    <a:gd name="connsiteX9-2003" fmla="*/ 690934 w 2846845"/>
                    <a:gd name="connsiteY9-2004" fmla="*/ 1832998 h 2812217"/>
                    <a:gd name="connsiteX10-2005" fmla="*/ 827120 w 2846845"/>
                    <a:gd name="connsiteY10-2006" fmla="*/ 2202651 h 2812217"/>
                    <a:gd name="connsiteX11-2007" fmla="*/ 934125 w 2846845"/>
                    <a:gd name="connsiteY11-2008" fmla="*/ 2611211 h 2812217"/>
                    <a:gd name="connsiteX12-2009" fmla="*/ 715252 w 2846845"/>
                    <a:gd name="connsiteY12-2010" fmla="*/ 2800901 h 2812217"/>
                    <a:gd name="connsiteX13-2011" fmla="*/ 452606 w 2846845"/>
                    <a:gd name="connsiteY13-2012" fmla="*/ 2042143 h 2812217"/>
                    <a:gd name="connsiteX14-2013" fmla="*/ 58634 w 2846845"/>
                    <a:gd name="connsiteY14-2014" fmla="*/ 1599534 h 2812217"/>
                    <a:gd name="connsiteX15-2015" fmla="*/ 117001 w 2846845"/>
                    <a:gd name="connsiteY15-2016" fmla="*/ 1088833 h 2812217"/>
                    <a:gd name="connsiteX0-2017" fmla="*/ 117001 w 2846845"/>
                    <a:gd name="connsiteY0-2018" fmla="*/ 1088833 h 2812217"/>
                    <a:gd name="connsiteX1-2019" fmla="*/ 1007082 w 2846845"/>
                    <a:gd name="connsiteY1-2020" fmla="*/ 116066 h 2812217"/>
                    <a:gd name="connsiteX2-2021" fmla="*/ 1639380 w 2846845"/>
                    <a:gd name="connsiteY2-2022" fmla="*/ 106339 h 2812217"/>
                    <a:gd name="connsiteX3-2023" fmla="*/ 2568372 w 2846845"/>
                    <a:gd name="connsiteY3-2024" fmla="*/ 237662 h 2812217"/>
                    <a:gd name="connsiteX4-2025" fmla="*/ 2617010 w 2846845"/>
                    <a:gd name="connsiteY4-2026" fmla="*/ 378715 h 2812217"/>
                    <a:gd name="connsiteX5-2027" fmla="*/ 1566422 w 2846845"/>
                    <a:gd name="connsiteY5-2028" fmla="*/ 461399 h 2812217"/>
                    <a:gd name="connsiteX6-2029" fmla="*/ 1148132 w 2846845"/>
                    <a:gd name="connsiteY6-2030" fmla="*/ 412761 h 2812217"/>
                    <a:gd name="connsiteX7-2031" fmla="*/ 418558 w 2846845"/>
                    <a:gd name="connsiteY7-2032" fmla="*/ 1225019 h 2812217"/>
                    <a:gd name="connsiteX8-2033" fmla="*/ 399104 w 2846845"/>
                    <a:gd name="connsiteY8-2034" fmla="*/ 1526577 h 2812217"/>
                    <a:gd name="connsiteX9-2035" fmla="*/ 690934 w 2846845"/>
                    <a:gd name="connsiteY9-2036" fmla="*/ 1832998 h 2812217"/>
                    <a:gd name="connsiteX10-2037" fmla="*/ 827120 w 2846845"/>
                    <a:gd name="connsiteY10-2038" fmla="*/ 2202651 h 2812217"/>
                    <a:gd name="connsiteX11-2039" fmla="*/ 934125 w 2846845"/>
                    <a:gd name="connsiteY11-2040" fmla="*/ 2611211 h 2812217"/>
                    <a:gd name="connsiteX12-2041" fmla="*/ 715252 w 2846845"/>
                    <a:gd name="connsiteY12-2042" fmla="*/ 2800901 h 2812217"/>
                    <a:gd name="connsiteX13-2043" fmla="*/ 452606 w 2846845"/>
                    <a:gd name="connsiteY13-2044" fmla="*/ 2042143 h 2812217"/>
                    <a:gd name="connsiteX14-2045" fmla="*/ 58634 w 2846845"/>
                    <a:gd name="connsiteY14-2046" fmla="*/ 1599534 h 2812217"/>
                    <a:gd name="connsiteX15-2047" fmla="*/ 117001 w 2846845"/>
                    <a:gd name="connsiteY15-2048" fmla="*/ 1088833 h 2812217"/>
                    <a:gd name="connsiteX0-2049" fmla="*/ 117001 w 2846845"/>
                    <a:gd name="connsiteY0-2050" fmla="*/ 1088833 h 2812217"/>
                    <a:gd name="connsiteX1-2051" fmla="*/ 1007082 w 2846845"/>
                    <a:gd name="connsiteY1-2052" fmla="*/ 116066 h 2812217"/>
                    <a:gd name="connsiteX2-2053" fmla="*/ 1639380 w 2846845"/>
                    <a:gd name="connsiteY2-2054" fmla="*/ 106339 h 2812217"/>
                    <a:gd name="connsiteX3-2055" fmla="*/ 2568372 w 2846845"/>
                    <a:gd name="connsiteY3-2056" fmla="*/ 237662 h 2812217"/>
                    <a:gd name="connsiteX4-2057" fmla="*/ 2617010 w 2846845"/>
                    <a:gd name="connsiteY4-2058" fmla="*/ 378715 h 2812217"/>
                    <a:gd name="connsiteX5-2059" fmla="*/ 1566422 w 2846845"/>
                    <a:gd name="connsiteY5-2060" fmla="*/ 461399 h 2812217"/>
                    <a:gd name="connsiteX6-2061" fmla="*/ 1148132 w 2846845"/>
                    <a:gd name="connsiteY6-2062" fmla="*/ 412761 h 2812217"/>
                    <a:gd name="connsiteX7-2063" fmla="*/ 418558 w 2846845"/>
                    <a:gd name="connsiteY7-2064" fmla="*/ 1225019 h 2812217"/>
                    <a:gd name="connsiteX8-2065" fmla="*/ 399104 w 2846845"/>
                    <a:gd name="connsiteY8-2066" fmla="*/ 1526577 h 2812217"/>
                    <a:gd name="connsiteX9-2067" fmla="*/ 690934 w 2846845"/>
                    <a:gd name="connsiteY9-2068" fmla="*/ 1832998 h 2812217"/>
                    <a:gd name="connsiteX10-2069" fmla="*/ 827120 w 2846845"/>
                    <a:gd name="connsiteY10-2070" fmla="*/ 2202651 h 2812217"/>
                    <a:gd name="connsiteX11-2071" fmla="*/ 934125 w 2846845"/>
                    <a:gd name="connsiteY11-2072" fmla="*/ 2611211 h 2812217"/>
                    <a:gd name="connsiteX12-2073" fmla="*/ 715252 w 2846845"/>
                    <a:gd name="connsiteY12-2074" fmla="*/ 2800901 h 2812217"/>
                    <a:gd name="connsiteX13-2075" fmla="*/ 452606 w 2846845"/>
                    <a:gd name="connsiteY13-2076" fmla="*/ 2042143 h 2812217"/>
                    <a:gd name="connsiteX14-2077" fmla="*/ 316418 w 2846845"/>
                    <a:gd name="connsiteY14-2078" fmla="*/ 1891366 h 2812217"/>
                    <a:gd name="connsiteX15-2079" fmla="*/ 58634 w 2846845"/>
                    <a:gd name="connsiteY15-2080" fmla="*/ 1599534 h 2812217"/>
                    <a:gd name="connsiteX16" fmla="*/ 117001 w 2846845"/>
                    <a:gd name="connsiteY16" fmla="*/ 1088833 h 2812217"/>
                    <a:gd name="connsiteX0-2081" fmla="*/ 117001 w 2846845"/>
                    <a:gd name="connsiteY0-2082" fmla="*/ 1088833 h 2812217"/>
                    <a:gd name="connsiteX1-2083" fmla="*/ 1007082 w 2846845"/>
                    <a:gd name="connsiteY1-2084" fmla="*/ 116066 h 2812217"/>
                    <a:gd name="connsiteX2-2085" fmla="*/ 1639380 w 2846845"/>
                    <a:gd name="connsiteY2-2086" fmla="*/ 106339 h 2812217"/>
                    <a:gd name="connsiteX3-2087" fmla="*/ 2568372 w 2846845"/>
                    <a:gd name="connsiteY3-2088" fmla="*/ 237662 h 2812217"/>
                    <a:gd name="connsiteX4-2089" fmla="*/ 2617010 w 2846845"/>
                    <a:gd name="connsiteY4-2090" fmla="*/ 378715 h 2812217"/>
                    <a:gd name="connsiteX5-2091" fmla="*/ 1566422 w 2846845"/>
                    <a:gd name="connsiteY5-2092" fmla="*/ 461399 h 2812217"/>
                    <a:gd name="connsiteX6-2093" fmla="*/ 1148132 w 2846845"/>
                    <a:gd name="connsiteY6-2094" fmla="*/ 412761 h 2812217"/>
                    <a:gd name="connsiteX7-2095" fmla="*/ 418558 w 2846845"/>
                    <a:gd name="connsiteY7-2096" fmla="*/ 1225019 h 2812217"/>
                    <a:gd name="connsiteX8-2097" fmla="*/ 399104 w 2846845"/>
                    <a:gd name="connsiteY8-2098" fmla="*/ 1526577 h 2812217"/>
                    <a:gd name="connsiteX9-2099" fmla="*/ 690934 w 2846845"/>
                    <a:gd name="connsiteY9-2100" fmla="*/ 1832998 h 2812217"/>
                    <a:gd name="connsiteX10-2101" fmla="*/ 827120 w 2846845"/>
                    <a:gd name="connsiteY10-2102" fmla="*/ 2202651 h 2812217"/>
                    <a:gd name="connsiteX11-2103" fmla="*/ 934125 w 2846845"/>
                    <a:gd name="connsiteY11-2104" fmla="*/ 2611211 h 2812217"/>
                    <a:gd name="connsiteX12-2105" fmla="*/ 715252 w 2846845"/>
                    <a:gd name="connsiteY12-2106" fmla="*/ 2800901 h 2812217"/>
                    <a:gd name="connsiteX13-2107" fmla="*/ 520699 w 2846845"/>
                    <a:gd name="connsiteY13-2108" fmla="*/ 2304792 h 2812217"/>
                    <a:gd name="connsiteX14-2109" fmla="*/ 452606 w 2846845"/>
                    <a:gd name="connsiteY14-2110" fmla="*/ 2042143 h 2812217"/>
                    <a:gd name="connsiteX15-2111" fmla="*/ 316418 w 2846845"/>
                    <a:gd name="connsiteY15-2112" fmla="*/ 1891366 h 2812217"/>
                    <a:gd name="connsiteX16-2113" fmla="*/ 58634 w 2846845"/>
                    <a:gd name="connsiteY16-2114" fmla="*/ 1599534 h 2812217"/>
                    <a:gd name="connsiteX17" fmla="*/ 117001 w 2846845"/>
                    <a:gd name="connsiteY17" fmla="*/ 1088833 h 2812217"/>
                    <a:gd name="connsiteX0-2115" fmla="*/ 117001 w 2846845"/>
                    <a:gd name="connsiteY0-2116" fmla="*/ 1088833 h 2812217"/>
                    <a:gd name="connsiteX1-2117" fmla="*/ 1007082 w 2846845"/>
                    <a:gd name="connsiteY1-2118" fmla="*/ 116066 h 2812217"/>
                    <a:gd name="connsiteX2-2119" fmla="*/ 1639380 w 2846845"/>
                    <a:gd name="connsiteY2-2120" fmla="*/ 106339 h 2812217"/>
                    <a:gd name="connsiteX3-2121" fmla="*/ 2568372 w 2846845"/>
                    <a:gd name="connsiteY3-2122" fmla="*/ 237662 h 2812217"/>
                    <a:gd name="connsiteX4-2123" fmla="*/ 2617010 w 2846845"/>
                    <a:gd name="connsiteY4-2124" fmla="*/ 378715 h 2812217"/>
                    <a:gd name="connsiteX5-2125" fmla="*/ 1566422 w 2846845"/>
                    <a:gd name="connsiteY5-2126" fmla="*/ 461399 h 2812217"/>
                    <a:gd name="connsiteX6-2127" fmla="*/ 1148132 w 2846845"/>
                    <a:gd name="connsiteY6-2128" fmla="*/ 412761 h 2812217"/>
                    <a:gd name="connsiteX7-2129" fmla="*/ 418558 w 2846845"/>
                    <a:gd name="connsiteY7-2130" fmla="*/ 1225019 h 2812217"/>
                    <a:gd name="connsiteX8-2131" fmla="*/ 399104 w 2846845"/>
                    <a:gd name="connsiteY8-2132" fmla="*/ 1526577 h 2812217"/>
                    <a:gd name="connsiteX9-2133" fmla="*/ 690934 w 2846845"/>
                    <a:gd name="connsiteY9-2134" fmla="*/ 1832998 h 2812217"/>
                    <a:gd name="connsiteX10-2135" fmla="*/ 827120 w 2846845"/>
                    <a:gd name="connsiteY10-2136" fmla="*/ 2202651 h 2812217"/>
                    <a:gd name="connsiteX11-2137" fmla="*/ 934125 w 2846845"/>
                    <a:gd name="connsiteY11-2138" fmla="*/ 2611211 h 2812217"/>
                    <a:gd name="connsiteX12-2139" fmla="*/ 715252 w 2846845"/>
                    <a:gd name="connsiteY12-2140" fmla="*/ 2800901 h 2812217"/>
                    <a:gd name="connsiteX13-2141" fmla="*/ 520699 w 2846845"/>
                    <a:gd name="connsiteY13-2142" fmla="*/ 2304792 h 2812217"/>
                    <a:gd name="connsiteX14-2143" fmla="*/ 316418 w 2846845"/>
                    <a:gd name="connsiteY14-2144" fmla="*/ 1891366 h 2812217"/>
                    <a:gd name="connsiteX15-2145" fmla="*/ 58634 w 2846845"/>
                    <a:gd name="connsiteY15-2146" fmla="*/ 1599534 h 2812217"/>
                    <a:gd name="connsiteX16-2147" fmla="*/ 117001 w 2846845"/>
                    <a:gd name="connsiteY16-2148" fmla="*/ 1088833 h 2812217"/>
                    <a:gd name="connsiteX0-2149" fmla="*/ 117001 w 2846845"/>
                    <a:gd name="connsiteY0-2150" fmla="*/ 1088833 h 2812217"/>
                    <a:gd name="connsiteX1-2151" fmla="*/ 1007082 w 2846845"/>
                    <a:gd name="connsiteY1-2152" fmla="*/ 116066 h 2812217"/>
                    <a:gd name="connsiteX2-2153" fmla="*/ 1639380 w 2846845"/>
                    <a:gd name="connsiteY2-2154" fmla="*/ 106339 h 2812217"/>
                    <a:gd name="connsiteX3-2155" fmla="*/ 2568372 w 2846845"/>
                    <a:gd name="connsiteY3-2156" fmla="*/ 237662 h 2812217"/>
                    <a:gd name="connsiteX4-2157" fmla="*/ 2617010 w 2846845"/>
                    <a:gd name="connsiteY4-2158" fmla="*/ 378715 h 2812217"/>
                    <a:gd name="connsiteX5-2159" fmla="*/ 1566422 w 2846845"/>
                    <a:gd name="connsiteY5-2160" fmla="*/ 461399 h 2812217"/>
                    <a:gd name="connsiteX6-2161" fmla="*/ 1148132 w 2846845"/>
                    <a:gd name="connsiteY6-2162" fmla="*/ 412761 h 2812217"/>
                    <a:gd name="connsiteX7-2163" fmla="*/ 418558 w 2846845"/>
                    <a:gd name="connsiteY7-2164" fmla="*/ 1225019 h 2812217"/>
                    <a:gd name="connsiteX8-2165" fmla="*/ 399104 w 2846845"/>
                    <a:gd name="connsiteY8-2166" fmla="*/ 1526577 h 2812217"/>
                    <a:gd name="connsiteX9-2167" fmla="*/ 690934 w 2846845"/>
                    <a:gd name="connsiteY9-2168" fmla="*/ 1832998 h 2812217"/>
                    <a:gd name="connsiteX10-2169" fmla="*/ 827120 w 2846845"/>
                    <a:gd name="connsiteY10-2170" fmla="*/ 2202651 h 2812217"/>
                    <a:gd name="connsiteX11-2171" fmla="*/ 934125 w 2846845"/>
                    <a:gd name="connsiteY11-2172" fmla="*/ 2611211 h 2812217"/>
                    <a:gd name="connsiteX12-2173" fmla="*/ 715252 w 2846845"/>
                    <a:gd name="connsiteY12-2174" fmla="*/ 2800901 h 2812217"/>
                    <a:gd name="connsiteX13-2175" fmla="*/ 520699 w 2846845"/>
                    <a:gd name="connsiteY13-2176" fmla="*/ 2304792 h 2812217"/>
                    <a:gd name="connsiteX14-2177" fmla="*/ 316418 w 2846845"/>
                    <a:gd name="connsiteY14-2178" fmla="*/ 1891366 h 2812217"/>
                    <a:gd name="connsiteX15-2179" fmla="*/ 58634 w 2846845"/>
                    <a:gd name="connsiteY15-2180" fmla="*/ 1599534 h 2812217"/>
                    <a:gd name="connsiteX16-2181" fmla="*/ 117001 w 2846845"/>
                    <a:gd name="connsiteY16-2182" fmla="*/ 1088833 h 2812217"/>
                    <a:gd name="connsiteX0-2183" fmla="*/ 117001 w 2846845"/>
                    <a:gd name="connsiteY0-2184" fmla="*/ 1088833 h 2812217"/>
                    <a:gd name="connsiteX1-2185" fmla="*/ 1007082 w 2846845"/>
                    <a:gd name="connsiteY1-2186" fmla="*/ 116066 h 2812217"/>
                    <a:gd name="connsiteX2-2187" fmla="*/ 1639380 w 2846845"/>
                    <a:gd name="connsiteY2-2188" fmla="*/ 106339 h 2812217"/>
                    <a:gd name="connsiteX3-2189" fmla="*/ 2568372 w 2846845"/>
                    <a:gd name="connsiteY3-2190" fmla="*/ 237662 h 2812217"/>
                    <a:gd name="connsiteX4-2191" fmla="*/ 2617010 w 2846845"/>
                    <a:gd name="connsiteY4-2192" fmla="*/ 378715 h 2812217"/>
                    <a:gd name="connsiteX5-2193" fmla="*/ 1566422 w 2846845"/>
                    <a:gd name="connsiteY5-2194" fmla="*/ 461399 h 2812217"/>
                    <a:gd name="connsiteX6-2195" fmla="*/ 1148132 w 2846845"/>
                    <a:gd name="connsiteY6-2196" fmla="*/ 412761 h 2812217"/>
                    <a:gd name="connsiteX7-2197" fmla="*/ 418558 w 2846845"/>
                    <a:gd name="connsiteY7-2198" fmla="*/ 1225019 h 2812217"/>
                    <a:gd name="connsiteX8-2199" fmla="*/ 399104 w 2846845"/>
                    <a:gd name="connsiteY8-2200" fmla="*/ 1526577 h 2812217"/>
                    <a:gd name="connsiteX9-2201" fmla="*/ 690934 w 2846845"/>
                    <a:gd name="connsiteY9-2202" fmla="*/ 1832998 h 2812217"/>
                    <a:gd name="connsiteX10-2203" fmla="*/ 827120 w 2846845"/>
                    <a:gd name="connsiteY10-2204" fmla="*/ 2202651 h 2812217"/>
                    <a:gd name="connsiteX11-2205" fmla="*/ 934125 w 2846845"/>
                    <a:gd name="connsiteY11-2206" fmla="*/ 2611211 h 2812217"/>
                    <a:gd name="connsiteX12-2207" fmla="*/ 715252 w 2846845"/>
                    <a:gd name="connsiteY12-2208" fmla="*/ 2800901 h 2812217"/>
                    <a:gd name="connsiteX13-2209" fmla="*/ 520699 w 2846845"/>
                    <a:gd name="connsiteY13-2210" fmla="*/ 2304792 h 2812217"/>
                    <a:gd name="connsiteX14-2211" fmla="*/ 316418 w 2846845"/>
                    <a:gd name="connsiteY14-2212" fmla="*/ 1891366 h 2812217"/>
                    <a:gd name="connsiteX15-2213" fmla="*/ 58634 w 2846845"/>
                    <a:gd name="connsiteY15-2214" fmla="*/ 1599534 h 2812217"/>
                    <a:gd name="connsiteX16-2215" fmla="*/ 117001 w 2846845"/>
                    <a:gd name="connsiteY16-2216" fmla="*/ 1088833 h 2812217"/>
                    <a:gd name="connsiteX0-2217" fmla="*/ 117001 w 2846845"/>
                    <a:gd name="connsiteY0-2218" fmla="*/ 1088833 h 2812217"/>
                    <a:gd name="connsiteX1-2219" fmla="*/ 1007082 w 2846845"/>
                    <a:gd name="connsiteY1-2220" fmla="*/ 116066 h 2812217"/>
                    <a:gd name="connsiteX2-2221" fmla="*/ 1639380 w 2846845"/>
                    <a:gd name="connsiteY2-2222" fmla="*/ 106339 h 2812217"/>
                    <a:gd name="connsiteX3-2223" fmla="*/ 2568372 w 2846845"/>
                    <a:gd name="connsiteY3-2224" fmla="*/ 237662 h 2812217"/>
                    <a:gd name="connsiteX4-2225" fmla="*/ 2617010 w 2846845"/>
                    <a:gd name="connsiteY4-2226" fmla="*/ 378715 h 2812217"/>
                    <a:gd name="connsiteX5-2227" fmla="*/ 1566422 w 2846845"/>
                    <a:gd name="connsiteY5-2228" fmla="*/ 461399 h 2812217"/>
                    <a:gd name="connsiteX6-2229" fmla="*/ 1148132 w 2846845"/>
                    <a:gd name="connsiteY6-2230" fmla="*/ 412761 h 2812217"/>
                    <a:gd name="connsiteX7-2231" fmla="*/ 418558 w 2846845"/>
                    <a:gd name="connsiteY7-2232" fmla="*/ 1225019 h 2812217"/>
                    <a:gd name="connsiteX8-2233" fmla="*/ 399104 w 2846845"/>
                    <a:gd name="connsiteY8-2234" fmla="*/ 1526577 h 2812217"/>
                    <a:gd name="connsiteX9-2235" fmla="*/ 690934 w 2846845"/>
                    <a:gd name="connsiteY9-2236" fmla="*/ 1832998 h 2812217"/>
                    <a:gd name="connsiteX10-2237" fmla="*/ 827120 w 2846845"/>
                    <a:gd name="connsiteY10-2238" fmla="*/ 2202651 h 2812217"/>
                    <a:gd name="connsiteX11-2239" fmla="*/ 934125 w 2846845"/>
                    <a:gd name="connsiteY11-2240" fmla="*/ 2611211 h 2812217"/>
                    <a:gd name="connsiteX12-2241" fmla="*/ 715252 w 2846845"/>
                    <a:gd name="connsiteY12-2242" fmla="*/ 2800901 h 2812217"/>
                    <a:gd name="connsiteX13-2243" fmla="*/ 520699 w 2846845"/>
                    <a:gd name="connsiteY13-2244" fmla="*/ 2304792 h 2812217"/>
                    <a:gd name="connsiteX14-2245" fmla="*/ 296962 w 2846845"/>
                    <a:gd name="connsiteY14-2246" fmla="*/ 1891366 h 2812217"/>
                    <a:gd name="connsiteX15-2247" fmla="*/ 58634 w 2846845"/>
                    <a:gd name="connsiteY15-2248" fmla="*/ 1599534 h 2812217"/>
                    <a:gd name="connsiteX16-2249" fmla="*/ 117001 w 2846845"/>
                    <a:gd name="connsiteY16-2250" fmla="*/ 1088833 h 2812217"/>
                    <a:gd name="connsiteX0-2251" fmla="*/ 33194 w 2763038"/>
                    <a:gd name="connsiteY0-2252" fmla="*/ 1088833 h 2812217"/>
                    <a:gd name="connsiteX1-2253" fmla="*/ 923275 w 2763038"/>
                    <a:gd name="connsiteY1-2254" fmla="*/ 116066 h 2812217"/>
                    <a:gd name="connsiteX2-2255" fmla="*/ 1555573 w 2763038"/>
                    <a:gd name="connsiteY2-2256" fmla="*/ 106339 h 2812217"/>
                    <a:gd name="connsiteX3-2257" fmla="*/ 2484565 w 2763038"/>
                    <a:gd name="connsiteY3-2258" fmla="*/ 237662 h 2812217"/>
                    <a:gd name="connsiteX4-2259" fmla="*/ 2533203 w 2763038"/>
                    <a:gd name="connsiteY4-2260" fmla="*/ 378715 h 2812217"/>
                    <a:gd name="connsiteX5-2261" fmla="*/ 1482615 w 2763038"/>
                    <a:gd name="connsiteY5-2262" fmla="*/ 461399 h 2812217"/>
                    <a:gd name="connsiteX6-2263" fmla="*/ 1064325 w 2763038"/>
                    <a:gd name="connsiteY6-2264" fmla="*/ 412761 h 2812217"/>
                    <a:gd name="connsiteX7-2265" fmla="*/ 334751 w 2763038"/>
                    <a:gd name="connsiteY7-2266" fmla="*/ 1225019 h 2812217"/>
                    <a:gd name="connsiteX8-2267" fmla="*/ 315297 w 2763038"/>
                    <a:gd name="connsiteY8-2268" fmla="*/ 1526577 h 2812217"/>
                    <a:gd name="connsiteX9-2269" fmla="*/ 607127 w 2763038"/>
                    <a:gd name="connsiteY9-2270" fmla="*/ 1832998 h 2812217"/>
                    <a:gd name="connsiteX10-2271" fmla="*/ 743313 w 2763038"/>
                    <a:gd name="connsiteY10-2272" fmla="*/ 2202651 h 2812217"/>
                    <a:gd name="connsiteX11-2273" fmla="*/ 850318 w 2763038"/>
                    <a:gd name="connsiteY11-2274" fmla="*/ 2611211 h 2812217"/>
                    <a:gd name="connsiteX12-2275" fmla="*/ 631445 w 2763038"/>
                    <a:gd name="connsiteY12-2276" fmla="*/ 2800901 h 2812217"/>
                    <a:gd name="connsiteX13-2277" fmla="*/ 436892 w 2763038"/>
                    <a:gd name="connsiteY13-2278" fmla="*/ 2304792 h 2812217"/>
                    <a:gd name="connsiteX14-2279" fmla="*/ 213155 w 2763038"/>
                    <a:gd name="connsiteY14-2280" fmla="*/ 1891366 h 2812217"/>
                    <a:gd name="connsiteX15-2281" fmla="*/ 33194 w 2763038"/>
                    <a:gd name="connsiteY15-2282" fmla="*/ 1088833 h 2812217"/>
                    <a:gd name="connsiteX0-2283" fmla="*/ 95096 w 2824940"/>
                    <a:gd name="connsiteY0-2284" fmla="*/ 1088833 h 2812217"/>
                    <a:gd name="connsiteX1-2285" fmla="*/ 985177 w 2824940"/>
                    <a:gd name="connsiteY1-2286" fmla="*/ 116066 h 2812217"/>
                    <a:gd name="connsiteX2-2287" fmla="*/ 1617475 w 2824940"/>
                    <a:gd name="connsiteY2-2288" fmla="*/ 106339 h 2812217"/>
                    <a:gd name="connsiteX3-2289" fmla="*/ 2546467 w 2824940"/>
                    <a:gd name="connsiteY3-2290" fmla="*/ 237662 h 2812217"/>
                    <a:gd name="connsiteX4-2291" fmla="*/ 2595105 w 2824940"/>
                    <a:gd name="connsiteY4-2292" fmla="*/ 378715 h 2812217"/>
                    <a:gd name="connsiteX5-2293" fmla="*/ 1544517 w 2824940"/>
                    <a:gd name="connsiteY5-2294" fmla="*/ 461399 h 2812217"/>
                    <a:gd name="connsiteX6-2295" fmla="*/ 1126227 w 2824940"/>
                    <a:gd name="connsiteY6-2296" fmla="*/ 412761 h 2812217"/>
                    <a:gd name="connsiteX7-2297" fmla="*/ 396653 w 2824940"/>
                    <a:gd name="connsiteY7-2298" fmla="*/ 1225019 h 2812217"/>
                    <a:gd name="connsiteX8-2299" fmla="*/ 377199 w 2824940"/>
                    <a:gd name="connsiteY8-2300" fmla="*/ 1526577 h 2812217"/>
                    <a:gd name="connsiteX9-2301" fmla="*/ 669029 w 2824940"/>
                    <a:gd name="connsiteY9-2302" fmla="*/ 1832998 h 2812217"/>
                    <a:gd name="connsiteX10-2303" fmla="*/ 805215 w 2824940"/>
                    <a:gd name="connsiteY10-2304" fmla="*/ 2202651 h 2812217"/>
                    <a:gd name="connsiteX11-2305" fmla="*/ 912220 w 2824940"/>
                    <a:gd name="connsiteY11-2306" fmla="*/ 2611211 h 2812217"/>
                    <a:gd name="connsiteX12-2307" fmla="*/ 693347 w 2824940"/>
                    <a:gd name="connsiteY12-2308" fmla="*/ 2800901 h 2812217"/>
                    <a:gd name="connsiteX13-2309" fmla="*/ 498794 w 2824940"/>
                    <a:gd name="connsiteY13-2310" fmla="*/ 2304792 h 2812217"/>
                    <a:gd name="connsiteX14-2311" fmla="*/ 275057 w 2824940"/>
                    <a:gd name="connsiteY14-2312" fmla="*/ 1891366 h 2812217"/>
                    <a:gd name="connsiteX15-2313" fmla="*/ 95096 w 2824940"/>
                    <a:gd name="connsiteY15-2314" fmla="*/ 1088833 h 2812217"/>
                    <a:gd name="connsiteX0-2315" fmla="*/ 121910 w 2851754"/>
                    <a:gd name="connsiteY0-2316" fmla="*/ 1088833 h 2812217"/>
                    <a:gd name="connsiteX1-2317" fmla="*/ 1011991 w 2851754"/>
                    <a:gd name="connsiteY1-2318" fmla="*/ 116066 h 2812217"/>
                    <a:gd name="connsiteX2-2319" fmla="*/ 1644289 w 2851754"/>
                    <a:gd name="connsiteY2-2320" fmla="*/ 106339 h 2812217"/>
                    <a:gd name="connsiteX3-2321" fmla="*/ 2573281 w 2851754"/>
                    <a:gd name="connsiteY3-2322" fmla="*/ 237662 h 2812217"/>
                    <a:gd name="connsiteX4-2323" fmla="*/ 2621919 w 2851754"/>
                    <a:gd name="connsiteY4-2324" fmla="*/ 378715 h 2812217"/>
                    <a:gd name="connsiteX5-2325" fmla="*/ 1571331 w 2851754"/>
                    <a:gd name="connsiteY5-2326" fmla="*/ 461399 h 2812217"/>
                    <a:gd name="connsiteX6-2327" fmla="*/ 1153041 w 2851754"/>
                    <a:gd name="connsiteY6-2328" fmla="*/ 412761 h 2812217"/>
                    <a:gd name="connsiteX7-2329" fmla="*/ 423467 w 2851754"/>
                    <a:gd name="connsiteY7-2330" fmla="*/ 1225019 h 2812217"/>
                    <a:gd name="connsiteX8-2331" fmla="*/ 404013 w 2851754"/>
                    <a:gd name="connsiteY8-2332" fmla="*/ 1526577 h 2812217"/>
                    <a:gd name="connsiteX9-2333" fmla="*/ 695843 w 2851754"/>
                    <a:gd name="connsiteY9-2334" fmla="*/ 1832998 h 2812217"/>
                    <a:gd name="connsiteX10-2335" fmla="*/ 832029 w 2851754"/>
                    <a:gd name="connsiteY10-2336" fmla="*/ 2202651 h 2812217"/>
                    <a:gd name="connsiteX11-2337" fmla="*/ 939034 w 2851754"/>
                    <a:gd name="connsiteY11-2338" fmla="*/ 2611211 h 2812217"/>
                    <a:gd name="connsiteX12-2339" fmla="*/ 720161 w 2851754"/>
                    <a:gd name="connsiteY12-2340" fmla="*/ 2800901 h 2812217"/>
                    <a:gd name="connsiteX13-2341" fmla="*/ 525608 w 2851754"/>
                    <a:gd name="connsiteY13-2342" fmla="*/ 2304792 h 2812217"/>
                    <a:gd name="connsiteX14-2343" fmla="*/ 243505 w 2851754"/>
                    <a:gd name="connsiteY14-2344" fmla="*/ 1842728 h 2812217"/>
                    <a:gd name="connsiteX15-2345" fmla="*/ 121910 w 2851754"/>
                    <a:gd name="connsiteY15-2346" fmla="*/ 1088833 h 2812217"/>
                    <a:gd name="connsiteX0-2347" fmla="*/ 121910 w 2851754"/>
                    <a:gd name="connsiteY0-2348" fmla="*/ 1088833 h 2812217"/>
                    <a:gd name="connsiteX1-2349" fmla="*/ 1011991 w 2851754"/>
                    <a:gd name="connsiteY1-2350" fmla="*/ 116066 h 2812217"/>
                    <a:gd name="connsiteX2-2351" fmla="*/ 1644289 w 2851754"/>
                    <a:gd name="connsiteY2-2352" fmla="*/ 106339 h 2812217"/>
                    <a:gd name="connsiteX3-2353" fmla="*/ 2573281 w 2851754"/>
                    <a:gd name="connsiteY3-2354" fmla="*/ 237662 h 2812217"/>
                    <a:gd name="connsiteX4-2355" fmla="*/ 2621919 w 2851754"/>
                    <a:gd name="connsiteY4-2356" fmla="*/ 378715 h 2812217"/>
                    <a:gd name="connsiteX5-2357" fmla="*/ 1571331 w 2851754"/>
                    <a:gd name="connsiteY5-2358" fmla="*/ 461399 h 2812217"/>
                    <a:gd name="connsiteX6-2359" fmla="*/ 1153041 w 2851754"/>
                    <a:gd name="connsiteY6-2360" fmla="*/ 412761 h 2812217"/>
                    <a:gd name="connsiteX7-2361" fmla="*/ 423467 w 2851754"/>
                    <a:gd name="connsiteY7-2362" fmla="*/ 1225019 h 2812217"/>
                    <a:gd name="connsiteX8-2363" fmla="*/ 404013 w 2851754"/>
                    <a:gd name="connsiteY8-2364" fmla="*/ 1526577 h 2812217"/>
                    <a:gd name="connsiteX9-2365" fmla="*/ 695843 w 2851754"/>
                    <a:gd name="connsiteY9-2366" fmla="*/ 1832998 h 2812217"/>
                    <a:gd name="connsiteX10-2367" fmla="*/ 832029 w 2851754"/>
                    <a:gd name="connsiteY10-2368" fmla="*/ 2202651 h 2812217"/>
                    <a:gd name="connsiteX11-2369" fmla="*/ 939034 w 2851754"/>
                    <a:gd name="connsiteY11-2370" fmla="*/ 2611211 h 2812217"/>
                    <a:gd name="connsiteX12-2371" fmla="*/ 720161 w 2851754"/>
                    <a:gd name="connsiteY12-2372" fmla="*/ 2800901 h 2812217"/>
                    <a:gd name="connsiteX13-2373" fmla="*/ 525608 w 2851754"/>
                    <a:gd name="connsiteY13-2374" fmla="*/ 2304792 h 2812217"/>
                    <a:gd name="connsiteX14-2375" fmla="*/ 243505 w 2851754"/>
                    <a:gd name="connsiteY14-2376" fmla="*/ 1823273 h 2812217"/>
                    <a:gd name="connsiteX15-2377" fmla="*/ 121910 w 2851754"/>
                    <a:gd name="connsiteY15-2378" fmla="*/ 1088833 h 2812217"/>
                    <a:gd name="connsiteX0-2379" fmla="*/ 98893 w 2828737"/>
                    <a:gd name="connsiteY0-2380" fmla="*/ 1088833 h 2812217"/>
                    <a:gd name="connsiteX1-2381" fmla="*/ 988974 w 2828737"/>
                    <a:gd name="connsiteY1-2382" fmla="*/ 116066 h 2812217"/>
                    <a:gd name="connsiteX2-2383" fmla="*/ 1621272 w 2828737"/>
                    <a:gd name="connsiteY2-2384" fmla="*/ 106339 h 2812217"/>
                    <a:gd name="connsiteX3-2385" fmla="*/ 2550264 w 2828737"/>
                    <a:gd name="connsiteY3-2386" fmla="*/ 237662 h 2812217"/>
                    <a:gd name="connsiteX4-2387" fmla="*/ 2598902 w 2828737"/>
                    <a:gd name="connsiteY4-2388" fmla="*/ 378715 h 2812217"/>
                    <a:gd name="connsiteX5-2389" fmla="*/ 1548314 w 2828737"/>
                    <a:gd name="connsiteY5-2390" fmla="*/ 461399 h 2812217"/>
                    <a:gd name="connsiteX6-2391" fmla="*/ 1130024 w 2828737"/>
                    <a:gd name="connsiteY6-2392" fmla="*/ 412761 h 2812217"/>
                    <a:gd name="connsiteX7-2393" fmla="*/ 400450 w 2828737"/>
                    <a:gd name="connsiteY7-2394" fmla="*/ 1225019 h 2812217"/>
                    <a:gd name="connsiteX8-2395" fmla="*/ 380996 w 2828737"/>
                    <a:gd name="connsiteY8-2396" fmla="*/ 1526577 h 2812217"/>
                    <a:gd name="connsiteX9-2397" fmla="*/ 672826 w 2828737"/>
                    <a:gd name="connsiteY9-2398" fmla="*/ 1832998 h 2812217"/>
                    <a:gd name="connsiteX10-2399" fmla="*/ 809012 w 2828737"/>
                    <a:gd name="connsiteY10-2400" fmla="*/ 2202651 h 2812217"/>
                    <a:gd name="connsiteX11-2401" fmla="*/ 916017 w 2828737"/>
                    <a:gd name="connsiteY11-2402" fmla="*/ 2611211 h 2812217"/>
                    <a:gd name="connsiteX12-2403" fmla="*/ 697144 w 2828737"/>
                    <a:gd name="connsiteY12-2404" fmla="*/ 2800901 h 2812217"/>
                    <a:gd name="connsiteX13-2405" fmla="*/ 502591 w 2828737"/>
                    <a:gd name="connsiteY13-2406" fmla="*/ 2304792 h 2812217"/>
                    <a:gd name="connsiteX14-2407" fmla="*/ 220488 w 2828737"/>
                    <a:gd name="connsiteY14-2408" fmla="*/ 1823273 h 2812217"/>
                    <a:gd name="connsiteX15-2409" fmla="*/ 98893 w 2828737"/>
                    <a:gd name="connsiteY15-2410" fmla="*/ 1088833 h 2812217"/>
                    <a:gd name="connsiteX0-2411" fmla="*/ 98893 w 2828737"/>
                    <a:gd name="connsiteY0-2412" fmla="*/ 1088833 h 2812217"/>
                    <a:gd name="connsiteX1-2413" fmla="*/ 988974 w 2828737"/>
                    <a:gd name="connsiteY1-2414" fmla="*/ 116066 h 2812217"/>
                    <a:gd name="connsiteX2-2415" fmla="*/ 1621272 w 2828737"/>
                    <a:gd name="connsiteY2-2416" fmla="*/ 106339 h 2812217"/>
                    <a:gd name="connsiteX3-2417" fmla="*/ 2550264 w 2828737"/>
                    <a:gd name="connsiteY3-2418" fmla="*/ 237662 h 2812217"/>
                    <a:gd name="connsiteX4-2419" fmla="*/ 2598902 w 2828737"/>
                    <a:gd name="connsiteY4-2420" fmla="*/ 378715 h 2812217"/>
                    <a:gd name="connsiteX5-2421" fmla="*/ 1548314 w 2828737"/>
                    <a:gd name="connsiteY5-2422" fmla="*/ 461399 h 2812217"/>
                    <a:gd name="connsiteX6-2423" fmla="*/ 1130024 w 2828737"/>
                    <a:gd name="connsiteY6-2424" fmla="*/ 412761 h 2812217"/>
                    <a:gd name="connsiteX7-2425" fmla="*/ 400450 w 2828737"/>
                    <a:gd name="connsiteY7-2426" fmla="*/ 1225019 h 2812217"/>
                    <a:gd name="connsiteX8-2427" fmla="*/ 380996 w 2828737"/>
                    <a:gd name="connsiteY8-2428" fmla="*/ 1526577 h 2812217"/>
                    <a:gd name="connsiteX9-2429" fmla="*/ 672826 w 2828737"/>
                    <a:gd name="connsiteY9-2430" fmla="*/ 1832998 h 2812217"/>
                    <a:gd name="connsiteX10-2431" fmla="*/ 809012 w 2828737"/>
                    <a:gd name="connsiteY10-2432" fmla="*/ 2202651 h 2812217"/>
                    <a:gd name="connsiteX11-2433" fmla="*/ 916017 w 2828737"/>
                    <a:gd name="connsiteY11-2434" fmla="*/ 2611211 h 2812217"/>
                    <a:gd name="connsiteX12-2435" fmla="*/ 697144 w 2828737"/>
                    <a:gd name="connsiteY12-2436" fmla="*/ 2800901 h 2812217"/>
                    <a:gd name="connsiteX13-2437" fmla="*/ 502591 w 2828737"/>
                    <a:gd name="connsiteY13-2438" fmla="*/ 2304792 h 2812217"/>
                    <a:gd name="connsiteX14-2439" fmla="*/ 220488 w 2828737"/>
                    <a:gd name="connsiteY14-2440" fmla="*/ 1823273 h 2812217"/>
                    <a:gd name="connsiteX15-2441" fmla="*/ 98893 w 2828737"/>
                    <a:gd name="connsiteY15-2442" fmla="*/ 1088833 h 2812217"/>
                    <a:gd name="connsiteX0-2443" fmla="*/ 98893 w 2828737"/>
                    <a:gd name="connsiteY0-2444" fmla="*/ 1088833 h 2812217"/>
                    <a:gd name="connsiteX1-2445" fmla="*/ 988974 w 2828737"/>
                    <a:gd name="connsiteY1-2446" fmla="*/ 116066 h 2812217"/>
                    <a:gd name="connsiteX2-2447" fmla="*/ 1621272 w 2828737"/>
                    <a:gd name="connsiteY2-2448" fmla="*/ 106339 h 2812217"/>
                    <a:gd name="connsiteX3-2449" fmla="*/ 2550264 w 2828737"/>
                    <a:gd name="connsiteY3-2450" fmla="*/ 237662 h 2812217"/>
                    <a:gd name="connsiteX4-2451" fmla="*/ 2598902 w 2828737"/>
                    <a:gd name="connsiteY4-2452" fmla="*/ 378715 h 2812217"/>
                    <a:gd name="connsiteX5-2453" fmla="*/ 1548314 w 2828737"/>
                    <a:gd name="connsiteY5-2454" fmla="*/ 461399 h 2812217"/>
                    <a:gd name="connsiteX6-2455" fmla="*/ 1130024 w 2828737"/>
                    <a:gd name="connsiteY6-2456" fmla="*/ 412761 h 2812217"/>
                    <a:gd name="connsiteX7-2457" fmla="*/ 400450 w 2828737"/>
                    <a:gd name="connsiteY7-2458" fmla="*/ 1225019 h 2812217"/>
                    <a:gd name="connsiteX8-2459" fmla="*/ 380996 w 2828737"/>
                    <a:gd name="connsiteY8-2460" fmla="*/ 1526577 h 2812217"/>
                    <a:gd name="connsiteX9-2461" fmla="*/ 672826 w 2828737"/>
                    <a:gd name="connsiteY9-2462" fmla="*/ 1832998 h 2812217"/>
                    <a:gd name="connsiteX10-2463" fmla="*/ 809012 w 2828737"/>
                    <a:gd name="connsiteY10-2464" fmla="*/ 2202651 h 2812217"/>
                    <a:gd name="connsiteX11-2465" fmla="*/ 916017 w 2828737"/>
                    <a:gd name="connsiteY11-2466" fmla="*/ 2611211 h 2812217"/>
                    <a:gd name="connsiteX12-2467" fmla="*/ 697144 w 2828737"/>
                    <a:gd name="connsiteY12-2468" fmla="*/ 2800901 h 2812217"/>
                    <a:gd name="connsiteX13-2469" fmla="*/ 502591 w 2828737"/>
                    <a:gd name="connsiteY13-2470" fmla="*/ 2304792 h 2812217"/>
                    <a:gd name="connsiteX14-2471" fmla="*/ 220488 w 2828737"/>
                    <a:gd name="connsiteY14-2472" fmla="*/ 1823273 h 2812217"/>
                    <a:gd name="connsiteX15-2473" fmla="*/ 98893 w 2828737"/>
                    <a:gd name="connsiteY15-2474" fmla="*/ 1088833 h 2812217"/>
                    <a:gd name="connsiteX0-2475" fmla="*/ 98893 w 2828737"/>
                    <a:gd name="connsiteY0-2476" fmla="*/ 1088833 h 2812217"/>
                    <a:gd name="connsiteX1-2477" fmla="*/ 988974 w 2828737"/>
                    <a:gd name="connsiteY1-2478" fmla="*/ 116066 h 2812217"/>
                    <a:gd name="connsiteX2-2479" fmla="*/ 1621272 w 2828737"/>
                    <a:gd name="connsiteY2-2480" fmla="*/ 106339 h 2812217"/>
                    <a:gd name="connsiteX3-2481" fmla="*/ 2550264 w 2828737"/>
                    <a:gd name="connsiteY3-2482" fmla="*/ 237662 h 2812217"/>
                    <a:gd name="connsiteX4-2483" fmla="*/ 2598902 w 2828737"/>
                    <a:gd name="connsiteY4-2484" fmla="*/ 378715 h 2812217"/>
                    <a:gd name="connsiteX5-2485" fmla="*/ 1548314 w 2828737"/>
                    <a:gd name="connsiteY5-2486" fmla="*/ 461399 h 2812217"/>
                    <a:gd name="connsiteX6-2487" fmla="*/ 1130024 w 2828737"/>
                    <a:gd name="connsiteY6-2488" fmla="*/ 412761 h 2812217"/>
                    <a:gd name="connsiteX7-2489" fmla="*/ 400450 w 2828737"/>
                    <a:gd name="connsiteY7-2490" fmla="*/ 1225019 h 2812217"/>
                    <a:gd name="connsiteX8-2491" fmla="*/ 380996 w 2828737"/>
                    <a:gd name="connsiteY8-2492" fmla="*/ 1526577 h 2812217"/>
                    <a:gd name="connsiteX9-2493" fmla="*/ 672826 w 2828737"/>
                    <a:gd name="connsiteY9-2494" fmla="*/ 1832998 h 2812217"/>
                    <a:gd name="connsiteX10-2495" fmla="*/ 809012 w 2828737"/>
                    <a:gd name="connsiteY10-2496" fmla="*/ 2202651 h 2812217"/>
                    <a:gd name="connsiteX11-2497" fmla="*/ 916017 w 2828737"/>
                    <a:gd name="connsiteY11-2498" fmla="*/ 2611211 h 2812217"/>
                    <a:gd name="connsiteX12-2499" fmla="*/ 697144 w 2828737"/>
                    <a:gd name="connsiteY12-2500" fmla="*/ 2800901 h 2812217"/>
                    <a:gd name="connsiteX13-2501" fmla="*/ 502591 w 2828737"/>
                    <a:gd name="connsiteY13-2502" fmla="*/ 2304792 h 2812217"/>
                    <a:gd name="connsiteX14-2503" fmla="*/ 220488 w 2828737"/>
                    <a:gd name="connsiteY14-2504" fmla="*/ 1823273 h 2812217"/>
                    <a:gd name="connsiteX15-2505" fmla="*/ 98893 w 2828737"/>
                    <a:gd name="connsiteY15-2506" fmla="*/ 1088833 h 281221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61" y="connsiteY5-62"/>
                    </a:cxn>
                    <a:cxn ang="0">
                      <a:pos x="connsiteX6-87" y="connsiteY6-88"/>
                    </a:cxn>
                    <a:cxn ang="0">
                      <a:pos x="connsiteX7-117" y="connsiteY7-118"/>
                    </a:cxn>
                    <a:cxn ang="0">
                      <a:pos x="connsiteX8-167" y="connsiteY8-168"/>
                    </a:cxn>
                    <a:cxn ang="0">
                      <a:pos x="connsiteX9-277" y="connsiteY9-278"/>
                    </a:cxn>
                    <a:cxn ang="0">
                      <a:pos x="connsiteX10-359" y="connsiteY10-360"/>
                    </a:cxn>
                    <a:cxn ang="0">
                      <a:pos x="connsiteX11-427" y="connsiteY11-428"/>
                    </a:cxn>
                    <a:cxn ang="0">
                      <a:pos x="connsiteX12-477" y="connsiteY12-478"/>
                    </a:cxn>
                    <a:cxn ang="0">
                      <a:pos x="connsiteX13-609" y="connsiteY13-610"/>
                    </a:cxn>
                    <a:cxn ang="0">
                      <a:pos x="connsiteX14-1255" y="connsiteY14-1256"/>
                    </a:cxn>
                    <a:cxn ang="0">
                      <a:pos x="connsiteX15-1887" y="connsiteY15-1888"/>
                    </a:cxn>
                  </a:cxnLst>
                  <a:rect l="l" t="t" r="r" b="b"/>
                  <a:pathLst>
                    <a:path w="2828737" h="2812217">
                      <a:moveTo>
                        <a:pt x="98893" y="1088833"/>
                      </a:moveTo>
                      <a:lnTo>
                        <a:pt x="988974" y="116066"/>
                      </a:lnTo>
                      <a:cubicBezTo>
                        <a:pt x="1237028" y="-91457"/>
                        <a:pt x="1475359" y="26896"/>
                        <a:pt x="1621272" y="106339"/>
                      </a:cubicBezTo>
                      <a:cubicBezTo>
                        <a:pt x="1810961" y="223070"/>
                        <a:pt x="1859599" y="480854"/>
                        <a:pt x="2550264" y="237662"/>
                      </a:cubicBezTo>
                      <a:cubicBezTo>
                        <a:pt x="3031783" y="163893"/>
                        <a:pt x="2780485" y="263604"/>
                        <a:pt x="2598902" y="378715"/>
                      </a:cubicBezTo>
                      <a:cubicBezTo>
                        <a:pt x="2388135" y="493827"/>
                        <a:pt x="2276268" y="900764"/>
                        <a:pt x="1548314" y="461399"/>
                      </a:cubicBezTo>
                      <a:cubicBezTo>
                        <a:pt x="1345654" y="231178"/>
                        <a:pt x="1191633" y="331698"/>
                        <a:pt x="1130024" y="412761"/>
                      </a:cubicBezTo>
                      <a:lnTo>
                        <a:pt x="400450" y="1225019"/>
                      </a:lnTo>
                      <a:cubicBezTo>
                        <a:pt x="269938" y="1340129"/>
                        <a:pt x="328305" y="1447946"/>
                        <a:pt x="380996" y="1526577"/>
                      </a:cubicBezTo>
                      <a:cubicBezTo>
                        <a:pt x="462061" y="1650605"/>
                        <a:pt x="544746" y="1661953"/>
                        <a:pt x="672826" y="1832998"/>
                      </a:cubicBezTo>
                      <a:cubicBezTo>
                        <a:pt x="812256" y="1950541"/>
                        <a:pt x="781450" y="2086730"/>
                        <a:pt x="809012" y="2202651"/>
                      </a:cubicBezTo>
                      <a:cubicBezTo>
                        <a:pt x="831709" y="2401257"/>
                        <a:pt x="895751" y="2530959"/>
                        <a:pt x="916017" y="2611211"/>
                      </a:cubicBezTo>
                      <a:cubicBezTo>
                        <a:pt x="821171" y="2696329"/>
                        <a:pt x="678499" y="2856024"/>
                        <a:pt x="697144" y="2800901"/>
                      </a:cubicBezTo>
                      <a:cubicBezTo>
                        <a:pt x="628240" y="2749831"/>
                        <a:pt x="554471" y="2548794"/>
                        <a:pt x="502591" y="2304792"/>
                      </a:cubicBezTo>
                      <a:cubicBezTo>
                        <a:pt x="513940" y="1968378"/>
                        <a:pt x="326682" y="1955407"/>
                        <a:pt x="220488" y="1823273"/>
                      </a:cubicBezTo>
                      <a:cubicBezTo>
                        <a:pt x="-85124" y="1523337"/>
                        <a:pt x="-19460" y="1384716"/>
                        <a:pt x="98893" y="1088833"/>
                      </a:cubicBezTo>
                      <a:close/>
                    </a:path>
                  </a:pathLst>
                </a:custGeom>
                <a:grpFill/>
                <a:ln w="12700" cap="flat" cmpd="sng" algn="ctr">
                  <a:noFill/>
                  <a:prstDash val="solid"/>
                  <a:miter lim="800000"/>
                </a:ln>
                <a:effectLst/>
              </p:spPr>
              <p:txBody>
                <a:bodyPr rtlCol="0" anchor="ctr"/>
                <a:lstStyle/>
                <a:p>
                  <a:pPr algn="ctr">
                    <a:defRPr/>
                  </a:pPr>
                  <a:endParaRPr lang="en-US" sz="2800" kern="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50" name="Freeform 49"/>
                <p:cNvSpPr/>
                <p:nvPr/>
              </p:nvSpPr>
              <p:spPr>
                <a:xfrm rot="13561719">
                  <a:off x="7418586" y="1869442"/>
                  <a:ext cx="413362" cy="187108"/>
                </a:xfrm>
                <a:custGeom>
                  <a:avLst/>
                  <a:gdLst>
                    <a:gd name="connsiteX0" fmla="*/ 2919340 w 3034342"/>
                    <a:gd name="connsiteY0" fmla="*/ 983691 h 1373490"/>
                    <a:gd name="connsiteX1" fmla="*/ 2641702 w 3034342"/>
                    <a:gd name="connsiteY1" fmla="*/ 1098692 h 1373490"/>
                    <a:gd name="connsiteX2" fmla="*/ 2641703 w 3034342"/>
                    <a:gd name="connsiteY2" fmla="*/ 1098691 h 1373490"/>
                    <a:gd name="connsiteX3" fmla="*/ 2279920 w 3034342"/>
                    <a:gd name="connsiteY3" fmla="*/ 858885 h 1373490"/>
                    <a:gd name="connsiteX4" fmla="*/ 2265342 w 3034342"/>
                    <a:gd name="connsiteY4" fmla="*/ 811923 h 1373490"/>
                    <a:gd name="connsiteX5" fmla="*/ 2261956 w 3034342"/>
                    <a:gd name="connsiteY5" fmla="*/ 822831 h 1373490"/>
                    <a:gd name="connsiteX6" fmla="*/ 2174458 w 3034342"/>
                    <a:gd name="connsiteY6" fmla="*/ 952607 h 1373490"/>
                    <a:gd name="connsiteX7" fmla="*/ 1885762 w 3034342"/>
                    <a:gd name="connsiteY7" fmla="*/ 1072190 h 1373490"/>
                    <a:gd name="connsiteX8" fmla="*/ 1885762 w 3034342"/>
                    <a:gd name="connsiteY8" fmla="*/ 1072189 h 1373490"/>
                    <a:gd name="connsiteX9" fmla="*/ 1547211 w 3034342"/>
                    <a:gd name="connsiteY9" fmla="*/ 892182 h 1373490"/>
                    <a:gd name="connsiteX10" fmla="*/ 1543596 w 3034342"/>
                    <a:gd name="connsiteY10" fmla="*/ 885521 h 1373490"/>
                    <a:gd name="connsiteX11" fmla="*/ 1540499 w 3034342"/>
                    <a:gd name="connsiteY11" fmla="*/ 916235 h 1373490"/>
                    <a:gd name="connsiteX12" fmla="*/ 1433405 w 3034342"/>
                    <a:gd name="connsiteY12" fmla="*/ 1114872 h 1373490"/>
                    <a:gd name="connsiteX13" fmla="*/ 1155585 w 3034342"/>
                    <a:gd name="connsiteY13" fmla="*/ 1229949 h 1373490"/>
                    <a:gd name="connsiteX14" fmla="*/ 1114820 w 3034342"/>
                    <a:gd name="connsiteY14" fmla="*/ 1229949 h 1373490"/>
                    <a:gd name="connsiteX15" fmla="*/ 789023 w 3034342"/>
                    <a:gd name="connsiteY15" fmla="*/ 1056724 h 1373490"/>
                    <a:gd name="connsiteX16" fmla="*/ 787530 w 3034342"/>
                    <a:gd name="connsiteY16" fmla="*/ 1053973 h 1373490"/>
                    <a:gd name="connsiteX17" fmla="*/ 768370 w 3034342"/>
                    <a:gd name="connsiteY17" fmla="*/ 1118431 h 1373490"/>
                    <a:gd name="connsiteX18" fmla="*/ 399898 w 3034342"/>
                    <a:gd name="connsiteY18" fmla="*/ 1373490 h 1373490"/>
                    <a:gd name="connsiteX19" fmla="*/ 0 w 3034342"/>
                    <a:gd name="connsiteY19" fmla="*/ 955877 h 1373490"/>
                    <a:gd name="connsiteX20" fmla="*/ 399898 w 3034342"/>
                    <a:gd name="connsiteY20" fmla="*/ 538264 h 1373490"/>
                    <a:gd name="connsiteX21" fmla="*/ 682669 w 3034342"/>
                    <a:gd name="connsiteY21" fmla="*/ 660580 h 1373490"/>
                    <a:gd name="connsiteX22" fmla="*/ 721923 w 3034342"/>
                    <a:gd name="connsiteY22" fmla="*/ 710264 h 1373490"/>
                    <a:gd name="connsiteX23" fmla="*/ 721923 w 3034342"/>
                    <a:gd name="connsiteY23" fmla="*/ 662287 h 1373490"/>
                    <a:gd name="connsiteX24" fmla="*/ 1114820 w 3034342"/>
                    <a:gd name="connsiteY24" fmla="*/ 269390 h 1373490"/>
                    <a:gd name="connsiteX25" fmla="*/ 1155585 w 3034342"/>
                    <a:gd name="connsiteY25" fmla="*/ 269390 h 1373490"/>
                    <a:gd name="connsiteX26" fmla="*/ 1433405 w 3034342"/>
                    <a:gd name="connsiteY26" fmla="*/ 384467 h 1373490"/>
                    <a:gd name="connsiteX27" fmla="*/ 1477483 w 3034342"/>
                    <a:gd name="connsiteY27" fmla="*/ 437891 h 1373490"/>
                    <a:gd name="connsiteX28" fmla="*/ 1477483 w 3034342"/>
                    <a:gd name="connsiteY28" fmla="*/ 408279 h 1373490"/>
                    <a:gd name="connsiteX29" fmla="*/ 1885762 w 3034342"/>
                    <a:gd name="connsiteY29" fmla="*/ 0 h 1373490"/>
                    <a:gd name="connsiteX30" fmla="*/ 2285747 w 3034342"/>
                    <a:gd name="connsiteY30" fmla="*/ 325996 h 1373490"/>
                    <a:gd name="connsiteX31" fmla="*/ 2290609 w 3034342"/>
                    <a:gd name="connsiteY31" fmla="*/ 374229 h 1373490"/>
                    <a:gd name="connsiteX32" fmla="*/ 2316121 w 3034342"/>
                    <a:gd name="connsiteY32" fmla="*/ 327227 h 1373490"/>
                    <a:gd name="connsiteX33" fmla="*/ 2641703 w 3034342"/>
                    <a:gd name="connsiteY33" fmla="*/ 154117 h 1373490"/>
                    <a:gd name="connsiteX34" fmla="*/ 3034342 w 3034342"/>
                    <a:gd name="connsiteY34" fmla="*/ 546756 h 1373490"/>
                    <a:gd name="connsiteX35" fmla="*/ 3034341 w 3034342"/>
                    <a:gd name="connsiteY35" fmla="*/ 706053 h 1373490"/>
                    <a:gd name="connsiteX36" fmla="*/ 2919340 w 3034342"/>
                    <a:gd name="connsiteY36" fmla="*/ 983691 h 1373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034342" h="1373490">
                      <a:moveTo>
                        <a:pt x="2919340" y="983691"/>
                      </a:moveTo>
                      <a:cubicBezTo>
                        <a:pt x="2848286" y="1054744"/>
                        <a:pt x="2750127" y="1098692"/>
                        <a:pt x="2641702" y="1098692"/>
                      </a:cubicBezTo>
                      <a:lnTo>
                        <a:pt x="2641703" y="1098691"/>
                      </a:lnTo>
                      <a:cubicBezTo>
                        <a:pt x="2479067" y="1098691"/>
                        <a:pt x="2339525" y="999809"/>
                        <a:pt x="2279920" y="858885"/>
                      </a:cubicBezTo>
                      <a:lnTo>
                        <a:pt x="2265342" y="811923"/>
                      </a:lnTo>
                      <a:lnTo>
                        <a:pt x="2261956" y="822831"/>
                      </a:lnTo>
                      <a:cubicBezTo>
                        <a:pt x="2241296" y="871677"/>
                        <a:pt x="2211400" y="915665"/>
                        <a:pt x="2174458" y="952607"/>
                      </a:cubicBezTo>
                      <a:cubicBezTo>
                        <a:pt x="2100574" y="1026491"/>
                        <a:pt x="1998504" y="1072190"/>
                        <a:pt x="1885762" y="1072190"/>
                      </a:cubicBezTo>
                      <a:lnTo>
                        <a:pt x="1885762" y="1072189"/>
                      </a:lnTo>
                      <a:cubicBezTo>
                        <a:pt x="1744834" y="1072189"/>
                        <a:pt x="1620582" y="1000785"/>
                        <a:pt x="1547211" y="892182"/>
                      </a:cubicBezTo>
                      <a:lnTo>
                        <a:pt x="1543596" y="885521"/>
                      </a:lnTo>
                      <a:lnTo>
                        <a:pt x="1540499" y="916235"/>
                      </a:lnTo>
                      <a:cubicBezTo>
                        <a:pt x="1524798" y="992965"/>
                        <a:pt x="1486730" y="1061547"/>
                        <a:pt x="1433405" y="1114872"/>
                      </a:cubicBezTo>
                      <a:cubicBezTo>
                        <a:pt x="1362305" y="1185973"/>
                        <a:pt x="1264080" y="1229949"/>
                        <a:pt x="1155585" y="1229949"/>
                      </a:cubicBezTo>
                      <a:lnTo>
                        <a:pt x="1114820" y="1229949"/>
                      </a:lnTo>
                      <a:cubicBezTo>
                        <a:pt x="979200" y="1229949"/>
                        <a:pt x="859630" y="1161236"/>
                        <a:pt x="789023" y="1056724"/>
                      </a:cubicBezTo>
                      <a:lnTo>
                        <a:pt x="787530" y="1053973"/>
                      </a:lnTo>
                      <a:lnTo>
                        <a:pt x="768370" y="1118431"/>
                      </a:lnTo>
                      <a:cubicBezTo>
                        <a:pt x="707662" y="1268318"/>
                        <a:pt x="565541" y="1373490"/>
                        <a:pt x="399898" y="1373490"/>
                      </a:cubicBezTo>
                      <a:cubicBezTo>
                        <a:pt x="179040" y="1373490"/>
                        <a:pt x="0" y="1186518"/>
                        <a:pt x="0" y="955877"/>
                      </a:cubicBezTo>
                      <a:cubicBezTo>
                        <a:pt x="0" y="725236"/>
                        <a:pt x="179040" y="538264"/>
                        <a:pt x="399898" y="538264"/>
                      </a:cubicBezTo>
                      <a:cubicBezTo>
                        <a:pt x="510327" y="538264"/>
                        <a:pt x="610301" y="585007"/>
                        <a:pt x="682669" y="660580"/>
                      </a:cubicBezTo>
                      <a:lnTo>
                        <a:pt x="721923" y="710264"/>
                      </a:lnTo>
                      <a:lnTo>
                        <a:pt x="721923" y="662287"/>
                      </a:lnTo>
                      <a:cubicBezTo>
                        <a:pt x="721923" y="445296"/>
                        <a:pt x="897829" y="269390"/>
                        <a:pt x="1114820" y="269390"/>
                      </a:cubicBezTo>
                      <a:lnTo>
                        <a:pt x="1155585" y="269390"/>
                      </a:lnTo>
                      <a:cubicBezTo>
                        <a:pt x="1264080" y="269390"/>
                        <a:pt x="1362304" y="313367"/>
                        <a:pt x="1433405" y="384467"/>
                      </a:cubicBezTo>
                      <a:lnTo>
                        <a:pt x="1477483" y="437891"/>
                      </a:lnTo>
                      <a:lnTo>
                        <a:pt x="1477483" y="408279"/>
                      </a:lnTo>
                      <a:cubicBezTo>
                        <a:pt x="1477483" y="182793"/>
                        <a:pt x="1660277" y="0"/>
                        <a:pt x="1885762" y="0"/>
                      </a:cubicBezTo>
                      <a:cubicBezTo>
                        <a:pt x="2083063" y="0"/>
                        <a:pt x="2247676" y="139951"/>
                        <a:pt x="2285747" y="325996"/>
                      </a:cubicBezTo>
                      <a:lnTo>
                        <a:pt x="2290609" y="374229"/>
                      </a:lnTo>
                      <a:lnTo>
                        <a:pt x="2316121" y="327227"/>
                      </a:lnTo>
                      <a:cubicBezTo>
                        <a:pt x="2386681" y="222784"/>
                        <a:pt x="2506173" y="154117"/>
                        <a:pt x="2641703" y="154117"/>
                      </a:cubicBezTo>
                      <a:cubicBezTo>
                        <a:pt x="2858552" y="154117"/>
                        <a:pt x="3034342" y="329907"/>
                        <a:pt x="3034342" y="546756"/>
                      </a:cubicBezTo>
                      <a:cubicBezTo>
                        <a:pt x="3034342" y="599855"/>
                        <a:pt x="3034341" y="652954"/>
                        <a:pt x="3034341" y="706053"/>
                      </a:cubicBezTo>
                      <a:cubicBezTo>
                        <a:pt x="3034341" y="814477"/>
                        <a:pt x="2990394" y="912637"/>
                        <a:pt x="2919340" y="983691"/>
                      </a:cubicBezTo>
                      <a:close/>
                    </a:path>
                  </a:pathLst>
                </a:custGeom>
                <a:grpFill/>
                <a:ln w="12700" cap="flat" cmpd="sng" algn="ctr">
                  <a:noFill/>
                  <a:prstDash val="solid"/>
                  <a:miter lim="800000"/>
                </a:ln>
                <a:effectLst/>
              </p:spPr>
              <p:txBody>
                <a:bodyPr rtlCol="0" anchor="ctr"/>
                <a:lstStyle/>
                <a:p>
                  <a:pPr algn="ctr">
                    <a:defRPr/>
                  </a:pPr>
                  <a:endParaRPr lang="en-US" sz="2800" kern="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51" name="Rectangle 4"/>
                <p:cNvSpPr/>
                <p:nvPr/>
              </p:nvSpPr>
              <p:spPr>
                <a:xfrm>
                  <a:off x="7828881" y="1621427"/>
                  <a:ext cx="302420" cy="494280"/>
                </a:xfrm>
                <a:custGeom>
                  <a:avLst/>
                  <a:gdLst>
                    <a:gd name="connsiteX0" fmla="*/ 0 w 1431890"/>
                    <a:gd name="connsiteY0" fmla="*/ 0 h 2160396"/>
                    <a:gd name="connsiteX1" fmla="*/ 1431890 w 1431890"/>
                    <a:gd name="connsiteY1" fmla="*/ 0 h 2160396"/>
                    <a:gd name="connsiteX2" fmla="*/ 1431890 w 1431890"/>
                    <a:gd name="connsiteY2" fmla="*/ 2160396 h 2160396"/>
                    <a:gd name="connsiteX3" fmla="*/ 0 w 1431890"/>
                    <a:gd name="connsiteY3" fmla="*/ 2160396 h 2160396"/>
                    <a:gd name="connsiteX4" fmla="*/ 0 w 1431890"/>
                    <a:gd name="connsiteY4" fmla="*/ 0 h 2160396"/>
                    <a:gd name="connsiteX0-1" fmla="*/ 266282 w 1698172"/>
                    <a:gd name="connsiteY0-2" fmla="*/ 0 h 2356338"/>
                    <a:gd name="connsiteX1-3" fmla="*/ 1698172 w 1698172"/>
                    <a:gd name="connsiteY1-4" fmla="*/ 0 h 2356338"/>
                    <a:gd name="connsiteX2-5" fmla="*/ 1698172 w 1698172"/>
                    <a:gd name="connsiteY2-6" fmla="*/ 2160396 h 2356338"/>
                    <a:gd name="connsiteX3-7" fmla="*/ 0 w 1698172"/>
                    <a:gd name="connsiteY3-8" fmla="*/ 2356338 h 2356338"/>
                    <a:gd name="connsiteX4-9" fmla="*/ 266282 w 1698172"/>
                    <a:gd name="connsiteY4-10" fmla="*/ 0 h 2356338"/>
                    <a:gd name="connsiteX0-11" fmla="*/ 266282 w 1698172"/>
                    <a:gd name="connsiteY0-12" fmla="*/ 0 h 2356338"/>
                    <a:gd name="connsiteX1-13" fmla="*/ 1698172 w 1698172"/>
                    <a:gd name="connsiteY1-14" fmla="*/ 0 h 2356338"/>
                    <a:gd name="connsiteX2-15" fmla="*/ 839038 w 1698172"/>
                    <a:gd name="connsiteY2-16" fmla="*/ 2105130 h 2356338"/>
                    <a:gd name="connsiteX3-17" fmla="*/ 0 w 1698172"/>
                    <a:gd name="connsiteY3-18" fmla="*/ 2356338 h 2356338"/>
                    <a:gd name="connsiteX4-19" fmla="*/ 266282 w 1698172"/>
                    <a:gd name="connsiteY4-20" fmla="*/ 0 h 2356338"/>
                    <a:gd name="connsiteX0-21" fmla="*/ 266282 w 1698172"/>
                    <a:gd name="connsiteY0-22" fmla="*/ 0 h 2392578"/>
                    <a:gd name="connsiteX1-23" fmla="*/ 1698172 w 1698172"/>
                    <a:gd name="connsiteY1-24" fmla="*/ 0 h 2392578"/>
                    <a:gd name="connsiteX2-25" fmla="*/ 839038 w 1698172"/>
                    <a:gd name="connsiteY2-26" fmla="*/ 2105130 h 2392578"/>
                    <a:gd name="connsiteX3-27" fmla="*/ 0 w 1698172"/>
                    <a:gd name="connsiteY3-28" fmla="*/ 2356338 h 2392578"/>
                    <a:gd name="connsiteX4-29" fmla="*/ 266282 w 1698172"/>
                    <a:gd name="connsiteY4-30" fmla="*/ 0 h 2392578"/>
                    <a:gd name="connsiteX0-31" fmla="*/ 266282 w 1698172"/>
                    <a:gd name="connsiteY0-32" fmla="*/ 0 h 2464004"/>
                    <a:gd name="connsiteX1-33" fmla="*/ 1698172 w 1698172"/>
                    <a:gd name="connsiteY1-34" fmla="*/ 0 h 2464004"/>
                    <a:gd name="connsiteX2-35" fmla="*/ 839038 w 1698172"/>
                    <a:gd name="connsiteY2-36" fmla="*/ 2105130 h 2464004"/>
                    <a:gd name="connsiteX3-37" fmla="*/ 0 w 1698172"/>
                    <a:gd name="connsiteY3-38" fmla="*/ 2356338 h 2464004"/>
                    <a:gd name="connsiteX4-39" fmla="*/ 266282 w 1698172"/>
                    <a:gd name="connsiteY4-40" fmla="*/ 0 h 2464004"/>
                    <a:gd name="connsiteX0-41" fmla="*/ 266282 w 1698172"/>
                    <a:gd name="connsiteY0-42" fmla="*/ 0 h 2458914"/>
                    <a:gd name="connsiteX1-43" fmla="*/ 1698172 w 1698172"/>
                    <a:gd name="connsiteY1-44" fmla="*/ 0 h 2458914"/>
                    <a:gd name="connsiteX2-45" fmla="*/ 839038 w 1698172"/>
                    <a:gd name="connsiteY2-46" fmla="*/ 2105130 h 2458914"/>
                    <a:gd name="connsiteX3-47" fmla="*/ 0 w 1698172"/>
                    <a:gd name="connsiteY3-48" fmla="*/ 2356338 h 2458914"/>
                    <a:gd name="connsiteX4-49" fmla="*/ 266282 w 1698172"/>
                    <a:gd name="connsiteY4-50" fmla="*/ 0 h 2458914"/>
                    <a:gd name="connsiteX0-51" fmla="*/ 266282 w 1698172"/>
                    <a:gd name="connsiteY0-52" fmla="*/ 0 h 2458914"/>
                    <a:gd name="connsiteX1-53" fmla="*/ 1698172 w 1698172"/>
                    <a:gd name="connsiteY1-54" fmla="*/ 0 h 2458914"/>
                    <a:gd name="connsiteX2-55" fmla="*/ 839038 w 1698172"/>
                    <a:gd name="connsiteY2-56" fmla="*/ 2105130 h 2458914"/>
                    <a:gd name="connsiteX3-57" fmla="*/ 0 w 1698172"/>
                    <a:gd name="connsiteY3-58" fmla="*/ 2356338 h 2458914"/>
                    <a:gd name="connsiteX4-59" fmla="*/ 90436 w 1698172"/>
                    <a:gd name="connsiteY4-60" fmla="*/ 1502229 h 2458914"/>
                    <a:gd name="connsiteX5" fmla="*/ 266282 w 1698172"/>
                    <a:gd name="connsiteY5" fmla="*/ 0 h 2458914"/>
                    <a:gd name="connsiteX0-61" fmla="*/ 266282 w 1698172"/>
                    <a:gd name="connsiteY0-62" fmla="*/ 0 h 2458914"/>
                    <a:gd name="connsiteX1-63" fmla="*/ 1698172 w 1698172"/>
                    <a:gd name="connsiteY1-64" fmla="*/ 0 h 2458914"/>
                    <a:gd name="connsiteX2-65" fmla="*/ 839038 w 1698172"/>
                    <a:gd name="connsiteY2-66" fmla="*/ 2105130 h 2458914"/>
                    <a:gd name="connsiteX3-67" fmla="*/ 0 w 1698172"/>
                    <a:gd name="connsiteY3-68" fmla="*/ 2356338 h 2458914"/>
                    <a:gd name="connsiteX4-69" fmla="*/ 542612 w 1698172"/>
                    <a:gd name="connsiteY4-70" fmla="*/ 1924260 h 2458914"/>
                    <a:gd name="connsiteX5-71" fmla="*/ 266282 w 1698172"/>
                    <a:gd name="connsiteY5-72" fmla="*/ 0 h 2458914"/>
                    <a:gd name="connsiteX0-73" fmla="*/ 266282 w 1698172"/>
                    <a:gd name="connsiteY0-74" fmla="*/ 0 h 2458914"/>
                    <a:gd name="connsiteX1-75" fmla="*/ 1698172 w 1698172"/>
                    <a:gd name="connsiteY1-76" fmla="*/ 0 h 2458914"/>
                    <a:gd name="connsiteX2-77" fmla="*/ 839038 w 1698172"/>
                    <a:gd name="connsiteY2-78" fmla="*/ 2105130 h 2458914"/>
                    <a:gd name="connsiteX3-79" fmla="*/ 0 w 1698172"/>
                    <a:gd name="connsiteY3-80" fmla="*/ 2356338 h 2458914"/>
                    <a:gd name="connsiteX4-81" fmla="*/ 226089 w 1698172"/>
                    <a:gd name="connsiteY4-82" fmla="*/ 2170444 h 2458914"/>
                    <a:gd name="connsiteX5-83" fmla="*/ 542612 w 1698172"/>
                    <a:gd name="connsiteY5-84" fmla="*/ 1924260 h 2458914"/>
                    <a:gd name="connsiteX6" fmla="*/ 266282 w 1698172"/>
                    <a:gd name="connsiteY6" fmla="*/ 0 h 2458914"/>
                    <a:gd name="connsiteX0-85" fmla="*/ 266282 w 1698172"/>
                    <a:gd name="connsiteY0-86" fmla="*/ 0 h 2458914"/>
                    <a:gd name="connsiteX1-87" fmla="*/ 1698172 w 1698172"/>
                    <a:gd name="connsiteY1-88" fmla="*/ 0 h 2458914"/>
                    <a:gd name="connsiteX2-89" fmla="*/ 839038 w 1698172"/>
                    <a:gd name="connsiteY2-90" fmla="*/ 2105130 h 2458914"/>
                    <a:gd name="connsiteX3-91" fmla="*/ 0 w 1698172"/>
                    <a:gd name="connsiteY3-92" fmla="*/ 2356338 h 2458914"/>
                    <a:gd name="connsiteX4-93" fmla="*/ 110533 w 1698172"/>
                    <a:gd name="connsiteY4-94" fmla="*/ 2044840 h 2458914"/>
                    <a:gd name="connsiteX5-95" fmla="*/ 542612 w 1698172"/>
                    <a:gd name="connsiteY5-96" fmla="*/ 1924260 h 2458914"/>
                    <a:gd name="connsiteX6-97" fmla="*/ 266282 w 1698172"/>
                    <a:gd name="connsiteY6-98" fmla="*/ 0 h 2458914"/>
                    <a:gd name="connsiteX0-99" fmla="*/ 291403 w 1723293"/>
                    <a:gd name="connsiteY0-100" fmla="*/ 0 h 2453208"/>
                    <a:gd name="connsiteX1-101" fmla="*/ 1723293 w 1723293"/>
                    <a:gd name="connsiteY1-102" fmla="*/ 0 h 2453208"/>
                    <a:gd name="connsiteX2-103" fmla="*/ 864159 w 1723293"/>
                    <a:gd name="connsiteY2-104" fmla="*/ 2105130 h 2453208"/>
                    <a:gd name="connsiteX3-105" fmla="*/ 0 w 1723293"/>
                    <a:gd name="connsiteY3-106" fmla="*/ 2346290 h 2453208"/>
                    <a:gd name="connsiteX4-107" fmla="*/ 135654 w 1723293"/>
                    <a:gd name="connsiteY4-108" fmla="*/ 2044840 h 2453208"/>
                    <a:gd name="connsiteX5-109" fmla="*/ 567733 w 1723293"/>
                    <a:gd name="connsiteY5-110" fmla="*/ 1924260 h 2453208"/>
                    <a:gd name="connsiteX6-111" fmla="*/ 291403 w 1723293"/>
                    <a:gd name="connsiteY6-112" fmla="*/ 0 h 2453208"/>
                    <a:gd name="connsiteX0-113" fmla="*/ 291403 w 1723293"/>
                    <a:gd name="connsiteY0-114" fmla="*/ 0 h 2453208"/>
                    <a:gd name="connsiteX1-115" fmla="*/ 1723293 w 1723293"/>
                    <a:gd name="connsiteY1-116" fmla="*/ 0 h 2453208"/>
                    <a:gd name="connsiteX2-117" fmla="*/ 864159 w 1723293"/>
                    <a:gd name="connsiteY2-118" fmla="*/ 2105130 h 2453208"/>
                    <a:gd name="connsiteX3-119" fmla="*/ 0 w 1723293"/>
                    <a:gd name="connsiteY3-120" fmla="*/ 2346290 h 2453208"/>
                    <a:gd name="connsiteX4-121" fmla="*/ 135654 w 1723293"/>
                    <a:gd name="connsiteY4-122" fmla="*/ 2044840 h 2453208"/>
                    <a:gd name="connsiteX5-123" fmla="*/ 567733 w 1723293"/>
                    <a:gd name="connsiteY5-124" fmla="*/ 1924260 h 2453208"/>
                    <a:gd name="connsiteX6-125" fmla="*/ 291403 w 1723293"/>
                    <a:gd name="connsiteY6-126" fmla="*/ 0 h 2453208"/>
                    <a:gd name="connsiteX0-127" fmla="*/ 291403 w 1723293"/>
                    <a:gd name="connsiteY0-128" fmla="*/ 0 h 2453208"/>
                    <a:gd name="connsiteX1-129" fmla="*/ 1723293 w 1723293"/>
                    <a:gd name="connsiteY1-130" fmla="*/ 0 h 2453208"/>
                    <a:gd name="connsiteX2-131" fmla="*/ 864159 w 1723293"/>
                    <a:gd name="connsiteY2-132" fmla="*/ 2105130 h 2453208"/>
                    <a:gd name="connsiteX3-133" fmla="*/ 0 w 1723293"/>
                    <a:gd name="connsiteY3-134" fmla="*/ 2346290 h 2453208"/>
                    <a:gd name="connsiteX4-135" fmla="*/ 135654 w 1723293"/>
                    <a:gd name="connsiteY4-136" fmla="*/ 2044840 h 2453208"/>
                    <a:gd name="connsiteX5-137" fmla="*/ 567733 w 1723293"/>
                    <a:gd name="connsiteY5-138" fmla="*/ 1924260 h 2453208"/>
                    <a:gd name="connsiteX6-139" fmla="*/ 291403 w 1723293"/>
                    <a:gd name="connsiteY6-140" fmla="*/ 0 h 2453208"/>
                    <a:gd name="connsiteX0-141" fmla="*/ 291403 w 1723293"/>
                    <a:gd name="connsiteY0-142" fmla="*/ 0 h 2453208"/>
                    <a:gd name="connsiteX1-143" fmla="*/ 1723293 w 1723293"/>
                    <a:gd name="connsiteY1-144" fmla="*/ 0 h 2453208"/>
                    <a:gd name="connsiteX2-145" fmla="*/ 864159 w 1723293"/>
                    <a:gd name="connsiteY2-146" fmla="*/ 2105130 h 2453208"/>
                    <a:gd name="connsiteX3-147" fmla="*/ 0 w 1723293"/>
                    <a:gd name="connsiteY3-148" fmla="*/ 2346290 h 2453208"/>
                    <a:gd name="connsiteX4-149" fmla="*/ 135654 w 1723293"/>
                    <a:gd name="connsiteY4-150" fmla="*/ 2044840 h 2453208"/>
                    <a:gd name="connsiteX5-151" fmla="*/ 567733 w 1723293"/>
                    <a:gd name="connsiteY5-152" fmla="*/ 1924260 h 2453208"/>
                    <a:gd name="connsiteX6-153" fmla="*/ 291403 w 1723293"/>
                    <a:gd name="connsiteY6-154" fmla="*/ 0 h 2453208"/>
                    <a:gd name="connsiteX0-155" fmla="*/ 291403 w 1723293"/>
                    <a:gd name="connsiteY0-156" fmla="*/ 0 h 2453208"/>
                    <a:gd name="connsiteX1-157" fmla="*/ 1723293 w 1723293"/>
                    <a:gd name="connsiteY1-158" fmla="*/ 0 h 2453208"/>
                    <a:gd name="connsiteX2-159" fmla="*/ 864159 w 1723293"/>
                    <a:gd name="connsiteY2-160" fmla="*/ 2105130 h 2453208"/>
                    <a:gd name="connsiteX3-161" fmla="*/ 0 w 1723293"/>
                    <a:gd name="connsiteY3-162" fmla="*/ 2346290 h 2453208"/>
                    <a:gd name="connsiteX4-163" fmla="*/ 135654 w 1723293"/>
                    <a:gd name="connsiteY4-164" fmla="*/ 2044840 h 2453208"/>
                    <a:gd name="connsiteX5-165" fmla="*/ 567733 w 1723293"/>
                    <a:gd name="connsiteY5-166" fmla="*/ 1924260 h 2453208"/>
                    <a:gd name="connsiteX6-167" fmla="*/ 291403 w 1723293"/>
                    <a:gd name="connsiteY6-168" fmla="*/ 0 h 2453208"/>
                    <a:gd name="connsiteX0-169" fmla="*/ 291403 w 1723293"/>
                    <a:gd name="connsiteY0-170" fmla="*/ 0 h 2453208"/>
                    <a:gd name="connsiteX1-171" fmla="*/ 1723293 w 1723293"/>
                    <a:gd name="connsiteY1-172" fmla="*/ 0 h 2453208"/>
                    <a:gd name="connsiteX2-173" fmla="*/ 1085224 w 1723293"/>
                    <a:gd name="connsiteY2-174" fmla="*/ 1542422 h 2453208"/>
                    <a:gd name="connsiteX3-175" fmla="*/ 864159 w 1723293"/>
                    <a:gd name="connsiteY3-176" fmla="*/ 2105130 h 2453208"/>
                    <a:gd name="connsiteX4-177" fmla="*/ 0 w 1723293"/>
                    <a:gd name="connsiteY4-178" fmla="*/ 2346290 h 2453208"/>
                    <a:gd name="connsiteX5-179" fmla="*/ 135654 w 1723293"/>
                    <a:gd name="connsiteY5-180" fmla="*/ 2044840 h 2453208"/>
                    <a:gd name="connsiteX6-181" fmla="*/ 567733 w 1723293"/>
                    <a:gd name="connsiteY6-182" fmla="*/ 1924260 h 2453208"/>
                    <a:gd name="connsiteX7" fmla="*/ 291403 w 1723293"/>
                    <a:gd name="connsiteY7" fmla="*/ 0 h 2453208"/>
                    <a:gd name="connsiteX0-183" fmla="*/ 291403 w 1723293"/>
                    <a:gd name="connsiteY0-184" fmla="*/ 0 h 2453208"/>
                    <a:gd name="connsiteX1-185" fmla="*/ 1723293 w 1723293"/>
                    <a:gd name="connsiteY1-186" fmla="*/ 0 h 2453208"/>
                    <a:gd name="connsiteX2-187" fmla="*/ 1462037 w 1723293"/>
                    <a:gd name="connsiteY2-188" fmla="*/ 1698172 h 2453208"/>
                    <a:gd name="connsiteX3-189" fmla="*/ 864159 w 1723293"/>
                    <a:gd name="connsiteY3-190" fmla="*/ 2105130 h 2453208"/>
                    <a:gd name="connsiteX4-191" fmla="*/ 0 w 1723293"/>
                    <a:gd name="connsiteY4-192" fmla="*/ 2346290 h 2453208"/>
                    <a:gd name="connsiteX5-193" fmla="*/ 135654 w 1723293"/>
                    <a:gd name="connsiteY5-194" fmla="*/ 2044840 h 2453208"/>
                    <a:gd name="connsiteX6-195" fmla="*/ 567733 w 1723293"/>
                    <a:gd name="connsiteY6-196" fmla="*/ 1924260 h 2453208"/>
                    <a:gd name="connsiteX7-197" fmla="*/ 291403 w 1723293"/>
                    <a:gd name="connsiteY7-198" fmla="*/ 0 h 2453208"/>
                    <a:gd name="connsiteX0-199" fmla="*/ 291403 w 1723293"/>
                    <a:gd name="connsiteY0-200" fmla="*/ 0 h 2453208"/>
                    <a:gd name="connsiteX1-201" fmla="*/ 1723293 w 1723293"/>
                    <a:gd name="connsiteY1-202" fmla="*/ 0 h 2453208"/>
                    <a:gd name="connsiteX2-203" fmla="*/ 1577593 w 1723293"/>
                    <a:gd name="connsiteY2-204" fmla="*/ 1833824 h 2453208"/>
                    <a:gd name="connsiteX3-205" fmla="*/ 864159 w 1723293"/>
                    <a:gd name="connsiteY3-206" fmla="*/ 2105130 h 2453208"/>
                    <a:gd name="connsiteX4-207" fmla="*/ 0 w 1723293"/>
                    <a:gd name="connsiteY4-208" fmla="*/ 2346290 h 2453208"/>
                    <a:gd name="connsiteX5-209" fmla="*/ 135654 w 1723293"/>
                    <a:gd name="connsiteY5-210" fmla="*/ 2044840 h 2453208"/>
                    <a:gd name="connsiteX6-211" fmla="*/ 567733 w 1723293"/>
                    <a:gd name="connsiteY6-212" fmla="*/ 1924260 h 2453208"/>
                    <a:gd name="connsiteX7-213" fmla="*/ 291403 w 1723293"/>
                    <a:gd name="connsiteY7-214" fmla="*/ 0 h 2453208"/>
                    <a:gd name="connsiteX0-215" fmla="*/ 291403 w 1723293"/>
                    <a:gd name="connsiteY0-216" fmla="*/ 0 h 2453208"/>
                    <a:gd name="connsiteX1-217" fmla="*/ 1723293 w 1723293"/>
                    <a:gd name="connsiteY1-218" fmla="*/ 0 h 2453208"/>
                    <a:gd name="connsiteX2-219" fmla="*/ 1462037 w 1723293"/>
                    <a:gd name="connsiteY2-220" fmla="*/ 1703195 h 2453208"/>
                    <a:gd name="connsiteX3-221" fmla="*/ 864159 w 1723293"/>
                    <a:gd name="connsiteY3-222" fmla="*/ 2105130 h 2453208"/>
                    <a:gd name="connsiteX4-223" fmla="*/ 0 w 1723293"/>
                    <a:gd name="connsiteY4-224" fmla="*/ 2346290 h 2453208"/>
                    <a:gd name="connsiteX5-225" fmla="*/ 135654 w 1723293"/>
                    <a:gd name="connsiteY5-226" fmla="*/ 2044840 h 2453208"/>
                    <a:gd name="connsiteX6-227" fmla="*/ 567733 w 1723293"/>
                    <a:gd name="connsiteY6-228" fmla="*/ 1924260 h 2453208"/>
                    <a:gd name="connsiteX7-229" fmla="*/ 291403 w 1723293"/>
                    <a:gd name="connsiteY7-230" fmla="*/ 0 h 2453208"/>
                    <a:gd name="connsiteX0-231" fmla="*/ 291403 w 1723293"/>
                    <a:gd name="connsiteY0-232" fmla="*/ 0 h 2453208"/>
                    <a:gd name="connsiteX1-233" fmla="*/ 1723293 w 1723293"/>
                    <a:gd name="connsiteY1-234" fmla="*/ 0 h 2453208"/>
                    <a:gd name="connsiteX2-235" fmla="*/ 1462037 w 1723293"/>
                    <a:gd name="connsiteY2-236" fmla="*/ 1703195 h 2453208"/>
                    <a:gd name="connsiteX3-237" fmla="*/ 864159 w 1723293"/>
                    <a:gd name="connsiteY3-238" fmla="*/ 2105130 h 2453208"/>
                    <a:gd name="connsiteX4-239" fmla="*/ 0 w 1723293"/>
                    <a:gd name="connsiteY4-240" fmla="*/ 2346290 h 2453208"/>
                    <a:gd name="connsiteX5-241" fmla="*/ 135654 w 1723293"/>
                    <a:gd name="connsiteY5-242" fmla="*/ 2044840 h 2453208"/>
                    <a:gd name="connsiteX6-243" fmla="*/ 567733 w 1723293"/>
                    <a:gd name="connsiteY6-244" fmla="*/ 1924260 h 2453208"/>
                    <a:gd name="connsiteX7-245" fmla="*/ 291403 w 1723293"/>
                    <a:gd name="connsiteY7-246" fmla="*/ 0 h 2453208"/>
                    <a:gd name="connsiteX0-247" fmla="*/ 291403 w 1723293"/>
                    <a:gd name="connsiteY0-248" fmla="*/ 0 h 2453208"/>
                    <a:gd name="connsiteX1-249" fmla="*/ 1723293 w 1723293"/>
                    <a:gd name="connsiteY1-250" fmla="*/ 0 h 2453208"/>
                    <a:gd name="connsiteX2-251" fmla="*/ 1462037 w 1723293"/>
                    <a:gd name="connsiteY2-252" fmla="*/ 1703195 h 2453208"/>
                    <a:gd name="connsiteX3-253" fmla="*/ 864159 w 1723293"/>
                    <a:gd name="connsiteY3-254" fmla="*/ 2105130 h 2453208"/>
                    <a:gd name="connsiteX4-255" fmla="*/ 0 w 1723293"/>
                    <a:gd name="connsiteY4-256" fmla="*/ 2346290 h 2453208"/>
                    <a:gd name="connsiteX5-257" fmla="*/ 135654 w 1723293"/>
                    <a:gd name="connsiteY5-258" fmla="*/ 2044840 h 2453208"/>
                    <a:gd name="connsiteX6-259" fmla="*/ 567733 w 1723293"/>
                    <a:gd name="connsiteY6-260" fmla="*/ 1924260 h 2453208"/>
                    <a:gd name="connsiteX7-261" fmla="*/ 291403 w 1723293"/>
                    <a:gd name="connsiteY7-262" fmla="*/ 0 h 2453208"/>
                    <a:gd name="connsiteX0-263" fmla="*/ 291403 w 1723293"/>
                    <a:gd name="connsiteY0-264" fmla="*/ 0 h 2453208"/>
                    <a:gd name="connsiteX1-265" fmla="*/ 1723293 w 1723293"/>
                    <a:gd name="connsiteY1-266" fmla="*/ 0 h 2453208"/>
                    <a:gd name="connsiteX2-267" fmla="*/ 1462037 w 1723293"/>
                    <a:gd name="connsiteY2-268" fmla="*/ 1703195 h 2453208"/>
                    <a:gd name="connsiteX3-269" fmla="*/ 864159 w 1723293"/>
                    <a:gd name="connsiteY3-270" fmla="*/ 2105130 h 2453208"/>
                    <a:gd name="connsiteX4-271" fmla="*/ 0 w 1723293"/>
                    <a:gd name="connsiteY4-272" fmla="*/ 2346290 h 2453208"/>
                    <a:gd name="connsiteX5-273" fmla="*/ 135654 w 1723293"/>
                    <a:gd name="connsiteY5-274" fmla="*/ 2044840 h 2453208"/>
                    <a:gd name="connsiteX6-275" fmla="*/ 567733 w 1723293"/>
                    <a:gd name="connsiteY6-276" fmla="*/ 1924260 h 2453208"/>
                    <a:gd name="connsiteX7-277" fmla="*/ 291403 w 1723293"/>
                    <a:gd name="connsiteY7-278" fmla="*/ 0 h 2453208"/>
                    <a:gd name="connsiteX0-279" fmla="*/ 291403 w 1723293"/>
                    <a:gd name="connsiteY0-280" fmla="*/ 0 h 2453208"/>
                    <a:gd name="connsiteX1-281" fmla="*/ 1723293 w 1723293"/>
                    <a:gd name="connsiteY1-282" fmla="*/ 0 h 2453208"/>
                    <a:gd name="connsiteX2-283" fmla="*/ 1552473 w 1723293"/>
                    <a:gd name="connsiteY2-284" fmla="*/ 1034980 h 2453208"/>
                    <a:gd name="connsiteX3-285" fmla="*/ 1462037 w 1723293"/>
                    <a:gd name="connsiteY3-286" fmla="*/ 1703195 h 2453208"/>
                    <a:gd name="connsiteX4-287" fmla="*/ 864159 w 1723293"/>
                    <a:gd name="connsiteY4-288" fmla="*/ 2105130 h 2453208"/>
                    <a:gd name="connsiteX5-289" fmla="*/ 0 w 1723293"/>
                    <a:gd name="connsiteY5-290" fmla="*/ 2346290 h 2453208"/>
                    <a:gd name="connsiteX6-291" fmla="*/ 135654 w 1723293"/>
                    <a:gd name="connsiteY6-292" fmla="*/ 2044840 h 2453208"/>
                    <a:gd name="connsiteX7-293" fmla="*/ 567733 w 1723293"/>
                    <a:gd name="connsiteY7-294" fmla="*/ 1924260 h 2453208"/>
                    <a:gd name="connsiteX8" fmla="*/ 291403 w 1723293"/>
                    <a:gd name="connsiteY8" fmla="*/ 0 h 2453208"/>
                    <a:gd name="connsiteX0-295" fmla="*/ 291403 w 1919238"/>
                    <a:gd name="connsiteY0-296" fmla="*/ 0 h 2453208"/>
                    <a:gd name="connsiteX1-297" fmla="*/ 1723293 w 1919238"/>
                    <a:gd name="connsiteY1-298" fmla="*/ 0 h 2453208"/>
                    <a:gd name="connsiteX2-299" fmla="*/ 1919238 w 1919238"/>
                    <a:gd name="connsiteY2-300" fmla="*/ 1065125 h 2453208"/>
                    <a:gd name="connsiteX3-301" fmla="*/ 1462037 w 1919238"/>
                    <a:gd name="connsiteY3-302" fmla="*/ 1703195 h 2453208"/>
                    <a:gd name="connsiteX4-303" fmla="*/ 864159 w 1919238"/>
                    <a:gd name="connsiteY4-304" fmla="*/ 2105130 h 2453208"/>
                    <a:gd name="connsiteX5-305" fmla="*/ 0 w 1919238"/>
                    <a:gd name="connsiteY5-306" fmla="*/ 2346290 h 2453208"/>
                    <a:gd name="connsiteX6-307" fmla="*/ 135654 w 1919238"/>
                    <a:gd name="connsiteY6-308" fmla="*/ 2044840 h 2453208"/>
                    <a:gd name="connsiteX7-309" fmla="*/ 567733 w 1919238"/>
                    <a:gd name="connsiteY7-310" fmla="*/ 1924260 h 2453208"/>
                    <a:gd name="connsiteX8-311" fmla="*/ 291403 w 1919238"/>
                    <a:gd name="connsiteY8-312" fmla="*/ 0 h 2453208"/>
                    <a:gd name="connsiteX0-313" fmla="*/ 291403 w 1940010"/>
                    <a:gd name="connsiteY0-314" fmla="*/ 0 h 2453208"/>
                    <a:gd name="connsiteX1-315" fmla="*/ 1723293 w 1940010"/>
                    <a:gd name="connsiteY1-316" fmla="*/ 0 h 2453208"/>
                    <a:gd name="connsiteX2-317" fmla="*/ 1919238 w 1940010"/>
                    <a:gd name="connsiteY2-318" fmla="*/ 1065125 h 2453208"/>
                    <a:gd name="connsiteX3-319" fmla="*/ 1462037 w 1940010"/>
                    <a:gd name="connsiteY3-320" fmla="*/ 1703195 h 2453208"/>
                    <a:gd name="connsiteX4-321" fmla="*/ 864159 w 1940010"/>
                    <a:gd name="connsiteY4-322" fmla="*/ 2105130 h 2453208"/>
                    <a:gd name="connsiteX5-323" fmla="*/ 0 w 1940010"/>
                    <a:gd name="connsiteY5-324" fmla="*/ 2346290 h 2453208"/>
                    <a:gd name="connsiteX6-325" fmla="*/ 135654 w 1940010"/>
                    <a:gd name="connsiteY6-326" fmla="*/ 2044840 h 2453208"/>
                    <a:gd name="connsiteX7-327" fmla="*/ 567733 w 1940010"/>
                    <a:gd name="connsiteY7-328" fmla="*/ 1924260 h 2453208"/>
                    <a:gd name="connsiteX8-329" fmla="*/ 291403 w 1940010"/>
                    <a:gd name="connsiteY8-330" fmla="*/ 0 h 2453208"/>
                    <a:gd name="connsiteX0-331" fmla="*/ 291403 w 1939235"/>
                    <a:gd name="connsiteY0-332" fmla="*/ 0 h 2453208"/>
                    <a:gd name="connsiteX1-333" fmla="*/ 1723293 w 1939235"/>
                    <a:gd name="connsiteY1-334" fmla="*/ 0 h 2453208"/>
                    <a:gd name="connsiteX2-335" fmla="*/ 1919238 w 1939235"/>
                    <a:gd name="connsiteY2-336" fmla="*/ 1065125 h 2453208"/>
                    <a:gd name="connsiteX3-337" fmla="*/ 1441941 w 1939235"/>
                    <a:gd name="connsiteY3-338" fmla="*/ 1713244 h 2453208"/>
                    <a:gd name="connsiteX4-339" fmla="*/ 864159 w 1939235"/>
                    <a:gd name="connsiteY4-340" fmla="*/ 2105130 h 2453208"/>
                    <a:gd name="connsiteX5-341" fmla="*/ 0 w 1939235"/>
                    <a:gd name="connsiteY5-342" fmla="*/ 2346290 h 2453208"/>
                    <a:gd name="connsiteX6-343" fmla="*/ 135654 w 1939235"/>
                    <a:gd name="connsiteY6-344" fmla="*/ 2044840 h 2453208"/>
                    <a:gd name="connsiteX7-345" fmla="*/ 567733 w 1939235"/>
                    <a:gd name="connsiteY7-346" fmla="*/ 1924260 h 2453208"/>
                    <a:gd name="connsiteX8-347" fmla="*/ 291403 w 1939235"/>
                    <a:gd name="connsiteY8-348" fmla="*/ 0 h 2453208"/>
                    <a:gd name="connsiteX0-349" fmla="*/ 291403 w 1938883"/>
                    <a:gd name="connsiteY0-350" fmla="*/ 0 h 2453208"/>
                    <a:gd name="connsiteX1-351" fmla="*/ 1723293 w 1938883"/>
                    <a:gd name="connsiteY1-352" fmla="*/ 0 h 2453208"/>
                    <a:gd name="connsiteX2-353" fmla="*/ 1919238 w 1938883"/>
                    <a:gd name="connsiteY2-354" fmla="*/ 1065125 h 2453208"/>
                    <a:gd name="connsiteX3-355" fmla="*/ 1441941 w 1938883"/>
                    <a:gd name="connsiteY3-356" fmla="*/ 1713244 h 2453208"/>
                    <a:gd name="connsiteX4-357" fmla="*/ 864159 w 1938883"/>
                    <a:gd name="connsiteY4-358" fmla="*/ 2105130 h 2453208"/>
                    <a:gd name="connsiteX5-359" fmla="*/ 0 w 1938883"/>
                    <a:gd name="connsiteY5-360" fmla="*/ 2346290 h 2453208"/>
                    <a:gd name="connsiteX6-361" fmla="*/ 135654 w 1938883"/>
                    <a:gd name="connsiteY6-362" fmla="*/ 2044840 h 2453208"/>
                    <a:gd name="connsiteX7-363" fmla="*/ 567733 w 1938883"/>
                    <a:gd name="connsiteY7-364" fmla="*/ 1924260 h 2453208"/>
                    <a:gd name="connsiteX8-365" fmla="*/ 291403 w 1938883"/>
                    <a:gd name="connsiteY8-366" fmla="*/ 0 h 2453208"/>
                    <a:gd name="connsiteX0-367" fmla="*/ 291403 w 1938704"/>
                    <a:gd name="connsiteY0-368" fmla="*/ 0 h 2453208"/>
                    <a:gd name="connsiteX1-369" fmla="*/ 1723293 w 1938704"/>
                    <a:gd name="connsiteY1-370" fmla="*/ 0 h 2453208"/>
                    <a:gd name="connsiteX2-371" fmla="*/ 1919238 w 1938704"/>
                    <a:gd name="connsiteY2-372" fmla="*/ 1065125 h 2453208"/>
                    <a:gd name="connsiteX3-373" fmla="*/ 1436916 w 1938704"/>
                    <a:gd name="connsiteY3-374" fmla="*/ 1693147 h 2453208"/>
                    <a:gd name="connsiteX4-375" fmla="*/ 864159 w 1938704"/>
                    <a:gd name="connsiteY4-376" fmla="*/ 2105130 h 2453208"/>
                    <a:gd name="connsiteX5-377" fmla="*/ 0 w 1938704"/>
                    <a:gd name="connsiteY5-378" fmla="*/ 2346290 h 2453208"/>
                    <a:gd name="connsiteX6-379" fmla="*/ 135654 w 1938704"/>
                    <a:gd name="connsiteY6-380" fmla="*/ 2044840 h 2453208"/>
                    <a:gd name="connsiteX7-381" fmla="*/ 567733 w 1938704"/>
                    <a:gd name="connsiteY7-382" fmla="*/ 1924260 h 2453208"/>
                    <a:gd name="connsiteX8-383" fmla="*/ 291403 w 1938704"/>
                    <a:gd name="connsiteY8-384" fmla="*/ 0 h 2453208"/>
                    <a:gd name="connsiteX0-385" fmla="*/ 291403 w 1938704"/>
                    <a:gd name="connsiteY0-386" fmla="*/ 0 h 2453208"/>
                    <a:gd name="connsiteX1-387" fmla="*/ 1723293 w 1938704"/>
                    <a:gd name="connsiteY1-388" fmla="*/ 0 h 2453208"/>
                    <a:gd name="connsiteX2-389" fmla="*/ 1919238 w 1938704"/>
                    <a:gd name="connsiteY2-390" fmla="*/ 1065125 h 2453208"/>
                    <a:gd name="connsiteX3-391" fmla="*/ 1436916 w 1938704"/>
                    <a:gd name="connsiteY3-392" fmla="*/ 1693147 h 2453208"/>
                    <a:gd name="connsiteX4-393" fmla="*/ 864159 w 1938704"/>
                    <a:gd name="connsiteY4-394" fmla="*/ 2105130 h 2453208"/>
                    <a:gd name="connsiteX5-395" fmla="*/ 0 w 1938704"/>
                    <a:gd name="connsiteY5-396" fmla="*/ 2346290 h 2453208"/>
                    <a:gd name="connsiteX6-397" fmla="*/ 135654 w 1938704"/>
                    <a:gd name="connsiteY6-398" fmla="*/ 2044840 h 2453208"/>
                    <a:gd name="connsiteX7-399" fmla="*/ 567733 w 1938704"/>
                    <a:gd name="connsiteY7-400" fmla="*/ 1924260 h 2453208"/>
                    <a:gd name="connsiteX8-401" fmla="*/ 291403 w 1938704"/>
                    <a:gd name="connsiteY8-402" fmla="*/ 0 h 2453208"/>
                    <a:gd name="connsiteX0-403" fmla="*/ 291403 w 1938704"/>
                    <a:gd name="connsiteY0-404" fmla="*/ 0 h 2453208"/>
                    <a:gd name="connsiteX1-405" fmla="*/ 1723293 w 1938704"/>
                    <a:gd name="connsiteY1-406" fmla="*/ 0 h 2453208"/>
                    <a:gd name="connsiteX2-407" fmla="*/ 1919238 w 1938704"/>
                    <a:gd name="connsiteY2-408" fmla="*/ 1065125 h 2453208"/>
                    <a:gd name="connsiteX3-409" fmla="*/ 1436916 w 1938704"/>
                    <a:gd name="connsiteY3-410" fmla="*/ 1693147 h 2453208"/>
                    <a:gd name="connsiteX4-411" fmla="*/ 864159 w 1938704"/>
                    <a:gd name="connsiteY4-412" fmla="*/ 2105130 h 2453208"/>
                    <a:gd name="connsiteX5-413" fmla="*/ 0 w 1938704"/>
                    <a:gd name="connsiteY5-414" fmla="*/ 2346290 h 2453208"/>
                    <a:gd name="connsiteX6-415" fmla="*/ 135654 w 1938704"/>
                    <a:gd name="connsiteY6-416" fmla="*/ 2044840 h 2453208"/>
                    <a:gd name="connsiteX7-417" fmla="*/ 567733 w 1938704"/>
                    <a:gd name="connsiteY7-418" fmla="*/ 1924260 h 2453208"/>
                    <a:gd name="connsiteX8-419" fmla="*/ 291403 w 1938704"/>
                    <a:gd name="connsiteY8-420" fmla="*/ 0 h 2453208"/>
                    <a:gd name="connsiteX0-421" fmla="*/ 291403 w 1932387"/>
                    <a:gd name="connsiteY0-422" fmla="*/ 0 h 2453208"/>
                    <a:gd name="connsiteX1-423" fmla="*/ 1723293 w 1932387"/>
                    <a:gd name="connsiteY1-424" fmla="*/ 0 h 2453208"/>
                    <a:gd name="connsiteX2-425" fmla="*/ 1919238 w 1932387"/>
                    <a:gd name="connsiteY2-426" fmla="*/ 1065125 h 2453208"/>
                    <a:gd name="connsiteX3-427" fmla="*/ 1436916 w 1932387"/>
                    <a:gd name="connsiteY3-428" fmla="*/ 1693147 h 2453208"/>
                    <a:gd name="connsiteX4-429" fmla="*/ 864159 w 1932387"/>
                    <a:gd name="connsiteY4-430" fmla="*/ 2105130 h 2453208"/>
                    <a:gd name="connsiteX5-431" fmla="*/ 0 w 1932387"/>
                    <a:gd name="connsiteY5-432" fmla="*/ 2346290 h 2453208"/>
                    <a:gd name="connsiteX6-433" fmla="*/ 135654 w 1932387"/>
                    <a:gd name="connsiteY6-434" fmla="*/ 2044840 h 2453208"/>
                    <a:gd name="connsiteX7-435" fmla="*/ 567733 w 1932387"/>
                    <a:gd name="connsiteY7-436" fmla="*/ 1924260 h 2453208"/>
                    <a:gd name="connsiteX8-437" fmla="*/ 291403 w 1932387"/>
                    <a:gd name="connsiteY8-438" fmla="*/ 0 h 2453208"/>
                    <a:gd name="connsiteX0-439" fmla="*/ 291403 w 1932262"/>
                    <a:gd name="connsiteY0-440" fmla="*/ 0 h 2453208"/>
                    <a:gd name="connsiteX1-441" fmla="*/ 1723293 w 1932262"/>
                    <a:gd name="connsiteY1-442" fmla="*/ 0 h 2453208"/>
                    <a:gd name="connsiteX2-443" fmla="*/ 1919238 w 1932262"/>
                    <a:gd name="connsiteY2-444" fmla="*/ 1065125 h 2453208"/>
                    <a:gd name="connsiteX3-445" fmla="*/ 1436916 w 1932262"/>
                    <a:gd name="connsiteY3-446" fmla="*/ 1693147 h 2453208"/>
                    <a:gd name="connsiteX4-447" fmla="*/ 864159 w 1932262"/>
                    <a:gd name="connsiteY4-448" fmla="*/ 2105130 h 2453208"/>
                    <a:gd name="connsiteX5-449" fmla="*/ 0 w 1932262"/>
                    <a:gd name="connsiteY5-450" fmla="*/ 2346290 h 2453208"/>
                    <a:gd name="connsiteX6-451" fmla="*/ 135654 w 1932262"/>
                    <a:gd name="connsiteY6-452" fmla="*/ 2044840 h 2453208"/>
                    <a:gd name="connsiteX7-453" fmla="*/ 567733 w 1932262"/>
                    <a:gd name="connsiteY7-454" fmla="*/ 1924260 h 2453208"/>
                    <a:gd name="connsiteX8-455" fmla="*/ 291403 w 1932262"/>
                    <a:gd name="connsiteY8-456" fmla="*/ 0 h 2453208"/>
                    <a:gd name="connsiteX0-457" fmla="*/ 291403 w 2175469"/>
                    <a:gd name="connsiteY0-458" fmla="*/ 0 h 2453208"/>
                    <a:gd name="connsiteX1-459" fmla="*/ 2175469 w 2175469"/>
                    <a:gd name="connsiteY1-460" fmla="*/ 356716 h 2453208"/>
                    <a:gd name="connsiteX2-461" fmla="*/ 1919238 w 2175469"/>
                    <a:gd name="connsiteY2-462" fmla="*/ 1065125 h 2453208"/>
                    <a:gd name="connsiteX3-463" fmla="*/ 1436916 w 2175469"/>
                    <a:gd name="connsiteY3-464" fmla="*/ 1693147 h 2453208"/>
                    <a:gd name="connsiteX4-465" fmla="*/ 864159 w 2175469"/>
                    <a:gd name="connsiteY4-466" fmla="*/ 2105130 h 2453208"/>
                    <a:gd name="connsiteX5-467" fmla="*/ 0 w 2175469"/>
                    <a:gd name="connsiteY5-468" fmla="*/ 2346290 h 2453208"/>
                    <a:gd name="connsiteX6-469" fmla="*/ 135654 w 2175469"/>
                    <a:gd name="connsiteY6-470" fmla="*/ 2044840 h 2453208"/>
                    <a:gd name="connsiteX7-471" fmla="*/ 567733 w 2175469"/>
                    <a:gd name="connsiteY7-472" fmla="*/ 1924260 h 2453208"/>
                    <a:gd name="connsiteX8-473" fmla="*/ 291403 w 2175469"/>
                    <a:gd name="connsiteY8-474" fmla="*/ 0 h 2453208"/>
                    <a:gd name="connsiteX0-475" fmla="*/ 291403 w 2215117"/>
                    <a:gd name="connsiteY0-476" fmla="*/ 0 h 2453208"/>
                    <a:gd name="connsiteX1-477" fmla="*/ 2175469 w 2215117"/>
                    <a:gd name="connsiteY1-478" fmla="*/ 356716 h 2453208"/>
                    <a:gd name="connsiteX2-479" fmla="*/ 1919238 w 2215117"/>
                    <a:gd name="connsiteY2-480" fmla="*/ 1065125 h 2453208"/>
                    <a:gd name="connsiteX3-481" fmla="*/ 1436916 w 2215117"/>
                    <a:gd name="connsiteY3-482" fmla="*/ 1693147 h 2453208"/>
                    <a:gd name="connsiteX4-483" fmla="*/ 864159 w 2215117"/>
                    <a:gd name="connsiteY4-484" fmla="*/ 2105130 h 2453208"/>
                    <a:gd name="connsiteX5-485" fmla="*/ 0 w 2215117"/>
                    <a:gd name="connsiteY5-486" fmla="*/ 2346290 h 2453208"/>
                    <a:gd name="connsiteX6-487" fmla="*/ 135654 w 2215117"/>
                    <a:gd name="connsiteY6-488" fmla="*/ 2044840 h 2453208"/>
                    <a:gd name="connsiteX7-489" fmla="*/ 567733 w 2215117"/>
                    <a:gd name="connsiteY7-490" fmla="*/ 1924260 h 2453208"/>
                    <a:gd name="connsiteX8-491" fmla="*/ 291403 w 2215117"/>
                    <a:gd name="connsiteY8-492" fmla="*/ 0 h 2453208"/>
                    <a:gd name="connsiteX0-493" fmla="*/ 291403 w 2217798"/>
                    <a:gd name="connsiteY0-494" fmla="*/ 0 h 2453208"/>
                    <a:gd name="connsiteX1-495" fmla="*/ 2175469 w 2217798"/>
                    <a:gd name="connsiteY1-496" fmla="*/ 356716 h 2453208"/>
                    <a:gd name="connsiteX2-497" fmla="*/ 1919238 w 2217798"/>
                    <a:gd name="connsiteY2-498" fmla="*/ 1065125 h 2453208"/>
                    <a:gd name="connsiteX3-499" fmla="*/ 1436916 w 2217798"/>
                    <a:gd name="connsiteY3-500" fmla="*/ 1693147 h 2453208"/>
                    <a:gd name="connsiteX4-501" fmla="*/ 864159 w 2217798"/>
                    <a:gd name="connsiteY4-502" fmla="*/ 2105130 h 2453208"/>
                    <a:gd name="connsiteX5-503" fmla="*/ 0 w 2217798"/>
                    <a:gd name="connsiteY5-504" fmla="*/ 2346290 h 2453208"/>
                    <a:gd name="connsiteX6-505" fmla="*/ 135654 w 2217798"/>
                    <a:gd name="connsiteY6-506" fmla="*/ 2044840 h 2453208"/>
                    <a:gd name="connsiteX7-507" fmla="*/ 567733 w 2217798"/>
                    <a:gd name="connsiteY7-508" fmla="*/ 1924260 h 2453208"/>
                    <a:gd name="connsiteX8-509" fmla="*/ 291403 w 2217798"/>
                    <a:gd name="connsiteY8-510" fmla="*/ 0 h 2453208"/>
                    <a:gd name="connsiteX0-511" fmla="*/ 291403 w 2217798"/>
                    <a:gd name="connsiteY0-512" fmla="*/ 0 h 2453208"/>
                    <a:gd name="connsiteX1-513" fmla="*/ 1165611 w 2217798"/>
                    <a:gd name="connsiteY1-514" fmla="*/ 165798 h 2453208"/>
                    <a:gd name="connsiteX2-515" fmla="*/ 2175469 w 2217798"/>
                    <a:gd name="connsiteY2-516" fmla="*/ 356716 h 2453208"/>
                    <a:gd name="connsiteX3-517" fmla="*/ 1919238 w 2217798"/>
                    <a:gd name="connsiteY3-518" fmla="*/ 1065125 h 2453208"/>
                    <a:gd name="connsiteX4-519" fmla="*/ 1436916 w 2217798"/>
                    <a:gd name="connsiteY4-520" fmla="*/ 1693147 h 2453208"/>
                    <a:gd name="connsiteX5-521" fmla="*/ 864159 w 2217798"/>
                    <a:gd name="connsiteY5-522" fmla="*/ 2105130 h 2453208"/>
                    <a:gd name="connsiteX6-523" fmla="*/ 0 w 2217798"/>
                    <a:gd name="connsiteY6-524" fmla="*/ 2346290 h 2453208"/>
                    <a:gd name="connsiteX7-525" fmla="*/ 135654 w 2217798"/>
                    <a:gd name="connsiteY7-526" fmla="*/ 2044840 h 2453208"/>
                    <a:gd name="connsiteX8-527" fmla="*/ 567733 w 2217798"/>
                    <a:gd name="connsiteY8-528" fmla="*/ 1924260 h 2453208"/>
                    <a:gd name="connsiteX9" fmla="*/ 291403 w 2217798"/>
                    <a:gd name="connsiteY9" fmla="*/ 0 h 2453208"/>
                    <a:gd name="connsiteX0-529" fmla="*/ 291403 w 2217798"/>
                    <a:gd name="connsiteY0-530" fmla="*/ 1170633 h 3623841"/>
                    <a:gd name="connsiteX1-531" fmla="*/ 532565 w 2217798"/>
                    <a:gd name="connsiteY1-532" fmla="*/ 0 h 3623841"/>
                    <a:gd name="connsiteX2-533" fmla="*/ 2175469 w 2217798"/>
                    <a:gd name="connsiteY2-534" fmla="*/ 1527349 h 3623841"/>
                    <a:gd name="connsiteX3-535" fmla="*/ 1919238 w 2217798"/>
                    <a:gd name="connsiteY3-536" fmla="*/ 2235758 h 3623841"/>
                    <a:gd name="connsiteX4-537" fmla="*/ 1436916 w 2217798"/>
                    <a:gd name="connsiteY4-538" fmla="*/ 2863780 h 3623841"/>
                    <a:gd name="connsiteX5-539" fmla="*/ 864159 w 2217798"/>
                    <a:gd name="connsiteY5-540" fmla="*/ 3275763 h 3623841"/>
                    <a:gd name="connsiteX6-541" fmla="*/ 0 w 2217798"/>
                    <a:gd name="connsiteY6-542" fmla="*/ 3516923 h 3623841"/>
                    <a:gd name="connsiteX7-543" fmla="*/ 135654 w 2217798"/>
                    <a:gd name="connsiteY7-544" fmla="*/ 3215473 h 3623841"/>
                    <a:gd name="connsiteX8-545" fmla="*/ 567733 w 2217798"/>
                    <a:gd name="connsiteY8-546" fmla="*/ 3094893 h 3623841"/>
                    <a:gd name="connsiteX9-547" fmla="*/ 291403 w 2217798"/>
                    <a:gd name="connsiteY9-548" fmla="*/ 1170633 h 3623841"/>
                    <a:gd name="connsiteX0-549" fmla="*/ 291403 w 2217798"/>
                    <a:gd name="connsiteY0-550" fmla="*/ 1170633 h 3623841"/>
                    <a:gd name="connsiteX1-551" fmla="*/ 532565 w 2217798"/>
                    <a:gd name="connsiteY1-552" fmla="*/ 0 h 3623841"/>
                    <a:gd name="connsiteX2-553" fmla="*/ 2175469 w 2217798"/>
                    <a:gd name="connsiteY2-554" fmla="*/ 1527349 h 3623841"/>
                    <a:gd name="connsiteX3-555" fmla="*/ 1919238 w 2217798"/>
                    <a:gd name="connsiteY3-556" fmla="*/ 2235758 h 3623841"/>
                    <a:gd name="connsiteX4-557" fmla="*/ 1436916 w 2217798"/>
                    <a:gd name="connsiteY4-558" fmla="*/ 2863780 h 3623841"/>
                    <a:gd name="connsiteX5-559" fmla="*/ 864159 w 2217798"/>
                    <a:gd name="connsiteY5-560" fmla="*/ 3275763 h 3623841"/>
                    <a:gd name="connsiteX6-561" fmla="*/ 0 w 2217798"/>
                    <a:gd name="connsiteY6-562" fmla="*/ 3516923 h 3623841"/>
                    <a:gd name="connsiteX7-563" fmla="*/ 135654 w 2217798"/>
                    <a:gd name="connsiteY7-564" fmla="*/ 3215473 h 3623841"/>
                    <a:gd name="connsiteX8-565" fmla="*/ 567733 w 2217798"/>
                    <a:gd name="connsiteY8-566" fmla="*/ 3094893 h 3623841"/>
                    <a:gd name="connsiteX9-567" fmla="*/ 291403 w 2217798"/>
                    <a:gd name="connsiteY9-568" fmla="*/ 1170633 h 3623841"/>
                    <a:gd name="connsiteX0-569" fmla="*/ 291403 w 2213292"/>
                    <a:gd name="connsiteY0-570" fmla="*/ 1170633 h 3623841"/>
                    <a:gd name="connsiteX1-571" fmla="*/ 532565 w 2213292"/>
                    <a:gd name="connsiteY1-572" fmla="*/ 0 h 3623841"/>
                    <a:gd name="connsiteX2-573" fmla="*/ 2170445 w 2213292"/>
                    <a:gd name="connsiteY2-574" fmla="*/ 1507252 h 3623841"/>
                    <a:gd name="connsiteX3-575" fmla="*/ 1919238 w 2213292"/>
                    <a:gd name="connsiteY3-576" fmla="*/ 2235758 h 3623841"/>
                    <a:gd name="connsiteX4-577" fmla="*/ 1436916 w 2213292"/>
                    <a:gd name="connsiteY4-578" fmla="*/ 2863780 h 3623841"/>
                    <a:gd name="connsiteX5-579" fmla="*/ 864159 w 2213292"/>
                    <a:gd name="connsiteY5-580" fmla="*/ 3275763 h 3623841"/>
                    <a:gd name="connsiteX6-581" fmla="*/ 0 w 2213292"/>
                    <a:gd name="connsiteY6-582" fmla="*/ 3516923 h 3623841"/>
                    <a:gd name="connsiteX7-583" fmla="*/ 135654 w 2213292"/>
                    <a:gd name="connsiteY7-584" fmla="*/ 3215473 h 3623841"/>
                    <a:gd name="connsiteX8-585" fmla="*/ 567733 w 2213292"/>
                    <a:gd name="connsiteY8-586" fmla="*/ 3094893 h 3623841"/>
                    <a:gd name="connsiteX9-587" fmla="*/ 291403 w 2213292"/>
                    <a:gd name="connsiteY9-588" fmla="*/ 1170633 h 3623841"/>
                    <a:gd name="connsiteX0-589" fmla="*/ 291403 w 2114143"/>
                    <a:gd name="connsiteY0-590" fmla="*/ 1170633 h 3623841"/>
                    <a:gd name="connsiteX1-591" fmla="*/ 532565 w 2114143"/>
                    <a:gd name="connsiteY1-592" fmla="*/ 0 h 3623841"/>
                    <a:gd name="connsiteX2-593" fmla="*/ 2054889 w 2114143"/>
                    <a:gd name="connsiteY2-594" fmla="*/ 1381647 h 3623841"/>
                    <a:gd name="connsiteX3-595" fmla="*/ 1919238 w 2114143"/>
                    <a:gd name="connsiteY3-596" fmla="*/ 2235758 h 3623841"/>
                    <a:gd name="connsiteX4-597" fmla="*/ 1436916 w 2114143"/>
                    <a:gd name="connsiteY4-598" fmla="*/ 2863780 h 3623841"/>
                    <a:gd name="connsiteX5-599" fmla="*/ 864159 w 2114143"/>
                    <a:gd name="connsiteY5-600" fmla="*/ 3275763 h 3623841"/>
                    <a:gd name="connsiteX6-601" fmla="*/ 0 w 2114143"/>
                    <a:gd name="connsiteY6-602" fmla="*/ 3516923 h 3623841"/>
                    <a:gd name="connsiteX7-603" fmla="*/ 135654 w 2114143"/>
                    <a:gd name="connsiteY7-604" fmla="*/ 3215473 h 3623841"/>
                    <a:gd name="connsiteX8-605" fmla="*/ 567733 w 2114143"/>
                    <a:gd name="connsiteY8-606" fmla="*/ 3094893 h 3623841"/>
                    <a:gd name="connsiteX9-607" fmla="*/ 291403 w 2114143"/>
                    <a:gd name="connsiteY9-608" fmla="*/ 1170633 h 3623841"/>
                    <a:gd name="connsiteX0-609" fmla="*/ 291403 w 2209251"/>
                    <a:gd name="connsiteY0-610" fmla="*/ 1170633 h 3623841"/>
                    <a:gd name="connsiteX1-611" fmla="*/ 532565 w 2209251"/>
                    <a:gd name="connsiteY1-612" fmla="*/ 0 h 3623841"/>
                    <a:gd name="connsiteX2-613" fmla="*/ 2054889 w 2209251"/>
                    <a:gd name="connsiteY2-614" fmla="*/ 1381647 h 3623841"/>
                    <a:gd name="connsiteX3-615" fmla="*/ 1919238 w 2209251"/>
                    <a:gd name="connsiteY3-616" fmla="*/ 2235758 h 3623841"/>
                    <a:gd name="connsiteX4-617" fmla="*/ 1436916 w 2209251"/>
                    <a:gd name="connsiteY4-618" fmla="*/ 2863780 h 3623841"/>
                    <a:gd name="connsiteX5-619" fmla="*/ 864159 w 2209251"/>
                    <a:gd name="connsiteY5-620" fmla="*/ 3275763 h 3623841"/>
                    <a:gd name="connsiteX6-621" fmla="*/ 0 w 2209251"/>
                    <a:gd name="connsiteY6-622" fmla="*/ 3516923 h 3623841"/>
                    <a:gd name="connsiteX7-623" fmla="*/ 135654 w 2209251"/>
                    <a:gd name="connsiteY7-624" fmla="*/ 3215473 h 3623841"/>
                    <a:gd name="connsiteX8-625" fmla="*/ 567733 w 2209251"/>
                    <a:gd name="connsiteY8-626" fmla="*/ 3094893 h 3623841"/>
                    <a:gd name="connsiteX9-627" fmla="*/ 291403 w 2209251"/>
                    <a:gd name="connsiteY9-628" fmla="*/ 1170633 h 3623841"/>
                    <a:gd name="connsiteX0-629" fmla="*/ 291403 w 2215920"/>
                    <a:gd name="connsiteY0-630" fmla="*/ 1170633 h 3623841"/>
                    <a:gd name="connsiteX1-631" fmla="*/ 532565 w 2215920"/>
                    <a:gd name="connsiteY1-632" fmla="*/ 0 h 3623841"/>
                    <a:gd name="connsiteX2-633" fmla="*/ 2054889 w 2215920"/>
                    <a:gd name="connsiteY2-634" fmla="*/ 1381647 h 3623841"/>
                    <a:gd name="connsiteX3-635" fmla="*/ 1919238 w 2215920"/>
                    <a:gd name="connsiteY3-636" fmla="*/ 2235758 h 3623841"/>
                    <a:gd name="connsiteX4-637" fmla="*/ 1436916 w 2215920"/>
                    <a:gd name="connsiteY4-638" fmla="*/ 2863780 h 3623841"/>
                    <a:gd name="connsiteX5-639" fmla="*/ 864159 w 2215920"/>
                    <a:gd name="connsiteY5-640" fmla="*/ 3275763 h 3623841"/>
                    <a:gd name="connsiteX6-641" fmla="*/ 0 w 2215920"/>
                    <a:gd name="connsiteY6-642" fmla="*/ 3516923 h 3623841"/>
                    <a:gd name="connsiteX7-643" fmla="*/ 135654 w 2215920"/>
                    <a:gd name="connsiteY7-644" fmla="*/ 3215473 h 3623841"/>
                    <a:gd name="connsiteX8-645" fmla="*/ 567733 w 2215920"/>
                    <a:gd name="connsiteY8-646" fmla="*/ 3094893 h 3623841"/>
                    <a:gd name="connsiteX9-647" fmla="*/ 291403 w 2215920"/>
                    <a:gd name="connsiteY9-648" fmla="*/ 1170633 h 3623841"/>
                    <a:gd name="connsiteX0-649" fmla="*/ 291403 w 2219964"/>
                    <a:gd name="connsiteY0-650" fmla="*/ 1170633 h 3623841"/>
                    <a:gd name="connsiteX1-651" fmla="*/ 532565 w 2219964"/>
                    <a:gd name="connsiteY1-652" fmla="*/ 0 h 3623841"/>
                    <a:gd name="connsiteX2-653" fmla="*/ 2054889 w 2219964"/>
                    <a:gd name="connsiteY2-654" fmla="*/ 1381647 h 3623841"/>
                    <a:gd name="connsiteX3-655" fmla="*/ 1919238 w 2219964"/>
                    <a:gd name="connsiteY3-656" fmla="*/ 2235758 h 3623841"/>
                    <a:gd name="connsiteX4-657" fmla="*/ 1436916 w 2219964"/>
                    <a:gd name="connsiteY4-658" fmla="*/ 2863780 h 3623841"/>
                    <a:gd name="connsiteX5-659" fmla="*/ 864159 w 2219964"/>
                    <a:gd name="connsiteY5-660" fmla="*/ 3275763 h 3623841"/>
                    <a:gd name="connsiteX6-661" fmla="*/ 0 w 2219964"/>
                    <a:gd name="connsiteY6-662" fmla="*/ 3516923 h 3623841"/>
                    <a:gd name="connsiteX7-663" fmla="*/ 135654 w 2219964"/>
                    <a:gd name="connsiteY7-664" fmla="*/ 3215473 h 3623841"/>
                    <a:gd name="connsiteX8-665" fmla="*/ 567733 w 2219964"/>
                    <a:gd name="connsiteY8-666" fmla="*/ 3094893 h 3623841"/>
                    <a:gd name="connsiteX9-667" fmla="*/ 291403 w 2219964"/>
                    <a:gd name="connsiteY9-668" fmla="*/ 1170633 h 3623841"/>
                    <a:gd name="connsiteX0-669" fmla="*/ 291403 w 2219964"/>
                    <a:gd name="connsiteY0-670" fmla="*/ 1170633 h 3623841"/>
                    <a:gd name="connsiteX1-671" fmla="*/ 532565 w 2219964"/>
                    <a:gd name="connsiteY1-672" fmla="*/ 0 h 3623841"/>
                    <a:gd name="connsiteX2-673" fmla="*/ 2054889 w 2219964"/>
                    <a:gd name="connsiteY2-674" fmla="*/ 1381647 h 3623841"/>
                    <a:gd name="connsiteX3-675" fmla="*/ 1919238 w 2219964"/>
                    <a:gd name="connsiteY3-676" fmla="*/ 2235758 h 3623841"/>
                    <a:gd name="connsiteX4-677" fmla="*/ 1436916 w 2219964"/>
                    <a:gd name="connsiteY4-678" fmla="*/ 2863780 h 3623841"/>
                    <a:gd name="connsiteX5-679" fmla="*/ 864159 w 2219964"/>
                    <a:gd name="connsiteY5-680" fmla="*/ 3275763 h 3623841"/>
                    <a:gd name="connsiteX6-681" fmla="*/ 0 w 2219964"/>
                    <a:gd name="connsiteY6-682" fmla="*/ 3516923 h 3623841"/>
                    <a:gd name="connsiteX7-683" fmla="*/ 135654 w 2219964"/>
                    <a:gd name="connsiteY7-684" fmla="*/ 3215473 h 3623841"/>
                    <a:gd name="connsiteX8-685" fmla="*/ 567733 w 2219964"/>
                    <a:gd name="connsiteY8-686" fmla="*/ 3094893 h 3623841"/>
                    <a:gd name="connsiteX9-687" fmla="*/ 291403 w 2219964"/>
                    <a:gd name="connsiteY9-688" fmla="*/ 1170633 h 3623841"/>
                    <a:gd name="connsiteX0-689" fmla="*/ 291403 w 2219964"/>
                    <a:gd name="connsiteY0-690" fmla="*/ 1170633 h 3623841"/>
                    <a:gd name="connsiteX1-691" fmla="*/ 532565 w 2219964"/>
                    <a:gd name="connsiteY1-692" fmla="*/ 0 h 3623841"/>
                    <a:gd name="connsiteX2-693" fmla="*/ 2054889 w 2219964"/>
                    <a:gd name="connsiteY2-694" fmla="*/ 1381647 h 3623841"/>
                    <a:gd name="connsiteX3-695" fmla="*/ 1919238 w 2219964"/>
                    <a:gd name="connsiteY3-696" fmla="*/ 2235758 h 3623841"/>
                    <a:gd name="connsiteX4-697" fmla="*/ 1436916 w 2219964"/>
                    <a:gd name="connsiteY4-698" fmla="*/ 2863780 h 3623841"/>
                    <a:gd name="connsiteX5-699" fmla="*/ 864159 w 2219964"/>
                    <a:gd name="connsiteY5-700" fmla="*/ 3275763 h 3623841"/>
                    <a:gd name="connsiteX6-701" fmla="*/ 0 w 2219964"/>
                    <a:gd name="connsiteY6-702" fmla="*/ 3516923 h 3623841"/>
                    <a:gd name="connsiteX7-703" fmla="*/ 135654 w 2219964"/>
                    <a:gd name="connsiteY7-704" fmla="*/ 3215473 h 3623841"/>
                    <a:gd name="connsiteX8-705" fmla="*/ 567733 w 2219964"/>
                    <a:gd name="connsiteY8-706" fmla="*/ 3094893 h 3623841"/>
                    <a:gd name="connsiteX9-707" fmla="*/ 291403 w 2219964"/>
                    <a:gd name="connsiteY9-708" fmla="*/ 1170633 h 3623841"/>
                    <a:gd name="connsiteX0-709" fmla="*/ 291403 w 2219964"/>
                    <a:gd name="connsiteY0-710" fmla="*/ 1170633 h 3623841"/>
                    <a:gd name="connsiteX1-711" fmla="*/ 532565 w 2219964"/>
                    <a:gd name="connsiteY1-712" fmla="*/ 0 h 3623841"/>
                    <a:gd name="connsiteX2-713" fmla="*/ 2054889 w 2219964"/>
                    <a:gd name="connsiteY2-714" fmla="*/ 1381647 h 3623841"/>
                    <a:gd name="connsiteX3-715" fmla="*/ 1919238 w 2219964"/>
                    <a:gd name="connsiteY3-716" fmla="*/ 2235758 h 3623841"/>
                    <a:gd name="connsiteX4-717" fmla="*/ 1436916 w 2219964"/>
                    <a:gd name="connsiteY4-718" fmla="*/ 2863780 h 3623841"/>
                    <a:gd name="connsiteX5-719" fmla="*/ 864159 w 2219964"/>
                    <a:gd name="connsiteY5-720" fmla="*/ 3275763 h 3623841"/>
                    <a:gd name="connsiteX6-721" fmla="*/ 0 w 2219964"/>
                    <a:gd name="connsiteY6-722" fmla="*/ 3516923 h 3623841"/>
                    <a:gd name="connsiteX7-723" fmla="*/ 135654 w 2219964"/>
                    <a:gd name="connsiteY7-724" fmla="*/ 3215473 h 3623841"/>
                    <a:gd name="connsiteX8-725" fmla="*/ 567733 w 2219964"/>
                    <a:gd name="connsiteY8-726" fmla="*/ 3094893 h 3623841"/>
                    <a:gd name="connsiteX9-727" fmla="*/ 291403 w 2219964"/>
                    <a:gd name="connsiteY9-728" fmla="*/ 1170633 h 3623841"/>
                    <a:gd name="connsiteX0-729" fmla="*/ 291403 w 2219964"/>
                    <a:gd name="connsiteY0-730" fmla="*/ 1170633 h 3623841"/>
                    <a:gd name="connsiteX1-731" fmla="*/ 532565 w 2219964"/>
                    <a:gd name="connsiteY1-732" fmla="*/ 0 h 3623841"/>
                    <a:gd name="connsiteX2-733" fmla="*/ 2054889 w 2219964"/>
                    <a:gd name="connsiteY2-734" fmla="*/ 1381647 h 3623841"/>
                    <a:gd name="connsiteX3-735" fmla="*/ 1919238 w 2219964"/>
                    <a:gd name="connsiteY3-736" fmla="*/ 2235758 h 3623841"/>
                    <a:gd name="connsiteX4-737" fmla="*/ 1436916 w 2219964"/>
                    <a:gd name="connsiteY4-738" fmla="*/ 2863780 h 3623841"/>
                    <a:gd name="connsiteX5-739" fmla="*/ 864159 w 2219964"/>
                    <a:gd name="connsiteY5-740" fmla="*/ 3275763 h 3623841"/>
                    <a:gd name="connsiteX6-741" fmla="*/ 0 w 2219964"/>
                    <a:gd name="connsiteY6-742" fmla="*/ 3516923 h 3623841"/>
                    <a:gd name="connsiteX7-743" fmla="*/ 135654 w 2219964"/>
                    <a:gd name="connsiteY7-744" fmla="*/ 3215473 h 3623841"/>
                    <a:gd name="connsiteX8-745" fmla="*/ 567733 w 2219964"/>
                    <a:gd name="connsiteY8-746" fmla="*/ 3094893 h 3623841"/>
                    <a:gd name="connsiteX9-747" fmla="*/ 291403 w 2219964"/>
                    <a:gd name="connsiteY9-748" fmla="*/ 1170633 h 3623841"/>
                    <a:gd name="connsiteX0-749" fmla="*/ 211016 w 2219964"/>
                    <a:gd name="connsiteY0-750" fmla="*/ 120580 h 3623841"/>
                    <a:gd name="connsiteX1-751" fmla="*/ 532565 w 2219964"/>
                    <a:gd name="connsiteY1-752" fmla="*/ 0 h 3623841"/>
                    <a:gd name="connsiteX2-753" fmla="*/ 2054889 w 2219964"/>
                    <a:gd name="connsiteY2-754" fmla="*/ 1381647 h 3623841"/>
                    <a:gd name="connsiteX3-755" fmla="*/ 1919238 w 2219964"/>
                    <a:gd name="connsiteY3-756" fmla="*/ 2235758 h 3623841"/>
                    <a:gd name="connsiteX4-757" fmla="*/ 1436916 w 2219964"/>
                    <a:gd name="connsiteY4-758" fmla="*/ 2863780 h 3623841"/>
                    <a:gd name="connsiteX5-759" fmla="*/ 864159 w 2219964"/>
                    <a:gd name="connsiteY5-760" fmla="*/ 3275763 h 3623841"/>
                    <a:gd name="connsiteX6-761" fmla="*/ 0 w 2219964"/>
                    <a:gd name="connsiteY6-762" fmla="*/ 3516923 h 3623841"/>
                    <a:gd name="connsiteX7-763" fmla="*/ 135654 w 2219964"/>
                    <a:gd name="connsiteY7-764" fmla="*/ 3215473 h 3623841"/>
                    <a:gd name="connsiteX8-765" fmla="*/ 567733 w 2219964"/>
                    <a:gd name="connsiteY8-766" fmla="*/ 3094893 h 3623841"/>
                    <a:gd name="connsiteX9-767" fmla="*/ 211016 w 2219964"/>
                    <a:gd name="connsiteY9-768" fmla="*/ 120580 h 3623841"/>
                    <a:gd name="connsiteX0-769" fmla="*/ 211016 w 2219964"/>
                    <a:gd name="connsiteY0-770" fmla="*/ 120580 h 3623841"/>
                    <a:gd name="connsiteX1-771" fmla="*/ 532565 w 2219964"/>
                    <a:gd name="connsiteY1-772" fmla="*/ 0 h 3623841"/>
                    <a:gd name="connsiteX2-773" fmla="*/ 2054889 w 2219964"/>
                    <a:gd name="connsiteY2-774" fmla="*/ 1381647 h 3623841"/>
                    <a:gd name="connsiteX3-775" fmla="*/ 1919238 w 2219964"/>
                    <a:gd name="connsiteY3-776" fmla="*/ 2235758 h 3623841"/>
                    <a:gd name="connsiteX4-777" fmla="*/ 1436916 w 2219964"/>
                    <a:gd name="connsiteY4-778" fmla="*/ 2863780 h 3623841"/>
                    <a:gd name="connsiteX5-779" fmla="*/ 864159 w 2219964"/>
                    <a:gd name="connsiteY5-780" fmla="*/ 3275763 h 3623841"/>
                    <a:gd name="connsiteX6-781" fmla="*/ 0 w 2219964"/>
                    <a:gd name="connsiteY6-782" fmla="*/ 3516923 h 3623841"/>
                    <a:gd name="connsiteX7-783" fmla="*/ 135654 w 2219964"/>
                    <a:gd name="connsiteY7-784" fmla="*/ 3215473 h 3623841"/>
                    <a:gd name="connsiteX8-785" fmla="*/ 567733 w 2219964"/>
                    <a:gd name="connsiteY8-786" fmla="*/ 3094893 h 3623841"/>
                    <a:gd name="connsiteX9-787" fmla="*/ 211016 w 2219964"/>
                    <a:gd name="connsiteY9-788" fmla="*/ 120580 h 3623841"/>
                    <a:gd name="connsiteX0-789" fmla="*/ 211016 w 2219964"/>
                    <a:gd name="connsiteY0-790" fmla="*/ 120580 h 3623841"/>
                    <a:gd name="connsiteX1-791" fmla="*/ 532565 w 2219964"/>
                    <a:gd name="connsiteY1-792" fmla="*/ 0 h 3623841"/>
                    <a:gd name="connsiteX2-793" fmla="*/ 2054889 w 2219964"/>
                    <a:gd name="connsiteY2-794" fmla="*/ 1381647 h 3623841"/>
                    <a:gd name="connsiteX3-795" fmla="*/ 1919238 w 2219964"/>
                    <a:gd name="connsiteY3-796" fmla="*/ 2235758 h 3623841"/>
                    <a:gd name="connsiteX4-797" fmla="*/ 1436916 w 2219964"/>
                    <a:gd name="connsiteY4-798" fmla="*/ 2863780 h 3623841"/>
                    <a:gd name="connsiteX5-799" fmla="*/ 864159 w 2219964"/>
                    <a:gd name="connsiteY5-800" fmla="*/ 3275763 h 3623841"/>
                    <a:gd name="connsiteX6-801" fmla="*/ 0 w 2219964"/>
                    <a:gd name="connsiteY6-802" fmla="*/ 3516923 h 3623841"/>
                    <a:gd name="connsiteX7-803" fmla="*/ 135654 w 2219964"/>
                    <a:gd name="connsiteY7-804" fmla="*/ 3215473 h 3623841"/>
                    <a:gd name="connsiteX8-805" fmla="*/ 567733 w 2219964"/>
                    <a:gd name="connsiteY8-806" fmla="*/ 3094893 h 3623841"/>
                    <a:gd name="connsiteX9-807" fmla="*/ 211016 w 2219964"/>
                    <a:gd name="connsiteY9-808" fmla="*/ 120580 h 3623841"/>
                    <a:gd name="connsiteX0-809" fmla="*/ 211016 w 2219964"/>
                    <a:gd name="connsiteY0-810" fmla="*/ 120580 h 3623841"/>
                    <a:gd name="connsiteX1-811" fmla="*/ 532565 w 2219964"/>
                    <a:gd name="connsiteY1-812" fmla="*/ 0 h 3623841"/>
                    <a:gd name="connsiteX2-813" fmla="*/ 2054889 w 2219964"/>
                    <a:gd name="connsiteY2-814" fmla="*/ 1381647 h 3623841"/>
                    <a:gd name="connsiteX3-815" fmla="*/ 1919238 w 2219964"/>
                    <a:gd name="connsiteY3-816" fmla="*/ 2235758 h 3623841"/>
                    <a:gd name="connsiteX4-817" fmla="*/ 1436916 w 2219964"/>
                    <a:gd name="connsiteY4-818" fmla="*/ 2863780 h 3623841"/>
                    <a:gd name="connsiteX5-819" fmla="*/ 864159 w 2219964"/>
                    <a:gd name="connsiteY5-820" fmla="*/ 3275763 h 3623841"/>
                    <a:gd name="connsiteX6-821" fmla="*/ 0 w 2219964"/>
                    <a:gd name="connsiteY6-822" fmla="*/ 3516923 h 3623841"/>
                    <a:gd name="connsiteX7-823" fmla="*/ 135654 w 2219964"/>
                    <a:gd name="connsiteY7-824" fmla="*/ 3215473 h 3623841"/>
                    <a:gd name="connsiteX8-825" fmla="*/ 567733 w 2219964"/>
                    <a:gd name="connsiteY8-826" fmla="*/ 3094893 h 3623841"/>
                    <a:gd name="connsiteX9-827" fmla="*/ 211016 w 2219964"/>
                    <a:gd name="connsiteY9-828" fmla="*/ 120580 h 3623841"/>
                    <a:gd name="connsiteX0-829" fmla="*/ 211016 w 2219964"/>
                    <a:gd name="connsiteY0-830" fmla="*/ 138966 h 3642227"/>
                    <a:gd name="connsiteX1-831" fmla="*/ 532565 w 2219964"/>
                    <a:gd name="connsiteY1-832" fmla="*/ 18386 h 3642227"/>
                    <a:gd name="connsiteX2-833" fmla="*/ 2054889 w 2219964"/>
                    <a:gd name="connsiteY2-834" fmla="*/ 1400033 h 3642227"/>
                    <a:gd name="connsiteX3-835" fmla="*/ 1919238 w 2219964"/>
                    <a:gd name="connsiteY3-836" fmla="*/ 2254144 h 3642227"/>
                    <a:gd name="connsiteX4-837" fmla="*/ 1436916 w 2219964"/>
                    <a:gd name="connsiteY4-838" fmla="*/ 2882166 h 3642227"/>
                    <a:gd name="connsiteX5-839" fmla="*/ 864159 w 2219964"/>
                    <a:gd name="connsiteY5-840" fmla="*/ 3294149 h 3642227"/>
                    <a:gd name="connsiteX6-841" fmla="*/ 0 w 2219964"/>
                    <a:gd name="connsiteY6-842" fmla="*/ 3535309 h 3642227"/>
                    <a:gd name="connsiteX7-843" fmla="*/ 135654 w 2219964"/>
                    <a:gd name="connsiteY7-844" fmla="*/ 3233859 h 3642227"/>
                    <a:gd name="connsiteX8-845" fmla="*/ 567733 w 2219964"/>
                    <a:gd name="connsiteY8-846" fmla="*/ 3113279 h 3642227"/>
                    <a:gd name="connsiteX9-847" fmla="*/ 211016 w 2219964"/>
                    <a:gd name="connsiteY9-848" fmla="*/ 138966 h 3642227"/>
                    <a:gd name="connsiteX0-849" fmla="*/ 211016 w 2219964"/>
                    <a:gd name="connsiteY0-850" fmla="*/ 134584 h 3637845"/>
                    <a:gd name="connsiteX1-851" fmla="*/ 532565 w 2219964"/>
                    <a:gd name="connsiteY1-852" fmla="*/ 14004 h 3637845"/>
                    <a:gd name="connsiteX2-853" fmla="*/ 2054889 w 2219964"/>
                    <a:gd name="connsiteY2-854" fmla="*/ 1395651 h 3637845"/>
                    <a:gd name="connsiteX3-855" fmla="*/ 1919238 w 2219964"/>
                    <a:gd name="connsiteY3-856" fmla="*/ 2249762 h 3637845"/>
                    <a:gd name="connsiteX4-857" fmla="*/ 1436916 w 2219964"/>
                    <a:gd name="connsiteY4-858" fmla="*/ 2877784 h 3637845"/>
                    <a:gd name="connsiteX5-859" fmla="*/ 864159 w 2219964"/>
                    <a:gd name="connsiteY5-860" fmla="*/ 3289767 h 3637845"/>
                    <a:gd name="connsiteX6-861" fmla="*/ 0 w 2219964"/>
                    <a:gd name="connsiteY6-862" fmla="*/ 3530927 h 3637845"/>
                    <a:gd name="connsiteX7-863" fmla="*/ 135654 w 2219964"/>
                    <a:gd name="connsiteY7-864" fmla="*/ 3229477 h 3637845"/>
                    <a:gd name="connsiteX8-865" fmla="*/ 567733 w 2219964"/>
                    <a:gd name="connsiteY8-866" fmla="*/ 3108897 h 3637845"/>
                    <a:gd name="connsiteX9-867" fmla="*/ 211016 w 2219964"/>
                    <a:gd name="connsiteY9-868" fmla="*/ 134584 h 3637845"/>
                    <a:gd name="connsiteX0-869" fmla="*/ 211016 w 2219964"/>
                    <a:gd name="connsiteY0-870" fmla="*/ 125072 h 3628333"/>
                    <a:gd name="connsiteX1-871" fmla="*/ 532565 w 2219964"/>
                    <a:gd name="connsiteY1-872" fmla="*/ 4492 h 3628333"/>
                    <a:gd name="connsiteX2-873" fmla="*/ 2054889 w 2219964"/>
                    <a:gd name="connsiteY2-874" fmla="*/ 1386139 h 3628333"/>
                    <a:gd name="connsiteX3-875" fmla="*/ 1919238 w 2219964"/>
                    <a:gd name="connsiteY3-876" fmla="*/ 2240250 h 3628333"/>
                    <a:gd name="connsiteX4-877" fmla="*/ 1436916 w 2219964"/>
                    <a:gd name="connsiteY4-878" fmla="*/ 2868272 h 3628333"/>
                    <a:gd name="connsiteX5-879" fmla="*/ 864159 w 2219964"/>
                    <a:gd name="connsiteY5-880" fmla="*/ 3280255 h 3628333"/>
                    <a:gd name="connsiteX6-881" fmla="*/ 0 w 2219964"/>
                    <a:gd name="connsiteY6-882" fmla="*/ 3521415 h 3628333"/>
                    <a:gd name="connsiteX7-883" fmla="*/ 135654 w 2219964"/>
                    <a:gd name="connsiteY7-884" fmla="*/ 3219965 h 3628333"/>
                    <a:gd name="connsiteX8-885" fmla="*/ 567733 w 2219964"/>
                    <a:gd name="connsiteY8-886" fmla="*/ 3099385 h 3628333"/>
                    <a:gd name="connsiteX9-887" fmla="*/ 211016 w 2219964"/>
                    <a:gd name="connsiteY9-888" fmla="*/ 125072 h 3628333"/>
                    <a:gd name="connsiteX0-889" fmla="*/ 211016 w 2219964"/>
                    <a:gd name="connsiteY0-890" fmla="*/ 125072 h 3628333"/>
                    <a:gd name="connsiteX1-891" fmla="*/ 532565 w 2219964"/>
                    <a:gd name="connsiteY1-892" fmla="*/ 4492 h 3628333"/>
                    <a:gd name="connsiteX2-893" fmla="*/ 2054889 w 2219964"/>
                    <a:gd name="connsiteY2-894" fmla="*/ 1386139 h 3628333"/>
                    <a:gd name="connsiteX3-895" fmla="*/ 1919238 w 2219964"/>
                    <a:gd name="connsiteY3-896" fmla="*/ 2240250 h 3628333"/>
                    <a:gd name="connsiteX4-897" fmla="*/ 1436916 w 2219964"/>
                    <a:gd name="connsiteY4-898" fmla="*/ 2868272 h 3628333"/>
                    <a:gd name="connsiteX5-899" fmla="*/ 864159 w 2219964"/>
                    <a:gd name="connsiteY5-900" fmla="*/ 3280255 h 3628333"/>
                    <a:gd name="connsiteX6-901" fmla="*/ 0 w 2219964"/>
                    <a:gd name="connsiteY6-902" fmla="*/ 3521415 h 3628333"/>
                    <a:gd name="connsiteX7-903" fmla="*/ 135654 w 2219964"/>
                    <a:gd name="connsiteY7-904" fmla="*/ 3219965 h 3628333"/>
                    <a:gd name="connsiteX8-905" fmla="*/ 567733 w 2219964"/>
                    <a:gd name="connsiteY8-906" fmla="*/ 3099385 h 3628333"/>
                    <a:gd name="connsiteX9-907" fmla="*/ 386864 w 2219964"/>
                    <a:gd name="connsiteY9-908" fmla="*/ 1692616 h 3628333"/>
                    <a:gd name="connsiteX10" fmla="*/ 211016 w 2219964"/>
                    <a:gd name="connsiteY10" fmla="*/ 125072 h 3628333"/>
                    <a:gd name="connsiteX0-909" fmla="*/ 211016 w 2219964"/>
                    <a:gd name="connsiteY0-910" fmla="*/ 125072 h 3628333"/>
                    <a:gd name="connsiteX1-911" fmla="*/ 532565 w 2219964"/>
                    <a:gd name="connsiteY1-912" fmla="*/ 4492 h 3628333"/>
                    <a:gd name="connsiteX2-913" fmla="*/ 2054889 w 2219964"/>
                    <a:gd name="connsiteY2-914" fmla="*/ 1386139 h 3628333"/>
                    <a:gd name="connsiteX3-915" fmla="*/ 1919238 w 2219964"/>
                    <a:gd name="connsiteY3-916" fmla="*/ 2240250 h 3628333"/>
                    <a:gd name="connsiteX4-917" fmla="*/ 1436916 w 2219964"/>
                    <a:gd name="connsiteY4-918" fmla="*/ 2868272 h 3628333"/>
                    <a:gd name="connsiteX5-919" fmla="*/ 864159 w 2219964"/>
                    <a:gd name="connsiteY5-920" fmla="*/ 3280255 h 3628333"/>
                    <a:gd name="connsiteX6-921" fmla="*/ 0 w 2219964"/>
                    <a:gd name="connsiteY6-922" fmla="*/ 3521415 h 3628333"/>
                    <a:gd name="connsiteX7-923" fmla="*/ 135654 w 2219964"/>
                    <a:gd name="connsiteY7-924" fmla="*/ 3219965 h 3628333"/>
                    <a:gd name="connsiteX8-925" fmla="*/ 567733 w 2219964"/>
                    <a:gd name="connsiteY8-926" fmla="*/ 3099385 h 3628333"/>
                    <a:gd name="connsiteX9-927" fmla="*/ 1758464 w 2219964"/>
                    <a:gd name="connsiteY9-928" fmla="*/ 1531842 h 3628333"/>
                    <a:gd name="connsiteX10-929" fmla="*/ 211016 w 2219964"/>
                    <a:gd name="connsiteY10-930" fmla="*/ 125072 h 3628333"/>
                    <a:gd name="connsiteX0-931" fmla="*/ 211016 w 2219964"/>
                    <a:gd name="connsiteY0-932" fmla="*/ 125072 h 3628333"/>
                    <a:gd name="connsiteX1-933" fmla="*/ 532565 w 2219964"/>
                    <a:gd name="connsiteY1-934" fmla="*/ 4492 h 3628333"/>
                    <a:gd name="connsiteX2-935" fmla="*/ 2054889 w 2219964"/>
                    <a:gd name="connsiteY2-936" fmla="*/ 1386139 h 3628333"/>
                    <a:gd name="connsiteX3-937" fmla="*/ 1919238 w 2219964"/>
                    <a:gd name="connsiteY3-938" fmla="*/ 2240250 h 3628333"/>
                    <a:gd name="connsiteX4-939" fmla="*/ 1436916 w 2219964"/>
                    <a:gd name="connsiteY4-940" fmla="*/ 2868272 h 3628333"/>
                    <a:gd name="connsiteX5-941" fmla="*/ 864159 w 2219964"/>
                    <a:gd name="connsiteY5-942" fmla="*/ 3280255 h 3628333"/>
                    <a:gd name="connsiteX6-943" fmla="*/ 0 w 2219964"/>
                    <a:gd name="connsiteY6-944" fmla="*/ 3521415 h 3628333"/>
                    <a:gd name="connsiteX7-945" fmla="*/ 135654 w 2219964"/>
                    <a:gd name="connsiteY7-946" fmla="*/ 3219965 h 3628333"/>
                    <a:gd name="connsiteX8-947" fmla="*/ 567733 w 2219964"/>
                    <a:gd name="connsiteY8-948" fmla="*/ 3099385 h 3628333"/>
                    <a:gd name="connsiteX9-949" fmla="*/ 1421844 w 2219964"/>
                    <a:gd name="connsiteY9-950" fmla="*/ 1958897 h 3628333"/>
                    <a:gd name="connsiteX10-951" fmla="*/ 1758464 w 2219964"/>
                    <a:gd name="connsiteY10-952" fmla="*/ 1531842 h 3628333"/>
                    <a:gd name="connsiteX11" fmla="*/ 211016 w 2219964"/>
                    <a:gd name="connsiteY11" fmla="*/ 125072 h 3628333"/>
                    <a:gd name="connsiteX0-953" fmla="*/ 211016 w 2219964"/>
                    <a:gd name="connsiteY0-954" fmla="*/ 125072 h 3628333"/>
                    <a:gd name="connsiteX1-955" fmla="*/ 532565 w 2219964"/>
                    <a:gd name="connsiteY1-956" fmla="*/ 4492 h 3628333"/>
                    <a:gd name="connsiteX2-957" fmla="*/ 2054889 w 2219964"/>
                    <a:gd name="connsiteY2-958" fmla="*/ 1386139 h 3628333"/>
                    <a:gd name="connsiteX3-959" fmla="*/ 1919238 w 2219964"/>
                    <a:gd name="connsiteY3-960" fmla="*/ 2240250 h 3628333"/>
                    <a:gd name="connsiteX4-961" fmla="*/ 1436916 w 2219964"/>
                    <a:gd name="connsiteY4-962" fmla="*/ 2868272 h 3628333"/>
                    <a:gd name="connsiteX5-963" fmla="*/ 864159 w 2219964"/>
                    <a:gd name="connsiteY5-964" fmla="*/ 3280255 h 3628333"/>
                    <a:gd name="connsiteX6-965" fmla="*/ 0 w 2219964"/>
                    <a:gd name="connsiteY6-966" fmla="*/ 3521415 h 3628333"/>
                    <a:gd name="connsiteX7-967" fmla="*/ 135654 w 2219964"/>
                    <a:gd name="connsiteY7-968" fmla="*/ 3219965 h 3628333"/>
                    <a:gd name="connsiteX8-969" fmla="*/ 567733 w 2219964"/>
                    <a:gd name="connsiteY8-970" fmla="*/ 3099385 h 3628333"/>
                    <a:gd name="connsiteX9-971" fmla="*/ 1748416 w 2219964"/>
                    <a:gd name="connsiteY9-972" fmla="*/ 1958897 h 3628333"/>
                    <a:gd name="connsiteX10-973" fmla="*/ 1758464 w 2219964"/>
                    <a:gd name="connsiteY10-974" fmla="*/ 1531842 h 3628333"/>
                    <a:gd name="connsiteX11-975" fmla="*/ 211016 w 2219964"/>
                    <a:gd name="connsiteY11-976" fmla="*/ 125072 h 3628333"/>
                    <a:gd name="connsiteX0-977" fmla="*/ 211016 w 2219964"/>
                    <a:gd name="connsiteY0-978" fmla="*/ 125072 h 3628333"/>
                    <a:gd name="connsiteX1-979" fmla="*/ 532565 w 2219964"/>
                    <a:gd name="connsiteY1-980" fmla="*/ 4492 h 3628333"/>
                    <a:gd name="connsiteX2-981" fmla="*/ 2054889 w 2219964"/>
                    <a:gd name="connsiteY2-982" fmla="*/ 1386139 h 3628333"/>
                    <a:gd name="connsiteX3-983" fmla="*/ 1919238 w 2219964"/>
                    <a:gd name="connsiteY3-984" fmla="*/ 2240250 h 3628333"/>
                    <a:gd name="connsiteX4-985" fmla="*/ 1436916 w 2219964"/>
                    <a:gd name="connsiteY4-986" fmla="*/ 2868272 h 3628333"/>
                    <a:gd name="connsiteX5-987" fmla="*/ 864159 w 2219964"/>
                    <a:gd name="connsiteY5-988" fmla="*/ 3280255 h 3628333"/>
                    <a:gd name="connsiteX6-989" fmla="*/ 0 w 2219964"/>
                    <a:gd name="connsiteY6-990" fmla="*/ 3521415 h 3628333"/>
                    <a:gd name="connsiteX7-991" fmla="*/ 135654 w 2219964"/>
                    <a:gd name="connsiteY7-992" fmla="*/ 3219965 h 3628333"/>
                    <a:gd name="connsiteX8-993" fmla="*/ 567733 w 2219964"/>
                    <a:gd name="connsiteY8-994" fmla="*/ 3099385 h 3628333"/>
                    <a:gd name="connsiteX9-995" fmla="*/ 1748416 w 2219964"/>
                    <a:gd name="connsiteY9-996" fmla="*/ 1958897 h 3628333"/>
                    <a:gd name="connsiteX10-997" fmla="*/ 1758464 w 2219964"/>
                    <a:gd name="connsiteY10-998" fmla="*/ 1531842 h 3628333"/>
                    <a:gd name="connsiteX11-999" fmla="*/ 211016 w 2219964"/>
                    <a:gd name="connsiteY11-1000" fmla="*/ 125072 h 3628333"/>
                    <a:gd name="connsiteX0-1001" fmla="*/ 211016 w 2219964"/>
                    <a:gd name="connsiteY0-1002" fmla="*/ 125072 h 3628333"/>
                    <a:gd name="connsiteX1-1003" fmla="*/ 532565 w 2219964"/>
                    <a:gd name="connsiteY1-1004" fmla="*/ 4492 h 3628333"/>
                    <a:gd name="connsiteX2-1005" fmla="*/ 2054889 w 2219964"/>
                    <a:gd name="connsiteY2-1006" fmla="*/ 1386139 h 3628333"/>
                    <a:gd name="connsiteX3-1007" fmla="*/ 1919238 w 2219964"/>
                    <a:gd name="connsiteY3-1008" fmla="*/ 2240250 h 3628333"/>
                    <a:gd name="connsiteX4-1009" fmla="*/ 1436916 w 2219964"/>
                    <a:gd name="connsiteY4-1010" fmla="*/ 2868272 h 3628333"/>
                    <a:gd name="connsiteX5-1011" fmla="*/ 864159 w 2219964"/>
                    <a:gd name="connsiteY5-1012" fmla="*/ 3280255 h 3628333"/>
                    <a:gd name="connsiteX6-1013" fmla="*/ 0 w 2219964"/>
                    <a:gd name="connsiteY6-1014" fmla="*/ 3521415 h 3628333"/>
                    <a:gd name="connsiteX7-1015" fmla="*/ 135654 w 2219964"/>
                    <a:gd name="connsiteY7-1016" fmla="*/ 3219965 h 3628333"/>
                    <a:gd name="connsiteX8-1017" fmla="*/ 567733 w 2219964"/>
                    <a:gd name="connsiteY8-1018" fmla="*/ 3099385 h 3628333"/>
                    <a:gd name="connsiteX9-1019" fmla="*/ 1748416 w 2219964"/>
                    <a:gd name="connsiteY9-1020" fmla="*/ 1958897 h 3628333"/>
                    <a:gd name="connsiteX10-1021" fmla="*/ 1758464 w 2219964"/>
                    <a:gd name="connsiteY10-1022" fmla="*/ 1531842 h 3628333"/>
                    <a:gd name="connsiteX11-1023" fmla="*/ 211016 w 2219964"/>
                    <a:gd name="connsiteY11-1024" fmla="*/ 125072 h 3628333"/>
                    <a:gd name="connsiteX0-1025" fmla="*/ 211016 w 2219964"/>
                    <a:gd name="connsiteY0-1026" fmla="*/ 125072 h 3628333"/>
                    <a:gd name="connsiteX1-1027" fmla="*/ 532565 w 2219964"/>
                    <a:gd name="connsiteY1-1028" fmla="*/ 4492 h 3628333"/>
                    <a:gd name="connsiteX2-1029" fmla="*/ 2054889 w 2219964"/>
                    <a:gd name="connsiteY2-1030" fmla="*/ 1386139 h 3628333"/>
                    <a:gd name="connsiteX3-1031" fmla="*/ 1919238 w 2219964"/>
                    <a:gd name="connsiteY3-1032" fmla="*/ 2240250 h 3628333"/>
                    <a:gd name="connsiteX4-1033" fmla="*/ 1436916 w 2219964"/>
                    <a:gd name="connsiteY4-1034" fmla="*/ 2868272 h 3628333"/>
                    <a:gd name="connsiteX5-1035" fmla="*/ 864159 w 2219964"/>
                    <a:gd name="connsiteY5-1036" fmla="*/ 3280255 h 3628333"/>
                    <a:gd name="connsiteX6-1037" fmla="*/ 0 w 2219964"/>
                    <a:gd name="connsiteY6-1038" fmla="*/ 3521415 h 3628333"/>
                    <a:gd name="connsiteX7-1039" fmla="*/ 135654 w 2219964"/>
                    <a:gd name="connsiteY7-1040" fmla="*/ 3219965 h 3628333"/>
                    <a:gd name="connsiteX8-1041" fmla="*/ 567733 w 2219964"/>
                    <a:gd name="connsiteY8-1042" fmla="*/ 3099385 h 3628333"/>
                    <a:gd name="connsiteX9-1043" fmla="*/ 1748416 w 2219964"/>
                    <a:gd name="connsiteY9-1044" fmla="*/ 1958897 h 3628333"/>
                    <a:gd name="connsiteX10-1045" fmla="*/ 1758464 w 2219964"/>
                    <a:gd name="connsiteY10-1046" fmla="*/ 1531842 h 3628333"/>
                    <a:gd name="connsiteX11-1047" fmla="*/ 211016 w 2219964"/>
                    <a:gd name="connsiteY11-1048" fmla="*/ 125072 h 3628333"/>
                    <a:gd name="connsiteX0-1049" fmla="*/ 211016 w 2219964"/>
                    <a:gd name="connsiteY0-1050" fmla="*/ 125072 h 3628333"/>
                    <a:gd name="connsiteX1-1051" fmla="*/ 532565 w 2219964"/>
                    <a:gd name="connsiteY1-1052" fmla="*/ 4492 h 3628333"/>
                    <a:gd name="connsiteX2-1053" fmla="*/ 2054889 w 2219964"/>
                    <a:gd name="connsiteY2-1054" fmla="*/ 1386139 h 3628333"/>
                    <a:gd name="connsiteX3-1055" fmla="*/ 1919238 w 2219964"/>
                    <a:gd name="connsiteY3-1056" fmla="*/ 2240250 h 3628333"/>
                    <a:gd name="connsiteX4-1057" fmla="*/ 1436916 w 2219964"/>
                    <a:gd name="connsiteY4-1058" fmla="*/ 2868272 h 3628333"/>
                    <a:gd name="connsiteX5-1059" fmla="*/ 864159 w 2219964"/>
                    <a:gd name="connsiteY5-1060" fmla="*/ 3280255 h 3628333"/>
                    <a:gd name="connsiteX6-1061" fmla="*/ 0 w 2219964"/>
                    <a:gd name="connsiteY6-1062" fmla="*/ 3521415 h 3628333"/>
                    <a:gd name="connsiteX7-1063" fmla="*/ 135654 w 2219964"/>
                    <a:gd name="connsiteY7-1064" fmla="*/ 3219965 h 3628333"/>
                    <a:gd name="connsiteX8-1065" fmla="*/ 567733 w 2219964"/>
                    <a:gd name="connsiteY8-1066" fmla="*/ 3099385 h 3628333"/>
                    <a:gd name="connsiteX9-1067" fmla="*/ 1306288 w 2219964"/>
                    <a:gd name="connsiteY9-1068" fmla="*/ 2380928 h 3628333"/>
                    <a:gd name="connsiteX10-1069" fmla="*/ 1748416 w 2219964"/>
                    <a:gd name="connsiteY10-1070" fmla="*/ 1958897 h 3628333"/>
                    <a:gd name="connsiteX11-1071" fmla="*/ 1758464 w 2219964"/>
                    <a:gd name="connsiteY11-1072" fmla="*/ 1531842 h 3628333"/>
                    <a:gd name="connsiteX12" fmla="*/ 211016 w 2219964"/>
                    <a:gd name="connsiteY12" fmla="*/ 125072 h 3628333"/>
                    <a:gd name="connsiteX0-1073" fmla="*/ 211016 w 2219964"/>
                    <a:gd name="connsiteY0-1074" fmla="*/ 125072 h 3628333"/>
                    <a:gd name="connsiteX1-1075" fmla="*/ 532565 w 2219964"/>
                    <a:gd name="connsiteY1-1076" fmla="*/ 4492 h 3628333"/>
                    <a:gd name="connsiteX2-1077" fmla="*/ 2054889 w 2219964"/>
                    <a:gd name="connsiteY2-1078" fmla="*/ 1386139 h 3628333"/>
                    <a:gd name="connsiteX3-1079" fmla="*/ 1919238 w 2219964"/>
                    <a:gd name="connsiteY3-1080" fmla="*/ 2240250 h 3628333"/>
                    <a:gd name="connsiteX4-1081" fmla="*/ 1436916 w 2219964"/>
                    <a:gd name="connsiteY4-1082" fmla="*/ 2868272 h 3628333"/>
                    <a:gd name="connsiteX5-1083" fmla="*/ 864159 w 2219964"/>
                    <a:gd name="connsiteY5-1084" fmla="*/ 3280255 h 3628333"/>
                    <a:gd name="connsiteX6-1085" fmla="*/ 0 w 2219964"/>
                    <a:gd name="connsiteY6-1086" fmla="*/ 3521415 h 3628333"/>
                    <a:gd name="connsiteX7-1087" fmla="*/ 135654 w 2219964"/>
                    <a:gd name="connsiteY7-1088" fmla="*/ 3219965 h 3628333"/>
                    <a:gd name="connsiteX8-1089" fmla="*/ 567733 w 2219964"/>
                    <a:gd name="connsiteY8-1090" fmla="*/ 3099385 h 3628333"/>
                    <a:gd name="connsiteX9-1091" fmla="*/ 1085224 w 2219964"/>
                    <a:gd name="connsiteY9-1092" fmla="*/ 1501697 h 3628333"/>
                    <a:gd name="connsiteX10-1093" fmla="*/ 1748416 w 2219964"/>
                    <a:gd name="connsiteY10-1094" fmla="*/ 1958897 h 3628333"/>
                    <a:gd name="connsiteX11-1095" fmla="*/ 1758464 w 2219964"/>
                    <a:gd name="connsiteY11-1096" fmla="*/ 1531842 h 3628333"/>
                    <a:gd name="connsiteX12-1097" fmla="*/ 211016 w 2219964"/>
                    <a:gd name="connsiteY12-1098" fmla="*/ 125072 h 3628333"/>
                    <a:gd name="connsiteX0-1099" fmla="*/ 211016 w 2219964"/>
                    <a:gd name="connsiteY0-1100" fmla="*/ 125072 h 3628333"/>
                    <a:gd name="connsiteX1-1101" fmla="*/ 532565 w 2219964"/>
                    <a:gd name="connsiteY1-1102" fmla="*/ 4492 h 3628333"/>
                    <a:gd name="connsiteX2-1103" fmla="*/ 2054889 w 2219964"/>
                    <a:gd name="connsiteY2-1104" fmla="*/ 1386139 h 3628333"/>
                    <a:gd name="connsiteX3-1105" fmla="*/ 1919238 w 2219964"/>
                    <a:gd name="connsiteY3-1106" fmla="*/ 2240250 h 3628333"/>
                    <a:gd name="connsiteX4-1107" fmla="*/ 1436916 w 2219964"/>
                    <a:gd name="connsiteY4-1108" fmla="*/ 2868272 h 3628333"/>
                    <a:gd name="connsiteX5-1109" fmla="*/ 864159 w 2219964"/>
                    <a:gd name="connsiteY5-1110" fmla="*/ 3280255 h 3628333"/>
                    <a:gd name="connsiteX6-1111" fmla="*/ 0 w 2219964"/>
                    <a:gd name="connsiteY6-1112" fmla="*/ 3521415 h 3628333"/>
                    <a:gd name="connsiteX7-1113" fmla="*/ 135654 w 2219964"/>
                    <a:gd name="connsiteY7-1114" fmla="*/ 3219965 h 3628333"/>
                    <a:gd name="connsiteX8-1115" fmla="*/ 567733 w 2219964"/>
                    <a:gd name="connsiteY8-1116" fmla="*/ 3099385 h 3628333"/>
                    <a:gd name="connsiteX9-1117" fmla="*/ 1085224 w 2219964"/>
                    <a:gd name="connsiteY9-1118" fmla="*/ 1501697 h 3628333"/>
                    <a:gd name="connsiteX10-1119" fmla="*/ 1607739 w 2219964"/>
                    <a:gd name="connsiteY10-1120" fmla="*/ 1873486 h 3628333"/>
                    <a:gd name="connsiteX11-1121" fmla="*/ 1758464 w 2219964"/>
                    <a:gd name="connsiteY11-1122" fmla="*/ 1531842 h 3628333"/>
                    <a:gd name="connsiteX12-1123" fmla="*/ 211016 w 2219964"/>
                    <a:gd name="connsiteY12-1124" fmla="*/ 125072 h 3628333"/>
                    <a:gd name="connsiteX0-1125" fmla="*/ 211016 w 2219964"/>
                    <a:gd name="connsiteY0-1126" fmla="*/ 125072 h 3628333"/>
                    <a:gd name="connsiteX1-1127" fmla="*/ 532565 w 2219964"/>
                    <a:gd name="connsiteY1-1128" fmla="*/ 4492 h 3628333"/>
                    <a:gd name="connsiteX2-1129" fmla="*/ 2054889 w 2219964"/>
                    <a:gd name="connsiteY2-1130" fmla="*/ 1386139 h 3628333"/>
                    <a:gd name="connsiteX3-1131" fmla="*/ 1919238 w 2219964"/>
                    <a:gd name="connsiteY3-1132" fmla="*/ 2240250 h 3628333"/>
                    <a:gd name="connsiteX4-1133" fmla="*/ 1436916 w 2219964"/>
                    <a:gd name="connsiteY4-1134" fmla="*/ 2868272 h 3628333"/>
                    <a:gd name="connsiteX5-1135" fmla="*/ 864159 w 2219964"/>
                    <a:gd name="connsiteY5-1136" fmla="*/ 3280255 h 3628333"/>
                    <a:gd name="connsiteX6-1137" fmla="*/ 0 w 2219964"/>
                    <a:gd name="connsiteY6-1138" fmla="*/ 3521415 h 3628333"/>
                    <a:gd name="connsiteX7-1139" fmla="*/ 135654 w 2219964"/>
                    <a:gd name="connsiteY7-1140" fmla="*/ 3219965 h 3628333"/>
                    <a:gd name="connsiteX8-1141" fmla="*/ 567733 w 2219964"/>
                    <a:gd name="connsiteY8-1142" fmla="*/ 3099385 h 3628333"/>
                    <a:gd name="connsiteX9-1143" fmla="*/ 1085224 w 2219964"/>
                    <a:gd name="connsiteY9-1144" fmla="*/ 1501697 h 3628333"/>
                    <a:gd name="connsiteX10-1145" fmla="*/ 1607739 w 2219964"/>
                    <a:gd name="connsiteY10-1146" fmla="*/ 1873486 h 3628333"/>
                    <a:gd name="connsiteX11-1147" fmla="*/ 1758464 w 2219964"/>
                    <a:gd name="connsiteY11-1148" fmla="*/ 1531842 h 3628333"/>
                    <a:gd name="connsiteX12-1149" fmla="*/ 211016 w 2219964"/>
                    <a:gd name="connsiteY12-1150" fmla="*/ 125072 h 3628333"/>
                    <a:gd name="connsiteX0-1151" fmla="*/ 211016 w 2219964"/>
                    <a:gd name="connsiteY0-1152" fmla="*/ 125072 h 3628333"/>
                    <a:gd name="connsiteX1-1153" fmla="*/ 532565 w 2219964"/>
                    <a:gd name="connsiteY1-1154" fmla="*/ 4492 h 3628333"/>
                    <a:gd name="connsiteX2-1155" fmla="*/ 2054889 w 2219964"/>
                    <a:gd name="connsiteY2-1156" fmla="*/ 1386139 h 3628333"/>
                    <a:gd name="connsiteX3-1157" fmla="*/ 1919238 w 2219964"/>
                    <a:gd name="connsiteY3-1158" fmla="*/ 2240250 h 3628333"/>
                    <a:gd name="connsiteX4-1159" fmla="*/ 1436916 w 2219964"/>
                    <a:gd name="connsiteY4-1160" fmla="*/ 2868272 h 3628333"/>
                    <a:gd name="connsiteX5-1161" fmla="*/ 864159 w 2219964"/>
                    <a:gd name="connsiteY5-1162" fmla="*/ 3280255 h 3628333"/>
                    <a:gd name="connsiteX6-1163" fmla="*/ 0 w 2219964"/>
                    <a:gd name="connsiteY6-1164" fmla="*/ 3521415 h 3628333"/>
                    <a:gd name="connsiteX7-1165" fmla="*/ 135654 w 2219964"/>
                    <a:gd name="connsiteY7-1166" fmla="*/ 3219965 h 3628333"/>
                    <a:gd name="connsiteX8-1167" fmla="*/ 567733 w 2219964"/>
                    <a:gd name="connsiteY8-1168" fmla="*/ 3099385 h 3628333"/>
                    <a:gd name="connsiteX9-1169" fmla="*/ 1085224 w 2219964"/>
                    <a:gd name="connsiteY9-1170" fmla="*/ 1501697 h 3628333"/>
                    <a:gd name="connsiteX10-1171" fmla="*/ 1607739 w 2219964"/>
                    <a:gd name="connsiteY10-1172" fmla="*/ 1873486 h 3628333"/>
                    <a:gd name="connsiteX11-1173" fmla="*/ 1758464 w 2219964"/>
                    <a:gd name="connsiteY11-1174" fmla="*/ 1531842 h 3628333"/>
                    <a:gd name="connsiteX12-1175" fmla="*/ 211016 w 2219964"/>
                    <a:gd name="connsiteY12-1176" fmla="*/ 125072 h 3628333"/>
                    <a:gd name="connsiteX0-1177" fmla="*/ 211016 w 2219964"/>
                    <a:gd name="connsiteY0-1178" fmla="*/ 125072 h 3628333"/>
                    <a:gd name="connsiteX1-1179" fmla="*/ 532565 w 2219964"/>
                    <a:gd name="connsiteY1-1180" fmla="*/ 4492 h 3628333"/>
                    <a:gd name="connsiteX2-1181" fmla="*/ 2054889 w 2219964"/>
                    <a:gd name="connsiteY2-1182" fmla="*/ 1386139 h 3628333"/>
                    <a:gd name="connsiteX3-1183" fmla="*/ 1919238 w 2219964"/>
                    <a:gd name="connsiteY3-1184" fmla="*/ 2240250 h 3628333"/>
                    <a:gd name="connsiteX4-1185" fmla="*/ 1436916 w 2219964"/>
                    <a:gd name="connsiteY4-1186" fmla="*/ 2868272 h 3628333"/>
                    <a:gd name="connsiteX5-1187" fmla="*/ 864159 w 2219964"/>
                    <a:gd name="connsiteY5-1188" fmla="*/ 3280255 h 3628333"/>
                    <a:gd name="connsiteX6-1189" fmla="*/ 0 w 2219964"/>
                    <a:gd name="connsiteY6-1190" fmla="*/ 3521415 h 3628333"/>
                    <a:gd name="connsiteX7-1191" fmla="*/ 135654 w 2219964"/>
                    <a:gd name="connsiteY7-1192" fmla="*/ 3219965 h 3628333"/>
                    <a:gd name="connsiteX8-1193" fmla="*/ 567733 w 2219964"/>
                    <a:gd name="connsiteY8-1194" fmla="*/ 3099385 h 3628333"/>
                    <a:gd name="connsiteX9-1195" fmla="*/ 1085224 w 2219964"/>
                    <a:gd name="connsiteY9-1196" fmla="*/ 1501697 h 3628333"/>
                    <a:gd name="connsiteX10-1197" fmla="*/ 1607739 w 2219964"/>
                    <a:gd name="connsiteY10-1198" fmla="*/ 1873486 h 3628333"/>
                    <a:gd name="connsiteX11-1199" fmla="*/ 1808706 w 2219964"/>
                    <a:gd name="connsiteY11-1200" fmla="*/ 1592132 h 3628333"/>
                    <a:gd name="connsiteX12-1201" fmla="*/ 211016 w 2219964"/>
                    <a:gd name="connsiteY12-1202" fmla="*/ 125072 h 3628333"/>
                    <a:gd name="connsiteX0-1203" fmla="*/ 211016 w 2219964"/>
                    <a:gd name="connsiteY0-1204" fmla="*/ 125072 h 3628333"/>
                    <a:gd name="connsiteX1-1205" fmla="*/ 532565 w 2219964"/>
                    <a:gd name="connsiteY1-1206" fmla="*/ 4492 h 3628333"/>
                    <a:gd name="connsiteX2-1207" fmla="*/ 2054889 w 2219964"/>
                    <a:gd name="connsiteY2-1208" fmla="*/ 1386139 h 3628333"/>
                    <a:gd name="connsiteX3-1209" fmla="*/ 1919238 w 2219964"/>
                    <a:gd name="connsiteY3-1210" fmla="*/ 2240250 h 3628333"/>
                    <a:gd name="connsiteX4-1211" fmla="*/ 1436916 w 2219964"/>
                    <a:gd name="connsiteY4-1212" fmla="*/ 2868272 h 3628333"/>
                    <a:gd name="connsiteX5-1213" fmla="*/ 864159 w 2219964"/>
                    <a:gd name="connsiteY5-1214" fmla="*/ 3280255 h 3628333"/>
                    <a:gd name="connsiteX6-1215" fmla="*/ 0 w 2219964"/>
                    <a:gd name="connsiteY6-1216" fmla="*/ 3521415 h 3628333"/>
                    <a:gd name="connsiteX7-1217" fmla="*/ 135654 w 2219964"/>
                    <a:gd name="connsiteY7-1218" fmla="*/ 3219965 h 3628333"/>
                    <a:gd name="connsiteX8-1219" fmla="*/ 567733 w 2219964"/>
                    <a:gd name="connsiteY8-1220" fmla="*/ 3099385 h 3628333"/>
                    <a:gd name="connsiteX9-1221" fmla="*/ 1085224 w 2219964"/>
                    <a:gd name="connsiteY9-1222" fmla="*/ 1501697 h 3628333"/>
                    <a:gd name="connsiteX10-1223" fmla="*/ 1607739 w 2219964"/>
                    <a:gd name="connsiteY10-1224" fmla="*/ 1873486 h 3628333"/>
                    <a:gd name="connsiteX11-1225" fmla="*/ 1808706 w 2219964"/>
                    <a:gd name="connsiteY11-1226" fmla="*/ 1592132 h 3628333"/>
                    <a:gd name="connsiteX12-1227" fmla="*/ 211016 w 2219964"/>
                    <a:gd name="connsiteY12-1228" fmla="*/ 125072 h 3628333"/>
                    <a:gd name="connsiteX0-1229" fmla="*/ 211016 w 2219964"/>
                    <a:gd name="connsiteY0-1230" fmla="*/ 125072 h 3628333"/>
                    <a:gd name="connsiteX1-1231" fmla="*/ 532565 w 2219964"/>
                    <a:gd name="connsiteY1-1232" fmla="*/ 4492 h 3628333"/>
                    <a:gd name="connsiteX2-1233" fmla="*/ 2054889 w 2219964"/>
                    <a:gd name="connsiteY2-1234" fmla="*/ 1386139 h 3628333"/>
                    <a:gd name="connsiteX3-1235" fmla="*/ 1919238 w 2219964"/>
                    <a:gd name="connsiteY3-1236" fmla="*/ 2240250 h 3628333"/>
                    <a:gd name="connsiteX4-1237" fmla="*/ 1436916 w 2219964"/>
                    <a:gd name="connsiteY4-1238" fmla="*/ 2868272 h 3628333"/>
                    <a:gd name="connsiteX5-1239" fmla="*/ 864159 w 2219964"/>
                    <a:gd name="connsiteY5-1240" fmla="*/ 3280255 h 3628333"/>
                    <a:gd name="connsiteX6-1241" fmla="*/ 0 w 2219964"/>
                    <a:gd name="connsiteY6-1242" fmla="*/ 3521415 h 3628333"/>
                    <a:gd name="connsiteX7-1243" fmla="*/ 135654 w 2219964"/>
                    <a:gd name="connsiteY7-1244" fmla="*/ 3219965 h 3628333"/>
                    <a:gd name="connsiteX8-1245" fmla="*/ 567733 w 2219964"/>
                    <a:gd name="connsiteY8-1246" fmla="*/ 3099385 h 3628333"/>
                    <a:gd name="connsiteX9-1247" fmla="*/ 1085224 w 2219964"/>
                    <a:gd name="connsiteY9-1248" fmla="*/ 1501697 h 3628333"/>
                    <a:gd name="connsiteX10-1249" fmla="*/ 1607739 w 2219964"/>
                    <a:gd name="connsiteY10-1250" fmla="*/ 1873486 h 3628333"/>
                    <a:gd name="connsiteX11-1251" fmla="*/ 1808706 w 2219964"/>
                    <a:gd name="connsiteY11-1252" fmla="*/ 1592132 h 3628333"/>
                    <a:gd name="connsiteX12-1253" fmla="*/ 211016 w 2219964"/>
                    <a:gd name="connsiteY12-1254" fmla="*/ 125072 h 3628333"/>
                    <a:gd name="connsiteX0-1255" fmla="*/ 211016 w 2219964"/>
                    <a:gd name="connsiteY0-1256" fmla="*/ 125072 h 3628333"/>
                    <a:gd name="connsiteX1-1257" fmla="*/ 532565 w 2219964"/>
                    <a:gd name="connsiteY1-1258" fmla="*/ 4492 h 3628333"/>
                    <a:gd name="connsiteX2-1259" fmla="*/ 2054889 w 2219964"/>
                    <a:gd name="connsiteY2-1260" fmla="*/ 1386139 h 3628333"/>
                    <a:gd name="connsiteX3-1261" fmla="*/ 1919238 w 2219964"/>
                    <a:gd name="connsiteY3-1262" fmla="*/ 2240250 h 3628333"/>
                    <a:gd name="connsiteX4-1263" fmla="*/ 1436916 w 2219964"/>
                    <a:gd name="connsiteY4-1264" fmla="*/ 2868272 h 3628333"/>
                    <a:gd name="connsiteX5-1265" fmla="*/ 864159 w 2219964"/>
                    <a:gd name="connsiteY5-1266" fmla="*/ 3280255 h 3628333"/>
                    <a:gd name="connsiteX6-1267" fmla="*/ 0 w 2219964"/>
                    <a:gd name="connsiteY6-1268" fmla="*/ 3521415 h 3628333"/>
                    <a:gd name="connsiteX7-1269" fmla="*/ 135654 w 2219964"/>
                    <a:gd name="connsiteY7-1270" fmla="*/ 3219965 h 3628333"/>
                    <a:gd name="connsiteX8-1271" fmla="*/ 567733 w 2219964"/>
                    <a:gd name="connsiteY8-1272" fmla="*/ 3099385 h 3628333"/>
                    <a:gd name="connsiteX9-1273" fmla="*/ 1085224 w 2219964"/>
                    <a:gd name="connsiteY9-1274" fmla="*/ 1501697 h 3628333"/>
                    <a:gd name="connsiteX10-1275" fmla="*/ 1607739 w 2219964"/>
                    <a:gd name="connsiteY10-1276" fmla="*/ 1873486 h 3628333"/>
                    <a:gd name="connsiteX11-1277" fmla="*/ 1808706 w 2219964"/>
                    <a:gd name="connsiteY11-1278" fmla="*/ 1592132 h 3628333"/>
                    <a:gd name="connsiteX12-1279" fmla="*/ 211016 w 2219964"/>
                    <a:gd name="connsiteY12-1280" fmla="*/ 125072 h 3628333"/>
                    <a:gd name="connsiteX0-1281" fmla="*/ 211016 w 2219964"/>
                    <a:gd name="connsiteY0-1282" fmla="*/ 125072 h 3628333"/>
                    <a:gd name="connsiteX1-1283" fmla="*/ 532565 w 2219964"/>
                    <a:gd name="connsiteY1-1284" fmla="*/ 4492 h 3628333"/>
                    <a:gd name="connsiteX2-1285" fmla="*/ 2054889 w 2219964"/>
                    <a:gd name="connsiteY2-1286" fmla="*/ 1386139 h 3628333"/>
                    <a:gd name="connsiteX3-1287" fmla="*/ 1919238 w 2219964"/>
                    <a:gd name="connsiteY3-1288" fmla="*/ 2240250 h 3628333"/>
                    <a:gd name="connsiteX4-1289" fmla="*/ 1436916 w 2219964"/>
                    <a:gd name="connsiteY4-1290" fmla="*/ 2868272 h 3628333"/>
                    <a:gd name="connsiteX5-1291" fmla="*/ 864159 w 2219964"/>
                    <a:gd name="connsiteY5-1292" fmla="*/ 3280255 h 3628333"/>
                    <a:gd name="connsiteX6-1293" fmla="*/ 0 w 2219964"/>
                    <a:gd name="connsiteY6-1294" fmla="*/ 3521415 h 3628333"/>
                    <a:gd name="connsiteX7-1295" fmla="*/ 135654 w 2219964"/>
                    <a:gd name="connsiteY7-1296" fmla="*/ 3219965 h 3628333"/>
                    <a:gd name="connsiteX8-1297" fmla="*/ 567733 w 2219964"/>
                    <a:gd name="connsiteY8-1298" fmla="*/ 3099385 h 3628333"/>
                    <a:gd name="connsiteX9-1299" fmla="*/ 1085224 w 2219964"/>
                    <a:gd name="connsiteY9-1300" fmla="*/ 1501697 h 3628333"/>
                    <a:gd name="connsiteX10-1301" fmla="*/ 1607739 w 2219964"/>
                    <a:gd name="connsiteY10-1302" fmla="*/ 1873486 h 3628333"/>
                    <a:gd name="connsiteX11-1303" fmla="*/ 1808706 w 2219964"/>
                    <a:gd name="connsiteY11-1304" fmla="*/ 1592132 h 3628333"/>
                    <a:gd name="connsiteX12-1305" fmla="*/ 211016 w 2219964"/>
                    <a:gd name="connsiteY12-1306" fmla="*/ 125072 h 3628333"/>
                    <a:gd name="connsiteX0-1307" fmla="*/ 211016 w 2219964"/>
                    <a:gd name="connsiteY0-1308" fmla="*/ 125072 h 3628333"/>
                    <a:gd name="connsiteX1-1309" fmla="*/ 532565 w 2219964"/>
                    <a:gd name="connsiteY1-1310" fmla="*/ 4492 h 3628333"/>
                    <a:gd name="connsiteX2-1311" fmla="*/ 2054889 w 2219964"/>
                    <a:gd name="connsiteY2-1312" fmla="*/ 1386139 h 3628333"/>
                    <a:gd name="connsiteX3-1313" fmla="*/ 1919238 w 2219964"/>
                    <a:gd name="connsiteY3-1314" fmla="*/ 2240250 h 3628333"/>
                    <a:gd name="connsiteX4-1315" fmla="*/ 1436916 w 2219964"/>
                    <a:gd name="connsiteY4-1316" fmla="*/ 2868272 h 3628333"/>
                    <a:gd name="connsiteX5-1317" fmla="*/ 864159 w 2219964"/>
                    <a:gd name="connsiteY5-1318" fmla="*/ 3280255 h 3628333"/>
                    <a:gd name="connsiteX6-1319" fmla="*/ 0 w 2219964"/>
                    <a:gd name="connsiteY6-1320" fmla="*/ 3521415 h 3628333"/>
                    <a:gd name="connsiteX7-1321" fmla="*/ 135654 w 2219964"/>
                    <a:gd name="connsiteY7-1322" fmla="*/ 3219965 h 3628333"/>
                    <a:gd name="connsiteX8-1323" fmla="*/ 567733 w 2219964"/>
                    <a:gd name="connsiteY8-1324" fmla="*/ 3099385 h 3628333"/>
                    <a:gd name="connsiteX9-1325" fmla="*/ 813919 w 2219964"/>
                    <a:gd name="connsiteY9-1326" fmla="*/ 2325662 h 3628333"/>
                    <a:gd name="connsiteX10-1327" fmla="*/ 1085224 w 2219964"/>
                    <a:gd name="connsiteY10-1328" fmla="*/ 1501697 h 3628333"/>
                    <a:gd name="connsiteX11-1329" fmla="*/ 1607739 w 2219964"/>
                    <a:gd name="connsiteY11-1330" fmla="*/ 1873486 h 3628333"/>
                    <a:gd name="connsiteX12-1331" fmla="*/ 1808706 w 2219964"/>
                    <a:gd name="connsiteY12-1332" fmla="*/ 1592132 h 3628333"/>
                    <a:gd name="connsiteX13" fmla="*/ 211016 w 2219964"/>
                    <a:gd name="connsiteY13" fmla="*/ 125072 h 3628333"/>
                    <a:gd name="connsiteX0-1333" fmla="*/ 211016 w 2219964"/>
                    <a:gd name="connsiteY0-1334" fmla="*/ 125072 h 3628333"/>
                    <a:gd name="connsiteX1-1335" fmla="*/ 532565 w 2219964"/>
                    <a:gd name="connsiteY1-1336" fmla="*/ 4492 h 3628333"/>
                    <a:gd name="connsiteX2-1337" fmla="*/ 2054889 w 2219964"/>
                    <a:gd name="connsiteY2-1338" fmla="*/ 1386139 h 3628333"/>
                    <a:gd name="connsiteX3-1339" fmla="*/ 1919238 w 2219964"/>
                    <a:gd name="connsiteY3-1340" fmla="*/ 2240250 h 3628333"/>
                    <a:gd name="connsiteX4-1341" fmla="*/ 1436916 w 2219964"/>
                    <a:gd name="connsiteY4-1342" fmla="*/ 2868272 h 3628333"/>
                    <a:gd name="connsiteX5-1343" fmla="*/ 864159 w 2219964"/>
                    <a:gd name="connsiteY5-1344" fmla="*/ 3280255 h 3628333"/>
                    <a:gd name="connsiteX6-1345" fmla="*/ 0 w 2219964"/>
                    <a:gd name="connsiteY6-1346" fmla="*/ 3521415 h 3628333"/>
                    <a:gd name="connsiteX7-1347" fmla="*/ 135654 w 2219964"/>
                    <a:gd name="connsiteY7-1348" fmla="*/ 3219965 h 3628333"/>
                    <a:gd name="connsiteX8-1349" fmla="*/ 567733 w 2219964"/>
                    <a:gd name="connsiteY8-1350" fmla="*/ 3099385 h 3628333"/>
                    <a:gd name="connsiteX9-1351" fmla="*/ 567735 w 2219964"/>
                    <a:gd name="connsiteY9-1352" fmla="*/ 2265372 h 3628333"/>
                    <a:gd name="connsiteX10-1353" fmla="*/ 1085224 w 2219964"/>
                    <a:gd name="connsiteY10-1354" fmla="*/ 1501697 h 3628333"/>
                    <a:gd name="connsiteX11-1355" fmla="*/ 1607739 w 2219964"/>
                    <a:gd name="connsiteY11-1356" fmla="*/ 1873486 h 3628333"/>
                    <a:gd name="connsiteX12-1357" fmla="*/ 1808706 w 2219964"/>
                    <a:gd name="connsiteY12-1358" fmla="*/ 1592132 h 3628333"/>
                    <a:gd name="connsiteX13-1359" fmla="*/ 211016 w 2219964"/>
                    <a:gd name="connsiteY13-1360" fmla="*/ 125072 h 3628333"/>
                    <a:gd name="connsiteX0-1361" fmla="*/ 211016 w 2219964"/>
                    <a:gd name="connsiteY0-1362" fmla="*/ 125072 h 3628333"/>
                    <a:gd name="connsiteX1-1363" fmla="*/ 532565 w 2219964"/>
                    <a:gd name="connsiteY1-1364" fmla="*/ 4492 h 3628333"/>
                    <a:gd name="connsiteX2-1365" fmla="*/ 2054889 w 2219964"/>
                    <a:gd name="connsiteY2-1366" fmla="*/ 1386139 h 3628333"/>
                    <a:gd name="connsiteX3-1367" fmla="*/ 1919238 w 2219964"/>
                    <a:gd name="connsiteY3-1368" fmla="*/ 2240250 h 3628333"/>
                    <a:gd name="connsiteX4-1369" fmla="*/ 1436916 w 2219964"/>
                    <a:gd name="connsiteY4-1370" fmla="*/ 2868272 h 3628333"/>
                    <a:gd name="connsiteX5-1371" fmla="*/ 864159 w 2219964"/>
                    <a:gd name="connsiteY5-1372" fmla="*/ 3280255 h 3628333"/>
                    <a:gd name="connsiteX6-1373" fmla="*/ 0 w 2219964"/>
                    <a:gd name="connsiteY6-1374" fmla="*/ 3521415 h 3628333"/>
                    <a:gd name="connsiteX7-1375" fmla="*/ 135654 w 2219964"/>
                    <a:gd name="connsiteY7-1376" fmla="*/ 3219965 h 3628333"/>
                    <a:gd name="connsiteX8-1377" fmla="*/ 567733 w 2219964"/>
                    <a:gd name="connsiteY8-1378" fmla="*/ 3099385 h 3628333"/>
                    <a:gd name="connsiteX9-1379" fmla="*/ 567735 w 2219964"/>
                    <a:gd name="connsiteY9-1380" fmla="*/ 2265372 h 3628333"/>
                    <a:gd name="connsiteX10-1381" fmla="*/ 813919 w 2219964"/>
                    <a:gd name="connsiteY10-1382" fmla="*/ 1883535 h 3628333"/>
                    <a:gd name="connsiteX11-1383" fmla="*/ 1085224 w 2219964"/>
                    <a:gd name="connsiteY11-1384" fmla="*/ 1501697 h 3628333"/>
                    <a:gd name="connsiteX12-1385" fmla="*/ 1607739 w 2219964"/>
                    <a:gd name="connsiteY12-1386" fmla="*/ 1873486 h 3628333"/>
                    <a:gd name="connsiteX13-1387" fmla="*/ 1808706 w 2219964"/>
                    <a:gd name="connsiteY13-1388" fmla="*/ 1592132 h 3628333"/>
                    <a:gd name="connsiteX14" fmla="*/ 211016 w 2219964"/>
                    <a:gd name="connsiteY14" fmla="*/ 125072 h 3628333"/>
                    <a:gd name="connsiteX0-1389" fmla="*/ 211016 w 2219964"/>
                    <a:gd name="connsiteY0-1390" fmla="*/ 125072 h 3628333"/>
                    <a:gd name="connsiteX1-1391" fmla="*/ 532565 w 2219964"/>
                    <a:gd name="connsiteY1-1392" fmla="*/ 4492 h 3628333"/>
                    <a:gd name="connsiteX2-1393" fmla="*/ 2054889 w 2219964"/>
                    <a:gd name="connsiteY2-1394" fmla="*/ 1386139 h 3628333"/>
                    <a:gd name="connsiteX3-1395" fmla="*/ 1919238 w 2219964"/>
                    <a:gd name="connsiteY3-1396" fmla="*/ 2240250 h 3628333"/>
                    <a:gd name="connsiteX4-1397" fmla="*/ 1436916 w 2219964"/>
                    <a:gd name="connsiteY4-1398" fmla="*/ 2868272 h 3628333"/>
                    <a:gd name="connsiteX5-1399" fmla="*/ 864159 w 2219964"/>
                    <a:gd name="connsiteY5-1400" fmla="*/ 3280255 h 3628333"/>
                    <a:gd name="connsiteX6-1401" fmla="*/ 0 w 2219964"/>
                    <a:gd name="connsiteY6-1402" fmla="*/ 3521415 h 3628333"/>
                    <a:gd name="connsiteX7-1403" fmla="*/ 135654 w 2219964"/>
                    <a:gd name="connsiteY7-1404" fmla="*/ 3219965 h 3628333"/>
                    <a:gd name="connsiteX8-1405" fmla="*/ 567733 w 2219964"/>
                    <a:gd name="connsiteY8-1406" fmla="*/ 3099385 h 3628333"/>
                    <a:gd name="connsiteX9-1407" fmla="*/ 567735 w 2219964"/>
                    <a:gd name="connsiteY9-1408" fmla="*/ 2265372 h 3628333"/>
                    <a:gd name="connsiteX10-1409" fmla="*/ 944547 w 2219964"/>
                    <a:gd name="connsiteY10-1410" fmla="*/ 1767979 h 3628333"/>
                    <a:gd name="connsiteX11-1411" fmla="*/ 1085224 w 2219964"/>
                    <a:gd name="connsiteY11-1412" fmla="*/ 1501697 h 3628333"/>
                    <a:gd name="connsiteX12-1413" fmla="*/ 1607739 w 2219964"/>
                    <a:gd name="connsiteY12-1414" fmla="*/ 1873486 h 3628333"/>
                    <a:gd name="connsiteX13-1415" fmla="*/ 1808706 w 2219964"/>
                    <a:gd name="connsiteY13-1416" fmla="*/ 1592132 h 3628333"/>
                    <a:gd name="connsiteX14-1417" fmla="*/ 211016 w 2219964"/>
                    <a:gd name="connsiteY14-1418" fmla="*/ 125072 h 3628333"/>
                    <a:gd name="connsiteX0-1419" fmla="*/ 211016 w 2219964"/>
                    <a:gd name="connsiteY0-1420" fmla="*/ 125072 h 3628333"/>
                    <a:gd name="connsiteX1-1421" fmla="*/ 532565 w 2219964"/>
                    <a:gd name="connsiteY1-1422" fmla="*/ 4492 h 3628333"/>
                    <a:gd name="connsiteX2-1423" fmla="*/ 2054889 w 2219964"/>
                    <a:gd name="connsiteY2-1424" fmla="*/ 1386139 h 3628333"/>
                    <a:gd name="connsiteX3-1425" fmla="*/ 1919238 w 2219964"/>
                    <a:gd name="connsiteY3-1426" fmla="*/ 2240250 h 3628333"/>
                    <a:gd name="connsiteX4-1427" fmla="*/ 1436916 w 2219964"/>
                    <a:gd name="connsiteY4-1428" fmla="*/ 2868272 h 3628333"/>
                    <a:gd name="connsiteX5-1429" fmla="*/ 864159 w 2219964"/>
                    <a:gd name="connsiteY5-1430" fmla="*/ 3280255 h 3628333"/>
                    <a:gd name="connsiteX6-1431" fmla="*/ 0 w 2219964"/>
                    <a:gd name="connsiteY6-1432" fmla="*/ 3521415 h 3628333"/>
                    <a:gd name="connsiteX7-1433" fmla="*/ 135654 w 2219964"/>
                    <a:gd name="connsiteY7-1434" fmla="*/ 3219965 h 3628333"/>
                    <a:gd name="connsiteX8-1435" fmla="*/ 567733 w 2219964"/>
                    <a:gd name="connsiteY8-1436" fmla="*/ 3099385 h 3628333"/>
                    <a:gd name="connsiteX9-1437" fmla="*/ 567735 w 2219964"/>
                    <a:gd name="connsiteY9-1438" fmla="*/ 2265372 h 3628333"/>
                    <a:gd name="connsiteX10-1439" fmla="*/ 773725 w 2219964"/>
                    <a:gd name="connsiteY10-1440" fmla="*/ 2009139 h 3628333"/>
                    <a:gd name="connsiteX11-1441" fmla="*/ 944547 w 2219964"/>
                    <a:gd name="connsiteY11-1442" fmla="*/ 1767979 h 3628333"/>
                    <a:gd name="connsiteX12-1443" fmla="*/ 1085224 w 2219964"/>
                    <a:gd name="connsiteY12-1444" fmla="*/ 1501697 h 3628333"/>
                    <a:gd name="connsiteX13-1445" fmla="*/ 1607739 w 2219964"/>
                    <a:gd name="connsiteY13-1446" fmla="*/ 1873486 h 3628333"/>
                    <a:gd name="connsiteX14-1447" fmla="*/ 1808706 w 2219964"/>
                    <a:gd name="connsiteY14-1448" fmla="*/ 1592132 h 3628333"/>
                    <a:gd name="connsiteX15" fmla="*/ 211016 w 2219964"/>
                    <a:gd name="connsiteY15" fmla="*/ 125072 h 3628333"/>
                    <a:gd name="connsiteX0-1449" fmla="*/ 211016 w 2219964"/>
                    <a:gd name="connsiteY0-1450" fmla="*/ 125072 h 3628333"/>
                    <a:gd name="connsiteX1-1451" fmla="*/ 532565 w 2219964"/>
                    <a:gd name="connsiteY1-1452" fmla="*/ 4492 h 3628333"/>
                    <a:gd name="connsiteX2-1453" fmla="*/ 2054889 w 2219964"/>
                    <a:gd name="connsiteY2-1454" fmla="*/ 1386139 h 3628333"/>
                    <a:gd name="connsiteX3-1455" fmla="*/ 1919238 w 2219964"/>
                    <a:gd name="connsiteY3-1456" fmla="*/ 2240250 h 3628333"/>
                    <a:gd name="connsiteX4-1457" fmla="*/ 1436916 w 2219964"/>
                    <a:gd name="connsiteY4-1458" fmla="*/ 2868272 h 3628333"/>
                    <a:gd name="connsiteX5-1459" fmla="*/ 864159 w 2219964"/>
                    <a:gd name="connsiteY5-1460" fmla="*/ 3280255 h 3628333"/>
                    <a:gd name="connsiteX6-1461" fmla="*/ 0 w 2219964"/>
                    <a:gd name="connsiteY6-1462" fmla="*/ 3521415 h 3628333"/>
                    <a:gd name="connsiteX7-1463" fmla="*/ 135654 w 2219964"/>
                    <a:gd name="connsiteY7-1464" fmla="*/ 3219965 h 3628333"/>
                    <a:gd name="connsiteX8-1465" fmla="*/ 567733 w 2219964"/>
                    <a:gd name="connsiteY8-1466" fmla="*/ 3099385 h 3628333"/>
                    <a:gd name="connsiteX9-1467" fmla="*/ 567735 w 2219964"/>
                    <a:gd name="connsiteY9-1468" fmla="*/ 2265372 h 3628333"/>
                    <a:gd name="connsiteX10-1469" fmla="*/ 763677 w 2219964"/>
                    <a:gd name="connsiteY10-1470" fmla="*/ 2049333 h 3628333"/>
                    <a:gd name="connsiteX11-1471" fmla="*/ 944547 w 2219964"/>
                    <a:gd name="connsiteY11-1472" fmla="*/ 1767979 h 3628333"/>
                    <a:gd name="connsiteX12-1473" fmla="*/ 1085224 w 2219964"/>
                    <a:gd name="connsiteY12-1474" fmla="*/ 1501697 h 3628333"/>
                    <a:gd name="connsiteX13-1475" fmla="*/ 1607739 w 2219964"/>
                    <a:gd name="connsiteY13-1476" fmla="*/ 1873486 h 3628333"/>
                    <a:gd name="connsiteX14-1477" fmla="*/ 1808706 w 2219964"/>
                    <a:gd name="connsiteY14-1478" fmla="*/ 1592132 h 3628333"/>
                    <a:gd name="connsiteX15-1479" fmla="*/ 211016 w 2219964"/>
                    <a:gd name="connsiteY15-1480" fmla="*/ 125072 h 3628333"/>
                    <a:gd name="connsiteX0-1481" fmla="*/ 211016 w 2219964"/>
                    <a:gd name="connsiteY0-1482" fmla="*/ 125072 h 3628333"/>
                    <a:gd name="connsiteX1-1483" fmla="*/ 532565 w 2219964"/>
                    <a:gd name="connsiteY1-1484" fmla="*/ 4492 h 3628333"/>
                    <a:gd name="connsiteX2-1485" fmla="*/ 2054889 w 2219964"/>
                    <a:gd name="connsiteY2-1486" fmla="*/ 1386139 h 3628333"/>
                    <a:gd name="connsiteX3-1487" fmla="*/ 1919238 w 2219964"/>
                    <a:gd name="connsiteY3-1488" fmla="*/ 2240250 h 3628333"/>
                    <a:gd name="connsiteX4-1489" fmla="*/ 1436916 w 2219964"/>
                    <a:gd name="connsiteY4-1490" fmla="*/ 2868272 h 3628333"/>
                    <a:gd name="connsiteX5-1491" fmla="*/ 864159 w 2219964"/>
                    <a:gd name="connsiteY5-1492" fmla="*/ 3280255 h 3628333"/>
                    <a:gd name="connsiteX6-1493" fmla="*/ 0 w 2219964"/>
                    <a:gd name="connsiteY6-1494" fmla="*/ 3521415 h 3628333"/>
                    <a:gd name="connsiteX7-1495" fmla="*/ 135654 w 2219964"/>
                    <a:gd name="connsiteY7-1496" fmla="*/ 3219965 h 3628333"/>
                    <a:gd name="connsiteX8-1497" fmla="*/ 567733 w 2219964"/>
                    <a:gd name="connsiteY8-1498" fmla="*/ 3099385 h 3628333"/>
                    <a:gd name="connsiteX9-1499" fmla="*/ 567735 w 2219964"/>
                    <a:gd name="connsiteY9-1500" fmla="*/ 2265372 h 3628333"/>
                    <a:gd name="connsiteX10-1501" fmla="*/ 763677 w 2219964"/>
                    <a:gd name="connsiteY10-1502" fmla="*/ 2049333 h 3628333"/>
                    <a:gd name="connsiteX11-1503" fmla="*/ 944547 w 2219964"/>
                    <a:gd name="connsiteY11-1504" fmla="*/ 1767979 h 3628333"/>
                    <a:gd name="connsiteX12-1505" fmla="*/ 1085224 w 2219964"/>
                    <a:gd name="connsiteY12-1506" fmla="*/ 1501697 h 3628333"/>
                    <a:gd name="connsiteX13-1507" fmla="*/ 1607739 w 2219964"/>
                    <a:gd name="connsiteY13-1508" fmla="*/ 1873486 h 3628333"/>
                    <a:gd name="connsiteX14-1509" fmla="*/ 1808706 w 2219964"/>
                    <a:gd name="connsiteY14-1510" fmla="*/ 1592132 h 3628333"/>
                    <a:gd name="connsiteX15-1511" fmla="*/ 211016 w 2219964"/>
                    <a:gd name="connsiteY15-1512" fmla="*/ 125072 h 3628333"/>
                    <a:gd name="connsiteX0-1513" fmla="*/ 211016 w 2219964"/>
                    <a:gd name="connsiteY0-1514" fmla="*/ 125072 h 3628333"/>
                    <a:gd name="connsiteX1-1515" fmla="*/ 532565 w 2219964"/>
                    <a:gd name="connsiteY1-1516" fmla="*/ 4492 h 3628333"/>
                    <a:gd name="connsiteX2-1517" fmla="*/ 2054889 w 2219964"/>
                    <a:gd name="connsiteY2-1518" fmla="*/ 1386139 h 3628333"/>
                    <a:gd name="connsiteX3-1519" fmla="*/ 1919238 w 2219964"/>
                    <a:gd name="connsiteY3-1520" fmla="*/ 2240250 h 3628333"/>
                    <a:gd name="connsiteX4-1521" fmla="*/ 1436916 w 2219964"/>
                    <a:gd name="connsiteY4-1522" fmla="*/ 2868272 h 3628333"/>
                    <a:gd name="connsiteX5-1523" fmla="*/ 864159 w 2219964"/>
                    <a:gd name="connsiteY5-1524" fmla="*/ 3280255 h 3628333"/>
                    <a:gd name="connsiteX6-1525" fmla="*/ 0 w 2219964"/>
                    <a:gd name="connsiteY6-1526" fmla="*/ 3521415 h 3628333"/>
                    <a:gd name="connsiteX7-1527" fmla="*/ 135654 w 2219964"/>
                    <a:gd name="connsiteY7-1528" fmla="*/ 3219965 h 3628333"/>
                    <a:gd name="connsiteX8-1529" fmla="*/ 567733 w 2219964"/>
                    <a:gd name="connsiteY8-1530" fmla="*/ 3099385 h 3628333"/>
                    <a:gd name="connsiteX9-1531" fmla="*/ 567735 w 2219964"/>
                    <a:gd name="connsiteY9-1532" fmla="*/ 2265372 h 3628333"/>
                    <a:gd name="connsiteX10-1533" fmla="*/ 763677 w 2219964"/>
                    <a:gd name="connsiteY10-1534" fmla="*/ 2049333 h 3628333"/>
                    <a:gd name="connsiteX11-1535" fmla="*/ 1090248 w 2219964"/>
                    <a:gd name="connsiteY11-1536" fmla="*/ 2024212 h 3628333"/>
                    <a:gd name="connsiteX12-1537" fmla="*/ 944547 w 2219964"/>
                    <a:gd name="connsiteY12-1538" fmla="*/ 1767979 h 3628333"/>
                    <a:gd name="connsiteX13-1539" fmla="*/ 1085224 w 2219964"/>
                    <a:gd name="connsiteY13-1540" fmla="*/ 1501697 h 3628333"/>
                    <a:gd name="connsiteX14-1541" fmla="*/ 1607739 w 2219964"/>
                    <a:gd name="connsiteY14-1542" fmla="*/ 1873486 h 3628333"/>
                    <a:gd name="connsiteX15-1543" fmla="*/ 1808706 w 2219964"/>
                    <a:gd name="connsiteY15-1544" fmla="*/ 1592132 h 3628333"/>
                    <a:gd name="connsiteX16" fmla="*/ 211016 w 2219964"/>
                    <a:gd name="connsiteY16" fmla="*/ 125072 h 3628333"/>
                    <a:gd name="connsiteX0-1545" fmla="*/ 211016 w 2219964"/>
                    <a:gd name="connsiteY0-1546" fmla="*/ 125072 h 3628333"/>
                    <a:gd name="connsiteX1-1547" fmla="*/ 532565 w 2219964"/>
                    <a:gd name="connsiteY1-1548" fmla="*/ 4492 h 3628333"/>
                    <a:gd name="connsiteX2-1549" fmla="*/ 2054889 w 2219964"/>
                    <a:gd name="connsiteY2-1550" fmla="*/ 1386139 h 3628333"/>
                    <a:gd name="connsiteX3-1551" fmla="*/ 1919238 w 2219964"/>
                    <a:gd name="connsiteY3-1552" fmla="*/ 2240250 h 3628333"/>
                    <a:gd name="connsiteX4-1553" fmla="*/ 1436916 w 2219964"/>
                    <a:gd name="connsiteY4-1554" fmla="*/ 2868272 h 3628333"/>
                    <a:gd name="connsiteX5-1555" fmla="*/ 864159 w 2219964"/>
                    <a:gd name="connsiteY5-1556" fmla="*/ 3280255 h 3628333"/>
                    <a:gd name="connsiteX6-1557" fmla="*/ 0 w 2219964"/>
                    <a:gd name="connsiteY6-1558" fmla="*/ 3521415 h 3628333"/>
                    <a:gd name="connsiteX7-1559" fmla="*/ 135654 w 2219964"/>
                    <a:gd name="connsiteY7-1560" fmla="*/ 3219965 h 3628333"/>
                    <a:gd name="connsiteX8-1561" fmla="*/ 567733 w 2219964"/>
                    <a:gd name="connsiteY8-1562" fmla="*/ 3099385 h 3628333"/>
                    <a:gd name="connsiteX9-1563" fmla="*/ 567735 w 2219964"/>
                    <a:gd name="connsiteY9-1564" fmla="*/ 2265372 h 3628333"/>
                    <a:gd name="connsiteX10-1565" fmla="*/ 763677 w 2219964"/>
                    <a:gd name="connsiteY10-1566" fmla="*/ 2049333 h 3628333"/>
                    <a:gd name="connsiteX11-1567" fmla="*/ 1577593 w 2219964"/>
                    <a:gd name="connsiteY11-1568" fmla="*/ 2280445 h 3628333"/>
                    <a:gd name="connsiteX12-1569" fmla="*/ 944547 w 2219964"/>
                    <a:gd name="connsiteY12-1570" fmla="*/ 1767979 h 3628333"/>
                    <a:gd name="connsiteX13-1571" fmla="*/ 1085224 w 2219964"/>
                    <a:gd name="connsiteY13-1572" fmla="*/ 1501697 h 3628333"/>
                    <a:gd name="connsiteX14-1573" fmla="*/ 1607739 w 2219964"/>
                    <a:gd name="connsiteY14-1574" fmla="*/ 1873486 h 3628333"/>
                    <a:gd name="connsiteX15-1575" fmla="*/ 1808706 w 2219964"/>
                    <a:gd name="connsiteY15-1576" fmla="*/ 1592132 h 3628333"/>
                    <a:gd name="connsiteX16-1577" fmla="*/ 211016 w 2219964"/>
                    <a:gd name="connsiteY16-1578" fmla="*/ 125072 h 3628333"/>
                    <a:gd name="connsiteX0-1579" fmla="*/ 211016 w 2219964"/>
                    <a:gd name="connsiteY0-1580" fmla="*/ 125072 h 3628333"/>
                    <a:gd name="connsiteX1-1581" fmla="*/ 532565 w 2219964"/>
                    <a:gd name="connsiteY1-1582" fmla="*/ 4492 h 3628333"/>
                    <a:gd name="connsiteX2-1583" fmla="*/ 2054889 w 2219964"/>
                    <a:gd name="connsiteY2-1584" fmla="*/ 1386139 h 3628333"/>
                    <a:gd name="connsiteX3-1585" fmla="*/ 1919238 w 2219964"/>
                    <a:gd name="connsiteY3-1586" fmla="*/ 2240250 h 3628333"/>
                    <a:gd name="connsiteX4-1587" fmla="*/ 1436916 w 2219964"/>
                    <a:gd name="connsiteY4-1588" fmla="*/ 2868272 h 3628333"/>
                    <a:gd name="connsiteX5-1589" fmla="*/ 864159 w 2219964"/>
                    <a:gd name="connsiteY5-1590" fmla="*/ 3280255 h 3628333"/>
                    <a:gd name="connsiteX6-1591" fmla="*/ 0 w 2219964"/>
                    <a:gd name="connsiteY6-1592" fmla="*/ 3521415 h 3628333"/>
                    <a:gd name="connsiteX7-1593" fmla="*/ 135654 w 2219964"/>
                    <a:gd name="connsiteY7-1594" fmla="*/ 3219965 h 3628333"/>
                    <a:gd name="connsiteX8-1595" fmla="*/ 567733 w 2219964"/>
                    <a:gd name="connsiteY8-1596" fmla="*/ 3099385 h 3628333"/>
                    <a:gd name="connsiteX9-1597" fmla="*/ 567735 w 2219964"/>
                    <a:gd name="connsiteY9-1598" fmla="*/ 2265372 h 3628333"/>
                    <a:gd name="connsiteX10-1599" fmla="*/ 763677 w 2219964"/>
                    <a:gd name="connsiteY10-1600" fmla="*/ 2049333 h 3628333"/>
                    <a:gd name="connsiteX11-1601" fmla="*/ 1577593 w 2219964"/>
                    <a:gd name="connsiteY11-1602" fmla="*/ 2280445 h 3628333"/>
                    <a:gd name="connsiteX12-1603" fmla="*/ 984741 w 2219964"/>
                    <a:gd name="connsiteY12-1604" fmla="*/ 1783052 h 3628333"/>
                    <a:gd name="connsiteX13-1605" fmla="*/ 1085224 w 2219964"/>
                    <a:gd name="connsiteY13-1606" fmla="*/ 1501697 h 3628333"/>
                    <a:gd name="connsiteX14-1607" fmla="*/ 1607739 w 2219964"/>
                    <a:gd name="connsiteY14-1608" fmla="*/ 1873486 h 3628333"/>
                    <a:gd name="connsiteX15-1609" fmla="*/ 1808706 w 2219964"/>
                    <a:gd name="connsiteY15-1610" fmla="*/ 1592132 h 3628333"/>
                    <a:gd name="connsiteX16-1611" fmla="*/ 211016 w 2219964"/>
                    <a:gd name="connsiteY16-1612" fmla="*/ 125072 h 3628333"/>
                    <a:gd name="connsiteX0-1613" fmla="*/ 211016 w 2219964"/>
                    <a:gd name="connsiteY0-1614" fmla="*/ 125072 h 3628333"/>
                    <a:gd name="connsiteX1-1615" fmla="*/ 532565 w 2219964"/>
                    <a:gd name="connsiteY1-1616" fmla="*/ 4492 h 3628333"/>
                    <a:gd name="connsiteX2-1617" fmla="*/ 2054889 w 2219964"/>
                    <a:gd name="connsiteY2-1618" fmla="*/ 1386139 h 3628333"/>
                    <a:gd name="connsiteX3-1619" fmla="*/ 1919238 w 2219964"/>
                    <a:gd name="connsiteY3-1620" fmla="*/ 2240250 h 3628333"/>
                    <a:gd name="connsiteX4-1621" fmla="*/ 1436916 w 2219964"/>
                    <a:gd name="connsiteY4-1622" fmla="*/ 2868272 h 3628333"/>
                    <a:gd name="connsiteX5-1623" fmla="*/ 864159 w 2219964"/>
                    <a:gd name="connsiteY5-1624" fmla="*/ 3280255 h 3628333"/>
                    <a:gd name="connsiteX6-1625" fmla="*/ 0 w 2219964"/>
                    <a:gd name="connsiteY6-1626" fmla="*/ 3521415 h 3628333"/>
                    <a:gd name="connsiteX7-1627" fmla="*/ 135654 w 2219964"/>
                    <a:gd name="connsiteY7-1628" fmla="*/ 3219965 h 3628333"/>
                    <a:gd name="connsiteX8-1629" fmla="*/ 567733 w 2219964"/>
                    <a:gd name="connsiteY8-1630" fmla="*/ 3099385 h 3628333"/>
                    <a:gd name="connsiteX9-1631" fmla="*/ 567735 w 2219964"/>
                    <a:gd name="connsiteY9-1632" fmla="*/ 2265372 h 3628333"/>
                    <a:gd name="connsiteX10-1633" fmla="*/ 763677 w 2219964"/>
                    <a:gd name="connsiteY10-1634" fmla="*/ 2049333 h 3628333"/>
                    <a:gd name="connsiteX11-1635" fmla="*/ 1577593 w 2219964"/>
                    <a:gd name="connsiteY11-1636" fmla="*/ 2280445 h 3628333"/>
                    <a:gd name="connsiteX12-1637" fmla="*/ 984741 w 2219964"/>
                    <a:gd name="connsiteY12-1638" fmla="*/ 1783052 h 3628333"/>
                    <a:gd name="connsiteX13-1639" fmla="*/ 1085224 w 2219964"/>
                    <a:gd name="connsiteY13-1640" fmla="*/ 1501697 h 3628333"/>
                    <a:gd name="connsiteX14-1641" fmla="*/ 1607739 w 2219964"/>
                    <a:gd name="connsiteY14-1642" fmla="*/ 1873486 h 3628333"/>
                    <a:gd name="connsiteX15-1643" fmla="*/ 1808706 w 2219964"/>
                    <a:gd name="connsiteY15-1644" fmla="*/ 1592132 h 3628333"/>
                    <a:gd name="connsiteX16-1645" fmla="*/ 211016 w 2219964"/>
                    <a:gd name="connsiteY16-1646" fmla="*/ 125072 h 3628333"/>
                    <a:gd name="connsiteX0-1647" fmla="*/ 211016 w 2219964"/>
                    <a:gd name="connsiteY0-1648" fmla="*/ 125072 h 3628333"/>
                    <a:gd name="connsiteX1-1649" fmla="*/ 532565 w 2219964"/>
                    <a:gd name="connsiteY1-1650" fmla="*/ 4492 h 3628333"/>
                    <a:gd name="connsiteX2-1651" fmla="*/ 2054889 w 2219964"/>
                    <a:gd name="connsiteY2-1652" fmla="*/ 1386139 h 3628333"/>
                    <a:gd name="connsiteX3-1653" fmla="*/ 1919238 w 2219964"/>
                    <a:gd name="connsiteY3-1654" fmla="*/ 2240250 h 3628333"/>
                    <a:gd name="connsiteX4-1655" fmla="*/ 1436916 w 2219964"/>
                    <a:gd name="connsiteY4-1656" fmla="*/ 2868272 h 3628333"/>
                    <a:gd name="connsiteX5-1657" fmla="*/ 864159 w 2219964"/>
                    <a:gd name="connsiteY5-1658" fmla="*/ 3280255 h 3628333"/>
                    <a:gd name="connsiteX6-1659" fmla="*/ 0 w 2219964"/>
                    <a:gd name="connsiteY6-1660" fmla="*/ 3521415 h 3628333"/>
                    <a:gd name="connsiteX7-1661" fmla="*/ 135654 w 2219964"/>
                    <a:gd name="connsiteY7-1662" fmla="*/ 3219965 h 3628333"/>
                    <a:gd name="connsiteX8-1663" fmla="*/ 567733 w 2219964"/>
                    <a:gd name="connsiteY8-1664" fmla="*/ 3099385 h 3628333"/>
                    <a:gd name="connsiteX9-1665" fmla="*/ 567735 w 2219964"/>
                    <a:gd name="connsiteY9-1666" fmla="*/ 2265372 h 3628333"/>
                    <a:gd name="connsiteX10-1667" fmla="*/ 763677 w 2219964"/>
                    <a:gd name="connsiteY10-1668" fmla="*/ 2049333 h 3628333"/>
                    <a:gd name="connsiteX11-1669" fmla="*/ 1577593 w 2219964"/>
                    <a:gd name="connsiteY11-1670" fmla="*/ 2280445 h 3628333"/>
                    <a:gd name="connsiteX12-1671" fmla="*/ 984741 w 2219964"/>
                    <a:gd name="connsiteY12-1672" fmla="*/ 1783052 h 3628333"/>
                    <a:gd name="connsiteX13-1673" fmla="*/ 1085224 w 2219964"/>
                    <a:gd name="connsiteY13-1674" fmla="*/ 1501697 h 3628333"/>
                    <a:gd name="connsiteX14-1675" fmla="*/ 1607739 w 2219964"/>
                    <a:gd name="connsiteY14-1676" fmla="*/ 1873486 h 3628333"/>
                    <a:gd name="connsiteX15-1677" fmla="*/ 1808706 w 2219964"/>
                    <a:gd name="connsiteY15-1678" fmla="*/ 1592132 h 3628333"/>
                    <a:gd name="connsiteX16-1679" fmla="*/ 211016 w 2219964"/>
                    <a:gd name="connsiteY16-1680" fmla="*/ 125072 h 3628333"/>
                    <a:gd name="connsiteX0-1681" fmla="*/ 211016 w 2219964"/>
                    <a:gd name="connsiteY0-1682" fmla="*/ 125072 h 3628333"/>
                    <a:gd name="connsiteX1-1683" fmla="*/ 532565 w 2219964"/>
                    <a:gd name="connsiteY1-1684" fmla="*/ 4492 h 3628333"/>
                    <a:gd name="connsiteX2-1685" fmla="*/ 2054889 w 2219964"/>
                    <a:gd name="connsiteY2-1686" fmla="*/ 1386139 h 3628333"/>
                    <a:gd name="connsiteX3-1687" fmla="*/ 1919238 w 2219964"/>
                    <a:gd name="connsiteY3-1688" fmla="*/ 2240250 h 3628333"/>
                    <a:gd name="connsiteX4-1689" fmla="*/ 1436916 w 2219964"/>
                    <a:gd name="connsiteY4-1690" fmla="*/ 2868272 h 3628333"/>
                    <a:gd name="connsiteX5-1691" fmla="*/ 864159 w 2219964"/>
                    <a:gd name="connsiteY5-1692" fmla="*/ 3280255 h 3628333"/>
                    <a:gd name="connsiteX6-1693" fmla="*/ 0 w 2219964"/>
                    <a:gd name="connsiteY6-1694" fmla="*/ 3521415 h 3628333"/>
                    <a:gd name="connsiteX7-1695" fmla="*/ 135654 w 2219964"/>
                    <a:gd name="connsiteY7-1696" fmla="*/ 3219965 h 3628333"/>
                    <a:gd name="connsiteX8-1697" fmla="*/ 567733 w 2219964"/>
                    <a:gd name="connsiteY8-1698" fmla="*/ 3099385 h 3628333"/>
                    <a:gd name="connsiteX9-1699" fmla="*/ 567735 w 2219964"/>
                    <a:gd name="connsiteY9-1700" fmla="*/ 2265372 h 3628333"/>
                    <a:gd name="connsiteX10-1701" fmla="*/ 763677 w 2219964"/>
                    <a:gd name="connsiteY10-1702" fmla="*/ 2049333 h 3628333"/>
                    <a:gd name="connsiteX11-1703" fmla="*/ 1577593 w 2219964"/>
                    <a:gd name="connsiteY11-1704" fmla="*/ 2280445 h 3628333"/>
                    <a:gd name="connsiteX12-1705" fmla="*/ 929475 w 2219964"/>
                    <a:gd name="connsiteY12-1706" fmla="*/ 1762955 h 3628333"/>
                    <a:gd name="connsiteX13-1707" fmla="*/ 1085224 w 2219964"/>
                    <a:gd name="connsiteY13-1708" fmla="*/ 1501697 h 3628333"/>
                    <a:gd name="connsiteX14-1709" fmla="*/ 1607739 w 2219964"/>
                    <a:gd name="connsiteY14-1710" fmla="*/ 1873486 h 3628333"/>
                    <a:gd name="connsiteX15-1711" fmla="*/ 1808706 w 2219964"/>
                    <a:gd name="connsiteY15-1712" fmla="*/ 1592132 h 3628333"/>
                    <a:gd name="connsiteX16-1713" fmla="*/ 211016 w 2219964"/>
                    <a:gd name="connsiteY16-1714" fmla="*/ 125072 h 3628333"/>
                    <a:gd name="connsiteX0-1715" fmla="*/ 211016 w 2219964"/>
                    <a:gd name="connsiteY0-1716" fmla="*/ 125072 h 3628333"/>
                    <a:gd name="connsiteX1-1717" fmla="*/ 532565 w 2219964"/>
                    <a:gd name="connsiteY1-1718" fmla="*/ 4492 h 3628333"/>
                    <a:gd name="connsiteX2-1719" fmla="*/ 2054889 w 2219964"/>
                    <a:gd name="connsiteY2-1720" fmla="*/ 1386139 h 3628333"/>
                    <a:gd name="connsiteX3-1721" fmla="*/ 1919238 w 2219964"/>
                    <a:gd name="connsiteY3-1722" fmla="*/ 2240250 h 3628333"/>
                    <a:gd name="connsiteX4-1723" fmla="*/ 1436916 w 2219964"/>
                    <a:gd name="connsiteY4-1724" fmla="*/ 2868272 h 3628333"/>
                    <a:gd name="connsiteX5-1725" fmla="*/ 864159 w 2219964"/>
                    <a:gd name="connsiteY5-1726" fmla="*/ 3280255 h 3628333"/>
                    <a:gd name="connsiteX6-1727" fmla="*/ 0 w 2219964"/>
                    <a:gd name="connsiteY6-1728" fmla="*/ 3521415 h 3628333"/>
                    <a:gd name="connsiteX7-1729" fmla="*/ 135654 w 2219964"/>
                    <a:gd name="connsiteY7-1730" fmla="*/ 3219965 h 3628333"/>
                    <a:gd name="connsiteX8-1731" fmla="*/ 567733 w 2219964"/>
                    <a:gd name="connsiteY8-1732" fmla="*/ 3099385 h 3628333"/>
                    <a:gd name="connsiteX9-1733" fmla="*/ 567735 w 2219964"/>
                    <a:gd name="connsiteY9-1734" fmla="*/ 2265372 h 3628333"/>
                    <a:gd name="connsiteX10-1735" fmla="*/ 763677 w 2219964"/>
                    <a:gd name="connsiteY10-1736" fmla="*/ 2049333 h 3628333"/>
                    <a:gd name="connsiteX11-1737" fmla="*/ 1577593 w 2219964"/>
                    <a:gd name="connsiteY11-1738" fmla="*/ 2280445 h 3628333"/>
                    <a:gd name="connsiteX12-1739" fmla="*/ 929475 w 2219964"/>
                    <a:gd name="connsiteY12-1740" fmla="*/ 1762955 h 3628333"/>
                    <a:gd name="connsiteX13-1741" fmla="*/ 1085224 w 2219964"/>
                    <a:gd name="connsiteY13-1742" fmla="*/ 1501697 h 3628333"/>
                    <a:gd name="connsiteX14-1743" fmla="*/ 1607739 w 2219964"/>
                    <a:gd name="connsiteY14-1744" fmla="*/ 1873486 h 3628333"/>
                    <a:gd name="connsiteX15-1745" fmla="*/ 1808706 w 2219964"/>
                    <a:gd name="connsiteY15-1746" fmla="*/ 1592132 h 3628333"/>
                    <a:gd name="connsiteX16-1747" fmla="*/ 211016 w 2219964"/>
                    <a:gd name="connsiteY16-1748" fmla="*/ 125072 h 3628333"/>
                    <a:gd name="connsiteX0-1749" fmla="*/ 211016 w 2219964"/>
                    <a:gd name="connsiteY0-1750" fmla="*/ 125072 h 3628333"/>
                    <a:gd name="connsiteX1-1751" fmla="*/ 532565 w 2219964"/>
                    <a:gd name="connsiteY1-1752" fmla="*/ 4492 h 3628333"/>
                    <a:gd name="connsiteX2-1753" fmla="*/ 2054889 w 2219964"/>
                    <a:gd name="connsiteY2-1754" fmla="*/ 1386139 h 3628333"/>
                    <a:gd name="connsiteX3-1755" fmla="*/ 1919238 w 2219964"/>
                    <a:gd name="connsiteY3-1756" fmla="*/ 2240250 h 3628333"/>
                    <a:gd name="connsiteX4-1757" fmla="*/ 1436916 w 2219964"/>
                    <a:gd name="connsiteY4-1758" fmla="*/ 2868272 h 3628333"/>
                    <a:gd name="connsiteX5-1759" fmla="*/ 864159 w 2219964"/>
                    <a:gd name="connsiteY5-1760" fmla="*/ 3280255 h 3628333"/>
                    <a:gd name="connsiteX6-1761" fmla="*/ 0 w 2219964"/>
                    <a:gd name="connsiteY6-1762" fmla="*/ 3521415 h 3628333"/>
                    <a:gd name="connsiteX7-1763" fmla="*/ 135654 w 2219964"/>
                    <a:gd name="connsiteY7-1764" fmla="*/ 3219965 h 3628333"/>
                    <a:gd name="connsiteX8-1765" fmla="*/ 567733 w 2219964"/>
                    <a:gd name="connsiteY8-1766" fmla="*/ 3099385 h 3628333"/>
                    <a:gd name="connsiteX9-1767" fmla="*/ 567735 w 2219964"/>
                    <a:gd name="connsiteY9-1768" fmla="*/ 2265372 h 3628333"/>
                    <a:gd name="connsiteX10-1769" fmla="*/ 763677 w 2219964"/>
                    <a:gd name="connsiteY10-1770" fmla="*/ 2049333 h 3628333"/>
                    <a:gd name="connsiteX11-1771" fmla="*/ 1577593 w 2219964"/>
                    <a:gd name="connsiteY11-1772" fmla="*/ 2280445 h 3628333"/>
                    <a:gd name="connsiteX12-1773" fmla="*/ 929475 w 2219964"/>
                    <a:gd name="connsiteY12-1774" fmla="*/ 1762955 h 3628333"/>
                    <a:gd name="connsiteX13-1775" fmla="*/ 1085224 w 2219964"/>
                    <a:gd name="connsiteY13-1776" fmla="*/ 1501697 h 3628333"/>
                    <a:gd name="connsiteX14-1777" fmla="*/ 1607739 w 2219964"/>
                    <a:gd name="connsiteY14-1778" fmla="*/ 1873486 h 3628333"/>
                    <a:gd name="connsiteX15-1779" fmla="*/ 1808706 w 2219964"/>
                    <a:gd name="connsiteY15-1780" fmla="*/ 1592132 h 3628333"/>
                    <a:gd name="connsiteX16-1781" fmla="*/ 211016 w 2219964"/>
                    <a:gd name="connsiteY16-1782" fmla="*/ 125072 h 3628333"/>
                    <a:gd name="connsiteX0-1783" fmla="*/ 211016 w 2219964"/>
                    <a:gd name="connsiteY0-1784" fmla="*/ 125072 h 3628333"/>
                    <a:gd name="connsiteX1-1785" fmla="*/ 532565 w 2219964"/>
                    <a:gd name="connsiteY1-1786" fmla="*/ 4492 h 3628333"/>
                    <a:gd name="connsiteX2-1787" fmla="*/ 2054889 w 2219964"/>
                    <a:gd name="connsiteY2-1788" fmla="*/ 1386139 h 3628333"/>
                    <a:gd name="connsiteX3-1789" fmla="*/ 1919238 w 2219964"/>
                    <a:gd name="connsiteY3-1790" fmla="*/ 2240250 h 3628333"/>
                    <a:gd name="connsiteX4-1791" fmla="*/ 1436916 w 2219964"/>
                    <a:gd name="connsiteY4-1792" fmla="*/ 2868272 h 3628333"/>
                    <a:gd name="connsiteX5-1793" fmla="*/ 864159 w 2219964"/>
                    <a:gd name="connsiteY5-1794" fmla="*/ 3280255 h 3628333"/>
                    <a:gd name="connsiteX6-1795" fmla="*/ 0 w 2219964"/>
                    <a:gd name="connsiteY6-1796" fmla="*/ 3521415 h 3628333"/>
                    <a:gd name="connsiteX7-1797" fmla="*/ 135654 w 2219964"/>
                    <a:gd name="connsiteY7-1798" fmla="*/ 3219965 h 3628333"/>
                    <a:gd name="connsiteX8-1799" fmla="*/ 567733 w 2219964"/>
                    <a:gd name="connsiteY8-1800" fmla="*/ 3099385 h 3628333"/>
                    <a:gd name="connsiteX9-1801" fmla="*/ 567735 w 2219964"/>
                    <a:gd name="connsiteY9-1802" fmla="*/ 2265372 h 3628333"/>
                    <a:gd name="connsiteX10-1803" fmla="*/ 763677 w 2219964"/>
                    <a:gd name="connsiteY10-1804" fmla="*/ 2049333 h 3628333"/>
                    <a:gd name="connsiteX11-1805" fmla="*/ 1577593 w 2219964"/>
                    <a:gd name="connsiteY11-1806" fmla="*/ 2280445 h 3628333"/>
                    <a:gd name="connsiteX12-1807" fmla="*/ 929475 w 2219964"/>
                    <a:gd name="connsiteY12-1808" fmla="*/ 1762955 h 3628333"/>
                    <a:gd name="connsiteX13-1809" fmla="*/ 1085224 w 2219964"/>
                    <a:gd name="connsiteY13-1810" fmla="*/ 1501697 h 3628333"/>
                    <a:gd name="connsiteX14-1811" fmla="*/ 1607739 w 2219964"/>
                    <a:gd name="connsiteY14-1812" fmla="*/ 1873486 h 3628333"/>
                    <a:gd name="connsiteX15-1813" fmla="*/ 1808706 w 2219964"/>
                    <a:gd name="connsiteY15-1814" fmla="*/ 1592132 h 3628333"/>
                    <a:gd name="connsiteX16-1815" fmla="*/ 211016 w 2219964"/>
                    <a:gd name="connsiteY16-1816" fmla="*/ 125072 h 3628333"/>
                    <a:gd name="connsiteX0-1817" fmla="*/ 211016 w 2219964"/>
                    <a:gd name="connsiteY0-1818" fmla="*/ 125072 h 3628333"/>
                    <a:gd name="connsiteX1-1819" fmla="*/ 532565 w 2219964"/>
                    <a:gd name="connsiteY1-1820" fmla="*/ 4492 h 3628333"/>
                    <a:gd name="connsiteX2-1821" fmla="*/ 2054889 w 2219964"/>
                    <a:gd name="connsiteY2-1822" fmla="*/ 1386139 h 3628333"/>
                    <a:gd name="connsiteX3-1823" fmla="*/ 1919238 w 2219964"/>
                    <a:gd name="connsiteY3-1824" fmla="*/ 2240250 h 3628333"/>
                    <a:gd name="connsiteX4-1825" fmla="*/ 1436916 w 2219964"/>
                    <a:gd name="connsiteY4-1826" fmla="*/ 2868272 h 3628333"/>
                    <a:gd name="connsiteX5-1827" fmla="*/ 864159 w 2219964"/>
                    <a:gd name="connsiteY5-1828" fmla="*/ 3280255 h 3628333"/>
                    <a:gd name="connsiteX6-1829" fmla="*/ 0 w 2219964"/>
                    <a:gd name="connsiteY6-1830" fmla="*/ 3521415 h 3628333"/>
                    <a:gd name="connsiteX7-1831" fmla="*/ 135654 w 2219964"/>
                    <a:gd name="connsiteY7-1832" fmla="*/ 3219965 h 3628333"/>
                    <a:gd name="connsiteX8-1833" fmla="*/ 567733 w 2219964"/>
                    <a:gd name="connsiteY8-1834" fmla="*/ 3099385 h 3628333"/>
                    <a:gd name="connsiteX9-1835" fmla="*/ 567735 w 2219964"/>
                    <a:gd name="connsiteY9-1836" fmla="*/ 2265372 h 3628333"/>
                    <a:gd name="connsiteX10-1837" fmla="*/ 763677 w 2219964"/>
                    <a:gd name="connsiteY10-1838" fmla="*/ 2049333 h 3628333"/>
                    <a:gd name="connsiteX11-1839" fmla="*/ 1577593 w 2219964"/>
                    <a:gd name="connsiteY11-1840" fmla="*/ 2280445 h 3628333"/>
                    <a:gd name="connsiteX12-1841" fmla="*/ 929475 w 2219964"/>
                    <a:gd name="connsiteY12-1842" fmla="*/ 1762955 h 3628333"/>
                    <a:gd name="connsiteX13-1843" fmla="*/ 1085224 w 2219964"/>
                    <a:gd name="connsiteY13-1844" fmla="*/ 1501697 h 3628333"/>
                    <a:gd name="connsiteX14-1845" fmla="*/ 1607739 w 2219964"/>
                    <a:gd name="connsiteY14-1846" fmla="*/ 1873486 h 3628333"/>
                    <a:gd name="connsiteX15-1847" fmla="*/ 1808706 w 2219964"/>
                    <a:gd name="connsiteY15-1848" fmla="*/ 1592132 h 3628333"/>
                    <a:gd name="connsiteX16-1849" fmla="*/ 211016 w 2219964"/>
                    <a:gd name="connsiteY16-1850" fmla="*/ 125072 h 3628333"/>
                    <a:gd name="connsiteX0-1851" fmla="*/ 211016 w 2219964"/>
                    <a:gd name="connsiteY0-1852" fmla="*/ 125072 h 3628333"/>
                    <a:gd name="connsiteX1-1853" fmla="*/ 532565 w 2219964"/>
                    <a:gd name="connsiteY1-1854" fmla="*/ 4492 h 3628333"/>
                    <a:gd name="connsiteX2-1855" fmla="*/ 2054889 w 2219964"/>
                    <a:gd name="connsiteY2-1856" fmla="*/ 1386139 h 3628333"/>
                    <a:gd name="connsiteX3-1857" fmla="*/ 1919238 w 2219964"/>
                    <a:gd name="connsiteY3-1858" fmla="*/ 2240250 h 3628333"/>
                    <a:gd name="connsiteX4-1859" fmla="*/ 1436916 w 2219964"/>
                    <a:gd name="connsiteY4-1860" fmla="*/ 2868272 h 3628333"/>
                    <a:gd name="connsiteX5-1861" fmla="*/ 864159 w 2219964"/>
                    <a:gd name="connsiteY5-1862" fmla="*/ 3280255 h 3628333"/>
                    <a:gd name="connsiteX6-1863" fmla="*/ 0 w 2219964"/>
                    <a:gd name="connsiteY6-1864" fmla="*/ 3521415 h 3628333"/>
                    <a:gd name="connsiteX7-1865" fmla="*/ 135654 w 2219964"/>
                    <a:gd name="connsiteY7-1866" fmla="*/ 3219965 h 3628333"/>
                    <a:gd name="connsiteX8-1867" fmla="*/ 567733 w 2219964"/>
                    <a:gd name="connsiteY8-1868" fmla="*/ 3099385 h 3628333"/>
                    <a:gd name="connsiteX9-1869" fmla="*/ 567735 w 2219964"/>
                    <a:gd name="connsiteY9-1870" fmla="*/ 2265372 h 3628333"/>
                    <a:gd name="connsiteX10-1871" fmla="*/ 763677 w 2219964"/>
                    <a:gd name="connsiteY10-1872" fmla="*/ 2049333 h 3628333"/>
                    <a:gd name="connsiteX11-1873" fmla="*/ 1245998 w 2219964"/>
                    <a:gd name="connsiteY11-1874" fmla="*/ 2190010 h 3628333"/>
                    <a:gd name="connsiteX12-1875" fmla="*/ 1577593 w 2219964"/>
                    <a:gd name="connsiteY12-1876" fmla="*/ 2280445 h 3628333"/>
                    <a:gd name="connsiteX13-1877" fmla="*/ 929475 w 2219964"/>
                    <a:gd name="connsiteY13-1878" fmla="*/ 1762955 h 3628333"/>
                    <a:gd name="connsiteX14-1879" fmla="*/ 1085224 w 2219964"/>
                    <a:gd name="connsiteY14-1880" fmla="*/ 1501697 h 3628333"/>
                    <a:gd name="connsiteX15-1881" fmla="*/ 1607739 w 2219964"/>
                    <a:gd name="connsiteY15-1882" fmla="*/ 1873486 h 3628333"/>
                    <a:gd name="connsiteX16-1883" fmla="*/ 1808706 w 2219964"/>
                    <a:gd name="connsiteY16-1884" fmla="*/ 1592132 h 3628333"/>
                    <a:gd name="connsiteX17" fmla="*/ 211016 w 2219964"/>
                    <a:gd name="connsiteY17" fmla="*/ 125072 h 3628333"/>
                    <a:gd name="connsiteX0-1885" fmla="*/ 211016 w 2219964"/>
                    <a:gd name="connsiteY0-1886" fmla="*/ 125072 h 3628333"/>
                    <a:gd name="connsiteX1-1887" fmla="*/ 532565 w 2219964"/>
                    <a:gd name="connsiteY1-1888" fmla="*/ 4492 h 3628333"/>
                    <a:gd name="connsiteX2-1889" fmla="*/ 2054889 w 2219964"/>
                    <a:gd name="connsiteY2-1890" fmla="*/ 1386139 h 3628333"/>
                    <a:gd name="connsiteX3-1891" fmla="*/ 1919238 w 2219964"/>
                    <a:gd name="connsiteY3-1892" fmla="*/ 2240250 h 3628333"/>
                    <a:gd name="connsiteX4-1893" fmla="*/ 1436916 w 2219964"/>
                    <a:gd name="connsiteY4-1894" fmla="*/ 2868272 h 3628333"/>
                    <a:gd name="connsiteX5-1895" fmla="*/ 864159 w 2219964"/>
                    <a:gd name="connsiteY5-1896" fmla="*/ 3280255 h 3628333"/>
                    <a:gd name="connsiteX6-1897" fmla="*/ 0 w 2219964"/>
                    <a:gd name="connsiteY6-1898" fmla="*/ 3521415 h 3628333"/>
                    <a:gd name="connsiteX7-1899" fmla="*/ 135654 w 2219964"/>
                    <a:gd name="connsiteY7-1900" fmla="*/ 3219965 h 3628333"/>
                    <a:gd name="connsiteX8-1901" fmla="*/ 567733 w 2219964"/>
                    <a:gd name="connsiteY8-1902" fmla="*/ 3099385 h 3628333"/>
                    <a:gd name="connsiteX9-1903" fmla="*/ 567735 w 2219964"/>
                    <a:gd name="connsiteY9-1904" fmla="*/ 2265372 h 3628333"/>
                    <a:gd name="connsiteX10-1905" fmla="*/ 763677 w 2219964"/>
                    <a:gd name="connsiteY10-1906" fmla="*/ 2049333 h 3628333"/>
                    <a:gd name="connsiteX11-1907" fmla="*/ 1381651 w 2219964"/>
                    <a:gd name="connsiteY11-1908" fmla="*/ 2521605 h 3628333"/>
                    <a:gd name="connsiteX12-1909" fmla="*/ 1577593 w 2219964"/>
                    <a:gd name="connsiteY12-1910" fmla="*/ 2280445 h 3628333"/>
                    <a:gd name="connsiteX13-1911" fmla="*/ 929475 w 2219964"/>
                    <a:gd name="connsiteY13-1912" fmla="*/ 1762955 h 3628333"/>
                    <a:gd name="connsiteX14-1913" fmla="*/ 1085224 w 2219964"/>
                    <a:gd name="connsiteY14-1914" fmla="*/ 1501697 h 3628333"/>
                    <a:gd name="connsiteX15-1915" fmla="*/ 1607739 w 2219964"/>
                    <a:gd name="connsiteY15-1916" fmla="*/ 1873486 h 3628333"/>
                    <a:gd name="connsiteX16-1917" fmla="*/ 1808706 w 2219964"/>
                    <a:gd name="connsiteY16-1918" fmla="*/ 1592132 h 3628333"/>
                    <a:gd name="connsiteX17-1919" fmla="*/ 211016 w 2219964"/>
                    <a:gd name="connsiteY17-1920" fmla="*/ 125072 h 3628333"/>
                    <a:gd name="connsiteX0-1921" fmla="*/ 211016 w 2219964"/>
                    <a:gd name="connsiteY0-1922" fmla="*/ 125072 h 3628333"/>
                    <a:gd name="connsiteX1-1923" fmla="*/ 532565 w 2219964"/>
                    <a:gd name="connsiteY1-1924" fmla="*/ 4492 h 3628333"/>
                    <a:gd name="connsiteX2-1925" fmla="*/ 2054889 w 2219964"/>
                    <a:gd name="connsiteY2-1926" fmla="*/ 1386139 h 3628333"/>
                    <a:gd name="connsiteX3-1927" fmla="*/ 1919238 w 2219964"/>
                    <a:gd name="connsiteY3-1928" fmla="*/ 2240250 h 3628333"/>
                    <a:gd name="connsiteX4-1929" fmla="*/ 1436916 w 2219964"/>
                    <a:gd name="connsiteY4-1930" fmla="*/ 2868272 h 3628333"/>
                    <a:gd name="connsiteX5-1931" fmla="*/ 864159 w 2219964"/>
                    <a:gd name="connsiteY5-1932" fmla="*/ 3280255 h 3628333"/>
                    <a:gd name="connsiteX6-1933" fmla="*/ 0 w 2219964"/>
                    <a:gd name="connsiteY6-1934" fmla="*/ 3521415 h 3628333"/>
                    <a:gd name="connsiteX7-1935" fmla="*/ 135654 w 2219964"/>
                    <a:gd name="connsiteY7-1936" fmla="*/ 3219965 h 3628333"/>
                    <a:gd name="connsiteX8-1937" fmla="*/ 567733 w 2219964"/>
                    <a:gd name="connsiteY8-1938" fmla="*/ 3099385 h 3628333"/>
                    <a:gd name="connsiteX9-1939" fmla="*/ 567735 w 2219964"/>
                    <a:gd name="connsiteY9-1940" fmla="*/ 2265372 h 3628333"/>
                    <a:gd name="connsiteX10-1941" fmla="*/ 763677 w 2219964"/>
                    <a:gd name="connsiteY10-1942" fmla="*/ 2049333 h 3628333"/>
                    <a:gd name="connsiteX11-1943" fmla="*/ 1381651 w 2219964"/>
                    <a:gd name="connsiteY11-1944" fmla="*/ 2521605 h 3628333"/>
                    <a:gd name="connsiteX12-1945" fmla="*/ 1577593 w 2219964"/>
                    <a:gd name="connsiteY12-1946" fmla="*/ 2280445 h 3628333"/>
                    <a:gd name="connsiteX13-1947" fmla="*/ 929475 w 2219964"/>
                    <a:gd name="connsiteY13-1948" fmla="*/ 1762955 h 3628333"/>
                    <a:gd name="connsiteX14-1949" fmla="*/ 1085224 w 2219964"/>
                    <a:gd name="connsiteY14-1950" fmla="*/ 1501697 h 3628333"/>
                    <a:gd name="connsiteX15-1951" fmla="*/ 1607739 w 2219964"/>
                    <a:gd name="connsiteY15-1952" fmla="*/ 1873486 h 3628333"/>
                    <a:gd name="connsiteX16-1953" fmla="*/ 1808706 w 2219964"/>
                    <a:gd name="connsiteY16-1954" fmla="*/ 1592132 h 3628333"/>
                    <a:gd name="connsiteX17-1955" fmla="*/ 211016 w 2219964"/>
                    <a:gd name="connsiteY17-1956" fmla="*/ 125072 h 3628333"/>
                    <a:gd name="connsiteX0-1957" fmla="*/ 211016 w 2219964"/>
                    <a:gd name="connsiteY0-1958" fmla="*/ 125072 h 3628333"/>
                    <a:gd name="connsiteX1-1959" fmla="*/ 532565 w 2219964"/>
                    <a:gd name="connsiteY1-1960" fmla="*/ 4492 h 3628333"/>
                    <a:gd name="connsiteX2-1961" fmla="*/ 2054889 w 2219964"/>
                    <a:gd name="connsiteY2-1962" fmla="*/ 1386139 h 3628333"/>
                    <a:gd name="connsiteX3-1963" fmla="*/ 1919238 w 2219964"/>
                    <a:gd name="connsiteY3-1964" fmla="*/ 2240250 h 3628333"/>
                    <a:gd name="connsiteX4-1965" fmla="*/ 1436916 w 2219964"/>
                    <a:gd name="connsiteY4-1966" fmla="*/ 2868272 h 3628333"/>
                    <a:gd name="connsiteX5-1967" fmla="*/ 864159 w 2219964"/>
                    <a:gd name="connsiteY5-1968" fmla="*/ 3280255 h 3628333"/>
                    <a:gd name="connsiteX6-1969" fmla="*/ 0 w 2219964"/>
                    <a:gd name="connsiteY6-1970" fmla="*/ 3521415 h 3628333"/>
                    <a:gd name="connsiteX7-1971" fmla="*/ 135654 w 2219964"/>
                    <a:gd name="connsiteY7-1972" fmla="*/ 3219965 h 3628333"/>
                    <a:gd name="connsiteX8-1973" fmla="*/ 567733 w 2219964"/>
                    <a:gd name="connsiteY8-1974" fmla="*/ 3099385 h 3628333"/>
                    <a:gd name="connsiteX9-1975" fmla="*/ 567735 w 2219964"/>
                    <a:gd name="connsiteY9-1976" fmla="*/ 2265372 h 3628333"/>
                    <a:gd name="connsiteX10-1977" fmla="*/ 763677 w 2219964"/>
                    <a:gd name="connsiteY10-1978" fmla="*/ 2049333 h 3628333"/>
                    <a:gd name="connsiteX11-1979" fmla="*/ 1381651 w 2219964"/>
                    <a:gd name="connsiteY11-1980" fmla="*/ 2521605 h 3628333"/>
                    <a:gd name="connsiteX12-1981" fmla="*/ 1577593 w 2219964"/>
                    <a:gd name="connsiteY12-1982" fmla="*/ 2280445 h 3628333"/>
                    <a:gd name="connsiteX13-1983" fmla="*/ 929475 w 2219964"/>
                    <a:gd name="connsiteY13-1984" fmla="*/ 1762955 h 3628333"/>
                    <a:gd name="connsiteX14-1985" fmla="*/ 1085224 w 2219964"/>
                    <a:gd name="connsiteY14-1986" fmla="*/ 1501697 h 3628333"/>
                    <a:gd name="connsiteX15-1987" fmla="*/ 1607739 w 2219964"/>
                    <a:gd name="connsiteY15-1988" fmla="*/ 1873486 h 3628333"/>
                    <a:gd name="connsiteX16-1989" fmla="*/ 1808706 w 2219964"/>
                    <a:gd name="connsiteY16-1990" fmla="*/ 1592132 h 3628333"/>
                    <a:gd name="connsiteX17-1991" fmla="*/ 211016 w 2219964"/>
                    <a:gd name="connsiteY17-1992" fmla="*/ 125072 h 3628333"/>
                    <a:gd name="connsiteX0-1993" fmla="*/ 211016 w 2219964"/>
                    <a:gd name="connsiteY0-1994" fmla="*/ 125072 h 3628333"/>
                    <a:gd name="connsiteX1-1995" fmla="*/ 532565 w 2219964"/>
                    <a:gd name="connsiteY1-1996" fmla="*/ 4492 h 3628333"/>
                    <a:gd name="connsiteX2-1997" fmla="*/ 2054889 w 2219964"/>
                    <a:gd name="connsiteY2-1998" fmla="*/ 1386139 h 3628333"/>
                    <a:gd name="connsiteX3-1999" fmla="*/ 1919238 w 2219964"/>
                    <a:gd name="connsiteY3-2000" fmla="*/ 2240250 h 3628333"/>
                    <a:gd name="connsiteX4-2001" fmla="*/ 1436916 w 2219964"/>
                    <a:gd name="connsiteY4-2002" fmla="*/ 2868272 h 3628333"/>
                    <a:gd name="connsiteX5-2003" fmla="*/ 864159 w 2219964"/>
                    <a:gd name="connsiteY5-2004" fmla="*/ 3280255 h 3628333"/>
                    <a:gd name="connsiteX6-2005" fmla="*/ 0 w 2219964"/>
                    <a:gd name="connsiteY6-2006" fmla="*/ 3521415 h 3628333"/>
                    <a:gd name="connsiteX7-2007" fmla="*/ 135654 w 2219964"/>
                    <a:gd name="connsiteY7-2008" fmla="*/ 3219965 h 3628333"/>
                    <a:gd name="connsiteX8-2009" fmla="*/ 567733 w 2219964"/>
                    <a:gd name="connsiteY8-2010" fmla="*/ 3099385 h 3628333"/>
                    <a:gd name="connsiteX9-2011" fmla="*/ 567735 w 2219964"/>
                    <a:gd name="connsiteY9-2012" fmla="*/ 2265372 h 3628333"/>
                    <a:gd name="connsiteX10-2013" fmla="*/ 763677 w 2219964"/>
                    <a:gd name="connsiteY10-2014" fmla="*/ 2049333 h 3628333"/>
                    <a:gd name="connsiteX11-2015" fmla="*/ 1381651 w 2219964"/>
                    <a:gd name="connsiteY11-2016" fmla="*/ 2521605 h 3628333"/>
                    <a:gd name="connsiteX12-2017" fmla="*/ 1577593 w 2219964"/>
                    <a:gd name="connsiteY12-2018" fmla="*/ 2280445 h 3628333"/>
                    <a:gd name="connsiteX13-2019" fmla="*/ 929475 w 2219964"/>
                    <a:gd name="connsiteY13-2020" fmla="*/ 1762955 h 3628333"/>
                    <a:gd name="connsiteX14-2021" fmla="*/ 1085224 w 2219964"/>
                    <a:gd name="connsiteY14-2022" fmla="*/ 1501697 h 3628333"/>
                    <a:gd name="connsiteX15-2023" fmla="*/ 1607739 w 2219964"/>
                    <a:gd name="connsiteY15-2024" fmla="*/ 1873486 h 3628333"/>
                    <a:gd name="connsiteX16-2025" fmla="*/ 1808706 w 2219964"/>
                    <a:gd name="connsiteY16-2026" fmla="*/ 1592132 h 3628333"/>
                    <a:gd name="connsiteX17-2027" fmla="*/ 211016 w 2219964"/>
                    <a:gd name="connsiteY17-2028" fmla="*/ 125072 h 3628333"/>
                    <a:gd name="connsiteX0-2029" fmla="*/ 211016 w 2219964"/>
                    <a:gd name="connsiteY0-2030" fmla="*/ 125072 h 3628333"/>
                    <a:gd name="connsiteX1-2031" fmla="*/ 532565 w 2219964"/>
                    <a:gd name="connsiteY1-2032" fmla="*/ 4492 h 3628333"/>
                    <a:gd name="connsiteX2-2033" fmla="*/ 2054889 w 2219964"/>
                    <a:gd name="connsiteY2-2034" fmla="*/ 1386139 h 3628333"/>
                    <a:gd name="connsiteX3-2035" fmla="*/ 1919238 w 2219964"/>
                    <a:gd name="connsiteY3-2036" fmla="*/ 2240250 h 3628333"/>
                    <a:gd name="connsiteX4-2037" fmla="*/ 1436916 w 2219964"/>
                    <a:gd name="connsiteY4-2038" fmla="*/ 2868272 h 3628333"/>
                    <a:gd name="connsiteX5-2039" fmla="*/ 864159 w 2219964"/>
                    <a:gd name="connsiteY5-2040" fmla="*/ 3280255 h 3628333"/>
                    <a:gd name="connsiteX6-2041" fmla="*/ 0 w 2219964"/>
                    <a:gd name="connsiteY6-2042" fmla="*/ 3521415 h 3628333"/>
                    <a:gd name="connsiteX7-2043" fmla="*/ 135654 w 2219964"/>
                    <a:gd name="connsiteY7-2044" fmla="*/ 3219965 h 3628333"/>
                    <a:gd name="connsiteX8-2045" fmla="*/ 567733 w 2219964"/>
                    <a:gd name="connsiteY8-2046" fmla="*/ 3099385 h 3628333"/>
                    <a:gd name="connsiteX9-2047" fmla="*/ 567735 w 2219964"/>
                    <a:gd name="connsiteY9-2048" fmla="*/ 2290493 h 3628333"/>
                    <a:gd name="connsiteX10-2049" fmla="*/ 763677 w 2219964"/>
                    <a:gd name="connsiteY10-2050" fmla="*/ 2049333 h 3628333"/>
                    <a:gd name="connsiteX11-2051" fmla="*/ 1381651 w 2219964"/>
                    <a:gd name="connsiteY11-2052" fmla="*/ 2521605 h 3628333"/>
                    <a:gd name="connsiteX12-2053" fmla="*/ 1577593 w 2219964"/>
                    <a:gd name="connsiteY12-2054" fmla="*/ 2280445 h 3628333"/>
                    <a:gd name="connsiteX13-2055" fmla="*/ 929475 w 2219964"/>
                    <a:gd name="connsiteY13-2056" fmla="*/ 1762955 h 3628333"/>
                    <a:gd name="connsiteX14-2057" fmla="*/ 1085224 w 2219964"/>
                    <a:gd name="connsiteY14-2058" fmla="*/ 1501697 h 3628333"/>
                    <a:gd name="connsiteX15-2059" fmla="*/ 1607739 w 2219964"/>
                    <a:gd name="connsiteY15-2060" fmla="*/ 1873486 h 3628333"/>
                    <a:gd name="connsiteX16-2061" fmla="*/ 1808706 w 2219964"/>
                    <a:gd name="connsiteY16-2062" fmla="*/ 1592132 h 3628333"/>
                    <a:gd name="connsiteX17-2063" fmla="*/ 211016 w 2219964"/>
                    <a:gd name="connsiteY17-2064" fmla="*/ 125072 h 3628333"/>
                    <a:gd name="connsiteX0-2065" fmla="*/ 211016 w 2219964"/>
                    <a:gd name="connsiteY0-2066" fmla="*/ 125072 h 3628333"/>
                    <a:gd name="connsiteX1-2067" fmla="*/ 532565 w 2219964"/>
                    <a:gd name="connsiteY1-2068" fmla="*/ 4492 h 3628333"/>
                    <a:gd name="connsiteX2-2069" fmla="*/ 2054889 w 2219964"/>
                    <a:gd name="connsiteY2-2070" fmla="*/ 1386139 h 3628333"/>
                    <a:gd name="connsiteX3-2071" fmla="*/ 1919238 w 2219964"/>
                    <a:gd name="connsiteY3-2072" fmla="*/ 2240250 h 3628333"/>
                    <a:gd name="connsiteX4-2073" fmla="*/ 1436916 w 2219964"/>
                    <a:gd name="connsiteY4-2074" fmla="*/ 2868272 h 3628333"/>
                    <a:gd name="connsiteX5-2075" fmla="*/ 864159 w 2219964"/>
                    <a:gd name="connsiteY5-2076" fmla="*/ 3280255 h 3628333"/>
                    <a:gd name="connsiteX6-2077" fmla="*/ 0 w 2219964"/>
                    <a:gd name="connsiteY6-2078" fmla="*/ 3521415 h 3628333"/>
                    <a:gd name="connsiteX7-2079" fmla="*/ 135654 w 2219964"/>
                    <a:gd name="connsiteY7-2080" fmla="*/ 3219965 h 3628333"/>
                    <a:gd name="connsiteX8-2081" fmla="*/ 567733 w 2219964"/>
                    <a:gd name="connsiteY8-2082" fmla="*/ 3099385 h 3628333"/>
                    <a:gd name="connsiteX9-2083" fmla="*/ 567735 w 2219964"/>
                    <a:gd name="connsiteY9-2084" fmla="*/ 2290493 h 3628333"/>
                    <a:gd name="connsiteX10-2085" fmla="*/ 763677 w 2219964"/>
                    <a:gd name="connsiteY10-2086" fmla="*/ 2049333 h 3628333"/>
                    <a:gd name="connsiteX11-2087" fmla="*/ 1381651 w 2219964"/>
                    <a:gd name="connsiteY11-2088" fmla="*/ 2521605 h 3628333"/>
                    <a:gd name="connsiteX12-2089" fmla="*/ 1577593 w 2219964"/>
                    <a:gd name="connsiteY12-2090" fmla="*/ 2280445 h 3628333"/>
                    <a:gd name="connsiteX13-2091" fmla="*/ 929475 w 2219964"/>
                    <a:gd name="connsiteY13-2092" fmla="*/ 1762955 h 3628333"/>
                    <a:gd name="connsiteX14-2093" fmla="*/ 1085224 w 2219964"/>
                    <a:gd name="connsiteY14-2094" fmla="*/ 1501697 h 3628333"/>
                    <a:gd name="connsiteX15-2095" fmla="*/ 1607739 w 2219964"/>
                    <a:gd name="connsiteY15-2096" fmla="*/ 1873486 h 3628333"/>
                    <a:gd name="connsiteX16-2097" fmla="*/ 1808706 w 2219964"/>
                    <a:gd name="connsiteY16-2098" fmla="*/ 1592132 h 3628333"/>
                    <a:gd name="connsiteX17-2099" fmla="*/ 211016 w 2219964"/>
                    <a:gd name="connsiteY17-2100" fmla="*/ 125072 h 3628333"/>
                    <a:gd name="connsiteX0-2101" fmla="*/ 211016 w 2219964"/>
                    <a:gd name="connsiteY0-2102" fmla="*/ 125072 h 3628333"/>
                    <a:gd name="connsiteX1-2103" fmla="*/ 532565 w 2219964"/>
                    <a:gd name="connsiteY1-2104" fmla="*/ 4492 h 3628333"/>
                    <a:gd name="connsiteX2-2105" fmla="*/ 2054889 w 2219964"/>
                    <a:gd name="connsiteY2-2106" fmla="*/ 1386139 h 3628333"/>
                    <a:gd name="connsiteX3-2107" fmla="*/ 1919238 w 2219964"/>
                    <a:gd name="connsiteY3-2108" fmla="*/ 2240250 h 3628333"/>
                    <a:gd name="connsiteX4-2109" fmla="*/ 1436916 w 2219964"/>
                    <a:gd name="connsiteY4-2110" fmla="*/ 2868272 h 3628333"/>
                    <a:gd name="connsiteX5-2111" fmla="*/ 864159 w 2219964"/>
                    <a:gd name="connsiteY5-2112" fmla="*/ 3280255 h 3628333"/>
                    <a:gd name="connsiteX6-2113" fmla="*/ 0 w 2219964"/>
                    <a:gd name="connsiteY6-2114" fmla="*/ 3521415 h 3628333"/>
                    <a:gd name="connsiteX7-2115" fmla="*/ 135654 w 2219964"/>
                    <a:gd name="connsiteY7-2116" fmla="*/ 3219965 h 3628333"/>
                    <a:gd name="connsiteX8-2117" fmla="*/ 567733 w 2219964"/>
                    <a:gd name="connsiteY8-2118" fmla="*/ 3099385 h 3628333"/>
                    <a:gd name="connsiteX9-2119" fmla="*/ 567735 w 2219964"/>
                    <a:gd name="connsiteY9-2120" fmla="*/ 2290493 h 3628333"/>
                    <a:gd name="connsiteX10-2121" fmla="*/ 763677 w 2219964"/>
                    <a:gd name="connsiteY10-2122" fmla="*/ 2049333 h 3628333"/>
                    <a:gd name="connsiteX11-2123" fmla="*/ 1381651 w 2219964"/>
                    <a:gd name="connsiteY11-2124" fmla="*/ 2521605 h 3628333"/>
                    <a:gd name="connsiteX12-2125" fmla="*/ 1577593 w 2219964"/>
                    <a:gd name="connsiteY12-2126" fmla="*/ 2280445 h 3628333"/>
                    <a:gd name="connsiteX13-2127" fmla="*/ 929475 w 2219964"/>
                    <a:gd name="connsiteY13-2128" fmla="*/ 1762955 h 3628333"/>
                    <a:gd name="connsiteX14-2129" fmla="*/ 1085224 w 2219964"/>
                    <a:gd name="connsiteY14-2130" fmla="*/ 1501697 h 3628333"/>
                    <a:gd name="connsiteX15-2131" fmla="*/ 1607739 w 2219964"/>
                    <a:gd name="connsiteY15-2132" fmla="*/ 1873486 h 3628333"/>
                    <a:gd name="connsiteX16-2133" fmla="*/ 1808706 w 2219964"/>
                    <a:gd name="connsiteY16-2134" fmla="*/ 1592132 h 3628333"/>
                    <a:gd name="connsiteX17-2135" fmla="*/ 211016 w 2219964"/>
                    <a:gd name="connsiteY17-2136" fmla="*/ 125072 h 3628333"/>
                    <a:gd name="connsiteX0-2137" fmla="*/ 211016 w 2219964"/>
                    <a:gd name="connsiteY0-2138" fmla="*/ 125072 h 3628333"/>
                    <a:gd name="connsiteX1-2139" fmla="*/ 532565 w 2219964"/>
                    <a:gd name="connsiteY1-2140" fmla="*/ 4492 h 3628333"/>
                    <a:gd name="connsiteX2-2141" fmla="*/ 2054889 w 2219964"/>
                    <a:gd name="connsiteY2-2142" fmla="*/ 1386139 h 3628333"/>
                    <a:gd name="connsiteX3-2143" fmla="*/ 1919238 w 2219964"/>
                    <a:gd name="connsiteY3-2144" fmla="*/ 2240250 h 3628333"/>
                    <a:gd name="connsiteX4-2145" fmla="*/ 1436916 w 2219964"/>
                    <a:gd name="connsiteY4-2146" fmla="*/ 2868272 h 3628333"/>
                    <a:gd name="connsiteX5-2147" fmla="*/ 864159 w 2219964"/>
                    <a:gd name="connsiteY5-2148" fmla="*/ 3280255 h 3628333"/>
                    <a:gd name="connsiteX6-2149" fmla="*/ 0 w 2219964"/>
                    <a:gd name="connsiteY6-2150" fmla="*/ 3521415 h 3628333"/>
                    <a:gd name="connsiteX7-2151" fmla="*/ 135654 w 2219964"/>
                    <a:gd name="connsiteY7-2152" fmla="*/ 3219965 h 3628333"/>
                    <a:gd name="connsiteX8-2153" fmla="*/ 567733 w 2219964"/>
                    <a:gd name="connsiteY8-2154" fmla="*/ 3099385 h 3628333"/>
                    <a:gd name="connsiteX9-2155" fmla="*/ 713435 w 2219964"/>
                    <a:gd name="connsiteY9-2156" fmla="*/ 2692427 h 3628333"/>
                    <a:gd name="connsiteX10-2157" fmla="*/ 567735 w 2219964"/>
                    <a:gd name="connsiteY10-2158" fmla="*/ 2290493 h 3628333"/>
                    <a:gd name="connsiteX11-2159" fmla="*/ 763677 w 2219964"/>
                    <a:gd name="connsiteY11-2160" fmla="*/ 2049333 h 3628333"/>
                    <a:gd name="connsiteX12-2161" fmla="*/ 1381651 w 2219964"/>
                    <a:gd name="connsiteY12-2162" fmla="*/ 2521605 h 3628333"/>
                    <a:gd name="connsiteX13-2163" fmla="*/ 1577593 w 2219964"/>
                    <a:gd name="connsiteY13-2164" fmla="*/ 2280445 h 3628333"/>
                    <a:gd name="connsiteX14-2165" fmla="*/ 929475 w 2219964"/>
                    <a:gd name="connsiteY14-2166" fmla="*/ 1762955 h 3628333"/>
                    <a:gd name="connsiteX15-2167" fmla="*/ 1085224 w 2219964"/>
                    <a:gd name="connsiteY15-2168" fmla="*/ 1501697 h 3628333"/>
                    <a:gd name="connsiteX16-2169" fmla="*/ 1607739 w 2219964"/>
                    <a:gd name="connsiteY16-2170" fmla="*/ 1873486 h 3628333"/>
                    <a:gd name="connsiteX17-2171" fmla="*/ 1808706 w 2219964"/>
                    <a:gd name="connsiteY17-2172" fmla="*/ 1592132 h 3628333"/>
                    <a:gd name="connsiteX18" fmla="*/ 211016 w 2219964"/>
                    <a:gd name="connsiteY18" fmla="*/ 125072 h 3628333"/>
                    <a:gd name="connsiteX0-2173" fmla="*/ 211016 w 2219964"/>
                    <a:gd name="connsiteY0-2174" fmla="*/ 125072 h 3628333"/>
                    <a:gd name="connsiteX1-2175" fmla="*/ 532565 w 2219964"/>
                    <a:gd name="connsiteY1-2176" fmla="*/ 4492 h 3628333"/>
                    <a:gd name="connsiteX2-2177" fmla="*/ 2054889 w 2219964"/>
                    <a:gd name="connsiteY2-2178" fmla="*/ 1386139 h 3628333"/>
                    <a:gd name="connsiteX3-2179" fmla="*/ 1919238 w 2219964"/>
                    <a:gd name="connsiteY3-2180" fmla="*/ 2240250 h 3628333"/>
                    <a:gd name="connsiteX4-2181" fmla="*/ 1436916 w 2219964"/>
                    <a:gd name="connsiteY4-2182" fmla="*/ 2868272 h 3628333"/>
                    <a:gd name="connsiteX5-2183" fmla="*/ 864159 w 2219964"/>
                    <a:gd name="connsiteY5-2184" fmla="*/ 3280255 h 3628333"/>
                    <a:gd name="connsiteX6-2185" fmla="*/ 0 w 2219964"/>
                    <a:gd name="connsiteY6-2186" fmla="*/ 3521415 h 3628333"/>
                    <a:gd name="connsiteX7-2187" fmla="*/ 135654 w 2219964"/>
                    <a:gd name="connsiteY7-2188" fmla="*/ 3219965 h 3628333"/>
                    <a:gd name="connsiteX8-2189" fmla="*/ 567733 w 2219964"/>
                    <a:gd name="connsiteY8-2190" fmla="*/ 3099385 h 3628333"/>
                    <a:gd name="connsiteX9-2191" fmla="*/ 1070151 w 2219964"/>
                    <a:gd name="connsiteY9-2192" fmla="*/ 2727597 h 3628333"/>
                    <a:gd name="connsiteX10-2193" fmla="*/ 567735 w 2219964"/>
                    <a:gd name="connsiteY10-2194" fmla="*/ 2290493 h 3628333"/>
                    <a:gd name="connsiteX11-2195" fmla="*/ 763677 w 2219964"/>
                    <a:gd name="connsiteY11-2196" fmla="*/ 2049333 h 3628333"/>
                    <a:gd name="connsiteX12-2197" fmla="*/ 1381651 w 2219964"/>
                    <a:gd name="connsiteY12-2198" fmla="*/ 2521605 h 3628333"/>
                    <a:gd name="connsiteX13-2199" fmla="*/ 1577593 w 2219964"/>
                    <a:gd name="connsiteY13-2200" fmla="*/ 2280445 h 3628333"/>
                    <a:gd name="connsiteX14-2201" fmla="*/ 929475 w 2219964"/>
                    <a:gd name="connsiteY14-2202" fmla="*/ 1762955 h 3628333"/>
                    <a:gd name="connsiteX15-2203" fmla="*/ 1085224 w 2219964"/>
                    <a:gd name="connsiteY15-2204" fmla="*/ 1501697 h 3628333"/>
                    <a:gd name="connsiteX16-2205" fmla="*/ 1607739 w 2219964"/>
                    <a:gd name="connsiteY16-2206" fmla="*/ 1873486 h 3628333"/>
                    <a:gd name="connsiteX17-2207" fmla="*/ 1808706 w 2219964"/>
                    <a:gd name="connsiteY17-2208" fmla="*/ 1592132 h 3628333"/>
                    <a:gd name="connsiteX18-2209" fmla="*/ 211016 w 2219964"/>
                    <a:gd name="connsiteY18-2210" fmla="*/ 125072 h 3628333"/>
                    <a:gd name="connsiteX0-2211" fmla="*/ 211016 w 2219964"/>
                    <a:gd name="connsiteY0-2212" fmla="*/ 125072 h 3628333"/>
                    <a:gd name="connsiteX1-2213" fmla="*/ 532565 w 2219964"/>
                    <a:gd name="connsiteY1-2214" fmla="*/ 4492 h 3628333"/>
                    <a:gd name="connsiteX2-2215" fmla="*/ 2054889 w 2219964"/>
                    <a:gd name="connsiteY2-2216" fmla="*/ 1386139 h 3628333"/>
                    <a:gd name="connsiteX3-2217" fmla="*/ 1919238 w 2219964"/>
                    <a:gd name="connsiteY3-2218" fmla="*/ 2240250 h 3628333"/>
                    <a:gd name="connsiteX4-2219" fmla="*/ 1436916 w 2219964"/>
                    <a:gd name="connsiteY4-2220" fmla="*/ 2868272 h 3628333"/>
                    <a:gd name="connsiteX5-2221" fmla="*/ 864159 w 2219964"/>
                    <a:gd name="connsiteY5-2222" fmla="*/ 3280255 h 3628333"/>
                    <a:gd name="connsiteX6-2223" fmla="*/ 0 w 2219964"/>
                    <a:gd name="connsiteY6-2224" fmla="*/ 3521415 h 3628333"/>
                    <a:gd name="connsiteX7-2225" fmla="*/ 135654 w 2219964"/>
                    <a:gd name="connsiteY7-2226" fmla="*/ 3219965 h 3628333"/>
                    <a:gd name="connsiteX8-2227" fmla="*/ 567733 w 2219964"/>
                    <a:gd name="connsiteY8-2228" fmla="*/ 3099385 h 3628333"/>
                    <a:gd name="connsiteX9-2229" fmla="*/ 1070151 w 2219964"/>
                    <a:gd name="connsiteY9-2230" fmla="*/ 2727597 h 3628333"/>
                    <a:gd name="connsiteX10-2231" fmla="*/ 567735 w 2219964"/>
                    <a:gd name="connsiteY10-2232" fmla="*/ 2290493 h 3628333"/>
                    <a:gd name="connsiteX11-2233" fmla="*/ 763677 w 2219964"/>
                    <a:gd name="connsiteY11-2234" fmla="*/ 2049333 h 3628333"/>
                    <a:gd name="connsiteX12-2235" fmla="*/ 1381651 w 2219964"/>
                    <a:gd name="connsiteY12-2236" fmla="*/ 2521605 h 3628333"/>
                    <a:gd name="connsiteX13-2237" fmla="*/ 1577593 w 2219964"/>
                    <a:gd name="connsiteY13-2238" fmla="*/ 2280445 h 3628333"/>
                    <a:gd name="connsiteX14-2239" fmla="*/ 929475 w 2219964"/>
                    <a:gd name="connsiteY14-2240" fmla="*/ 1762955 h 3628333"/>
                    <a:gd name="connsiteX15-2241" fmla="*/ 1085224 w 2219964"/>
                    <a:gd name="connsiteY15-2242" fmla="*/ 1501697 h 3628333"/>
                    <a:gd name="connsiteX16-2243" fmla="*/ 1607739 w 2219964"/>
                    <a:gd name="connsiteY16-2244" fmla="*/ 1873486 h 3628333"/>
                    <a:gd name="connsiteX17-2245" fmla="*/ 1808706 w 2219964"/>
                    <a:gd name="connsiteY17-2246" fmla="*/ 1592132 h 3628333"/>
                    <a:gd name="connsiteX18-2247" fmla="*/ 211016 w 2219964"/>
                    <a:gd name="connsiteY18-2248" fmla="*/ 125072 h 3628333"/>
                    <a:gd name="connsiteX0-2249" fmla="*/ 211016 w 2219964"/>
                    <a:gd name="connsiteY0-2250" fmla="*/ 125072 h 3628333"/>
                    <a:gd name="connsiteX1-2251" fmla="*/ 532565 w 2219964"/>
                    <a:gd name="connsiteY1-2252" fmla="*/ 4492 h 3628333"/>
                    <a:gd name="connsiteX2-2253" fmla="*/ 2054889 w 2219964"/>
                    <a:gd name="connsiteY2-2254" fmla="*/ 1386139 h 3628333"/>
                    <a:gd name="connsiteX3-2255" fmla="*/ 1919238 w 2219964"/>
                    <a:gd name="connsiteY3-2256" fmla="*/ 2240250 h 3628333"/>
                    <a:gd name="connsiteX4-2257" fmla="*/ 1436916 w 2219964"/>
                    <a:gd name="connsiteY4-2258" fmla="*/ 2868272 h 3628333"/>
                    <a:gd name="connsiteX5-2259" fmla="*/ 864159 w 2219964"/>
                    <a:gd name="connsiteY5-2260" fmla="*/ 3280255 h 3628333"/>
                    <a:gd name="connsiteX6-2261" fmla="*/ 0 w 2219964"/>
                    <a:gd name="connsiteY6-2262" fmla="*/ 3521415 h 3628333"/>
                    <a:gd name="connsiteX7-2263" fmla="*/ 135654 w 2219964"/>
                    <a:gd name="connsiteY7-2264" fmla="*/ 3219965 h 3628333"/>
                    <a:gd name="connsiteX8-2265" fmla="*/ 567733 w 2219964"/>
                    <a:gd name="connsiteY8-2266" fmla="*/ 3099385 h 3628333"/>
                    <a:gd name="connsiteX9-2267" fmla="*/ 1070151 w 2219964"/>
                    <a:gd name="connsiteY9-2268" fmla="*/ 2727597 h 3628333"/>
                    <a:gd name="connsiteX10-2269" fmla="*/ 567735 w 2219964"/>
                    <a:gd name="connsiteY10-2270" fmla="*/ 2290493 h 3628333"/>
                    <a:gd name="connsiteX11-2271" fmla="*/ 763677 w 2219964"/>
                    <a:gd name="connsiteY11-2272" fmla="*/ 2049333 h 3628333"/>
                    <a:gd name="connsiteX12-2273" fmla="*/ 1381651 w 2219964"/>
                    <a:gd name="connsiteY12-2274" fmla="*/ 2521605 h 3628333"/>
                    <a:gd name="connsiteX13-2275" fmla="*/ 1577593 w 2219964"/>
                    <a:gd name="connsiteY13-2276" fmla="*/ 2280445 h 3628333"/>
                    <a:gd name="connsiteX14-2277" fmla="*/ 929475 w 2219964"/>
                    <a:gd name="connsiteY14-2278" fmla="*/ 1762955 h 3628333"/>
                    <a:gd name="connsiteX15-2279" fmla="*/ 1085224 w 2219964"/>
                    <a:gd name="connsiteY15-2280" fmla="*/ 1501697 h 3628333"/>
                    <a:gd name="connsiteX16-2281" fmla="*/ 1607739 w 2219964"/>
                    <a:gd name="connsiteY16-2282" fmla="*/ 1873486 h 3628333"/>
                    <a:gd name="connsiteX17-2283" fmla="*/ 1808706 w 2219964"/>
                    <a:gd name="connsiteY17-2284" fmla="*/ 1592132 h 3628333"/>
                    <a:gd name="connsiteX18-2285" fmla="*/ 211016 w 2219964"/>
                    <a:gd name="connsiteY18-2286" fmla="*/ 125072 h 3628333"/>
                    <a:gd name="connsiteX0-2287" fmla="*/ 211016 w 2219964"/>
                    <a:gd name="connsiteY0-2288" fmla="*/ 125072 h 3628333"/>
                    <a:gd name="connsiteX1-2289" fmla="*/ 532565 w 2219964"/>
                    <a:gd name="connsiteY1-2290" fmla="*/ 4492 h 3628333"/>
                    <a:gd name="connsiteX2-2291" fmla="*/ 2054889 w 2219964"/>
                    <a:gd name="connsiteY2-2292" fmla="*/ 1386139 h 3628333"/>
                    <a:gd name="connsiteX3-2293" fmla="*/ 1919238 w 2219964"/>
                    <a:gd name="connsiteY3-2294" fmla="*/ 2240250 h 3628333"/>
                    <a:gd name="connsiteX4-2295" fmla="*/ 1436916 w 2219964"/>
                    <a:gd name="connsiteY4-2296" fmla="*/ 2868272 h 3628333"/>
                    <a:gd name="connsiteX5-2297" fmla="*/ 864159 w 2219964"/>
                    <a:gd name="connsiteY5-2298" fmla="*/ 3280255 h 3628333"/>
                    <a:gd name="connsiteX6-2299" fmla="*/ 0 w 2219964"/>
                    <a:gd name="connsiteY6-2300" fmla="*/ 3521415 h 3628333"/>
                    <a:gd name="connsiteX7-2301" fmla="*/ 135654 w 2219964"/>
                    <a:gd name="connsiteY7-2302" fmla="*/ 3219965 h 3628333"/>
                    <a:gd name="connsiteX8-2303" fmla="*/ 567733 w 2219964"/>
                    <a:gd name="connsiteY8-2304" fmla="*/ 3099385 h 3628333"/>
                    <a:gd name="connsiteX9-2305" fmla="*/ 1050054 w 2219964"/>
                    <a:gd name="connsiteY9-2306" fmla="*/ 2692428 h 3628333"/>
                    <a:gd name="connsiteX10-2307" fmla="*/ 567735 w 2219964"/>
                    <a:gd name="connsiteY10-2308" fmla="*/ 2290493 h 3628333"/>
                    <a:gd name="connsiteX11-2309" fmla="*/ 763677 w 2219964"/>
                    <a:gd name="connsiteY11-2310" fmla="*/ 2049333 h 3628333"/>
                    <a:gd name="connsiteX12-2311" fmla="*/ 1381651 w 2219964"/>
                    <a:gd name="connsiteY12-2312" fmla="*/ 2521605 h 3628333"/>
                    <a:gd name="connsiteX13-2313" fmla="*/ 1577593 w 2219964"/>
                    <a:gd name="connsiteY13-2314" fmla="*/ 2280445 h 3628333"/>
                    <a:gd name="connsiteX14-2315" fmla="*/ 929475 w 2219964"/>
                    <a:gd name="connsiteY14-2316" fmla="*/ 1762955 h 3628333"/>
                    <a:gd name="connsiteX15-2317" fmla="*/ 1085224 w 2219964"/>
                    <a:gd name="connsiteY15-2318" fmla="*/ 1501697 h 3628333"/>
                    <a:gd name="connsiteX16-2319" fmla="*/ 1607739 w 2219964"/>
                    <a:gd name="connsiteY16-2320" fmla="*/ 1873486 h 3628333"/>
                    <a:gd name="connsiteX17-2321" fmla="*/ 1808706 w 2219964"/>
                    <a:gd name="connsiteY17-2322" fmla="*/ 1592132 h 3628333"/>
                    <a:gd name="connsiteX18-2323" fmla="*/ 211016 w 2219964"/>
                    <a:gd name="connsiteY18-2324" fmla="*/ 125072 h 3628333"/>
                    <a:gd name="connsiteX0-2325" fmla="*/ 211016 w 2219964"/>
                    <a:gd name="connsiteY0-2326" fmla="*/ 125072 h 3628333"/>
                    <a:gd name="connsiteX1-2327" fmla="*/ 532565 w 2219964"/>
                    <a:gd name="connsiteY1-2328" fmla="*/ 4492 h 3628333"/>
                    <a:gd name="connsiteX2-2329" fmla="*/ 2054889 w 2219964"/>
                    <a:gd name="connsiteY2-2330" fmla="*/ 1386139 h 3628333"/>
                    <a:gd name="connsiteX3-2331" fmla="*/ 1919238 w 2219964"/>
                    <a:gd name="connsiteY3-2332" fmla="*/ 2240250 h 3628333"/>
                    <a:gd name="connsiteX4-2333" fmla="*/ 1436916 w 2219964"/>
                    <a:gd name="connsiteY4-2334" fmla="*/ 2868272 h 3628333"/>
                    <a:gd name="connsiteX5-2335" fmla="*/ 864159 w 2219964"/>
                    <a:gd name="connsiteY5-2336" fmla="*/ 3280255 h 3628333"/>
                    <a:gd name="connsiteX6-2337" fmla="*/ 0 w 2219964"/>
                    <a:gd name="connsiteY6-2338" fmla="*/ 3521415 h 3628333"/>
                    <a:gd name="connsiteX7-2339" fmla="*/ 135654 w 2219964"/>
                    <a:gd name="connsiteY7-2340" fmla="*/ 3219965 h 3628333"/>
                    <a:gd name="connsiteX8-2341" fmla="*/ 567733 w 2219964"/>
                    <a:gd name="connsiteY8-2342" fmla="*/ 3099385 h 3628333"/>
                    <a:gd name="connsiteX9-2343" fmla="*/ 1050054 w 2219964"/>
                    <a:gd name="connsiteY9-2344" fmla="*/ 2692428 h 3628333"/>
                    <a:gd name="connsiteX10-2345" fmla="*/ 567735 w 2219964"/>
                    <a:gd name="connsiteY10-2346" fmla="*/ 2290493 h 3628333"/>
                    <a:gd name="connsiteX11-2347" fmla="*/ 763677 w 2219964"/>
                    <a:gd name="connsiteY11-2348" fmla="*/ 2049333 h 3628333"/>
                    <a:gd name="connsiteX12-2349" fmla="*/ 1381651 w 2219964"/>
                    <a:gd name="connsiteY12-2350" fmla="*/ 2521605 h 3628333"/>
                    <a:gd name="connsiteX13-2351" fmla="*/ 1577593 w 2219964"/>
                    <a:gd name="connsiteY13-2352" fmla="*/ 2280445 h 3628333"/>
                    <a:gd name="connsiteX14-2353" fmla="*/ 929475 w 2219964"/>
                    <a:gd name="connsiteY14-2354" fmla="*/ 1762955 h 3628333"/>
                    <a:gd name="connsiteX15-2355" fmla="*/ 1085224 w 2219964"/>
                    <a:gd name="connsiteY15-2356" fmla="*/ 1501697 h 3628333"/>
                    <a:gd name="connsiteX16-2357" fmla="*/ 1607739 w 2219964"/>
                    <a:gd name="connsiteY16-2358" fmla="*/ 1873486 h 3628333"/>
                    <a:gd name="connsiteX17-2359" fmla="*/ 1808706 w 2219964"/>
                    <a:gd name="connsiteY17-2360" fmla="*/ 1592132 h 3628333"/>
                    <a:gd name="connsiteX18-2361" fmla="*/ 211016 w 2219964"/>
                    <a:gd name="connsiteY18-2362" fmla="*/ 125072 h 3628333"/>
                    <a:gd name="connsiteX0-2363" fmla="*/ 211016 w 2219964"/>
                    <a:gd name="connsiteY0-2364" fmla="*/ 125072 h 3628333"/>
                    <a:gd name="connsiteX1-2365" fmla="*/ 532565 w 2219964"/>
                    <a:gd name="connsiteY1-2366" fmla="*/ 4492 h 3628333"/>
                    <a:gd name="connsiteX2-2367" fmla="*/ 2054889 w 2219964"/>
                    <a:gd name="connsiteY2-2368" fmla="*/ 1386139 h 3628333"/>
                    <a:gd name="connsiteX3-2369" fmla="*/ 1919238 w 2219964"/>
                    <a:gd name="connsiteY3-2370" fmla="*/ 2240250 h 3628333"/>
                    <a:gd name="connsiteX4-2371" fmla="*/ 1436916 w 2219964"/>
                    <a:gd name="connsiteY4-2372" fmla="*/ 2868272 h 3628333"/>
                    <a:gd name="connsiteX5-2373" fmla="*/ 864159 w 2219964"/>
                    <a:gd name="connsiteY5-2374" fmla="*/ 3280255 h 3628333"/>
                    <a:gd name="connsiteX6-2375" fmla="*/ 0 w 2219964"/>
                    <a:gd name="connsiteY6-2376" fmla="*/ 3521415 h 3628333"/>
                    <a:gd name="connsiteX7-2377" fmla="*/ 135654 w 2219964"/>
                    <a:gd name="connsiteY7-2378" fmla="*/ 3219965 h 3628333"/>
                    <a:gd name="connsiteX8-2379" fmla="*/ 567733 w 2219964"/>
                    <a:gd name="connsiteY8-2380" fmla="*/ 3099385 h 3628333"/>
                    <a:gd name="connsiteX9-2381" fmla="*/ 1050054 w 2219964"/>
                    <a:gd name="connsiteY9-2382" fmla="*/ 2692428 h 3628333"/>
                    <a:gd name="connsiteX10-2383" fmla="*/ 567735 w 2219964"/>
                    <a:gd name="connsiteY10-2384" fmla="*/ 2290493 h 3628333"/>
                    <a:gd name="connsiteX11-2385" fmla="*/ 763677 w 2219964"/>
                    <a:gd name="connsiteY11-2386" fmla="*/ 2049333 h 3628333"/>
                    <a:gd name="connsiteX12-2387" fmla="*/ 1381651 w 2219964"/>
                    <a:gd name="connsiteY12-2388" fmla="*/ 2521605 h 3628333"/>
                    <a:gd name="connsiteX13-2389" fmla="*/ 1577593 w 2219964"/>
                    <a:gd name="connsiteY13-2390" fmla="*/ 2280445 h 3628333"/>
                    <a:gd name="connsiteX14-2391" fmla="*/ 929475 w 2219964"/>
                    <a:gd name="connsiteY14-2392" fmla="*/ 1762955 h 3628333"/>
                    <a:gd name="connsiteX15-2393" fmla="*/ 1085224 w 2219964"/>
                    <a:gd name="connsiteY15-2394" fmla="*/ 1501697 h 3628333"/>
                    <a:gd name="connsiteX16-2395" fmla="*/ 1607739 w 2219964"/>
                    <a:gd name="connsiteY16-2396" fmla="*/ 1873486 h 3628333"/>
                    <a:gd name="connsiteX17-2397" fmla="*/ 1808706 w 2219964"/>
                    <a:gd name="connsiteY17-2398" fmla="*/ 1592132 h 3628333"/>
                    <a:gd name="connsiteX18-2399" fmla="*/ 211016 w 2219964"/>
                    <a:gd name="connsiteY18-2400" fmla="*/ 125072 h 3628333"/>
                    <a:gd name="connsiteX0-2401" fmla="*/ 211016 w 2219964"/>
                    <a:gd name="connsiteY0-2402" fmla="*/ 125072 h 3628333"/>
                    <a:gd name="connsiteX1-2403" fmla="*/ 532565 w 2219964"/>
                    <a:gd name="connsiteY1-2404" fmla="*/ 4492 h 3628333"/>
                    <a:gd name="connsiteX2-2405" fmla="*/ 2054889 w 2219964"/>
                    <a:gd name="connsiteY2-2406" fmla="*/ 1386139 h 3628333"/>
                    <a:gd name="connsiteX3-2407" fmla="*/ 1919238 w 2219964"/>
                    <a:gd name="connsiteY3-2408" fmla="*/ 2240250 h 3628333"/>
                    <a:gd name="connsiteX4-2409" fmla="*/ 1436916 w 2219964"/>
                    <a:gd name="connsiteY4-2410" fmla="*/ 2868272 h 3628333"/>
                    <a:gd name="connsiteX5-2411" fmla="*/ 864159 w 2219964"/>
                    <a:gd name="connsiteY5-2412" fmla="*/ 3280255 h 3628333"/>
                    <a:gd name="connsiteX6-2413" fmla="*/ 0 w 2219964"/>
                    <a:gd name="connsiteY6-2414" fmla="*/ 3521415 h 3628333"/>
                    <a:gd name="connsiteX7-2415" fmla="*/ 135654 w 2219964"/>
                    <a:gd name="connsiteY7-2416" fmla="*/ 3219965 h 3628333"/>
                    <a:gd name="connsiteX8-2417" fmla="*/ 567733 w 2219964"/>
                    <a:gd name="connsiteY8-2418" fmla="*/ 3099385 h 3628333"/>
                    <a:gd name="connsiteX9-2419" fmla="*/ 1050054 w 2219964"/>
                    <a:gd name="connsiteY9-2420" fmla="*/ 2692428 h 3628333"/>
                    <a:gd name="connsiteX10-2421" fmla="*/ 567735 w 2219964"/>
                    <a:gd name="connsiteY10-2422" fmla="*/ 2290493 h 3628333"/>
                    <a:gd name="connsiteX11-2423" fmla="*/ 763677 w 2219964"/>
                    <a:gd name="connsiteY11-2424" fmla="*/ 2049333 h 3628333"/>
                    <a:gd name="connsiteX12-2425" fmla="*/ 1381651 w 2219964"/>
                    <a:gd name="connsiteY12-2426" fmla="*/ 2521605 h 3628333"/>
                    <a:gd name="connsiteX13-2427" fmla="*/ 1577593 w 2219964"/>
                    <a:gd name="connsiteY13-2428" fmla="*/ 2280445 h 3628333"/>
                    <a:gd name="connsiteX14-2429" fmla="*/ 929475 w 2219964"/>
                    <a:gd name="connsiteY14-2430" fmla="*/ 1762955 h 3628333"/>
                    <a:gd name="connsiteX15-2431" fmla="*/ 1085224 w 2219964"/>
                    <a:gd name="connsiteY15-2432" fmla="*/ 1501697 h 3628333"/>
                    <a:gd name="connsiteX16-2433" fmla="*/ 1607739 w 2219964"/>
                    <a:gd name="connsiteY16-2434" fmla="*/ 1873486 h 3628333"/>
                    <a:gd name="connsiteX17-2435" fmla="*/ 1808706 w 2219964"/>
                    <a:gd name="connsiteY17-2436" fmla="*/ 1592132 h 3628333"/>
                    <a:gd name="connsiteX18-2437" fmla="*/ 211016 w 2219964"/>
                    <a:gd name="connsiteY18-2438" fmla="*/ 125072 h 3628333"/>
                    <a:gd name="connsiteX0-2439" fmla="*/ 211016 w 2219964"/>
                    <a:gd name="connsiteY0-2440" fmla="*/ 125072 h 3628333"/>
                    <a:gd name="connsiteX1-2441" fmla="*/ 532565 w 2219964"/>
                    <a:gd name="connsiteY1-2442" fmla="*/ 4492 h 3628333"/>
                    <a:gd name="connsiteX2-2443" fmla="*/ 2054889 w 2219964"/>
                    <a:gd name="connsiteY2-2444" fmla="*/ 1386139 h 3628333"/>
                    <a:gd name="connsiteX3-2445" fmla="*/ 1919238 w 2219964"/>
                    <a:gd name="connsiteY3-2446" fmla="*/ 2240250 h 3628333"/>
                    <a:gd name="connsiteX4-2447" fmla="*/ 1436916 w 2219964"/>
                    <a:gd name="connsiteY4-2448" fmla="*/ 2868272 h 3628333"/>
                    <a:gd name="connsiteX5-2449" fmla="*/ 864159 w 2219964"/>
                    <a:gd name="connsiteY5-2450" fmla="*/ 3280255 h 3628333"/>
                    <a:gd name="connsiteX6-2451" fmla="*/ 0 w 2219964"/>
                    <a:gd name="connsiteY6-2452" fmla="*/ 3521415 h 3628333"/>
                    <a:gd name="connsiteX7-2453" fmla="*/ 135654 w 2219964"/>
                    <a:gd name="connsiteY7-2454" fmla="*/ 3219965 h 3628333"/>
                    <a:gd name="connsiteX8-2455" fmla="*/ 567733 w 2219964"/>
                    <a:gd name="connsiteY8-2456" fmla="*/ 3099385 h 3628333"/>
                    <a:gd name="connsiteX9-2457" fmla="*/ 1050054 w 2219964"/>
                    <a:gd name="connsiteY9-2458" fmla="*/ 2692428 h 3628333"/>
                    <a:gd name="connsiteX10-2459" fmla="*/ 567735 w 2219964"/>
                    <a:gd name="connsiteY10-2460" fmla="*/ 2290493 h 3628333"/>
                    <a:gd name="connsiteX11-2461" fmla="*/ 763677 w 2219964"/>
                    <a:gd name="connsiteY11-2462" fmla="*/ 2049333 h 3628333"/>
                    <a:gd name="connsiteX12-2463" fmla="*/ 1381651 w 2219964"/>
                    <a:gd name="connsiteY12-2464" fmla="*/ 2521605 h 3628333"/>
                    <a:gd name="connsiteX13-2465" fmla="*/ 1577593 w 2219964"/>
                    <a:gd name="connsiteY13-2466" fmla="*/ 2280445 h 3628333"/>
                    <a:gd name="connsiteX14-2467" fmla="*/ 929475 w 2219964"/>
                    <a:gd name="connsiteY14-2468" fmla="*/ 1762955 h 3628333"/>
                    <a:gd name="connsiteX15-2469" fmla="*/ 1085224 w 2219964"/>
                    <a:gd name="connsiteY15-2470" fmla="*/ 1501697 h 3628333"/>
                    <a:gd name="connsiteX16-2471" fmla="*/ 1607739 w 2219964"/>
                    <a:gd name="connsiteY16-2472" fmla="*/ 1873486 h 3628333"/>
                    <a:gd name="connsiteX17-2473" fmla="*/ 1808706 w 2219964"/>
                    <a:gd name="connsiteY17-2474" fmla="*/ 1592132 h 3628333"/>
                    <a:gd name="connsiteX18-2475" fmla="*/ 211016 w 2219964"/>
                    <a:gd name="connsiteY18-2476" fmla="*/ 125072 h 3628333"/>
                    <a:gd name="connsiteX0-2477" fmla="*/ 211016 w 2219964"/>
                    <a:gd name="connsiteY0-2478" fmla="*/ 125072 h 3628333"/>
                    <a:gd name="connsiteX1-2479" fmla="*/ 532565 w 2219964"/>
                    <a:gd name="connsiteY1-2480" fmla="*/ 4492 h 3628333"/>
                    <a:gd name="connsiteX2-2481" fmla="*/ 2054889 w 2219964"/>
                    <a:gd name="connsiteY2-2482" fmla="*/ 1386139 h 3628333"/>
                    <a:gd name="connsiteX3-2483" fmla="*/ 1919238 w 2219964"/>
                    <a:gd name="connsiteY3-2484" fmla="*/ 2240250 h 3628333"/>
                    <a:gd name="connsiteX4-2485" fmla="*/ 1436916 w 2219964"/>
                    <a:gd name="connsiteY4-2486" fmla="*/ 2868272 h 3628333"/>
                    <a:gd name="connsiteX5-2487" fmla="*/ 864159 w 2219964"/>
                    <a:gd name="connsiteY5-2488" fmla="*/ 3280255 h 3628333"/>
                    <a:gd name="connsiteX6-2489" fmla="*/ 0 w 2219964"/>
                    <a:gd name="connsiteY6-2490" fmla="*/ 3521415 h 3628333"/>
                    <a:gd name="connsiteX7-2491" fmla="*/ 135654 w 2219964"/>
                    <a:gd name="connsiteY7-2492" fmla="*/ 3219965 h 3628333"/>
                    <a:gd name="connsiteX8-2493" fmla="*/ 567733 w 2219964"/>
                    <a:gd name="connsiteY8-2494" fmla="*/ 3099385 h 3628333"/>
                    <a:gd name="connsiteX9-2495" fmla="*/ 1050054 w 2219964"/>
                    <a:gd name="connsiteY9-2496" fmla="*/ 2692428 h 3628333"/>
                    <a:gd name="connsiteX10-2497" fmla="*/ 567735 w 2219964"/>
                    <a:gd name="connsiteY10-2498" fmla="*/ 2290493 h 3628333"/>
                    <a:gd name="connsiteX11-2499" fmla="*/ 763677 w 2219964"/>
                    <a:gd name="connsiteY11-2500" fmla="*/ 2049333 h 3628333"/>
                    <a:gd name="connsiteX12-2501" fmla="*/ 1381651 w 2219964"/>
                    <a:gd name="connsiteY12-2502" fmla="*/ 2521605 h 3628333"/>
                    <a:gd name="connsiteX13-2503" fmla="*/ 1577593 w 2219964"/>
                    <a:gd name="connsiteY13-2504" fmla="*/ 2280445 h 3628333"/>
                    <a:gd name="connsiteX14-2505" fmla="*/ 929475 w 2219964"/>
                    <a:gd name="connsiteY14-2506" fmla="*/ 1762955 h 3628333"/>
                    <a:gd name="connsiteX15-2507" fmla="*/ 1085224 w 2219964"/>
                    <a:gd name="connsiteY15-2508" fmla="*/ 1501697 h 3628333"/>
                    <a:gd name="connsiteX16-2509" fmla="*/ 1607739 w 2219964"/>
                    <a:gd name="connsiteY16-2510" fmla="*/ 1873486 h 3628333"/>
                    <a:gd name="connsiteX17-2511" fmla="*/ 1808706 w 2219964"/>
                    <a:gd name="connsiteY17-2512" fmla="*/ 1592132 h 3628333"/>
                    <a:gd name="connsiteX18-2513" fmla="*/ 211016 w 2219964"/>
                    <a:gd name="connsiteY18-2514" fmla="*/ 125072 h 3628333"/>
                    <a:gd name="connsiteX0-2515" fmla="*/ 211016 w 2219964"/>
                    <a:gd name="connsiteY0-2516" fmla="*/ 125072 h 3628333"/>
                    <a:gd name="connsiteX1-2517" fmla="*/ 532565 w 2219964"/>
                    <a:gd name="connsiteY1-2518" fmla="*/ 4492 h 3628333"/>
                    <a:gd name="connsiteX2-2519" fmla="*/ 2054889 w 2219964"/>
                    <a:gd name="connsiteY2-2520" fmla="*/ 1386139 h 3628333"/>
                    <a:gd name="connsiteX3-2521" fmla="*/ 1919238 w 2219964"/>
                    <a:gd name="connsiteY3-2522" fmla="*/ 2240250 h 3628333"/>
                    <a:gd name="connsiteX4-2523" fmla="*/ 1436916 w 2219964"/>
                    <a:gd name="connsiteY4-2524" fmla="*/ 2868272 h 3628333"/>
                    <a:gd name="connsiteX5-2525" fmla="*/ 864159 w 2219964"/>
                    <a:gd name="connsiteY5-2526" fmla="*/ 3280255 h 3628333"/>
                    <a:gd name="connsiteX6-2527" fmla="*/ 0 w 2219964"/>
                    <a:gd name="connsiteY6-2528" fmla="*/ 3521415 h 3628333"/>
                    <a:gd name="connsiteX7-2529" fmla="*/ 135654 w 2219964"/>
                    <a:gd name="connsiteY7-2530" fmla="*/ 3219965 h 3628333"/>
                    <a:gd name="connsiteX8-2531" fmla="*/ 567733 w 2219964"/>
                    <a:gd name="connsiteY8-2532" fmla="*/ 3099385 h 3628333"/>
                    <a:gd name="connsiteX9-2533" fmla="*/ 1080199 w 2219964"/>
                    <a:gd name="connsiteY9-2534" fmla="*/ 2702476 h 3628333"/>
                    <a:gd name="connsiteX10-2535" fmla="*/ 567735 w 2219964"/>
                    <a:gd name="connsiteY10-2536" fmla="*/ 2290493 h 3628333"/>
                    <a:gd name="connsiteX11-2537" fmla="*/ 763677 w 2219964"/>
                    <a:gd name="connsiteY11-2538" fmla="*/ 2049333 h 3628333"/>
                    <a:gd name="connsiteX12-2539" fmla="*/ 1381651 w 2219964"/>
                    <a:gd name="connsiteY12-2540" fmla="*/ 2521605 h 3628333"/>
                    <a:gd name="connsiteX13-2541" fmla="*/ 1577593 w 2219964"/>
                    <a:gd name="connsiteY13-2542" fmla="*/ 2280445 h 3628333"/>
                    <a:gd name="connsiteX14-2543" fmla="*/ 929475 w 2219964"/>
                    <a:gd name="connsiteY14-2544" fmla="*/ 1762955 h 3628333"/>
                    <a:gd name="connsiteX15-2545" fmla="*/ 1085224 w 2219964"/>
                    <a:gd name="connsiteY15-2546" fmla="*/ 1501697 h 3628333"/>
                    <a:gd name="connsiteX16-2547" fmla="*/ 1607739 w 2219964"/>
                    <a:gd name="connsiteY16-2548" fmla="*/ 1873486 h 3628333"/>
                    <a:gd name="connsiteX17-2549" fmla="*/ 1808706 w 2219964"/>
                    <a:gd name="connsiteY17-2550" fmla="*/ 1592132 h 3628333"/>
                    <a:gd name="connsiteX18-2551" fmla="*/ 211016 w 2219964"/>
                    <a:gd name="connsiteY18-2552" fmla="*/ 125072 h 3628333"/>
                    <a:gd name="connsiteX0-2553" fmla="*/ 211016 w 2219964"/>
                    <a:gd name="connsiteY0-2554" fmla="*/ 125072 h 3628333"/>
                    <a:gd name="connsiteX1-2555" fmla="*/ 532565 w 2219964"/>
                    <a:gd name="connsiteY1-2556" fmla="*/ 4492 h 3628333"/>
                    <a:gd name="connsiteX2-2557" fmla="*/ 2054889 w 2219964"/>
                    <a:gd name="connsiteY2-2558" fmla="*/ 1386139 h 3628333"/>
                    <a:gd name="connsiteX3-2559" fmla="*/ 1919238 w 2219964"/>
                    <a:gd name="connsiteY3-2560" fmla="*/ 2240250 h 3628333"/>
                    <a:gd name="connsiteX4-2561" fmla="*/ 1436916 w 2219964"/>
                    <a:gd name="connsiteY4-2562" fmla="*/ 2868272 h 3628333"/>
                    <a:gd name="connsiteX5-2563" fmla="*/ 864159 w 2219964"/>
                    <a:gd name="connsiteY5-2564" fmla="*/ 3280255 h 3628333"/>
                    <a:gd name="connsiteX6-2565" fmla="*/ 0 w 2219964"/>
                    <a:gd name="connsiteY6-2566" fmla="*/ 3521415 h 3628333"/>
                    <a:gd name="connsiteX7-2567" fmla="*/ 135654 w 2219964"/>
                    <a:gd name="connsiteY7-2568" fmla="*/ 3219965 h 3628333"/>
                    <a:gd name="connsiteX8-2569" fmla="*/ 567733 w 2219964"/>
                    <a:gd name="connsiteY8-2570" fmla="*/ 3099385 h 3628333"/>
                    <a:gd name="connsiteX9-2571" fmla="*/ 1080199 w 2219964"/>
                    <a:gd name="connsiteY9-2572" fmla="*/ 2702476 h 3628333"/>
                    <a:gd name="connsiteX10-2573" fmla="*/ 567735 w 2219964"/>
                    <a:gd name="connsiteY10-2574" fmla="*/ 2290493 h 3628333"/>
                    <a:gd name="connsiteX11-2575" fmla="*/ 763677 w 2219964"/>
                    <a:gd name="connsiteY11-2576" fmla="*/ 2049333 h 3628333"/>
                    <a:gd name="connsiteX12-2577" fmla="*/ 1381651 w 2219964"/>
                    <a:gd name="connsiteY12-2578" fmla="*/ 2521605 h 3628333"/>
                    <a:gd name="connsiteX13-2579" fmla="*/ 1577593 w 2219964"/>
                    <a:gd name="connsiteY13-2580" fmla="*/ 2280445 h 3628333"/>
                    <a:gd name="connsiteX14-2581" fmla="*/ 929475 w 2219964"/>
                    <a:gd name="connsiteY14-2582" fmla="*/ 1762955 h 3628333"/>
                    <a:gd name="connsiteX15-2583" fmla="*/ 1085224 w 2219964"/>
                    <a:gd name="connsiteY15-2584" fmla="*/ 1501697 h 3628333"/>
                    <a:gd name="connsiteX16-2585" fmla="*/ 1607739 w 2219964"/>
                    <a:gd name="connsiteY16-2586" fmla="*/ 1873486 h 3628333"/>
                    <a:gd name="connsiteX17-2587" fmla="*/ 1808706 w 2219964"/>
                    <a:gd name="connsiteY17-2588" fmla="*/ 1592132 h 3628333"/>
                    <a:gd name="connsiteX18-2589" fmla="*/ 211016 w 2219964"/>
                    <a:gd name="connsiteY18-2590" fmla="*/ 125072 h 3628333"/>
                    <a:gd name="connsiteX0-2591" fmla="*/ 211016 w 2219964"/>
                    <a:gd name="connsiteY0-2592" fmla="*/ 125072 h 3628333"/>
                    <a:gd name="connsiteX1-2593" fmla="*/ 532565 w 2219964"/>
                    <a:gd name="connsiteY1-2594" fmla="*/ 4492 h 3628333"/>
                    <a:gd name="connsiteX2-2595" fmla="*/ 2054889 w 2219964"/>
                    <a:gd name="connsiteY2-2596" fmla="*/ 1386139 h 3628333"/>
                    <a:gd name="connsiteX3-2597" fmla="*/ 1919238 w 2219964"/>
                    <a:gd name="connsiteY3-2598" fmla="*/ 2240250 h 3628333"/>
                    <a:gd name="connsiteX4-2599" fmla="*/ 1436916 w 2219964"/>
                    <a:gd name="connsiteY4-2600" fmla="*/ 2868272 h 3628333"/>
                    <a:gd name="connsiteX5-2601" fmla="*/ 864159 w 2219964"/>
                    <a:gd name="connsiteY5-2602" fmla="*/ 3280255 h 3628333"/>
                    <a:gd name="connsiteX6-2603" fmla="*/ 0 w 2219964"/>
                    <a:gd name="connsiteY6-2604" fmla="*/ 3521415 h 3628333"/>
                    <a:gd name="connsiteX7-2605" fmla="*/ 135654 w 2219964"/>
                    <a:gd name="connsiteY7-2606" fmla="*/ 3219965 h 3628333"/>
                    <a:gd name="connsiteX8-2607" fmla="*/ 567733 w 2219964"/>
                    <a:gd name="connsiteY8-2608" fmla="*/ 3099385 h 3628333"/>
                    <a:gd name="connsiteX9-2609" fmla="*/ 1080199 w 2219964"/>
                    <a:gd name="connsiteY9-2610" fmla="*/ 2702476 h 3628333"/>
                    <a:gd name="connsiteX10-2611" fmla="*/ 567735 w 2219964"/>
                    <a:gd name="connsiteY10-2612" fmla="*/ 2290493 h 3628333"/>
                    <a:gd name="connsiteX11-2613" fmla="*/ 763677 w 2219964"/>
                    <a:gd name="connsiteY11-2614" fmla="*/ 2049333 h 3628333"/>
                    <a:gd name="connsiteX12-2615" fmla="*/ 1381651 w 2219964"/>
                    <a:gd name="connsiteY12-2616" fmla="*/ 2521605 h 3628333"/>
                    <a:gd name="connsiteX13-2617" fmla="*/ 1577593 w 2219964"/>
                    <a:gd name="connsiteY13-2618" fmla="*/ 2280445 h 3628333"/>
                    <a:gd name="connsiteX14-2619" fmla="*/ 929475 w 2219964"/>
                    <a:gd name="connsiteY14-2620" fmla="*/ 1762955 h 3628333"/>
                    <a:gd name="connsiteX15-2621" fmla="*/ 1085224 w 2219964"/>
                    <a:gd name="connsiteY15-2622" fmla="*/ 1501697 h 3628333"/>
                    <a:gd name="connsiteX16-2623" fmla="*/ 1607739 w 2219964"/>
                    <a:gd name="connsiteY16-2624" fmla="*/ 1873486 h 3628333"/>
                    <a:gd name="connsiteX17-2625" fmla="*/ 1808706 w 2219964"/>
                    <a:gd name="connsiteY17-2626" fmla="*/ 1592132 h 3628333"/>
                    <a:gd name="connsiteX18-2627" fmla="*/ 211016 w 2219964"/>
                    <a:gd name="connsiteY18-2628" fmla="*/ 125072 h 3628333"/>
                    <a:gd name="connsiteX0-2629" fmla="*/ 211016 w 2219964"/>
                    <a:gd name="connsiteY0-2630" fmla="*/ 125072 h 3628333"/>
                    <a:gd name="connsiteX1-2631" fmla="*/ 532565 w 2219964"/>
                    <a:gd name="connsiteY1-2632" fmla="*/ 4492 h 3628333"/>
                    <a:gd name="connsiteX2-2633" fmla="*/ 2054889 w 2219964"/>
                    <a:gd name="connsiteY2-2634" fmla="*/ 1386139 h 3628333"/>
                    <a:gd name="connsiteX3-2635" fmla="*/ 1919238 w 2219964"/>
                    <a:gd name="connsiteY3-2636" fmla="*/ 2240250 h 3628333"/>
                    <a:gd name="connsiteX4-2637" fmla="*/ 1436916 w 2219964"/>
                    <a:gd name="connsiteY4-2638" fmla="*/ 2868272 h 3628333"/>
                    <a:gd name="connsiteX5-2639" fmla="*/ 864159 w 2219964"/>
                    <a:gd name="connsiteY5-2640" fmla="*/ 3280255 h 3628333"/>
                    <a:gd name="connsiteX6-2641" fmla="*/ 0 w 2219964"/>
                    <a:gd name="connsiteY6-2642" fmla="*/ 3521415 h 3628333"/>
                    <a:gd name="connsiteX7-2643" fmla="*/ 135654 w 2219964"/>
                    <a:gd name="connsiteY7-2644" fmla="*/ 3219965 h 3628333"/>
                    <a:gd name="connsiteX8-2645" fmla="*/ 567733 w 2219964"/>
                    <a:gd name="connsiteY8-2646" fmla="*/ 3099385 h 3628333"/>
                    <a:gd name="connsiteX9-2647" fmla="*/ 874209 w 2219964"/>
                    <a:gd name="connsiteY9-2648" fmla="*/ 2988853 h 3628333"/>
                    <a:gd name="connsiteX10-2649" fmla="*/ 1080199 w 2219964"/>
                    <a:gd name="connsiteY10-2650" fmla="*/ 2702476 h 3628333"/>
                    <a:gd name="connsiteX11-2651" fmla="*/ 567735 w 2219964"/>
                    <a:gd name="connsiteY11-2652" fmla="*/ 2290493 h 3628333"/>
                    <a:gd name="connsiteX12-2653" fmla="*/ 763677 w 2219964"/>
                    <a:gd name="connsiteY12-2654" fmla="*/ 2049333 h 3628333"/>
                    <a:gd name="connsiteX13-2655" fmla="*/ 1381651 w 2219964"/>
                    <a:gd name="connsiteY13-2656" fmla="*/ 2521605 h 3628333"/>
                    <a:gd name="connsiteX14-2657" fmla="*/ 1577593 w 2219964"/>
                    <a:gd name="connsiteY14-2658" fmla="*/ 2280445 h 3628333"/>
                    <a:gd name="connsiteX15-2659" fmla="*/ 929475 w 2219964"/>
                    <a:gd name="connsiteY15-2660" fmla="*/ 1762955 h 3628333"/>
                    <a:gd name="connsiteX16-2661" fmla="*/ 1085224 w 2219964"/>
                    <a:gd name="connsiteY16-2662" fmla="*/ 1501697 h 3628333"/>
                    <a:gd name="connsiteX17-2663" fmla="*/ 1607739 w 2219964"/>
                    <a:gd name="connsiteY17-2664" fmla="*/ 1873486 h 3628333"/>
                    <a:gd name="connsiteX18-2665" fmla="*/ 1808706 w 2219964"/>
                    <a:gd name="connsiteY18-2666" fmla="*/ 1592132 h 3628333"/>
                    <a:gd name="connsiteX19" fmla="*/ 211016 w 2219964"/>
                    <a:gd name="connsiteY19" fmla="*/ 125072 h 3628333"/>
                    <a:gd name="connsiteX0-2667" fmla="*/ 211016 w 2219964"/>
                    <a:gd name="connsiteY0-2668" fmla="*/ 125072 h 3628333"/>
                    <a:gd name="connsiteX1-2669" fmla="*/ 532565 w 2219964"/>
                    <a:gd name="connsiteY1-2670" fmla="*/ 4492 h 3628333"/>
                    <a:gd name="connsiteX2-2671" fmla="*/ 2054889 w 2219964"/>
                    <a:gd name="connsiteY2-2672" fmla="*/ 1386139 h 3628333"/>
                    <a:gd name="connsiteX3-2673" fmla="*/ 1919238 w 2219964"/>
                    <a:gd name="connsiteY3-2674" fmla="*/ 2240250 h 3628333"/>
                    <a:gd name="connsiteX4-2675" fmla="*/ 1436916 w 2219964"/>
                    <a:gd name="connsiteY4-2676" fmla="*/ 2868272 h 3628333"/>
                    <a:gd name="connsiteX5-2677" fmla="*/ 864159 w 2219964"/>
                    <a:gd name="connsiteY5-2678" fmla="*/ 3280255 h 3628333"/>
                    <a:gd name="connsiteX6-2679" fmla="*/ 0 w 2219964"/>
                    <a:gd name="connsiteY6-2680" fmla="*/ 3521415 h 3628333"/>
                    <a:gd name="connsiteX7-2681" fmla="*/ 135654 w 2219964"/>
                    <a:gd name="connsiteY7-2682" fmla="*/ 3219965 h 3628333"/>
                    <a:gd name="connsiteX8-2683" fmla="*/ 567733 w 2219964"/>
                    <a:gd name="connsiteY8-2684" fmla="*/ 3099385 h 3628333"/>
                    <a:gd name="connsiteX9-2685" fmla="*/ 316525 w 2219964"/>
                    <a:gd name="connsiteY9-2686" fmla="*/ 2506532 h 3628333"/>
                    <a:gd name="connsiteX10-2687" fmla="*/ 1080199 w 2219964"/>
                    <a:gd name="connsiteY10-2688" fmla="*/ 2702476 h 3628333"/>
                    <a:gd name="connsiteX11-2689" fmla="*/ 567735 w 2219964"/>
                    <a:gd name="connsiteY11-2690" fmla="*/ 2290493 h 3628333"/>
                    <a:gd name="connsiteX12-2691" fmla="*/ 763677 w 2219964"/>
                    <a:gd name="connsiteY12-2692" fmla="*/ 2049333 h 3628333"/>
                    <a:gd name="connsiteX13-2693" fmla="*/ 1381651 w 2219964"/>
                    <a:gd name="connsiteY13-2694" fmla="*/ 2521605 h 3628333"/>
                    <a:gd name="connsiteX14-2695" fmla="*/ 1577593 w 2219964"/>
                    <a:gd name="connsiteY14-2696" fmla="*/ 2280445 h 3628333"/>
                    <a:gd name="connsiteX15-2697" fmla="*/ 929475 w 2219964"/>
                    <a:gd name="connsiteY15-2698" fmla="*/ 1762955 h 3628333"/>
                    <a:gd name="connsiteX16-2699" fmla="*/ 1085224 w 2219964"/>
                    <a:gd name="connsiteY16-2700" fmla="*/ 1501697 h 3628333"/>
                    <a:gd name="connsiteX17-2701" fmla="*/ 1607739 w 2219964"/>
                    <a:gd name="connsiteY17-2702" fmla="*/ 1873486 h 3628333"/>
                    <a:gd name="connsiteX18-2703" fmla="*/ 1808706 w 2219964"/>
                    <a:gd name="connsiteY18-2704" fmla="*/ 1592132 h 3628333"/>
                    <a:gd name="connsiteX19-2705" fmla="*/ 211016 w 2219964"/>
                    <a:gd name="connsiteY19-2706" fmla="*/ 125072 h 3628333"/>
                    <a:gd name="connsiteX0-2707" fmla="*/ 211016 w 2219964"/>
                    <a:gd name="connsiteY0-2708" fmla="*/ 125072 h 3628333"/>
                    <a:gd name="connsiteX1-2709" fmla="*/ 532565 w 2219964"/>
                    <a:gd name="connsiteY1-2710" fmla="*/ 4492 h 3628333"/>
                    <a:gd name="connsiteX2-2711" fmla="*/ 2054889 w 2219964"/>
                    <a:gd name="connsiteY2-2712" fmla="*/ 1386139 h 3628333"/>
                    <a:gd name="connsiteX3-2713" fmla="*/ 1919238 w 2219964"/>
                    <a:gd name="connsiteY3-2714" fmla="*/ 2240250 h 3628333"/>
                    <a:gd name="connsiteX4-2715" fmla="*/ 1436916 w 2219964"/>
                    <a:gd name="connsiteY4-2716" fmla="*/ 2868272 h 3628333"/>
                    <a:gd name="connsiteX5-2717" fmla="*/ 864159 w 2219964"/>
                    <a:gd name="connsiteY5-2718" fmla="*/ 3280255 h 3628333"/>
                    <a:gd name="connsiteX6-2719" fmla="*/ 0 w 2219964"/>
                    <a:gd name="connsiteY6-2720" fmla="*/ 3521415 h 3628333"/>
                    <a:gd name="connsiteX7-2721" fmla="*/ 135654 w 2219964"/>
                    <a:gd name="connsiteY7-2722" fmla="*/ 3219965 h 3628333"/>
                    <a:gd name="connsiteX8-2723" fmla="*/ 567733 w 2219964"/>
                    <a:gd name="connsiteY8-2724" fmla="*/ 3099385 h 3628333"/>
                    <a:gd name="connsiteX9-2725" fmla="*/ 371791 w 2219964"/>
                    <a:gd name="connsiteY9-2726" fmla="*/ 2687403 h 3628333"/>
                    <a:gd name="connsiteX10-2727" fmla="*/ 316525 w 2219964"/>
                    <a:gd name="connsiteY10-2728" fmla="*/ 2506532 h 3628333"/>
                    <a:gd name="connsiteX11-2729" fmla="*/ 1080199 w 2219964"/>
                    <a:gd name="connsiteY11-2730" fmla="*/ 2702476 h 3628333"/>
                    <a:gd name="connsiteX12-2731" fmla="*/ 567735 w 2219964"/>
                    <a:gd name="connsiteY12-2732" fmla="*/ 2290493 h 3628333"/>
                    <a:gd name="connsiteX13-2733" fmla="*/ 763677 w 2219964"/>
                    <a:gd name="connsiteY13-2734" fmla="*/ 2049333 h 3628333"/>
                    <a:gd name="connsiteX14-2735" fmla="*/ 1381651 w 2219964"/>
                    <a:gd name="connsiteY14-2736" fmla="*/ 2521605 h 3628333"/>
                    <a:gd name="connsiteX15-2737" fmla="*/ 1577593 w 2219964"/>
                    <a:gd name="connsiteY15-2738" fmla="*/ 2280445 h 3628333"/>
                    <a:gd name="connsiteX16-2739" fmla="*/ 929475 w 2219964"/>
                    <a:gd name="connsiteY16-2740" fmla="*/ 1762955 h 3628333"/>
                    <a:gd name="connsiteX17-2741" fmla="*/ 1085224 w 2219964"/>
                    <a:gd name="connsiteY17-2742" fmla="*/ 1501697 h 3628333"/>
                    <a:gd name="connsiteX18-2743" fmla="*/ 1607739 w 2219964"/>
                    <a:gd name="connsiteY18-2744" fmla="*/ 1873486 h 3628333"/>
                    <a:gd name="connsiteX19-2745" fmla="*/ 1808706 w 2219964"/>
                    <a:gd name="connsiteY19-2746" fmla="*/ 1592132 h 3628333"/>
                    <a:gd name="connsiteX20" fmla="*/ 211016 w 2219964"/>
                    <a:gd name="connsiteY20" fmla="*/ 125072 h 3628333"/>
                    <a:gd name="connsiteX0-2747" fmla="*/ 211016 w 2219964"/>
                    <a:gd name="connsiteY0-2748" fmla="*/ 125072 h 3628333"/>
                    <a:gd name="connsiteX1-2749" fmla="*/ 532565 w 2219964"/>
                    <a:gd name="connsiteY1-2750" fmla="*/ 4492 h 3628333"/>
                    <a:gd name="connsiteX2-2751" fmla="*/ 2054889 w 2219964"/>
                    <a:gd name="connsiteY2-2752" fmla="*/ 1386139 h 3628333"/>
                    <a:gd name="connsiteX3-2753" fmla="*/ 1919238 w 2219964"/>
                    <a:gd name="connsiteY3-2754" fmla="*/ 2240250 h 3628333"/>
                    <a:gd name="connsiteX4-2755" fmla="*/ 1436916 w 2219964"/>
                    <a:gd name="connsiteY4-2756" fmla="*/ 2868272 h 3628333"/>
                    <a:gd name="connsiteX5-2757" fmla="*/ 864159 w 2219964"/>
                    <a:gd name="connsiteY5-2758" fmla="*/ 3280255 h 3628333"/>
                    <a:gd name="connsiteX6-2759" fmla="*/ 0 w 2219964"/>
                    <a:gd name="connsiteY6-2760" fmla="*/ 3521415 h 3628333"/>
                    <a:gd name="connsiteX7-2761" fmla="*/ 135654 w 2219964"/>
                    <a:gd name="connsiteY7-2762" fmla="*/ 3219965 h 3628333"/>
                    <a:gd name="connsiteX8-2763" fmla="*/ 567733 w 2219964"/>
                    <a:gd name="connsiteY8-2764" fmla="*/ 3099385 h 3628333"/>
                    <a:gd name="connsiteX9-2765" fmla="*/ 150727 w 2219964"/>
                    <a:gd name="connsiteY9-2766" fmla="*/ 2752718 h 3628333"/>
                    <a:gd name="connsiteX10-2767" fmla="*/ 316525 w 2219964"/>
                    <a:gd name="connsiteY10-2768" fmla="*/ 2506532 h 3628333"/>
                    <a:gd name="connsiteX11-2769" fmla="*/ 1080199 w 2219964"/>
                    <a:gd name="connsiteY11-2770" fmla="*/ 2702476 h 3628333"/>
                    <a:gd name="connsiteX12-2771" fmla="*/ 567735 w 2219964"/>
                    <a:gd name="connsiteY12-2772" fmla="*/ 2290493 h 3628333"/>
                    <a:gd name="connsiteX13-2773" fmla="*/ 763677 w 2219964"/>
                    <a:gd name="connsiteY13-2774" fmla="*/ 2049333 h 3628333"/>
                    <a:gd name="connsiteX14-2775" fmla="*/ 1381651 w 2219964"/>
                    <a:gd name="connsiteY14-2776" fmla="*/ 2521605 h 3628333"/>
                    <a:gd name="connsiteX15-2777" fmla="*/ 1577593 w 2219964"/>
                    <a:gd name="connsiteY15-2778" fmla="*/ 2280445 h 3628333"/>
                    <a:gd name="connsiteX16-2779" fmla="*/ 929475 w 2219964"/>
                    <a:gd name="connsiteY16-2780" fmla="*/ 1762955 h 3628333"/>
                    <a:gd name="connsiteX17-2781" fmla="*/ 1085224 w 2219964"/>
                    <a:gd name="connsiteY17-2782" fmla="*/ 1501697 h 3628333"/>
                    <a:gd name="connsiteX18-2783" fmla="*/ 1607739 w 2219964"/>
                    <a:gd name="connsiteY18-2784" fmla="*/ 1873486 h 3628333"/>
                    <a:gd name="connsiteX19-2785" fmla="*/ 1808706 w 2219964"/>
                    <a:gd name="connsiteY19-2786" fmla="*/ 1592132 h 3628333"/>
                    <a:gd name="connsiteX20-2787" fmla="*/ 211016 w 2219964"/>
                    <a:gd name="connsiteY20-2788" fmla="*/ 125072 h 3628333"/>
                    <a:gd name="connsiteX0-2789" fmla="*/ 211016 w 2219964"/>
                    <a:gd name="connsiteY0-2790" fmla="*/ 125072 h 3628333"/>
                    <a:gd name="connsiteX1-2791" fmla="*/ 532565 w 2219964"/>
                    <a:gd name="connsiteY1-2792" fmla="*/ 4492 h 3628333"/>
                    <a:gd name="connsiteX2-2793" fmla="*/ 2054889 w 2219964"/>
                    <a:gd name="connsiteY2-2794" fmla="*/ 1386139 h 3628333"/>
                    <a:gd name="connsiteX3-2795" fmla="*/ 1919238 w 2219964"/>
                    <a:gd name="connsiteY3-2796" fmla="*/ 2240250 h 3628333"/>
                    <a:gd name="connsiteX4-2797" fmla="*/ 1436916 w 2219964"/>
                    <a:gd name="connsiteY4-2798" fmla="*/ 2868272 h 3628333"/>
                    <a:gd name="connsiteX5-2799" fmla="*/ 864159 w 2219964"/>
                    <a:gd name="connsiteY5-2800" fmla="*/ 3280255 h 3628333"/>
                    <a:gd name="connsiteX6-2801" fmla="*/ 0 w 2219964"/>
                    <a:gd name="connsiteY6-2802" fmla="*/ 3521415 h 3628333"/>
                    <a:gd name="connsiteX7-2803" fmla="*/ 135654 w 2219964"/>
                    <a:gd name="connsiteY7-2804" fmla="*/ 3219965 h 3628333"/>
                    <a:gd name="connsiteX8-2805" fmla="*/ 567733 w 2219964"/>
                    <a:gd name="connsiteY8-2806" fmla="*/ 3099385 h 3628333"/>
                    <a:gd name="connsiteX9-2807" fmla="*/ 150727 w 2219964"/>
                    <a:gd name="connsiteY9-2808" fmla="*/ 2752718 h 3628333"/>
                    <a:gd name="connsiteX10-2809" fmla="*/ 316525 w 2219964"/>
                    <a:gd name="connsiteY10-2810" fmla="*/ 2506532 h 3628333"/>
                    <a:gd name="connsiteX11-2811" fmla="*/ 768701 w 2219964"/>
                    <a:gd name="connsiteY11-2812" fmla="*/ 2647210 h 3628333"/>
                    <a:gd name="connsiteX12-2813" fmla="*/ 1080199 w 2219964"/>
                    <a:gd name="connsiteY12-2814" fmla="*/ 2702476 h 3628333"/>
                    <a:gd name="connsiteX13-2815" fmla="*/ 567735 w 2219964"/>
                    <a:gd name="connsiteY13-2816" fmla="*/ 2290493 h 3628333"/>
                    <a:gd name="connsiteX14-2817" fmla="*/ 763677 w 2219964"/>
                    <a:gd name="connsiteY14-2818" fmla="*/ 2049333 h 3628333"/>
                    <a:gd name="connsiteX15-2819" fmla="*/ 1381651 w 2219964"/>
                    <a:gd name="connsiteY15-2820" fmla="*/ 2521605 h 3628333"/>
                    <a:gd name="connsiteX16-2821" fmla="*/ 1577593 w 2219964"/>
                    <a:gd name="connsiteY16-2822" fmla="*/ 2280445 h 3628333"/>
                    <a:gd name="connsiteX17-2823" fmla="*/ 929475 w 2219964"/>
                    <a:gd name="connsiteY17-2824" fmla="*/ 1762955 h 3628333"/>
                    <a:gd name="connsiteX18-2825" fmla="*/ 1085224 w 2219964"/>
                    <a:gd name="connsiteY18-2826" fmla="*/ 1501697 h 3628333"/>
                    <a:gd name="connsiteX19-2827" fmla="*/ 1607739 w 2219964"/>
                    <a:gd name="connsiteY19-2828" fmla="*/ 1873486 h 3628333"/>
                    <a:gd name="connsiteX20-2829" fmla="*/ 1808706 w 2219964"/>
                    <a:gd name="connsiteY20-2830" fmla="*/ 1592132 h 3628333"/>
                    <a:gd name="connsiteX21" fmla="*/ 211016 w 2219964"/>
                    <a:gd name="connsiteY21" fmla="*/ 125072 h 3628333"/>
                    <a:gd name="connsiteX0-2831" fmla="*/ 211016 w 2219964"/>
                    <a:gd name="connsiteY0-2832" fmla="*/ 125072 h 3628333"/>
                    <a:gd name="connsiteX1-2833" fmla="*/ 532565 w 2219964"/>
                    <a:gd name="connsiteY1-2834" fmla="*/ 4492 h 3628333"/>
                    <a:gd name="connsiteX2-2835" fmla="*/ 2054889 w 2219964"/>
                    <a:gd name="connsiteY2-2836" fmla="*/ 1386139 h 3628333"/>
                    <a:gd name="connsiteX3-2837" fmla="*/ 1919238 w 2219964"/>
                    <a:gd name="connsiteY3-2838" fmla="*/ 2240250 h 3628333"/>
                    <a:gd name="connsiteX4-2839" fmla="*/ 1436916 w 2219964"/>
                    <a:gd name="connsiteY4-2840" fmla="*/ 2868272 h 3628333"/>
                    <a:gd name="connsiteX5-2841" fmla="*/ 864159 w 2219964"/>
                    <a:gd name="connsiteY5-2842" fmla="*/ 3280255 h 3628333"/>
                    <a:gd name="connsiteX6-2843" fmla="*/ 0 w 2219964"/>
                    <a:gd name="connsiteY6-2844" fmla="*/ 3521415 h 3628333"/>
                    <a:gd name="connsiteX7-2845" fmla="*/ 135654 w 2219964"/>
                    <a:gd name="connsiteY7-2846" fmla="*/ 3219965 h 3628333"/>
                    <a:gd name="connsiteX8-2847" fmla="*/ 567733 w 2219964"/>
                    <a:gd name="connsiteY8-2848" fmla="*/ 3099385 h 3628333"/>
                    <a:gd name="connsiteX9-2849" fmla="*/ 150727 w 2219964"/>
                    <a:gd name="connsiteY9-2850" fmla="*/ 2752718 h 3628333"/>
                    <a:gd name="connsiteX10-2851" fmla="*/ 316525 w 2219964"/>
                    <a:gd name="connsiteY10-2852" fmla="*/ 2506532 h 3628333"/>
                    <a:gd name="connsiteX11-2853" fmla="*/ 884257 w 2219964"/>
                    <a:gd name="connsiteY11-2854" fmla="*/ 2938612 h 3628333"/>
                    <a:gd name="connsiteX12-2855" fmla="*/ 1080199 w 2219964"/>
                    <a:gd name="connsiteY12-2856" fmla="*/ 2702476 h 3628333"/>
                    <a:gd name="connsiteX13-2857" fmla="*/ 567735 w 2219964"/>
                    <a:gd name="connsiteY13-2858" fmla="*/ 2290493 h 3628333"/>
                    <a:gd name="connsiteX14-2859" fmla="*/ 763677 w 2219964"/>
                    <a:gd name="connsiteY14-2860" fmla="*/ 2049333 h 3628333"/>
                    <a:gd name="connsiteX15-2861" fmla="*/ 1381651 w 2219964"/>
                    <a:gd name="connsiteY15-2862" fmla="*/ 2521605 h 3628333"/>
                    <a:gd name="connsiteX16-2863" fmla="*/ 1577593 w 2219964"/>
                    <a:gd name="connsiteY16-2864" fmla="*/ 2280445 h 3628333"/>
                    <a:gd name="connsiteX17-2865" fmla="*/ 929475 w 2219964"/>
                    <a:gd name="connsiteY17-2866" fmla="*/ 1762955 h 3628333"/>
                    <a:gd name="connsiteX18-2867" fmla="*/ 1085224 w 2219964"/>
                    <a:gd name="connsiteY18-2868" fmla="*/ 1501697 h 3628333"/>
                    <a:gd name="connsiteX19-2869" fmla="*/ 1607739 w 2219964"/>
                    <a:gd name="connsiteY19-2870" fmla="*/ 1873486 h 3628333"/>
                    <a:gd name="connsiteX20-2871" fmla="*/ 1808706 w 2219964"/>
                    <a:gd name="connsiteY20-2872" fmla="*/ 1592132 h 3628333"/>
                    <a:gd name="connsiteX21-2873" fmla="*/ 211016 w 2219964"/>
                    <a:gd name="connsiteY21-2874" fmla="*/ 125072 h 3628333"/>
                    <a:gd name="connsiteX0-2875" fmla="*/ 211016 w 2219964"/>
                    <a:gd name="connsiteY0-2876" fmla="*/ 125072 h 3628333"/>
                    <a:gd name="connsiteX1-2877" fmla="*/ 532565 w 2219964"/>
                    <a:gd name="connsiteY1-2878" fmla="*/ 4492 h 3628333"/>
                    <a:gd name="connsiteX2-2879" fmla="*/ 2054889 w 2219964"/>
                    <a:gd name="connsiteY2-2880" fmla="*/ 1386139 h 3628333"/>
                    <a:gd name="connsiteX3-2881" fmla="*/ 1919238 w 2219964"/>
                    <a:gd name="connsiteY3-2882" fmla="*/ 2240250 h 3628333"/>
                    <a:gd name="connsiteX4-2883" fmla="*/ 1436916 w 2219964"/>
                    <a:gd name="connsiteY4-2884" fmla="*/ 2868272 h 3628333"/>
                    <a:gd name="connsiteX5-2885" fmla="*/ 864159 w 2219964"/>
                    <a:gd name="connsiteY5-2886" fmla="*/ 3280255 h 3628333"/>
                    <a:gd name="connsiteX6-2887" fmla="*/ 0 w 2219964"/>
                    <a:gd name="connsiteY6-2888" fmla="*/ 3521415 h 3628333"/>
                    <a:gd name="connsiteX7-2889" fmla="*/ 135654 w 2219964"/>
                    <a:gd name="connsiteY7-2890" fmla="*/ 3219965 h 3628333"/>
                    <a:gd name="connsiteX8-2891" fmla="*/ 567733 w 2219964"/>
                    <a:gd name="connsiteY8-2892" fmla="*/ 3099385 h 3628333"/>
                    <a:gd name="connsiteX9-2893" fmla="*/ 150727 w 2219964"/>
                    <a:gd name="connsiteY9-2894" fmla="*/ 2752718 h 3628333"/>
                    <a:gd name="connsiteX10-2895" fmla="*/ 316525 w 2219964"/>
                    <a:gd name="connsiteY10-2896" fmla="*/ 2506532 h 3628333"/>
                    <a:gd name="connsiteX11-2897" fmla="*/ 884257 w 2219964"/>
                    <a:gd name="connsiteY11-2898" fmla="*/ 2938612 h 3628333"/>
                    <a:gd name="connsiteX12-2899" fmla="*/ 1080199 w 2219964"/>
                    <a:gd name="connsiteY12-2900" fmla="*/ 2702476 h 3628333"/>
                    <a:gd name="connsiteX13-2901" fmla="*/ 567735 w 2219964"/>
                    <a:gd name="connsiteY13-2902" fmla="*/ 2290493 h 3628333"/>
                    <a:gd name="connsiteX14-2903" fmla="*/ 763677 w 2219964"/>
                    <a:gd name="connsiteY14-2904" fmla="*/ 2049333 h 3628333"/>
                    <a:gd name="connsiteX15-2905" fmla="*/ 1381651 w 2219964"/>
                    <a:gd name="connsiteY15-2906" fmla="*/ 2521605 h 3628333"/>
                    <a:gd name="connsiteX16-2907" fmla="*/ 1577593 w 2219964"/>
                    <a:gd name="connsiteY16-2908" fmla="*/ 2280445 h 3628333"/>
                    <a:gd name="connsiteX17-2909" fmla="*/ 929475 w 2219964"/>
                    <a:gd name="connsiteY17-2910" fmla="*/ 1762955 h 3628333"/>
                    <a:gd name="connsiteX18-2911" fmla="*/ 1085224 w 2219964"/>
                    <a:gd name="connsiteY18-2912" fmla="*/ 1501697 h 3628333"/>
                    <a:gd name="connsiteX19-2913" fmla="*/ 1607739 w 2219964"/>
                    <a:gd name="connsiteY19-2914" fmla="*/ 1873486 h 3628333"/>
                    <a:gd name="connsiteX20-2915" fmla="*/ 1808706 w 2219964"/>
                    <a:gd name="connsiteY20-2916" fmla="*/ 1592132 h 3628333"/>
                    <a:gd name="connsiteX21-2917" fmla="*/ 211016 w 2219964"/>
                    <a:gd name="connsiteY21-2918" fmla="*/ 125072 h 3628333"/>
                    <a:gd name="connsiteX0-2919" fmla="*/ 211016 w 2219964"/>
                    <a:gd name="connsiteY0-2920" fmla="*/ 125072 h 3628333"/>
                    <a:gd name="connsiteX1-2921" fmla="*/ 532565 w 2219964"/>
                    <a:gd name="connsiteY1-2922" fmla="*/ 4492 h 3628333"/>
                    <a:gd name="connsiteX2-2923" fmla="*/ 2054889 w 2219964"/>
                    <a:gd name="connsiteY2-2924" fmla="*/ 1386139 h 3628333"/>
                    <a:gd name="connsiteX3-2925" fmla="*/ 1919238 w 2219964"/>
                    <a:gd name="connsiteY3-2926" fmla="*/ 2240250 h 3628333"/>
                    <a:gd name="connsiteX4-2927" fmla="*/ 1436916 w 2219964"/>
                    <a:gd name="connsiteY4-2928" fmla="*/ 2868272 h 3628333"/>
                    <a:gd name="connsiteX5-2929" fmla="*/ 864159 w 2219964"/>
                    <a:gd name="connsiteY5-2930" fmla="*/ 3280255 h 3628333"/>
                    <a:gd name="connsiteX6-2931" fmla="*/ 0 w 2219964"/>
                    <a:gd name="connsiteY6-2932" fmla="*/ 3521415 h 3628333"/>
                    <a:gd name="connsiteX7-2933" fmla="*/ 135654 w 2219964"/>
                    <a:gd name="connsiteY7-2934" fmla="*/ 3219965 h 3628333"/>
                    <a:gd name="connsiteX8-2935" fmla="*/ 567733 w 2219964"/>
                    <a:gd name="connsiteY8-2936" fmla="*/ 3099385 h 3628333"/>
                    <a:gd name="connsiteX9-2937" fmla="*/ 150727 w 2219964"/>
                    <a:gd name="connsiteY9-2938" fmla="*/ 2752718 h 3628333"/>
                    <a:gd name="connsiteX10-2939" fmla="*/ 316525 w 2219964"/>
                    <a:gd name="connsiteY10-2940" fmla="*/ 2506532 h 3628333"/>
                    <a:gd name="connsiteX11-2941" fmla="*/ 884257 w 2219964"/>
                    <a:gd name="connsiteY11-2942" fmla="*/ 2938612 h 3628333"/>
                    <a:gd name="connsiteX12-2943" fmla="*/ 1080199 w 2219964"/>
                    <a:gd name="connsiteY12-2944" fmla="*/ 2702476 h 3628333"/>
                    <a:gd name="connsiteX13-2945" fmla="*/ 567735 w 2219964"/>
                    <a:gd name="connsiteY13-2946" fmla="*/ 2290493 h 3628333"/>
                    <a:gd name="connsiteX14-2947" fmla="*/ 763677 w 2219964"/>
                    <a:gd name="connsiteY14-2948" fmla="*/ 2049333 h 3628333"/>
                    <a:gd name="connsiteX15-2949" fmla="*/ 1381651 w 2219964"/>
                    <a:gd name="connsiteY15-2950" fmla="*/ 2521605 h 3628333"/>
                    <a:gd name="connsiteX16-2951" fmla="*/ 1577593 w 2219964"/>
                    <a:gd name="connsiteY16-2952" fmla="*/ 2280445 h 3628333"/>
                    <a:gd name="connsiteX17-2953" fmla="*/ 929475 w 2219964"/>
                    <a:gd name="connsiteY17-2954" fmla="*/ 1762955 h 3628333"/>
                    <a:gd name="connsiteX18-2955" fmla="*/ 1085224 w 2219964"/>
                    <a:gd name="connsiteY18-2956" fmla="*/ 1501697 h 3628333"/>
                    <a:gd name="connsiteX19-2957" fmla="*/ 1607739 w 2219964"/>
                    <a:gd name="connsiteY19-2958" fmla="*/ 1873486 h 3628333"/>
                    <a:gd name="connsiteX20-2959" fmla="*/ 1808706 w 2219964"/>
                    <a:gd name="connsiteY20-2960" fmla="*/ 1592132 h 3628333"/>
                    <a:gd name="connsiteX21-2961" fmla="*/ 211016 w 2219964"/>
                    <a:gd name="connsiteY21-2962" fmla="*/ 125072 h 3628333"/>
                    <a:gd name="connsiteX0-2963" fmla="*/ 211016 w 2219964"/>
                    <a:gd name="connsiteY0-2964" fmla="*/ 125072 h 3628333"/>
                    <a:gd name="connsiteX1-2965" fmla="*/ 532565 w 2219964"/>
                    <a:gd name="connsiteY1-2966" fmla="*/ 4492 h 3628333"/>
                    <a:gd name="connsiteX2-2967" fmla="*/ 2054889 w 2219964"/>
                    <a:gd name="connsiteY2-2968" fmla="*/ 1386139 h 3628333"/>
                    <a:gd name="connsiteX3-2969" fmla="*/ 1919238 w 2219964"/>
                    <a:gd name="connsiteY3-2970" fmla="*/ 2240250 h 3628333"/>
                    <a:gd name="connsiteX4-2971" fmla="*/ 1436916 w 2219964"/>
                    <a:gd name="connsiteY4-2972" fmla="*/ 2868272 h 3628333"/>
                    <a:gd name="connsiteX5-2973" fmla="*/ 864159 w 2219964"/>
                    <a:gd name="connsiteY5-2974" fmla="*/ 3280255 h 3628333"/>
                    <a:gd name="connsiteX6-2975" fmla="*/ 0 w 2219964"/>
                    <a:gd name="connsiteY6-2976" fmla="*/ 3521415 h 3628333"/>
                    <a:gd name="connsiteX7-2977" fmla="*/ 135654 w 2219964"/>
                    <a:gd name="connsiteY7-2978" fmla="*/ 3219965 h 3628333"/>
                    <a:gd name="connsiteX8-2979" fmla="*/ 567733 w 2219964"/>
                    <a:gd name="connsiteY8-2980" fmla="*/ 3099385 h 3628333"/>
                    <a:gd name="connsiteX9-2981" fmla="*/ 150727 w 2219964"/>
                    <a:gd name="connsiteY9-2982" fmla="*/ 2752718 h 3628333"/>
                    <a:gd name="connsiteX10-2983" fmla="*/ 321549 w 2219964"/>
                    <a:gd name="connsiteY10-2984" fmla="*/ 2541701 h 3628333"/>
                    <a:gd name="connsiteX11-2985" fmla="*/ 884257 w 2219964"/>
                    <a:gd name="connsiteY11-2986" fmla="*/ 2938612 h 3628333"/>
                    <a:gd name="connsiteX12-2987" fmla="*/ 1080199 w 2219964"/>
                    <a:gd name="connsiteY12-2988" fmla="*/ 2702476 h 3628333"/>
                    <a:gd name="connsiteX13-2989" fmla="*/ 567735 w 2219964"/>
                    <a:gd name="connsiteY13-2990" fmla="*/ 2290493 h 3628333"/>
                    <a:gd name="connsiteX14-2991" fmla="*/ 763677 w 2219964"/>
                    <a:gd name="connsiteY14-2992" fmla="*/ 2049333 h 3628333"/>
                    <a:gd name="connsiteX15-2993" fmla="*/ 1381651 w 2219964"/>
                    <a:gd name="connsiteY15-2994" fmla="*/ 2521605 h 3628333"/>
                    <a:gd name="connsiteX16-2995" fmla="*/ 1577593 w 2219964"/>
                    <a:gd name="connsiteY16-2996" fmla="*/ 2280445 h 3628333"/>
                    <a:gd name="connsiteX17-2997" fmla="*/ 929475 w 2219964"/>
                    <a:gd name="connsiteY17-2998" fmla="*/ 1762955 h 3628333"/>
                    <a:gd name="connsiteX18-2999" fmla="*/ 1085224 w 2219964"/>
                    <a:gd name="connsiteY18-3000" fmla="*/ 1501697 h 3628333"/>
                    <a:gd name="connsiteX19-3001" fmla="*/ 1607739 w 2219964"/>
                    <a:gd name="connsiteY19-3002" fmla="*/ 1873486 h 3628333"/>
                    <a:gd name="connsiteX20-3003" fmla="*/ 1808706 w 2219964"/>
                    <a:gd name="connsiteY20-3004" fmla="*/ 1592132 h 3628333"/>
                    <a:gd name="connsiteX21-3005" fmla="*/ 211016 w 2219964"/>
                    <a:gd name="connsiteY21-3006" fmla="*/ 125072 h 3628333"/>
                    <a:gd name="connsiteX0-3007" fmla="*/ 211016 w 2219964"/>
                    <a:gd name="connsiteY0-3008" fmla="*/ 125072 h 3628333"/>
                    <a:gd name="connsiteX1-3009" fmla="*/ 532565 w 2219964"/>
                    <a:gd name="connsiteY1-3010" fmla="*/ 4492 h 3628333"/>
                    <a:gd name="connsiteX2-3011" fmla="*/ 2054889 w 2219964"/>
                    <a:gd name="connsiteY2-3012" fmla="*/ 1386139 h 3628333"/>
                    <a:gd name="connsiteX3-3013" fmla="*/ 1919238 w 2219964"/>
                    <a:gd name="connsiteY3-3014" fmla="*/ 2240250 h 3628333"/>
                    <a:gd name="connsiteX4-3015" fmla="*/ 1436916 w 2219964"/>
                    <a:gd name="connsiteY4-3016" fmla="*/ 2868272 h 3628333"/>
                    <a:gd name="connsiteX5-3017" fmla="*/ 864159 w 2219964"/>
                    <a:gd name="connsiteY5-3018" fmla="*/ 3280255 h 3628333"/>
                    <a:gd name="connsiteX6-3019" fmla="*/ 0 w 2219964"/>
                    <a:gd name="connsiteY6-3020" fmla="*/ 3521415 h 3628333"/>
                    <a:gd name="connsiteX7-3021" fmla="*/ 135654 w 2219964"/>
                    <a:gd name="connsiteY7-3022" fmla="*/ 3219965 h 3628333"/>
                    <a:gd name="connsiteX8-3023" fmla="*/ 567733 w 2219964"/>
                    <a:gd name="connsiteY8-3024" fmla="*/ 3099385 h 3628333"/>
                    <a:gd name="connsiteX9-3025" fmla="*/ 150727 w 2219964"/>
                    <a:gd name="connsiteY9-3026" fmla="*/ 2752718 h 3628333"/>
                    <a:gd name="connsiteX10-3027" fmla="*/ 321549 w 2219964"/>
                    <a:gd name="connsiteY10-3028" fmla="*/ 2541701 h 3628333"/>
                    <a:gd name="connsiteX11-3029" fmla="*/ 884257 w 2219964"/>
                    <a:gd name="connsiteY11-3030" fmla="*/ 2938612 h 3628333"/>
                    <a:gd name="connsiteX12-3031" fmla="*/ 1080199 w 2219964"/>
                    <a:gd name="connsiteY12-3032" fmla="*/ 2702476 h 3628333"/>
                    <a:gd name="connsiteX13-3033" fmla="*/ 567735 w 2219964"/>
                    <a:gd name="connsiteY13-3034" fmla="*/ 2290493 h 3628333"/>
                    <a:gd name="connsiteX14-3035" fmla="*/ 763677 w 2219964"/>
                    <a:gd name="connsiteY14-3036" fmla="*/ 2049333 h 3628333"/>
                    <a:gd name="connsiteX15-3037" fmla="*/ 1381651 w 2219964"/>
                    <a:gd name="connsiteY15-3038" fmla="*/ 2521605 h 3628333"/>
                    <a:gd name="connsiteX16-3039" fmla="*/ 1577593 w 2219964"/>
                    <a:gd name="connsiteY16-3040" fmla="*/ 2280445 h 3628333"/>
                    <a:gd name="connsiteX17-3041" fmla="*/ 929475 w 2219964"/>
                    <a:gd name="connsiteY17-3042" fmla="*/ 1762955 h 3628333"/>
                    <a:gd name="connsiteX18-3043" fmla="*/ 1085224 w 2219964"/>
                    <a:gd name="connsiteY18-3044" fmla="*/ 1501697 h 3628333"/>
                    <a:gd name="connsiteX19-3045" fmla="*/ 1607739 w 2219964"/>
                    <a:gd name="connsiteY19-3046" fmla="*/ 1873486 h 3628333"/>
                    <a:gd name="connsiteX20-3047" fmla="*/ 1808706 w 2219964"/>
                    <a:gd name="connsiteY20-3048" fmla="*/ 1592132 h 3628333"/>
                    <a:gd name="connsiteX21-3049" fmla="*/ 211016 w 2219964"/>
                    <a:gd name="connsiteY21-3050" fmla="*/ 125072 h 3628333"/>
                    <a:gd name="connsiteX0-3051" fmla="*/ 211016 w 2219964"/>
                    <a:gd name="connsiteY0-3052" fmla="*/ 125072 h 3628333"/>
                    <a:gd name="connsiteX1-3053" fmla="*/ 532565 w 2219964"/>
                    <a:gd name="connsiteY1-3054" fmla="*/ 4492 h 3628333"/>
                    <a:gd name="connsiteX2-3055" fmla="*/ 2054889 w 2219964"/>
                    <a:gd name="connsiteY2-3056" fmla="*/ 1386139 h 3628333"/>
                    <a:gd name="connsiteX3-3057" fmla="*/ 1919238 w 2219964"/>
                    <a:gd name="connsiteY3-3058" fmla="*/ 2240250 h 3628333"/>
                    <a:gd name="connsiteX4-3059" fmla="*/ 1436916 w 2219964"/>
                    <a:gd name="connsiteY4-3060" fmla="*/ 2868272 h 3628333"/>
                    <a:gd name="connsiteX5-3061" fmla="*/ 864159 w 2219964"/>
                    <a:gd name="connsiteY5-3062" fmla="*/ 3280255 h 3628333"/>
                    <a:gd name="connsiteX6-3063" fmla="*/ 0 w 2219964"/>
                    <a:gd name="connsiteY6-3064" fmla="*/ 3521415 h 3628333"/>
                    <a:gd name="connsiteX7-3065" fmla="*/ 135654 w 2219964"/>
                    <a:gd name="connsiteY7-3066" fmla="*/ 3219965 h 3628333"/>
                    <a:gd name="connsiteX8-3067" fmla="*/ 567733 w 2219964"/>
                    <a:gd name="connsiteY8-3068" fmla="*/ 3099385 h 3628333"/>
                    <a:gd name="connsiteX9-3069" fmla="*/ 150727 w 2219964"/>
                    <a:gd name="connsiteY9-3070" fmla="*/ 2752718 h 3628333"/>
                    <a:gd name="connsiteX10-3071" fmla="*/ 321549 w 2219964"/>
                    <a:gd name="connsiteY10-3072" fmla="*/ 2541701 h 3628333"/>
                    <a:gd name="connsiteX11-3073" fmla="*/ 884257 w 2219964"/>
                    <a:gd name="connsiteY11-3074" fmla="*/ 2938612 h 3628333"/>
                    <a:gd name="connsiteX12-3075" fmla="*/ 1080199 w 2219964"/>
                    <a:gd name="connsiteY12-3076" fmla="*/ 2702476 h 3628333"/>
                    <a:gd name="connsiteX13-3077" fmla="*/ 567735 w 2219964"/>
                    <a:gd name="connsiteY13-3078" fmla="*/ 2290493 h 3628333"/>
                    <a:gd name="connsiteX14-3079" fmla="*/ 763677 w 2219964"/>
                    <a:gd name="connsiteY14-3080" fmla="*/ 2049333 h 3628333"/>
                    <a:gd name="connsiteX15-3081" fmla="*/ 1381651 w 2219964"/>
                    <a:gd name="connsiteY15-3082" fmla="*/ 2521605 h 3628333"/>
                    <a:gd name="connsiteX16-3083" fmla="*/ 1577593 w 2219964"/>
                    <a:gd name="connsiteY16-3084" fmla="*/ 2280445 h 3628333"/>
                    <a:gd name="connsiteX17-3085" fmla="*/ 929475 w 2219964"/>
                    <a:gd name="connsiteY17-3086" fmla="*/ 1762955 h 3628333"/>
                    <a:gd name="connsiteX18-3087" fmla="*/ 1085224 w 2219964"/>
                    <a:gd name="connsiteY18-3088" fmla="*/ 1501697 h 3628333"/>
                    <a:gd name="connsiteX19-3089" fmla="*/ 1607739 w 2219964"/>
                    <a:gd name="connsiteY19-3090" fmla="*/ 1873486 h 3628333"/>
                    <a:gd name="connsiteX20-3091" fmla="*/ 1808706 w 2219964"/>
                    <a:gd name="connsiteY20-3092" fmla="*/ 1592132 h 3628333"/>
                    <a:gd name="connsiteX21-3093" fmla="*/ 211016 w 2219964"/>
                    <a:gd name="connsiteY21-3094" fmla="*/ 125072 h 3628333"/>
                    <a:gd name="connsiteX0-3095" fmla="*/ 211016 w 2219964"/>
                    <a:gd name="connsiteY0-3096" fmla="*/ 125072 h 3628333"/>
                    <a:gd name="connsiteX1-3097" fmla="*/ 532565 w 2219964"/>
                    <a:gd name="connsiteY1-3098" fmla="*/ 4492 h 3628333"/>
                    <a:gd name="connsiteX2-3099" fmla="*/ 2054889 w 2219964"/>
                    <a:gd name="connsiteY2-3100" fmla="*/ 1386139 h 3628333"/>
                    <a:gd name="connsiteX3-3101" fmla="*/ 1919238 w 2219964"/>
                    <a:gd name="connsiteY3-3102" fmla="*/ 2240250 h 3628333"/>
                    <a:gd name="connsiteX4-3103" fmla="*/ 1436916 w 2219964"/>
                    <a:gd name="connsiteY4-3104" fmla="*/ 2868272 h 3628333"/>
                    <a:gd name="connsiteX5-3105" fmla="*/ 864159 w 2219964"/>
                    <a:gd name="connsiteY5-3106" fmla="*/ 3280255 h 3628333"/>
                    <a:gd name="connsiteX6-3107" fmla="*/ 0 w 2219964"/>
                    <a:gd name="connsiteY6-3108" fmla="*/ 3521415 h 3628333"/>
                    <a:gd name="connsiteX7-3109" fmla="*/ 135654 w 2219964"/>
                    <a:gd name="connsiteY7-3110" fmla="*/ 3219965 h 3628333"/>
                    <a:gd name="connsiteX8-3111" fmla="*/ 567733 w 2219964"/>
                    <a:gd name="connsiteY8-3112" fmla="*/ 3099385 h 3628333"/>
                    <a:gd name="connsiteX9-3113" fmla="*/ 150727 w 2219964"/>
                    <a:gd name="connsiteY9-3114" fmla="*/ 2752718 h 3628333"/>
                    <a:gd name="connsiteX10-3115" fmla="*/ 326573 w 2219964"/>
                    <a:gd name="connsiteY10-3116" fmla="*/ 2521604 h 3628333"/>
                    <a:gd name="connsiteX11-3117" fmla="*/ 884257 w 2219964"/>
                    <a:gd name="connsiteY11-3118" fmla="*/ 2938612 h 3628333"/>
                    <a:gd name="connsiteX12-3119" fmla="*/ 1080199 w 2219964"/>
                    <a:gd name="connsiteY12-3120" fmla="*/ 2702476 h 3628333"/>
                    <a:gd name="connsiteX13-3121" fmla="*/ 567735 w 2219964"/>
                    <a:gd name="connsiteY13-3122" fmla="*/ 2290493 h 3628333"/>
                    <a:gd name="connsiteX14-3123" fmla="*/ 763677 w 2219964"/>
                    <a:gd name="connsiteY14-3124" fmla="*/ 2049333 h 3628333"/>
                    <a:gd name="connsiteX15-3125" fmla="*/ 1381651 w 2219964"/>
                    <a:gd name="connsiteY15-3126" fmla="*/ 2521605 h 3628333"/>
                    <a:gd name="connsiteX16-3127" fmla="*/ 1577593 w 2219964"/>
                    <a:gd name="connsiteY16-3128" fmla="*/ 2280445 h 3628333"/>
                    <a:gd name="connsiteX17-3129" fmla="*/ 929475 w 2219964"/>
                    <a:gd name="connsiteY17-3130" fmla="*/ 1762955 h 3628333"/>
                    <a:gd name="connsiteX18-3131" fmla="*/ 1085224 w 2219964"/>
                    <a:gd name="connsiteY18-3132" fmla="*/ 1501697 h 3628333"/>
                    <a:gd name="connsiteX19-3133" fmla="*/ 1607739 w 2219964"/>
                    <a:gd name="connsiteY19-3134" fmla="*/ 1873486 h 3628333"/>
                    <a:gd name="connsiteX20-3135" fmla="*/ 1808706 w 2219964"/>
                    <a:gd name="connsiteY20-3136" fmla="*/ 1592132 h 3628333"/>
                    <a:gd name="connsiteX21-3137" fmla="*/ 211016 w 2219964"/>
                    <a:gd name="connsiteY21-3138" fmla="*/ 125072 h 3628333"/>
                    <a:gd name="connsiteX0-3139" fmla="*/ 211016 w 2219964"/>
                    <a:gd name="connsiteY0-3140" fmla="*/ 125072 h 3628333"/>
                    <a:gd name="connsiteX1-3141" fmla="*/ 532565 w 2219964"/>
                    <a:gd name="connsiteY1-3142" fmla="*/ 4492 h 3628333"/>
                    <a:gd name="connsiteX2-3143" fmla="*/ 2054889 w 2219964"/>
                    <a:gd name="connsiteY2-3144" fmla="*/ 1386139 h 3628333"/>
                    <a:gd name="connsiteX3-3145" fmla="*/ 1919238 w 2219964"/>
                    <a:gd name="connsiteY3-3146" fmla="*/ 2240250 h 3628333"/>
                    <a:gd name="connsiteX4-3147" fmla="*/ 1436916 w 2219964"/>
                    <a:gd name="connsiteY4-3148" fmla="*/ 2868272 h 3628333"/>
                    <a:gd name="connsiteX5-3149" fmla="*/ 864159 w 2219964"/>
                    <a:gd name="connsiteY5-3150" fmla="*/ 3280255 h 3628333"/>
                    <a:gd name="connsiteX6-3151" fmla="*/ 0 w 2219964"/>
                    <a:gd name="connsiteY6-3152" fmla="*/ 3521415 h 3628333"/>
                    <a:gd name="connsiteX7-3153" fmla="*/ 135654 w 2219964"/>
                    <a:gd name="connsiteY7-3154" fmla="*/ 3219965 h 3628333"/>
                    <a:gd name="connsiteX8-3155" fmla="*/ 552660 w 2219964"/>
                    <a:gd name="connsiteY8-3156" fmla="*/ 3129530 h 3628333"/>
                    <a:gd name="connsiteX9-3157" fmla="*/ 150727 w 2219964"/>
                    <a:gd name="connsiteY9-3158" fmla="*/ 2752718 h 3628333"/>
                    <a:gd name="connsiteX10-3159" fmla="*/ 326573 w 2219964"/>
                    <a:gd name="connsiteY10-3160" fmla="*/ 2521604 h 3628333"/>
                    <a:gd name="connsiteX11-3161" fmla="*/ 884257 w 2219964"/>
                    <a:gd name="connsiteY11-3162" fmla="*/ 2938612 h 3628333"/>
                    <a:gd name="connsiteX12-3163" fmla="*/ 1080199 w 2219964"/>
                    <a:gd name="connsiteY12-3164" fmla="*/ 2702476 h 3628333"/>
                    <a:gd name="connsiteX13-3165" fmla="*/ 567735 w 2219964"/>
                    <a:gd name="connsiteY13-3166" fmla="*/ 2290493 h 3628333"/>
                    <a:gd name="connsiteX14-3167" fmla="*/ 763677 w 2219964"/>
                    <a:gd name="connsiteY14-3168" fmla="*/ 2049333 h 3628333"/>
                    <a:gd name="connsiteX15-3169" fmla="*/ 1381651 w 2219964"/>
                    <a:gd name="connsiteY15-3170" fmla="*/ 2521605 h 3628333"/>
                    <a:gd name="connsiteX16-3171" fmla="*/ 1577593 w 2219964"/>
                    <a:gd name="connsiteY16-3172" fmla="*/ 2280445 h 3628333"/>
                    <a:gd name="connsiteX17-3173" fmla="*/ 929475 w 2219964"/>
                    <a:gd name="connsiteY17-3174" fmla="*/ 1762955 h 3628333"/>
                    <a:gd name="connsiteX18-3175" fmla="*/ 1085224 w 2219964"/>
                    <a:gd name="connsiteY18-3176" fmla="*/ 1501697 h 3628333"/>
                    <a:gd name="connsiteX19-3177" fmla="*/ 1607739 w 2219964"/>
                    <a:gd name="connsiteY19-3178" fmla="*/ 1873486 h 3628333"/>
                    <a:gd name="connsiteX20-3179" fmla="*/ 1808706 w 2219964"/>
                    <a:gd name="connsiteY20-3180" fmla="*/ 1592132 h 3628333"/>
                    <a:gd name="connsiteX21-3181" fmla="*/ 211016 w 2219964"/>
                    <a:gd name="connsiteY21-3182" fmla="*/ 125072 h 3628333"/>
                    <a:gd name="connsiteX0-3183" fmla="*/ 211016 w 2219964"/>
                    <a:gd name="connsiteY0-3184" fmla="*/ 125072 h 3628333"/>
                    <a:gd name="connsiteX1-3185" fmla="*/ 532565 w 2219964"/>
                    <a:gd name="connsiteY1-3186" fmla="*/ 4492 h 3628333"/>
                    <a:gd name="connsiteX2-3187" fmla="*/ 2054889 w 2219964"/>
                    <a:gd name="connsiteY2-3188" fmla="*/ 1386139 h 3628333"/>
                    <a:gd name="connsiteX3-3189" fmla="*/ 1919238 w 2219964"/>
                    <a:gd name="connsiteY3-3190" fmla="*/ 2240250 h 3628333"/>
                    <a:gd name="connsiteX4-3191" fmla="*/ 1436916 w 2219964"/>
                    <a:gd name="connsiteY4-3192" fmla="*/ 2868272 h 3628333"/>
                    <a:gd name="connsiteX5-3193" fmla="*/ 864159 w 2219964"/>
                    <a:gd name="connsiteY5-3194" fmla="*/ 3280255 h 3628333"/>
                    <a:gd name="connsiteX6-3195" fmla="*/ 0 w 2219964"/>
                    <a:gd name="connsiteY6-3196" fmla="*/ 3521415 h 3628333"/>
                    <a:gd name="connsiteX7-3197" fmla="*/ 135654 w 2219964"/>
                    <a:gd name="connsiteY7-3198" fmla="*/ 3219965 h 3628333"/>
                    <a:gd name="connsiteX8-3199" fmla="*/ 552660 w 2219964"/>
                    <a:gd name="connsiteY8-3200" fmla="*/ 3129530 h 3628333"/>
                    <a:gd name="connsiteX9-3201" fmla="*/ 150727 w 2219964"/>
                    <a:gd name="connsiteY9-3202" fmla="*/ 2752718 h 3628333"/>
                    <a:gd name="connsiteX10-3203" fmla="*/ 326573 w 2219964"/>
                    <a:gd name="connsiteY10-3204" fmla="*/ 2521604 h 3628333"/>
                    <a:gd name="connsiteX11-3205" fmla="*/ 884257 w 2219964"/>
                    <a:gd name="connsiteY11-3206" fmla="*/ 2938612 h 3628333"/>
                    <a:gd name="connsiteX12-3207" fmla="*/ 1080199 w 2219964"/>
                    <a:gd name="connsiteY12-3208" fmla="*/ 2702476 h 3628333"/>
                    <a:gd name="connsiteX13-3209" fmla="*/ 567735 w 2219964"/>
                    <a:gd name="connsiteY13-3210" fmla="*/ 2290493 h 3628333"/>
                    <a:gd name="connsiteX14-3211" fmla="*/ 763677 w 2219964"/>
                    <a:gd name="connsiteY14-3212" fmla="*/ 2049333 h 3628333"/>
                    <a:gd name="connsiteX15-3213" fmla="*/ 1381651 w 2219964"/>
                    <a:gd name="connsiteY15-3214" fmla="*/ 2521605 h 3628333"/>
                    <a:gd name="connsiteX16-3215" fmla="*/ 1577593 w 2219964"/>
                    <a:gd name="connsiteY16-3216" fmla="*/ 2280445 h 3628333"/>
                    <a:gd name="connsiteX17-3217" fmla="*/ 929475 w 2219964"/>
                    <a:gd name="connsiteY17-3218" fmla="*/ 1762955 h 3628333"/>
                    <a:gd name="connsiteX18-3219" fmla="*/ 1085224 w 2219964"/>
                    <a:gd name="connsiteY18-3220" fmla="*/ 1501697 h 3628333"/>
                    <a:gd name="connsiteX19-3221" fmla="*/ 1607739 w 2219964"/>
                    <a:gd name="connsiteY19-3222" fmla="*/ 1873486 h 3628333"/>
                    <a:gd name="connsiteX20-3223" fmla="*/ 1808706 w 2219964"/>
                    <a:gd name="connsiteY20-3224" fmla="*/ 1592132 h 3628333"/>
                    <a:gd name="connsiteX21-3225" fmla="*/ 211016 w 2219964"/>
                    <a:gd name="connsiteY21-3226" fmla="*/ 125072 h 3628333"/>
                    <a:gd name="connsiteX0-3227" fmla="*/ 211016 w 2219964"/>
                    <a:gd name="connsiteY0-3228" fmla="*/ 125072 h 3628333"/>
                    <a:gd name="connsiteX1-3229" fmla="*/ 532565 w 2219964"/>
                    <a:gd name="connsiteY1-3230" fmla="*/ 4492 h 3628333"/>
                    <a:gd name="connsiteX2-3231" fmla="*/ 2054889 w 2219964"/>
                    <a:gd name="connsiteY2-3232" fmla="*/ 1386139 h 3628333"/>
                    <a:gd name="connsiteX3-3233" fmla="*/ 1919238 w 2219964"/>
                    <a:gd name="connsiteY3-3234" fmla="*/ 2240250 h 3628333"/>
                    <a:gd name="connsiteX4-3235" fmla="*/ 1436916 w 2219964"/>
                    <a:gd name="connsiteY4-3236" fmla="*/ 2868272 h 3628333"/>
                    <a:gd name="connsiteX5-3237" fmla="*/ 864159 w 2219964"/>
                    <a:gd name="connsiteY5-3238" fmla="*/ 3280255 h 3628333"/>
                    <a:gd name="connsiteX6-3239" fmla="*/ 0 w 2219964"/>
                    <a:gd name="connsiteY6-3240" fmla="*/ 3521415 h 3628333"/>
                    <a:gd name="connsiteX7-3241" fmla="*/ 135654 w 2219964"/>
                    <a:gd name="connsiteY7-3242" fmla="*/ 3219965 h 3628333"/>
                    <a:gd name="connsiteX8-3243" fmla="*/ 552660 w 2219964"/>
                    <a:gd name="connsiteY8-3244" fmla="*/ 3129530 h 3628333"/>
                    <a:gd name="connsiteX9-3245" fmla="*/ 150727 w 2219964"/>
                    <a:gd name="connsiteY9-3246" fmla="*/ 2752718 h 3628333"/>
                    <a:gd name="connsiteX10-3247" fmla="*/ 326573 w 2219964"/>
                    <a:gd name="connsiteY10-3248" fmla="*/ 2521604 h 3628333"/>
                    <a:gd name="connsiteX11-3249" fmla="*/ 884257 w 2219964"/>
                    <a:gd name="connsiteY11-3250" fmla="*/ 2938612 h 3628333"/>
                    <a:gd name="connsiteX12-3251" fmla="*/ 1080199 w 2219964"/>
                    <a:gd name="connsiteY12-3252" fmla="*/ 2702476 h 3628333"/>
                    <a:gd name="connsiteX13-3253" fmla="*/ 567735 w 2219964"/>
                    <a:gd name="connsiteY13-3254" fmla="*/ 2290493 h 3628333"/>
                    <a:gd name="connsiteX14-3255" fmla="*/ 763677 w 2219964"/>
                    <a:gd name="connsiteY14-3256" fmla="*/ 2049333 h 3628333"/>
                    <a:gd name="connsiteX15-3257" fmla="*/ 1381651 w 2219964"/>
                    <a:gd name="connsiteY15-3258" fmla="*/ 2521605 h 3628333"/>
                    <a:gd name="connsiteX16-3259" fmla="*/ 1577593 w 2219964"/>
                    <a:gd name="connsiteY16-3260" fmla="*/ 2280445 h 3628333"/>
                    <a:gd name="connsiteX17-3261" fmla="*/ 929475 w 2219964"/>
                    <a:gd name="connsiteY17-3262" fmla="*/ 1762955 h 3628333"/>
                    <a:gd name="connsiteX18-3263" fmla="*/ 1085224 w 2219964"/>
                    <a:gd name="connsiteY18-3264" fmla="*/ 1501697 h 3628333"/>
                    <a:gd name="connsiteX19-3265" fmla="*/ 1607739 w 2219964"/>
                    <a:gd name="connsiteY19-3266" fmla="*/ 1873486 h 3628333"/>
                    <a:gd name="connsiteX20-3267" fmla="*/ 1808706 w 2219964"/>
                    <a:gd name="connsiteY20-3268" fmla="*/ 1592132 h 3628333"/>
                    <a:gd name="connsiteX21-3269" fmla="*/ 211016 w 2219964"/>
                    <a:gd name="connsiteY21-3270" fmla="*/ 125072 h 3628333"/>
                    <a:gd name="connsiteX0-3271" fmla="*/ 211016 w 2219964"/>
                    <a:gd name="connsiteY0-3272" fmla="*/ 125072 h 3628333"/>
                    <a:gd name="connsiteX1-3273" fmla="*/ 532565 w 2219964"/>
                    <a:gd name="connsiteY1-3274" fmla="*/ 4492 h 3628333"/>
                    <a:gd name="connsiteX2-3275" fmla="*/ 2054889 w 2219964"/>
                    <a:gd name="connsiteY2-3276" fmla="*/ 1386139 h 3628333"/>
                    <a:gd name="connsiteX3-3277" fmla="*/ 1919238 w 2219964"/>
                    <a:gd name="connsiteY3-3278" fmla="*/ 2240250 h 3628333"/>
                    <a:gd name="connsiteX4-3279" fmla="*/ 1436916 w 2219964"/>
                    <a:gd name="connsiteY4-3280" fmla="*/ 2868272 h 3628333"/>
                    <a:gd name="connsiteX5-3281" fmla="*/ 864159 w 2219964"/>
                    <a:gd name="connsiteY5-3282" fmla="*/ 3280255 h 3628333"/>
                    <a:gd name="connsiteX6-3283" fmla="*/ 0 w 2219964"/>
                    <a:gd name="connsiteY6-3284" fmla="*/ 3521415 h 3628333"/>
                    <a:gd name="connsiteX7-3285" fmla="*/ 135654 w 2219964"/>
                    <a:gd name="connsiteY7-3286" fmla="*/ 3219965 h 3628333"/>
                    <a:gd name="connsiteX8-3287" fmla="*/ 552660 w 2219964"/>
                    <a:gd name="connsiteY8-3288" fmla="*/ 3129530 h 3628333"/>
                    <a:gd name="connsiteX9-3289" fmla="*/ 125606 w 2219964"/>
                    <a:gd name="connsiteY9-3290" fmla="*/ 2757742 h 3628333"/>
                    <a:gd name="connsiteX10-3291" fmla="*/ 326573 w 2219964"/>
                    <a:gd name="connsiteY10-3292" fmla="*/ 2521604 h 3628333"/>
                    <a:gd name="connsiteX11-3293" fmla="*/ 884257 w 2219964"/>
                    <a:gd name="connsiteY11-3294" fmla="*/ 2938612 h 3628333"/>
                    <a:gd name="connsiteX12-3295" fmla="*/ 1080199 w 2219964"/>
                    <a:gd name="connsiteY12-3296" fmla="*/ 2702476 h 3628333"/>
                    <a:gd name="connsiteX13-3297" fmla="*/ 567735 w 2219964"/>
                    <a:gd name="connsiteY13-3298" fmla="*/ 2290493 h 3628333"/>
                    <a:gd name="connsiteX14-3299" fmla="*/ 763677 w 2219964"/>
                    <a:gd name="connsiteY14-3300" fmla="*/ 2049333 h 3628333"/>
                    <a:gd name="connsiteX15-3301" fmla="*/ 1381651 w 2219964"/>
                    <a:gd name="connsiteY15-3302" fmla="*/ 2521605 h 3628333"/>
                    <a:gd name="connsiteX16-3303" fmla="*/ 1577593 w 2219964"/>
                    <a:gd name="connsiteY16-3304" fmla="*/ 2280445 h 3628333"/>
                    <a:gd name="connsiteX17-3305" fmla="*/ 929475 w 2219964"/>
                    <a:gd name="connsiteY17-3306" fmla="*/ 1762955 h 3628333"/>
                    <a:gd name="connsiteX18-3307" fmla="*/ 1085224 w 2219964"/>
                    <a:gd name="connsiteY18-3308" fmla="*/ 1501697 h 3628333"/>
                    <a:gd name="connsiteX19-3309" fmla="*/ 1607739 w 2219964"/>
                    <a:gd name="connsiteY19-3310" fmla="*/ 1873486 h 3628333"/>
                    <a:gd name="connsiteX20-3311" fmla="*/ 1808706 w 2219964"/>
                    <a:gd name="connsiteY20-3312" fmla="*/ 1592132 h 3628333"/>
                    <a:gd name="connsiteX21-3313" fmla="*/ 211016 w 2219964"/>
                    <a:gd name="connsiteY21-3314" fmla="*/ 125072 h 3628333"/>
                    <a:gd name="connsiteX0-3315" fmla="*/ 211016 w 2219964"/>
                    <a:gd name="connsiteY0-3316" fmla="*/ 125072 h 3628333"/>
                    <a:gd name="connsiteX1-3317" fmla="*/ 532565 w 2219964"/>
                    <a:gd name="connsiteY1-3318" fmla="*/ 4492 h 3628333"/>
                    <a:gd name="connsiteX2-3319" fmla="*/ 2054889 w 2219964"/>
                    <a:gd name="connsiteY2-3320" fmla="*/ 1386139 h 3628333"/>
                    <a:gd name="connsiteX3-3321" fmla="*/ 1919238 w 2219964"/>
                    <a:gd name="connsiteY3-3322" fmla="*/ 2240250 h 3628333"/>
                    <a:gd name="connsiteX4-3323" fmla="*/ 1436916 w 2219964"/>
                    <a:gd name="connsiteY4-3324" fmla="*/ 2868272 h 3628333"/>
                    <a:gd name="connsiteX5-3325" fmla="*/ 864159 w 2219964"/>
                    <a:gd name="connsiteY5-3326" fmla="*/ 3280255 h 3628333"/>
                    <a:gd name="connsiteX6-3327" fmla="*/ 0 w 2219964"/>
                    <a:gd name="connsiteY6-3328" fmla="*/ 3521415 h 3628333"/>
                    <a:gd name="connsiteX7-3329" fmla="*/ 135654 w 2219964"/>
                    <a:gd name="connsiteY7-3330" fmla="*/ 3219965 h 3628333"/>
                    <a:gd name="connsiteX8-3331" fmla="*/ 552660 w 2219964"/>
                    <a:gd name="connsiteY8-3332" fmla="*/ 3129530 h 3628333"/>
                    <a:gd name="connsiteX9-3333" fmla="*/ 125606 w 2219964"/>
                    <a:gd name="connsiteY9-3334" fmla="*/ 2757742 h 3628333"/>
                    <a:gd name="connsiteX10-3335" fmla="*/ 326573 w 2219964"/>
                    <a:gd name="connsiteY10-3336" fmla="*/ 2521604 h 3628333"/>
                    <a:gd name="connsiteX11-3337" fmla="*/ 884257 w 2219964"/>
                    <a:gd name="connsiteY11-3338" fmla="*/ 2938612 h 3628333"/>
                    <a:gd name="connsiteX12-3339" fmla="*/ 1080199 w 2219964"/>
                    <a:gd name="connsiteY12-3340" fmla="*/ 2702476 h 3628333"/>
                    <a:gd name="connsiteX13-3341" fmla="*/ 567735 w 2219964"/>
                    <a:gd name="connsiteY13-3342" fmla="*/ 2290493 h 3628333"/>
                    <a:gd name="connsiteX14-3343" fmla="*/ 763677 w 2219964"/>
                    <a:gd name="connsiteY14-3344" fmla="*/ 2049333 h 3628333"/>
                    <a:gd name="connsiteX15-3345" fmla="*/ 1381651 w 2219964"/>
                    <a:gd name="connsiteY15-3346" fmla="*/ 2521605 h 3628333"/>
                    <a:gd name="connsiteX16-3347" fmla="*/ 1577593 w 2219964"/>
                    <a:gd name="connsiteY16-3348" fmla="*/ 2280445 h 3628333"/>
                    <a:gd name="connsiteX17-3349" fmla="*/ 929475 w 2219964"/>
                    <a:gd name="connsiteY17-3350" fmla="*/ 1762955 h 3628333"/>
                    <a:gd name="connsiteX18-3351" fmla="*/ 1085224 w 2219964"/>
                    <a:gd name="connsiteY18-3352" fmla="*/ 1501697 h 3628333"/>
                    <a:gd name="connsiteX19-3353" fmla="*/ 1607739 w 2219964"/>
                    <a:gd name="connsiteY19-3354" fmla="*/ 1873486 h 3628333"/>
                    <a:gd name="connsiteX20-3355" fmla="*/ 1808706 w 2219964"/>
                    <a:gd name="connsiteY20-3356" fmla="*/ 1592132 h 3628333"/>
                    <a:gd name="connsiteX21-3357" fmla="*/ 211016 w 2219964"/>
                    <a:gd name="connsiteY21-3358" fmla="*/ 125072 h 3628333"/>
                    <a:gd name="connsiteX0-3359" fmla="*/ 211016 w 2219964"/>
                    <a:gd name="connsiteY0-3360" fmla="*/ 125072 h 3628333"/>
                    <a:gd name="connsiteX1-3361" fmla="*/ 532565 w 2219964"/>
                    <a:gd name="connsiteY1-3362" fmla="*/ 4492 h 3628333"/>
                    <a:gd name="connsiteX2-3363" fmla="*/ 2054889 w 2219964"/>
                    <a:gd name="connsiteY2-3364" fmla="*/ 1386139 h 3628333"/>
                    <a:gd name="connsiteX3-3365" fmla="*/ 1919238 w 2219964"/>
                    <a:gd name="connsiteY3-3366" fmla="*/ 2240250 h 3628333"/>
                    <a:gd name="connsiteX4-3367" fmla="*/ 1436916 w 2219964"/>
                    <a:gd name="connsiteY4-3368" fmla="*/ 2868272 h 3628333"/>
                    <a:gd name="connsiteX5-3369" fmla="*/ 864159 w 2219964"/>
                    <a:gd name="connsiteY5-3370" fmla="*/ 3280255 h 3628333"/>
                    <a:gd name="connsiteX6-3371" fmla="*/ 0 w 2219964"/>
                    <a:gd name="connsiteY6-3372" fmla="*/ 3521415 h 3628333"/>
                    <a:gd name="connsiteX7-3373" fmla="*/ 135654 w 2219964"/>
                    <a:gd name="connsiteY7-3374" fmla="*/ 3219965 h 3628333"/>
                    <a:gd name="connsiteX8-3375" fmla="*/ 552660 w 2219964"/>
                    <a:gd name="connsiteY8-3376" fmla="*/ 3129530 h 3628333"/>
                    <a:gd name="connsiteX9-3377" fmla="*/ 140679 w 2219964"/>
                    <a:gd name="connsiteY9-3378" fmla="*/ 2757742 h 3628333"/>
                    <a:gd name="connsiteX10-3379" fmla="*/ 326573 w 2219964"/>
                    <a:gd name="connsiteY10-3380" fmla="*/ 2521604 h 3628333"/>
                    <a:gd name="connsiteX11-3381" fmla="*/ 884257 w 2219964"/>
                    <a:gd name="connsiteY11-3382" fmla="*/ 2938612 h 3628333"/>
                    <a:gd name="connsiteX12-3383" fmla="*/ 1080199 w 2219964"/>
                    <a:gd name="connsiteY12-3384" fmla="*/ 2702476 h 3628333"/>
                    <a:gd name="connsiteX13-3385" fmla="*/ 567735 w 2219964"/>
                    <a:gd name="connsiteY13-3386" fmla="*/ 2290493 h 3628333"/>
                    <a:gd name="connsiteX14-3387" fmla="*/ 763677 w 2219964"/>
                    <a:gd name="connsiteY14-3388" fmla="*/ 2049333 h 3628333"/>
                    <a:gd name="connsiteX15-3389" fmla="*/ 1381651 w 2219964"/>
                    <a:gd name="connsiteY15-3390" fmla="*/ 2521605 h 3628333"/>
                    <a:gd name="connsiteX16-3391" fmla="*/ 1577593 w 2219964"/>
                    <a:gd name="connsiteY16-3392" fmla="*/ 2280445 h 3628333"/>
                    <a:gd name="connsiteX17-3393" fmla="*/ 929475 w 2219964"/>
                    <a:gd name="connsiteY17-3394" fmla="*/ 1762955 h 3628333"/>
                    <a:gd name="connsiteX18-3395" fmla="*/ 1085224 w 2219964"/>
                    <a:gd name="connsiteY18-3396" fmla="*/ 1501697 h 3628333"/>
                    <a:gd name="connsiteX19-3397" fmla="*/ 1607739 w 2219964"/>
                    <a:gd name="connsiteY19-3398" fmla="*/ 1873486 h 3628333"/>
                    <a:gd name="connsiteX20-3399" fmla="*/ 1808706 w 2219964"/>
                    <a:gd name="connsiteY20-3400" fmla="*/ 1592132 h 3628333"/>
                    <a:gd name="connsiteX21-3401" fmla="*/ 211016 w 2219964"/>
                    <a:gd name="connsiteY21-3402" fmla="*/ 125072 h 3628333"/>
                    <a:gd name="connsiteX0-3403" fmla="*/ 211016 w 2219964"/>
                    <a:gd name="connsiteY0-3404" fmla="*/ 125072 h 3628333"/>
                    <a:gd name="connsiteX1-3405" fmla="*/ 532565 w 2219964"/>
                    <a:gd name="connsiteY1-3406" fmla="*/ 4492 h 3628333"/>
                    <a:gd name="connsiteX2-3407" fmla="*/ 2054889 w 2219964"/>
                    <a:gd name="connsiteY2-3408" fmla="*/ 1386139 h 3628333"/>
                    <a:gd name="connsiteX3-3409" fmla="*/ 1919238 w 2219964"/>
                    <a:gd name="connsiteY3-3410" fmla="*/ 2240250 h 3628333"/>
                    <a:gd name="connsiteX4-3411" fmla="*/ 1436916 w 2219964"/>
                    <a:gd name="connsiteY4-3412" fmla="*/ 2868272 h 3628333"/>
                    <a:gd name="connsiteX5-3413" fmla="*/ 864159 w 2219964"/>
                    <a:gd name="connsiteY5-3414" fmla="*/ 3280255 h 3628333"/>
                    <a:gd name="connsiteX6-3415" fmla="*/ 0 w 2219964"/>
                    <a:gd name="connsiteY6-3416" fmla="*/ 3521415 h 3628333"/>
                    <a:gd name="connsiteX7-3417" fmla="*/ 135654 w 2219964"/>
                    <a:gd name="connsiteY7-3418" fmla="*/ 3219965 h 3628333"/>
                    <a:gd name="connsiteX8-3419" fmla="*/ 552660 w 2219964"/>
                    <a:gd name="connsiteY8-3420" fmla="*/ 3129530 h 3628333"/>
                    <a:gd name="connsiteX9-3421" fmla="*/ 140679 w 2219964"/>
                    <a:gd name="connsiteY9-3422" fmla="*/ 2757742 h 3628333"/>
                    <a:gd name="connsiteX10-3423" fmla="*/ 326573 w 2219964"/>
                    <a:gd name="connsiteY10-3424" fmla="*/ 2521604 h 3628333"/>
                    <a:gd name="connsiteX11-3425" fmla="*/ 884257 w 2219964"/>
                    <a:gd name="connsiteY11-3426" fmla="*/ 2938612 h 3628333"/>
                    <a:gd name="connsiteX12-3427" fmla="*/ 1080199 w 2219964"/>
                    <a:gd name="connsiteY12-3428" fmla="*/ 2702476 h 3628333"/>
                    <a:gd name="connsiteX13-3429" fmla="*/ 567735 w 2219964"/>
                    <a:gd name="connsiteY13-3430" fmla="*/ 2290493 h 3628333"/>
                    <a:gd name="connsiteX14-3431" fmla="*/ 763677 w 2219964"/>
                    <a:gd name="connsiteY14-3432" fmla="*/ 2049333 h 3628333"/>
                    <a:gd name="connsiteX15-3433" fmla="*/ 1381651 w 2219964"/>
                    <a:gd name="connsiteY15-3434" fmla="*/ 2521605 h 3628333"/>
                    <a:gd name="connsiteX16-3435" fmla="*/ 1577593 w 2219964"/>
                    <a:gd name="connsiteY16-3436" fmla="*/ 2280445 h 3628333"/>
                    <a:gd name="connsiteX17-3437" fmla="*/ 929475 w 2219964"/>
                    <a:gd name="connsiteY17-3438" fmla="*/ 1762955 h 3628333"/>
                    <a:gd name="connsiteX18-3439" fmla="*/ 1085224 w 2219964"/>
                    <a:gd name="connsiteY18-3440" fmla="*/ 1501697 h 3628333"/>
                    <a:gd name="connsiteX19-3441" fmla="*/ 1607739 w 2219964"/>
                    <a:gd name="connsiteY19-3442" fmla="*/ 1873486 h 3628333"/>
                    <a:gd name="connsiteX20-3443" fmla="*/ 1808706 w 2219964"/>
                    <a:gd name="connsiteY20-3444" fmla="*/ 1592132 h 3628333"/>
                    <a:gd name="connsiteX21-3445" fmla="*/ 211016 w 2219964"/>
                    <a:gd name="connsiteY21-3446" fmla="*/ 125072 h 3628333"/>
                    <a:gd name="connsiteX0-3447" fmla="*/ 211016 w 2219964"/>
                    <a:gd name="connsiteY0-3448" fmla="*/ 125072 h 3628333"/>
                    <a:gd name="connsiteX1-3449" fmla="*/ 532565 w 2219964"/>
                    <a:gd name="connsiteY1-3450" fmla="*/ 4492 h 3628333"/>
                    <a:gd name="connsiteX2-3451" fmla="*/ 2054889 w 2219964"/>
                    <a:gd name="connsiteY2-3452" fmla="*/ 1386139 h 3628333"/>
                    <a:gd name="connsiteX3-3453" fmla="*/ 1919238 w 2219964"/>
                    <a:gd name="connsiteY3-3454" fmla="*/ 2240250 h 3628333"/>
                    <a:gd name="connsiteX4-3455" fmla="*/ 1436916 w 2219964"/>
                    <a:gd name="connsiteY4-3456" fmla="*/ 2868272 h 3628333"/>
                    <a:gd name="connsiteX5-3457" fmla="*/ 864159 w 2219964"/>
                    <a:gd name="connsiteY5-3458" fmla="*/ 3280255 h 3628333"/>
                    <a:gd name="connsiteX6-3459" fmla="*/ 0 w 2219964"/>
                    <a:gd name="connsiteY6-3460" fmla="*/ 3521415 h 3628333"/>
                    <a:gd name="connsiteX7-3461" fmla="*/ 135654 w 2219964"/>
                    <a:gd name="connsiteY7-3462" fmla="*/ 3219965 h 3628333"/>
                    <a:gd name="connsiteX8-3463" fmla="*/ 552660 w 2219964"/>
                    <a:gd name="connsiteY8-3464" fmla="*/ 3129530 h 3628333"/>
                    <a:gd name="connsiteX9-3465" fmla="*/ 140679 w 2219964"/>
                    <a:gd name="connsiteY9-3466" fmla="*/ 2757742 h 3628333"/>
                    <a:gd name="connsiteX10-3467" fmla="*/ 326573 w 2219964"/>
                    <a:gd name="connsiteY10-3468" fmla="*/ 2521604 h 3628333"/>
                    <a:gd name="connsiteX11-3469" fmla="*/ 884257 w 2219964"/>
                    <a:gd name="connsiteY11-3470" fmla="*/ 2938612 h 3628333"/>
                    <a:gd name="connsiteX12-3471" fmla="*/ 1080199 w 2219964"/>
                    <a:gd name="connsiteY12-3472" fmla="*/ 2702476 h 3628333"/>
                    <a:gd name="connsiteX13-3473" fmla="*/ 567735 w 2219964"/>
                    <a:gd name="connsiteY13-3474" fmla="*/ 2290493 h 3628333"/>
                    <a:gd name="connsiteX14-3475" fmla="*/ 763677 w 2219964"/>
                    <a:gd name="connsiteY14-3476" fmla="*/ 2049333 h 3628333"/>
                    <a:gd name="connsiteX15-3477" fmla="*/ 1381651 w 2219964"/>
                    <a:gd name="connsiteY15-3478" fmla="*/ 2521605 h 3628333"/>
                    <a:gd name="connsiteX16-3479" fmla="*/ 1577593 w 2219964"/>
                    <a:gd name="connsiteY16-3480" fmla="*/ 2280445 h 3628333"/>
                    <a:gd name="connsiteX17-3481" fmla="*/ 929475 w 2219964"/>
                    <a:gd name="connsiteY17-3482" fmla="*/ 1762955 h 3628333"/>
                    <a:gd name="connsiteX18-3483" fmla="*/ 1085224 w 2219964"/>
                    <a:gd name="connsiteY18-3484" fmla="*/ 1501697 h 3628333"/>
                    <a:gd name="connsiteX19-3485" fmla="*/ 1607739 w 2219964"/>
                    <a:gd name="connsiteY19-3486" fmla="*/ 1873486 h 3628333"/>
                    <a:gd name="connsiteX20-3487" fmla="*/ 1808706 w 2219964"/>
                    <a:gd name="connsiteY20-3488" fmla="*/ 1592132 h 3628333"/>
                    <a:gd name="connsiteX21-3489" fmla="*/ 211016 w 2219964"/>
                    <a:gd name="connsiteY21-3490" fmla="*/ 125072 h 3628333"/>
                    <a:gd name="connsiteX0-3491" fmla="*/ 211016 w 2219964"/>
                    <a:gd name="connsiteY0-3492" fmla="*/ 125072 h 3628333"/>
                    <a:gd name="connsiteX1-3493" fmla="*/ 532565 w 2219964"/>
                    <a:gd name="connsiteY1-3494" fmla="*/ 4492 h 3628333"/>
                    <a:gd name="connsiteX2-3495" fmla="*/ 2054889 w 2219964"/>
                    <a:gd name="connsiteY2-3496" fmla="*/ 1386139 h 3628333"/>
                    <a:gd name="connsiteX3-3497" fmla="*/ 1919238 w 2219964"/>
                    <a:gd name="connsiteY3-3498" fmla="*/ 2240250 h 3628333"/>
                    <a:gd name="connsiteX4-3499" fmla="*/ 1436916 w 2219964"/>
                    <a:gd name="connsiteY4-3500" fmla="*/ 2868272 h 3628333"/>
                    <a:gd name="connsiteX5-3501" fmla="*/ 864159 w 2219964"/>
                    <a:gd name="connsiteY5-3502" fmla="*/ 3280255 h 3628333"/>
                    <a:gd name="connsiteX6-3503" fmla="*/ 0 w 2219964"/>
                    <a:gd name="connsiteY6-3504" fmla="*/ 3521415 h 3628333"/>
                    <a:gd name="connsiteX7-3505" fmla="*/ 135654 w 2219964"/>
                    <a:gd name="connsiteY7-3506" fmla="*/ 3219965 h 3628333"/>
                    <a:gd name="connsiteX8-3507" fmla="*/ 552660 w 2219964"/>
                    <a:gd name="connsiteY8-3508" fmla="*/ 3129530 h 3628333"/>
                    <a:gd name="connsiteX9-3509" fmla="*/ 140679 w 2219964"/>
                    <a:gd name="connsiteY9-3510" fmla="*/ 2757742 h 3628333"/>
                    <a:gd name="connsiteX10-3511" fmla="*/ 326573 w 2219964"/>
                    <a:gd name="connsiteY10-3512" fmla="*/ 2521604 h 3628333"/>
                    <a:gd name="connsiteX11-3513" fmla="*/ 884257 w 2219964"/>
                    <a:gd name="connsiteY11-3514" fmla="*/ 2938612 h 3628333"/>
                    <a:gd name="connsiteX12-3515" fmla="*/ 1080199 w 2219964"/>
                    <a:gd name="connsiteY12-3516" fmla="*/ 2702476 h 3628333"/>
                    <a:gd name="connsiteX13-3517" fmla="*/ 567735 w 2219964"/>
                    <a:gd name="connsiteY13-3518" fmla="*/ 2290493 h 3628333"/>
                    <a:gd name="connsiteX14-3519" fmla="*/ 763677 w 2219964"/>
                    <a:gd name="connsiteY14-3520" fmla="*/ 2049333 h 3628333"/>
                    <a:gd name="connsiteX15-3521" fmla="*/ 1381651 w 2219964"/>
                    <a:gd name="connsiteY15-3522" fmla="*/ 2521605 h 3628333"/>
                    <a:gd name="connsiteX16-3523" fmla="*/ 1577593 w 2219964"/>
                    <a:gd name="connsiteY16-3524" fmla="*/ 2280445 h 3628333"/>
                    <a:gd name="connsiteX17-3525" fmla="*/ 929475 w 2219964"/>
                    <a:gd name="connsiteY17-3526" fmla="*/ 1762955 h 3628333"/>
                    <a:gd name="connsiteX18-3527" fmla="*/ 1085224 w 2219964"/>
                    <a:gd name="connsiteY18-3528" fmla="*/ 1501697 h 3628333"/>
                    <a:gd name="connsiteX19-3529" fmla="*/ 1607739 w 2219964"/>
                    <a:gd name="connsiteY19-3530" fmla="*/ 1873486 h 3628333"/>
                    <a:gd name="connsiteX20-3531" fmla="*/ 1808706 w 2219964"/>
                    <a:gd name="connsiteY20-3532" fmla="*/ 1592132 h 3628333"/>
                    <a:gd name="connsiteX21-3533" fmla="*/ 211016 w 2219964"/>
                    <a:gd name="connsiteY21-3534" fmla="*/ 125072 h 36283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71" y="connsiteY5-72"/>
                    </a:cxn>
                    <a:cxn ang="0">
                      <a:pos x="connsiteX6-97" y="connsiteY6-98"/>
                    </a:cxn>
                    <a:cxn ang="0">
                      <a:pos x="connsiteX7-197" y="connsiteY7-198"/>
                    </a:cxn>
                    <a:cxn ang="0">
                      <a:pos x="connsiteX8-311" y="connsiteY8-312"/>
                    </a:cxn>
                    <a:cxn ang="0">
                      <a:pos x="connsiteX9-547" y="connsiteY9-548"/>
                    </a:cxn>
                    <a:cxn ang="0">
                      <a:pos x="connsiteX10-929" y="connsiteY10-930"/>
                    </a:cxn>
                    <a:cxn ang="0">
                      <a:pos x="connsiteX11-975" y="connsiteY11-976"/>
                    </a:cxn>
                    <a:cxn ang="0">
                      <a:pos x="connsiteX12-1097" y="connsiteY12-1098"/>
                    </a:cxn>
                    <a:cxn ang="0">
                      <a:pos x="connsiteX13-1359" y="connsiteY13-1360"/>
                    </a:cxn>
                    <a:cxn ang="0">
                      <a:pos x="connsiteX14-1417" y="connsiteY14-1418"/>
                    </a:cxn>
                    <a:cxn ang="0">
                      <a:pos x="connsiteX15-1479" y="connsiteY15-1480"/>
                    </a:cxn>
                    <a:cxn ang="0">
                      <a:pos x="connsiteX16-1577" y="connsiteY16-1578"/>
                    </a:cxn>
                    <a:cxn ang="0">
                      <a:pos x="connsiteX17-1919" y="connsiteY17-1920"/>
                    </a:cxn>
                    <a:cxn ang="0">
                      <a:pos x="connsiteX18-2209" y="connsiteY18-2210"/>
                    </a:cxn>
                    <a:cxn ang="0">
                      <a:pos x="connsiteX19-2705" y="connsiteY19-2706"/>
                    </a:cxn>
                    <a:cxn ang="0">
                      <a:pos x="connsiteX20-2787" y="connsiteY20-2788"/>
                    </a:cxn>
                    <a:cxn ang="0">
                      <a:pos x="connsiteX21-2873" y="connsiteY21-2874"/>
                    </a:cxn>
                  </a:cxnLst>
                  <a:rect l="l" t="t" r="r" b="b"/>
                  <a:pathLst>
                    <a:path w="2219964" h="3628333">
                      <a:moveTo>
                        <a:pt x="211016" y="125072"/>
                      </a:moveTo>
                      <a:cubicBezTo>
                        <a:pt x="82063" y="-10581"/>
                        <a:pt x="415334" y="-5556"/>
                        <a:pt x="532565" y="4492"/>
                      </a:cubicBezTo>
                      <a:cubicBezTo>
                        <a:pt x="1316336" y="749744"/>
                        <a:pt x="1562521" y="897119"/>
                        <a:pt x="2054889" y="1386139"/>
                      </a:cubicBezTo>
                      <a:cubicBezTo>
                        <a:pt x="2436727" y="1853387"/>
                        <a:pt x="2054890" y="2184984"/>
                        <a:pt x="1919238" y="2240250"/>
                      </a:cubicBezTo>
                      <a:cubicBezTo>
                        <a:pt x="2013024" y="2829754"/>
                        <a:pt x="1574243" y="2861572"/>
                        <a:pt x="1436916" y="2868272"/>
                      </a:cubicBezTo>
                      <a:cubicBezTo>
                        <a:pt x="1318010" y="3369015"/>
                        <a:pt x="993113" y="3251785"/>
                        <a:pt x="864159" y="3280255"/>
                      </a:cubicBezTo>
                      <a:cubicBezTo>
                        <a:pt x="689988" y="3775973"/>
                        <a:pt x="128953" y="3628598"/>
                        <a:pt x="0" y="3521415"/>
                      </a:cubicBezTo>
                      <a:lnTo>
                        <a:pt x="135654" y="3219965"/>
                      </a:lnTo>
                      <a:cubicBezTo>
                        <a:pt x="480646" y="3471175"/>
                        <a:pt x="574432" y="3204892"/>
                        <a:pt x="552660" y="3129530"/>
                      </a:cubicBezTo>
                      <a:cubicBezTo>
                        <a:pt x="592016" y="3040770"/>
                        <a:pt x="242837" y="2901769"/>
                        <a:pt x="140679" y="2757742"/>
                      </a:cubicBezTo>
                      <a:cubicBezTo>
                        <a:pt x="38521" y="2658933"/>
                        <a:pt x="138167" y="2418609"/>
                        <a:pt x="326573" y="2521604"/>
                      </a:cubicBezTo>
                      <a:cubicBezTo>
                        <a:pt x="449666" y="2609527"/>
                        <a:pt x="756978" y="2905955"/>
                        <a:pt x="884257" y="2938612"/>
                      </a:cubicBezTo>
                      <a:cubicBezTo>
                        <a:pt x="1142164" y="3031559"/>
                        <a:pt x="1168959" y="2766953"/>
                        <a:pt x="1080199" y="2702476"/>
                      </a:cubicBezTo>
                      <a:cubicBezTo>
                        <a:pt x="874208" y="2507371"/>
                        <a:pt x="825642" y="2548400"/>
                        <a:pt x="567735" y="2290493"/>
                      </a:cubicBezTo>
                      <a:cubicBezTo>
                        <a:pt x="487348" y="2178287"/>
                        <a:pt x="542613" y="2005790"/>
                        <a:pt x="763677" y="2049333"/>
                      </a:cubicBezTo>
                      <a:cubicBezTo>
                        <a:pt x="886769" y="2122184"/>
                        <a:pt x="1245998" y="2483086"/>
                        <a:pt x="1381651" y="2521605"/>
                      </a:cubicBezTo>
                      <a:cubicBezTo>
                        <a:pt x="1602715" y="2665631"/>
                        <a:pt x="1710734" y="2346597"/>
                        <a:pt x="1577593" y="2280445"/>
                      </a:cubicBezTo>
                      <a:cubicBezTo>
                        <a:pt x="1524839" y="2209269"/>
                        <a:pt x="1025771" y="1855065"/>
                        <a:pt x="929475" y="1762955"/>
                      </a:cubicBezTo>
                      <a:cubicBezTo>
                        <a:pt x="767027" y="1603855"/>
                        <a:pt x="966319" y="1414611"/>
                        <a:pt x="1085224" y="1501697"/>
                      </a:cubicBezTo>
                      <a:lnTo>
                        <a:pt x="1607739" y="1873486"/>
                      </a:lnTo>
                      <a:cubicBezTo>
                        <a:pt x="1847224" y="2077801"/>
                        <a:pt x="2001300" y="1724436"/>
                        <a:pt x="1808706" y="1592132"/>
                      </a:cubicBezTo>
                      <a:lnTo>
                        <a:pt x="211016" y="125072"/>
                      </a:lnTo>
                      <a:close/>
                    </a:path>
                  </a:pathLst>
                </a:custGeom>
                <a:grpFill/>
                <a:ln w="12700" cap="flat" cmpd="sng" algn="ctr">
                  <a:noFill/>
                  <a:prstDash val="solid"/>
                  <a:miter lim="800000"/>
                </a:ln>
                <a:effectLst/>
              </p:spPr>
              <p:txBody>
                <a:bodyPr rtlCol="0" anchor="ctr"/>
                <a:lstStyle/>
                <a:p>
                  <a:pPr algn="ctr">
                    <a:defRPr/>
                  </a:pPr>
                  <a:endParaRPr lang="en-US" sz="2800" kern="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endParaRPr>
                </a:p>
              </p:txBody>
            </p:sp>
          </p:grpSp>
        </p:grpSp>
        <p:grpSp>
          <p:nvGrpSpPr>
            <p:cNvPr id="7" name="Group 6"/>
            <p:cNvGrpSpPr/>
            <p:nvPr/>
          </p:nvGrpSpPr>
          <p:grpSpPr>
            <a:xfrm>
              <a:off x="2007388" y="1640067"/>
              <a:ext cx="3978421" cy="3579251"/>
              <a:chOff x="2007388" y="1600735"/>
              <a:chExt cx="3978421" cy="3579251"/>
            </a:xfrm>
          </p:grpSpPr>
          <p:grpSp>
            <p:nvGrpSpPr>
              <p:cNvPr id="11" name="Group 10"/>
              <p:cNvGrpSpPr/>
              <p:nvPr/>
            </p:nvGrpSpPr>
            <p:grpSpPr>
              <a:xfrm>
                <a:off x="2007388" y="1600735"/>
                <a:ext cx="3978421" cy="555497"/>
                <a:chOff x="2048952" y="1545315"/>
                <a:chExt cx="3978421" cy="555497"/>
              </a:xfrm>
            </p:grpSpPr>
            <p:sp>
              <p:nvSpPr>
                <p:cNvPr id="40" name="TextBox 39"/>
                <p:cNvSpPr txBox="1"/>
                <p:nvPr/>
              </p:nvSpPr>
              <p:spPr>
                <a:xfrm>
                  <a:off x="2652347" y="1551676"/>
                  <a:ext cx="3375026" cy="523220"/>
                </a:xfrm>
                <a:prstGeom prst="rect">
                  <a:avLst/>
                </a:prstGeom>
                <a:noFill/>
              </p:spPr>
              <p:txBody>
                <a:bodyPr wrap="none" rtlCol="0">
                  <a:spAutoFit/>
                </a:bodyPr>
                <a:lstStyle/>
                <a:p>
                  <a:r>
                    <a:rPr lang="zh-CN" altLang="en-US" sz="2800" b="1" dirty="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rPr>
                    <a:t>高管发言和</a:t>
                  </a:r>
                  <a:r>
                    <a:rPr lang="en-US" altLang="zh-CN" sz="2800" b="1" dirty="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rPr>
                    <a:t>TCT</a:t>
                  </a:r>
                  <a:r>
                    <a:rPr lang="zh-CN" altLang="en-US" sz="2800" b="1" dirty="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rPr>
                    <a:t>简介</a:t>
                  </a:r>
                  <a:endParaRPr lang="en-US" sz="2800" b="1" dirty="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37" name="TextBox 36"/>
                <p:cNvSpPr txBox="1"/>
                <p:nvPr/>
              </p:nvSpPr>
              <p:spPr>
                <a:xfrm>
                  <a:off x="2048952" y="1576965"/>
                  <a:ext cx="627095" cy="523220"/>
                </a:xfrm>
                <a:prstGeom prst="rect">
                  <a:avLst/>
                </a:prstGeom>
                <a:noFill/>
              </p:spPr>
              <p:txBody>
                <a:bodyPr wrap="none" rtlCol="0">
                  <a:spAutoFit/>
                </a:bodyPr>
                <a:lstStyle/>
                <a:p>
                  <a:r>
                    <a:rPr lang="en-US" sz="2800" b="1" dirty="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rPr>
                    <a:t>01</a:t>
                  </a:r>
                </a:p>
              </p:txBody>
            </p:sp>
            <p:cxnSp>
              <p:nvCxnSpPr>
                <p:cNvPr id="38" name="Straight Connector 37"/>
                <p:cNvCxnSpPr/>
                <p:nvPr/>
              </p:nvCxnSpPr>
              <p:spPr>
                <a:xfrm>
                  <a:off x="2636469" y="1545315"/>
                  <a:ext cx="0" cy="55549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2007388" y="2608653"/>
                <a:ext cx="3301570" cy="555497"/>
                <a:chOff x="2048952" y="1545315"/>
                <a:chExt cx="3301570" cy="555497"/>
              </a:xfrm>
            </p:grpSpPr>
            <p:sp>
              <p:nvSpPr>
                <p:cNvPr id="35" name="TextBox 34"/>
                <p:cNvSpPr txBox="1"/>
                <p:nvPr/>
              </p:nvSpPr>
              <p:spPr>
                <a:xfrm>
                  <a:off x="2652347" y="1551676"/>
                  <a:ext cx="2698175" cy="523220"/>
                </a:xfrm>
                <a:prstGeom prst="rect">
                  <a:avLst/>
                </a:prstGeom>
                <a:noFill/>
              </p:spPr>
              <p:txBody>
                <a:bodyPr wrap="none" rtlCol="0">
                  <a:spAutoFit/>
                </a:bodyPr>
                <a:lstStyle/>
                <a:p>
                  <a:r>
                    <a:rPr lang="ja-JP" altLang="en-US" sz="2800" b="1">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rPr>
                    <a:t>信息化</a:t>
                  </a:r>
                  <a:r>
                    <a:rPr lang="zh-CN" altLang="en-US" sz="2800" b="1" dirty="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rPr>
                    <a:t>产品概况</a:t>
                  </a:r>
                  <a:endParaRPr lang="en-US" sz="2800" b="1" dirty="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32" name="TextBox 31"/>
                <p:cNvSpPr txBox="1"/>
                <p:nvPr/>
              </p:nvSpPr>
              <p:spPr>
                <a:xfrm>
                  <a:off x="2048952" y="1576965"/>
                  <a:ext cx="627095" cy="523220"/>
                </a:xfrm>
                <a:prstGeom prst="rect">
                  <a:avLst/>
                </a:prstGeom>
                <a:noFill/>
              </p:spPr>
              <p:txBody>
                <a:bodyPr wrap="none" rtlCol="0">
                  <a:spAutoFit/>
                </a:bodyPr>
                <a:lstStyle/>
                <a:p>
                  <a:r>
                    <a:rPr lang="en-US" sz="2800" b="1" dirty="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rPr>
                    <a:t>02</a:t>
                  </a:r>
                </a:p>
              </p:txBody>
            </p:sp>
            <p:cxnSp>
              <p:nvCxnSpPr>
                <p:cNvPr id="33" name="Straight Connector 32"/>
                <p:cNvCxnSpPr/>
                <p:nvPr/>
              </p:nvCxnSpPr>
              <p:spPr>
                <a:xfrm>
                  <a:off x="2636469" y="1545315"/>
                  <a:ext cx="0" cy="55549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2007388" y="3616571"/>
                <a:ext cx="2942497" cy="555497"/>
                <a:chOff x="2048952" y="1545315"/>
                <a:chExt cx="2942497" cy="555497"/>
              </a:xfrm>
            </p:grpSpPr>
            <p:sp>
              <p:nvSpPr>
                <p:cNvPr id="30" name="TextBox 29"/>
                <p:cNvSpPr txBox="1"/>
                <p:nvPr/>
              </p:nvSpPr>
              <p:spPr>
                <a:xfrm>
                  <a:off x="2652347" y="1551676"/>
                  <a:ext cx="2339102" cy="523220"/>
                </a:xfrm>
                <a:prstGeom prst="rect">
                  <a:avLst/>
                </a:prstGeom>
                <a:noFill/>
              </p:spPr>
              <p:txBody>
                <a:bodyPr wrap="none" rtlCol="0">
                  <a:spAutoFit/>
                </a:bodyPr>
                <a:lstStyle/>
                <a:p>
                  <a:r>
                    <a:rPr lang="zh-CN" altLang="en-US" sz="2800" b="1" dirty="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rPr>
                    <a:t>雅耶项目计划</a:t>
                  </a:r>
                  <a:endParaRPr lang="en-US" sz="2800" b="1" dirty="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27" name="TextBox 26"/>
                <p:cNvSpPr txBox="1"/>
                <p:nvPr/>
              </p:nvSpPr>
              <p:spPr>
                <a:xfrm>
                  <a:off x="2048952" y="1576965"/>
                  <a:ext cx="627095" cy="523220"/>
                </a:xfrm>
                <a:prstGeom prst="rect">
                  <a:avLst/>
                </a:prstGeom>
                <a:noFill/>
              </p:spPr>
              <p:txBody>
                <a:bodyPr wrap="none" rtlCol="0">
                  <a:spAutoFit/>
                </a:bodyPr>
                <a:lstStyle/>
                <a:p>
                  <a:r>
                    <a:rPr lang="en-US" sz="2800" b="1" dirty="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rPr>
                    <a:t>03</a:t>
                  </a:r>
                </a:p>
              </p:txBody>
            </p:sp>
            <p:cxnSp>
              <p:nvCxnSpPr>
                <p:cNvPr id="28" name="Straight Connector 27"/>
                <p:cNvCxnSpPr/>
                <p:nvPr/>
              </p:nvCxnSpPr>
              <p:spPr>
                <a:xfrm>
                  <a:off x="2636469" y="1545315"/>
                  <a:ext cx="0" cy="55549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2007388" y="4624489"/>
                <a:ext cx="1677728" cy="555497"/>
                <a:chOff x="2048952" y="1545315"/>
                <a:chExt cx="1677728" cy="555497"/>
              </a:xfrm>
            </p:grpSpPr>
            <p:sp>
              <p:nvSpPr>
                <p:cNvPr id="25" name="TextBox 24"/>
                <p:cNvSpPr txBox="1"/>
                <p:nvPr/>
              </p:nvSpPr>
              <p:spPr>
                <a:xfrm>
                  <a:off x="2652347" y="1551676"/>
                  <a:ext cx="1074333" cy="523220"/>
                </a:xfrm>
                <a:prstGeom prst="rect">
                  <a:avLst/>
                </a:prstGeom>
                <a:noFill/>
              </p:spPr>
              <p:txBody>
                <a:bodyPr wrap="none" rtlCol="0">
                  <a:spAutoFit/>
                </a:bodyPr>
                <a:lstStyle/>
                <a:p>
                  <a:r>
                    <a:rPr lang="en-US" altLang="zh-CN" sz="2800" b="1" dirty="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rPr>
                    <a:t>Q&amp;A</a:t>
                  </a:r>
                  <a:endParaRPr lang="en-US" sz="2800" b="1" dirty="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22" name="TextBox 21"/>
                <p:cNvSpPr txBox="1"/>
                <p:nvPr/>
              </p:nvSpPr>
              <p:spPr>
                <a:xfrm>
                  <a:off x="2048952" y="1576965"/>
                  <a:ext cx="627095" cy="523220"/>
                </a:xfrm>
                <a:prstGeom prst="rect">
                  <a:avLst/>
                </a:prstGeom>
                <a:noFill/>
              </p:spPr>
              <p:txBody>
                <a:bodyPr wrap="none" rtlCol="0">
                  <a:spAutoFit/>
                </a:bodyPr>
                <a:lstStyle/>
                <a:p>
                  <a:r>
                    <a:rPr lang="en-US" sz="2800" b="1" dirty="0">
                      <a:solidFill>
                        <a:srgbClr val="285EA0"/>
                      </a:solidFill>
                      <a:latin typeface="Microsoft YaHei" panose="020B0703020204020201" pitchFamily="34" charset="-122"/>
                      <a:ea typeface="Microsoft YaHei" panose="020B0703020204020201" pitchFamily="34" charset="-122"/>
                      <a:cs typeface="Microsoft YaHei" panose="020B0703020204020201" pitchFamily="34" charset="-122"/>
                    </a:rPr>
                    <a:t>04</a:t>
                  </a:r>
                </a:p>
              </p:txBody>
            </p:sp>
            <p:cxnSp>
              <p:nvCxnSpPr>
                <p:cNvPr id="23" name="Straight Connector 22"/>
                <p:cNvCxnSpPr/>
                <p:nvPr/>
              </p:nvCxnSpPr>
              <p:spPr>
                <a:xfrm>
                  <a:off x="2636469" y="1545315"/>
                  <a:ext cx="0" cy="55549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grpSp>
        <p:nvGrpSpPr>
          <p:cNvPr id="83" name="Group 82"/>
          <p:cNvGrpSpPr/>
          <p:nvPr/>
        </p:nvGrpSpPr>
        <p:grpSpPr>
          <a:xfrm>
            <a:off x="7569683" y="1134313"/>
            <a:ext cx="3353118" cy="4189658"/>
            <a:chOff x="5617263" y="1632979"/>
            <a:chExt cx="3321794" cy="4150520"/>
          </a:xfrm>
        </p:grpSpPr>
        <p:grpSp>
          <p:nvGrpSpPr>
            <p:cNvPr id="90" name="Group 89"/>
            <p:cNvGrpSpPr/>
            <p:nvPr/>
          </p:nvGrpSpPr>
          <p:grpSpPr>
            <a:xfrm>
              <a:off x="6148413" y="1632979"/>
              <a:ext cx="2310296" cy="1281561"/>
              <a:chOff x="6157470" y="1639329"/>
              <a:chExt cx="2310296" cy="1281561"/>
            </a:xfrm>
          </p:grpSpPr>
          <p:grpSp>
            <p:nvGrpSpPr>
              <p:cNvPr id="113" name="Group 112"/>
              <p:cNvGrpSpPr/>
              <p:nvPr/>
            </p:nvGrpSpPr>
            <p:grpSpPr>
              <a:xfrm>
                <a:off x="6900661" y="1639329"/>
                <a:ext cx="823913" cy="929482"/>
                <a:chOff x="4266405" y="459580"/>
                <a:chExt cx="823913" cy="929482"/>
              </a:xfrm>
            </p:grpSpPr>
            <p:sp>
              <p:nvSpPr>
                <p:cNvPr id="121" name="Donut 120"/>
                <p:cNvSpPr/>
                <p:nvPr/>
              </p:nvSpPr>
              <p:spPr>
                <a:xfrm>
                  <a:off x="4266405" y="459580"/>
                  <a:ext cx="823913" cy="834231"/>
                </a:xfrm>
                <a:prstGeom prst="donut">
                  <a:avLst>
                    <a:gd name="adj" fmla="val 8593"/>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22" name="Group 121"/>
                <p:cNvGrpSpPr/>
                <p:nvPr/>
              </p:nvGrpSpPr>
              <p:grpSpPr>
                <a:xfrm>
                  <a:off x="4498180" y="811411"/>
                  <a:ext cx="360363" cy="577651"/>
                  <a:chOff x="4511675" y="811411"/>
                  <a:chExt cx="360363" cy="577651"/>
                </a:xfrm>
              </p:grpSpPr>
              <p:sp>
                <p:nvSpPr>
                  <p:cNvPr id="123" name="Rectangle 122"/>
                  <p:cNvSpPr/>
                  <p:nvPr/>
                </p:nvSpPr>
                <p:spPr>
                  <a:xfrm>
                    <a:off x="4579144" y="1135062"/>
                    <a:ext cx="228600" cy="254000"/>
                  </a:xfrm>
                  <a:prstGeom prst="rect">
                    <a:avLst/>
                  </a:prstGeom>
                  <a:solidFill>
                    <a:srgbClr val="7C7C7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6"/>
                  <p:cNvSpPr/>
                  <p:nvPr/>
                </p:nvSpPr>
                <p:spPr>
                  <a:xfrm>
                    <a:off x="4511675" y="811411"/>
                    <a:ext cx="360363" cy="410170"/>
                  </a:xfrm>
                  <a:custGeom>
                    <a:avLst/>
                    <a:gdLst>
                      <a:gd name="connsiteX0" fmla="*/ 0 w 368300"/>
                      <a:gd name="connsiteY0" fmla="*/ 0 h 381000"/>
                      <a:gd name="connsiteX1" fmla="*/ 368300 w 368300"/>
                      <a:gd name="connsiteY1" fmla="*/ 0 h 381000"/>
                      <a:gd name="connsiteX2" fmla="*/ 368300 w 368300"/>
                      <a:gd name="connsiteY2" fmla="*/ 381000 h 381000"/>
                      <a:gd name="connsiteX3" fmla="*/ 0 w 368300"/>
                      <a:gd name="connsiteY3" fmla="*/ 381000 h 381000"/>
                      <a:gd name="connsiteX4" fmla="*/ 0 w 368300"/>
                      <a:gd name="connsiteY4" fmla="*/ 0 h 381000"/>
                      <a:gd name="connsiteX0-1" fmla="*/ 0 w 368300"/>
                      <a:gd name="connsiteY0-2" fmla="*/ 14111 h 395111"/>
                      <a:gd name="connsiteX1-3" fmla="*/ 368300 w 368300"/>
                      <a:gd name="connsiteY1-4" fmla="*/ 14111 h 395111"/>
                      <a:gd name="connsiteX2-5" fmla="*/ 368300 w 368300"/>
                      <a:gd name="connsiteY2-6" fmla="*/ 395111 h 395111"/>
                      <a:gd name="connsiteX3-7" fmla="*/ 0 w 368300"/>
                      <a:gd name="connsiteY3-8" fmla="*/ 395111 h 395111"/>
                      <a:gd name="connsiteX4-9" fmla="*/ 0 w 368300"/>
                      <a:gd name="connsiteY4-10" fmla="*/ 14111 h 395111"/>
                      <a:gd name="connsiteX0-11" fmla="*/ 0 w 368300"/>
                      <a:gd name="connsiteY0-12" fmla="*/ 23812 h 404812"/>
                      <a:gd name="connsiteX1-13" fmla="*/ 368300 w 368300"/>
                      <a:gd name="connsiteY1-14" fmla="*/ 23812 h 404812"/>
                      <a:gd name="connsiteX2-15" fmla="*/ 368300 w 368300"/>
                      <a:gd name="connsiteY2-16" fmla="*/ 404812 h 404812"/>
                      <a:gd name="connsiteX3-17" fmla="*/ 0 w 368300"/>
                      <a:gd name="connsiteY3-18" fmla="*/ 404812 h 404812"/>
                      <a:gd name="connsiteX4-19" fmla="*/ 0 w 368300"/>
                      <a:gd name="connsiteY4-20" fmla="*/ 23812 h 404812"/>
                      <a:gd name="connsiteX0-21" fmla="*/ 0 w 368300"/>
                      <a:gd name="connsiteY0-22" fmla="*/ 28770 h 409770"/>
                      <a:gd name="connsiteX1-23" fmla="*/ 368300 w 368300"/>
                      <a:gd name="connsiteY1-24" fmla="*/ 28770 h 409770"/>
                      <a:gd name="connsiteX2-25" fmla="*/ 368300 w 368300"/>
                      <a:gd name="connsiteY2-26" fmla="*/ 409770 h 409770"/>
                      <a:gd name="connsiteX3-27" fmla="*/ 0 w 368300"/>
                      <a:gd name="connsiteY3-28" fmla="*/ 409770 h 409770"/>
                      <a:gd name="connsiteX4-29" fmla="*/ 0 w 368300"/>
                      <a:gd name="connsiteY4-30" fmla="*/ 28770 h 409770"/>
                      <a:gd name="connsiteX0-31" fmla="*/ 0 w 368300"/>
                      <a:gd name="connsiteY0-32" fmla="*/ 28770 h 409770"/>
                      <a:gd name="connsiteX1-33" fmla="*/ 368300 w 368300"/>
                      <a:gd name="connsiteY1-34" fmla="*/ 28770 h 409770"/>
                      <a:gd name="connsiteX2-35" fmla="*/ 368300 w 368300"/>
                      <a:gd name="connsiteY2-36" fmla="*/ 409770 h 409770"/>
                      <a:gd name="connsiteX3-37" fmla="*/ 0 w 368300"/>
                      <a:gd name="connsiteY3-38" fmla="*/ 409770 h 409770"/>
                      <a:gd name="connsiteX4-39" fmla="*/ 0 w 368300"/>
                      <a:gd name="connsiteY4-40" fmla="*/ 28770 h 409770"/>
                      <a:gd name="connsiteX0-41" fmla="*/ 0 w 368300"/>
                      <a:gd name="connsiteY0-42" fmla="*/ 28770 h 409770"/>
                      <a:gd name="connsiteX1-43" fmla="*/ 368300 w 368300"/>
                      <a:gd name="connsiteY1-44" fmla="*/ 28770 h 409770"/>
                      <a:gd name="connsiteX2-45" fmla="*/ 368300 w 368300"/>
                      <a:gd name="connsiteY2-46" fmla="*/ 409770 h 409770"/>
                      <a:gd name="connsiteX3-47" fmla="*/ 0 w 368300"/>
                      <a:gd name="connsiteY3-48" fmla="*/ 409770 h 409770"/>
                      <a:gd name="connsiteX4-49" fmla="*/ 0 w 368300"/>
                      <a:gd name="connsiteY4-50" fmla="*/ 28770 h 409770"/>
                      <a:gd name="connsiteX0-51" fmla="*/ 0 w 368300"/>
                      <a:gd name="connsiteY0-52" fmla="*/ 28770 h 409770"/>
                      <a:gd name="connsiteX1-53" fmla="*/ 368300 w 368300"/>
                      <a:gd name="connsiteY1-54" fmla="*/ 28770 h 409770"/>
                      <a:gd name="connsiteX2-55" fmla="*/ 368300 w 368300"/>
                      <a:gd name="connsiteY2-56" fmla="*/ 409770 h 409770"/>
                      <a:gd name="connsiteX3-57" fmla="*/ 0 w 368300"/>
                      <a:gd name="connsiteY3-58" fmla="*/ 409770 h 409770"/>
                      <a:gd name="connsiteX4-59" fmla="*/ 0 w 368300"/>
                      <a:gd name="connsiteY4-60" fmla="*/ 28770 h 409770"/>
                      <a:gd name="connsiteX0-61" fmla="*/ 0 w 368300"/>
                      <a:gd name="connsiteY0-62" fmla="*/ 28770 h 409770"/>
                      <a:gd name="connsiteX1-63" fmla="*/ 368300 w 368300"/>
                      <a:gd name="connsiteY1-64" fmla="*/ 28770 h 409770"/>
                      <a:gd name="connsiteX2-65" fmla="*/ 368300 w 368300"/>
                      <a:gd name="connsiteY2-66" fmla="*/ 409770 h 409770"/>
                      <a:gd name="connsiteX3-67" fmla="*/ 0 w 368300"/>
                      <a:gd name="connsiteY3-68" fmla="*/ 409770 h 409770"/>
                      <a:gd name="connsiteX4-69" fmla="*/ 0 w 368300"/>
                      <a:gd name="connsiteY4-70" fmla="*/ 28770 h 409770"/>
                      <a:gd name="connsiteX0-71" fmla="*/ 0 w 368300"/>
                      <a:gd name="connsiteY0-72" fmla="*/ 23813 h 404813"/>
                      <a:gd name="connsiteX1-73" fmla="*/ 368300 w 368300"/>
                      <a:gd name="connsiteY1-74" fmla="*/ 23813 h 404813"/>
                      <a:gd name="connsiteX2-75" fmla="*/ 368300 w 368300"/>
                      <a:gd name="connsiteY2-76" fmla="*/ 404813 h 404813"/>
                      <a:gd name="connsiteX3-77" fmla="*/ 0 w 368300"/>
                      <a:gd name="connsiteY3-78" fmla="*/ 404813 h 404813"/>
                      <a:gd name="connsiteX4-79" fmla="*/ 0 w 368300"/>
                      <a:gd name="connsiteY4-80" fmla="*/ 23813 h 404813"/>
                      <a:gd name="connsiteX0-81" fmla="*/ 0 w 368300"/>
                      <a:gd name="connsiteY0-82" fmla="*/ 23813 h 404813"/>
                      <a:gd name="connsiteX1-83" fmla="*/ 368300 w 368300"/>
                      <a:gd name="connsiteY1-84" fmla="*/ 23813 h 404813"/>
                      <a:gd name="connsiteX2-85" fmla="*/ 368300 w 368300"/>
                      <a:gd name="connsiteY2-86" fmla="*/ 404813 h 404813"/>
                      <a:gd name="connsiteX3-87" fmla="*/ 0 w 368300"/>
                      <a:gd name="connsiteY3-88" fmla="*/ 404813 h 404813"/>
                      <a:gd name="connsiteX4-89" fmla="*/ 0 w 368300"/>
                      <a:gd name="connsiteY4-90" fmla="*/ 23813 h 404813"/>
                      <a:gd name="connsiteX0-91" fmla="*/ 0 w 368300"/>
                      <a:gd name="connsiteY0-92" fmla="*/ 24713 h 405713"/>
                      <a:gd name="connsiteX1-93" fmla="*/ 368300 w 368300"/>
                      <a:gd name="connsiteY1-94" fmla="*/ 24713 h 405713"/>
                      <a:gd name="connsiteX2-95" fmla="*/ 368300 w 368300"/>
                      <a:gd name="connsiteY2-96" fmla="*/ 405713 h 405713"/>
                      <a:gd name="connsiteX3-97" fmla="*/ 0 w 368300"/>
                      <a:gd name="connsiteY3-98" fmla="*/ 405713 h 405713"/>
                      <a:gd name="connsiteX4-99" fmla="*/ 0 w 368300"/>
                      <a:gd name="connsiteY4-100" fmla="*/ 24713 h 405713"/>
                      <a:gd name="connsiteX0-101" fmla="*/ 0 w 368300"/>
                      <a:gd name="connsiteY0-102" fmla="*/ 27413 h 408413"/>
                      <a:gd name="connsiteX1-103" fmla="*/ 368300 w 368300"/>
                      <a:gd name="connsiteY1-104" fmla="*/ 27413 h 408413"/>
                      <a:gd name="connsiteX2-105" fmla="*/ 368300 w 368300"/>
                      <a:gd name="connsiteY2-106" fmla="*/ 408413 h 408413"/>
                      <a:gd name="connsiteX3-107" fmla="*/ 0 w 368300"/>
                      <a:gd name="connsiteY3-108" fmla="*/ 408413 h 408413"/>
                      <a:gd name="connsiteX4-109" fmla="*/ 0 w 368300"/>
                      <a:gd name="connsiteY4-110" fmla="*/ 27413 h 408413"/>
                      <a:gd name="connsiteX0-111" fmla="*/ 0 w 368300"/>
                      <a:gd name="connsiteY0-112" fmla="*/ 29170 h 410170"/>
                      <a:gd name="connsiteX1-113" fmla="*/ 368300 w 368300"/>
                      <a:gd name="connsiteY1-114" fmla="*/ 29170 h 410170"/>
                      <a:gd name="connsiteX2-115" fmla="*/ 368300 w 368300"/>
                      <a:gd name="connsiteY2-116" fmla="*/ 410170 h 410170"/>
                      <a:gd name="connsiteX3-117" fmla="*/ 0 w 368300"/>
                      <a:gd name="connsiteY3-118" fmla="*/ 410170 h 410170"/>
                      <a:gd name="connsiteX4-119" fmla="*/ 0 w 368300"/>
                      <a:gd name="connsiteY4-120" fmla="*/ 29170 h 410170"/>
                      <a:gd name="connsiteX0-121" fmla="*/ 0 w 368300"/>
                      <a:gd name="connsiteY0-122" fmla="*/ 29170 h 410170"/>
                      <a:gd name="connsiteX1-123" fmla="*/ 368300 w 368300"/>
                      <a:gd name="connsiteY1-124" fmla="*/ 29170 h 410170"/>
                      <a:gd name="connsiteX2-125" fmla="*/ 368300 w 368300"/>
                      <a:gd name="connsiteY2-126" fmla="*/ 410170 h 410170"/>
                      <a:gd name="connsiteX3-127" fmla="*/ 0 w 368300"/>
                      <a:gd name="connsiteY3-128" fmla="*/ 410170 h 410170"/>
                      <a:gd name="connsiteX4-129" fmla="*/ 0 w 368300"/>
                      <a:gd name="connsiteY4-130" fmla="*/ 29170 h 410170"/>
                      <a:gd name="connsiteX0-131" fmla="*/ 0 w 368300"/>
                      <a:gd name="connsiteY0-132" fmla="*/ 29170 h 410170"/>
                      <a:gd name="connsiteX1-133" fmla="*/ 368300 w 368300"/>
                      <a:gd name="connsiteY1-134" fmla="*/ 29170 h 410170"/>
                      <a:gd name="connsiteX2-135" fmla="*/ 368300 w 368300"/>
                      <a:gd name="connsiteY2-136" fmla="*/ 410170 h 410170"/>
                      <a:gd name="connsiteX3-137" fmla="*/ 0 w 368300"/>
                      <a:gd name="connsiteY3-138" fmla="*/ 410170 h 410170"/>
                      <a:gd name="connsiteX4-139" fmla="*/ 0 w 368300"/>
                      <a:gd name="connsiteY4-140" fmla="*/ 29170 h 410170"/>
                      <a:gd name="connsiteX0-141" fmla="*/ 0 w 368300"/>
                      <a:gd name="connsiteY0-142" fmla="*/ 29170 h 410170"/>
                      <a:gd name="connsiteX1-143" fmla="*/ 368300 w 368300"/>
                      <a:gd name="connsiteY1-144" fmla="*/ 29170 h 410170"/>
                      <a:gd name="connsiteX2-145" fmla="*/ 368300 w 368300"/>
                      <a:gd name="connsiteY2-146" fmla="*/ 410170 h 410170"/>
                      <a:gd name="connsiteX3-147" fmla="*/ 0 w 368300"/>
                      <a:gd name="connsiteY3-148" fmla="*/ 410170 h 410170"/>
                      <a:gd name="connsiteX4-149" fmla="*/ 0 w 368300"/>
                      <a:gd name="connsiteY4-150" fmla="*/ 29170 h 410170"/>
                      <a:gd name="connsiteX0-151" fmla="*/ 0 w 368300"/>
                      <a:gd name="connsiteY0-152" fmla="*/ 29170 h 410170"/>
                      <a:gd name="connsiteX1-153" fmla="*/ 368300 w 368300"/>
                      <a:gd name="connsiteY1-154" fmla="*/ 29170 h 410170"/>
                      <a:gd name="connsiteX2-155" fmla="*/ 368300 w 368300"/>
                      <a:gd name="connsiteY2-156" fmla="*/ 410170 h 410170"/>
                      <a:gd name="connsiteX3-157" fmla="*/ 0 w 368300"/>
                      <a:gd name="connsiteY3-158" fmla="*/ 410170 h 410170"/>
                      <a:gd name="connsiteX4-159" fmla="*/ 0 w 368300"/>
                      <a:gd name="connsiteY4-160" fmla="*/ 29170 h 410170"/>
                      <a:gd name="connsiteX0-161" fmla="*/ 0 w 368300"/>
                      <a:gd name="connsiteY0-162" fmla="*/ 29170 h 410170"/>
                      <a:gd name="connsiteX1-163" fmla="*/ 368300 w 368300"/>
                      <a:gd name="connsiteY1-164" fmla="*/ 29170 h 410170"/>
                      <a:gd name="connsiteX2-165" fmla="*/ 368300 w 368300"/>
                      <a:gd name="connsiteY2-166" fmla="*/ 410170 h 410170"/>
                      <a:gd name="connsiteX3-167" fmla="*/ 0 w 368300"/>
                      <a:gd name="connsiteY3-168" fmla="*/ 410170 h 410170"/>
                      <a:gd name="connsiteX4-169" fmla="*/ 0 w 368300"/>
                      <a:gd name="connsiteY4-170" fmla="*/ 29170 h 4101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8300" h="410170">
                        <a:moveTo>
                          <a:pt x="0" y="29170"/>
                        </a:moveTo>
                        <a:cubicBezTo>
                          <a:pt x="90067" y="-9724"/>
                          <a:pt x="280136" y="-9724"/>
                          <a:pt x="368300" y="29170"/>
                        </a:cubicBezTo>
                        <a:lnTo>
                          <a:pt x="368300" y="410170"/>
                        </a:lnTo>
                        <a:cubicBezTo>
                          <a:pt x="313787" y="366513"/>
                          <a:pt x="53561" y="362544"/>
                          <a:pt x="0" y="410170"/>
                        </a:cubicBezTo>
                        <a:lnTo>
                          <a:pt x="0" y="29170"/>
                        </a:lnTo>
                        <a:close/>
                      </a:path>
                    </a:pathLst>
                  </a:cu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4" name="Group 113"/>
              <p:cNvGrpSpPr/>
              <p:nvPr/>
            </p:nvGrpSpPr>
            <p:grpSpPr>
              <a:xfrm>
                <a:off x="6157470" y="2504355"/>
                <a:ext cx="2310296" cy="416535"/>
                <a:chOff x="6157470" y="2504355"/>
                <a:chExt cx="2310296" cy="416535"/>
              </a:xfrm>
            </p:grpSpPr>
            <p:grpSp>
              <p:nvGrpSpPr>
                <p:cNvPr id="115" name="Group 114"/>
                <p:cNvGrpSpPr/>
                <p:nvPr/>
              </p:nvGrpSpPr>
              <p:grpSpPr>
                <a:xfrm rot="2119907">
                  <a:off x="8214871" y="2504355"/>
                  <a:ext cx="252895" cy="416535"/>
                  <a:chOff x="4511676" y="811411"/>
                  <a:chExt cx="360363" cy="577651"/>
                </a:xfrm>
              </p:grpSpPr>
              <p:sp>
                <p:nvSpPr>
                  <p:cNvPr id="119" name="Rectangle 118"/>
                  <p:cNvSpPr/>
                  <p:nvPr/>
                </p:nvSpPr>
                <p:spPr>
                  <a:xfrm>
                    <a:off x="4579144" y="1135062"/>
                    <a:ext cx="228600" cy="254000"/>
                  </a:xfrm>
                  <a:prstGeom prst="rect">
                    <a:avLst/>
                  </a:prstGeom>
                  <a:solidFill>
                    <a:srgbClr val="7C7C7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6"/>
                  <p:cNvSpPr/>
                  <p:nvPr/>
                </p:nvSpPr>
                <p:spPr>
                  <a:xfrm>
                    <a:off x="4511676" y="811411"/>
                    <a:ext cx="360363" cy="410170"/>
                  </a:xfrm>
                  <a:custGeom>
                    <a:avLst/>
                    <a:gdLst>
                      <a:gd name="connsiteX0" fmla="*/ 0 w 368300"/>
                      <a:gd name="connsiteY0" fmla="*/ 0 h 381000"/>
                      <a:gd name="connsiteX1" fmla="*/ 368300 w 368300"/>
                      <a:gd name="connsiteY1" fmla="*/ 0 h 381000"/>
                      <a:gd name="connsiteX2" fmla="*/ 368300 w 368300"/>
                      <a:gd name="connsiteY2" fmla="*/ 381000 h 381000"/>
                      <a:gd name="connsiteX3" fmla="*/ 0 w 368300"/>
                      <a:gd name="connsiteY3" fmla="*/ 381000 h 381000"/>
                      <a:gd name="connsiteX4" fmla="*/ 0 w 368300"/>
                      <a:gd name="connsiteY4" fmla="*/ 0 h 381000"/>
                      <a:gd name="connsiteX0-1" fmla="*/ 0 w 368300"/>
                      <a:gd name="connsiteY0-2" fmla="*/ 14111 h 395111"/>
                      <a:gd name="connsiteX1-3" fmla="*/ 368300 w 368300"/>
                      <a:gd name="connsiteY1-4" fmla="*/ 14111 h 395111"/>
                      <a:gd name="connsiteX2-5" fmla="*/ 368300 w 368300"/>
                      <a:gd name="connsiteY2-6" fmla="*/ 395111 h 395111"/>
                      <a:gd name="connsiteX3-7" fmla="*/ 0 w 368300"/>
                      <a:gd name="connsiteY3-8" fmla="*/ 395111 h 395111"/>
                      <a:gd name="connsiteX4-9" fmla="*/ 0 w 368300"/>
                      <a:gd name="connsiteY4-10" fmla="*/ 14111 h 395111"/>
                      <a:gd name="connsiteX0-11" fmla="*/ 0 w 368300"/>
                      <a:gd name="connsiteY0-12" fmla="*/ 23812 h 404812"/>
                      <a:gd name="connsiteX1-13" fmla="*/ 368300 w 368300"/>
                      <a:gd name="connsiteY1-14" fmla="*/ 23812 h 404812"/>
                      <a:gd name="connsiteX2-15" fmla="*/ 368300 w 368300"/>
                      <a:gd name="connsiteY2-16" fmla="*/ 404812 h 404812"/>
                      <a:gd name="connsiteX3-17" fmla="*/ 0 w 368300"/>
                      <a:gd name="connsiteY3-18" fmla="*/ 404812 h 404812"/>
                      <a:gd name="connsiteX4-19" fmla="*/ 0 w 368300"/>
                      <a:gd name="connsiteY4-20" fmla="*/ 23812 h 404812"/>
                      <a:gd name="connsiteX0-21" fmla="*/ 0 w 368300"/>
                      <a:gd name="connsiteY0-22" fmla="*/ 28770 h 409770"/>
                      <a:gd name="connsiteX1-23" fmla="*/ 368300 w 368300"/>
                      <a:gd name="connsiteY1-24" fmla="*/ 28770 h 409770"/>
                      <a:gd name="connsiteX2-25" fmla="*/ 368300 w 368300"/>
                      <a:gd name="connsiteY2-26" fmla="*/ 409770 h 409770"/>
                      <a:gd name="connsiteX3-27" fmla="*/ 0 w 368300"/>
                      <a:gd name="connsiteY3-28" fmla="*/ 409770 h 409770"/>
                      <a:gd name="connsiteX4-29" fmla="*/ 0 w 368300"/>
                      <a:gd name="connsiteY4-30" fmla="*/ 28770 h 409770"/>
                      <a:gd name="connsiteX0-31" fmla="*/ 0 w 368300"/>
                      <a:gd name="connsiteY0-32" fmla="*/ 28770 h 409770"/>
                      <a:gd name="connsiteX1-33" fmla="*/ 368300 w 368300"/>
                      <a:gd name="connsiteY1-34" fmla="*/ 28770 h 409770"/>
                      <a:gd name="connsiteX2-35" fmla="*/ 368300 w 368300"/>
                      <a:gd name="connsiteY2-36" fmla="*/ 409770 h 409770"/>
                      <a:gd name="connsiteX3-37" fmla="*/ 0 w 368300"/>
                      <a:gd name="connsiteY3-38" fmla="*/ 409770 h 409770"/>
                      <a:gd name="connsiteX4-39" fmla="*/ 0 w 368300"/>
                      <a:gd name="connsiteY4-40" fmla="*/ 28770 h 409770"/>
                      <a:gd name="connsiteX0-41" fmla="*/ 0 w 368300"/>
                      <a:gd name="connsiteY0-42" fmla="*/ 28770 h 409770"/>
                      <a:gd name="connsiteX1-43" fmla="*/ 368300 w 368300"/>
                      <a:gd name="connsiteY1-44" fmla="*/ 28770 h 409770"/>
                      <a:gd name="connsiteX2-45" fmla="*/ 368300 w 368300"/>
                      <a:gd name="connsiteY2-46" fmla="*/ 409770 h 409770"/>
                      <a:gd name="connsiteX3-47" fmla="*/ 0 w 368300"/>
                      <a:gd name="connsiteY3-48" fmla="*/ 409770 h 409770"/>
                      <a:gd name="connsiteX4-49" fmla="*/ 0 w 368300"/>
                      <a:gd name="connsiteY4-50" fmla="*/ 28770 h 409770"/>
                      <a:gd name="connsiteX0-51" fmla="*/ 0 w 368300"/>
                      <a:gd name="connsiteY0-52" fmla="*/ 28770 h 409770"/>
                      <a:gd name="connsiteX1-53" fmla="*/ 368300 w 368300"/>
                      <a:gd name="connsiteY1-54" fmla="*/ 28770 h 409770"/>
                      <a:gd name="connsiteX2-55" fmla="*/ 368300 w 368300"/>
                      <a:gd name="connsiteY2-56" fmla="*/ 409770 h 409770"/>
                      <a:gd name="connsiteX3-57" fmla="*/ 0 w 368300"/>
                      <a:gd name="connsiteY3-58" fmla="*/ 409770 h 409770"/>
                      <a:gd name="connsiteX4-59" fmla="*/ 0 w 368300"/>
                      <a:gd name="connsiteY4-60" fmla="*/ 28770 h 409770"/>
                      <a:gd name="connsiteX0-61" fmla="*/ 0 w 368300"/>
                      <a:gd name="connsiteY0-62" fmla="*/ 28770 h 409770"/>
                      <a:gd name="connsiteX1-63" fmla="*/ 368300 w 368300"/>
                      <a:gd name="connsiteY1-64" fmla="*/ 28770 h 409770"/>
                      <a:gd name="connsiteX2-65" fmla="*/ 368300 w 368300"/>
                      <a:gd name="connsiteY2-66" fmla="*/ 409770 h 409770"/>
                      <a:gd name="connsiteX3-67" fmla="*/ 0 w 368300"/>
                      <a:gd name="connsiteY3-68" fmla="*/ 409770 h 409770"/>
                      <a:gd name="connsiteX4-69" fmla="*/ 0 w 368300"/>
                      <a:gd name="connsiteY4-70" fmla="*/ 28770 h 409770"/>
                      <a:gd name="connsiteX0-71" fmla="*/ 0 w 368300"/>
                      <a:gd name="connsiteY0-72" fmla="*/ 23813 h 404813"/>
                      <a:gd name="connsiteX1-73" fmla="*/ 368300 w 368300"/>
                      <a:gd name="connsiteY1-74" fmla="*/ 23813 h 404813"/>
                      <a:gd name="connsiteX2-75" fmla="*/ 368300 w 368300"/>
                      <a:gd name="connsiteY2-76" fmla="*/ 404813 h 404813"/>
                      <a:gd name="connsiteX3-77" fmla="*/ 0 w 368300"/>
                      <a:gd name="connsiteY3-78" fmla="*/ 404813 h 404813"/>
                      <a:gd name="connsiteX4-79" fmla="*/ 0 w 368300"/>
                      <a:gd name="connsiteY4-80" fmla="*/ 23813 h 404813"/>
                      <a:gd name="connsiteX0-81" fmla="*/ 0 w 368300"/>
                      <a:gd name="connsiteY0-82" fmla="*/ 23813 h 404813"/>
                      <a:gd name="connsiteX1-83" fmla="*/ 368300 w 368300"/>
                      <a:gd name="connsiteY1-84" fmla="*/ 23813 h 404813"/>
                      <a:gd name="connsiteX2-85" fmla="*/ 368300 w 368300"/>
                      <a:gd name="connsiteY2-86" fmla="*/ 404813 h 404813"/>
                      <a:gd name="connsiteX3-87" fmla="*/ 0 w 368300"/>
                      <a:gd name="connsiteY3-88" fmla="*/ 404813 h 404813"/>
                      <a:gd name="connsiteX4-89" fmla="*/ 0 w 368300"/>
                      <a:gd name="connsiteY4-90" fmla="*/ 23813 h 404813"/>
                      <a:gd name="connsiteX0-91" fmla="*/ 0 w 368300"/>
                      <a:gd name="connsiteY0-92" fmla="*/ 24713 h 405713"/>
                      <a:gd name="connsiteX1-93" fmla="*/ 368300 w 368300"/>
                      <a:gd name="connsiteY1-94" fmla="*/ 24713 h 405713"/>
                      <a:gd name="connsiteX2-95" fmla="*/ 368300 w 368300"/>
                      <a:gd name="connsiteY2-96" fmla="*/ 405713 h 405713"/>
                      <a:gd name="connsiteX3-97" fmla="*/ 0 w 368300"/>
                      <a:gd name="connsiteY3-98" fmla="*/ 405713 h 405713"/>
                      <a:gd name="connsiteX4-99" fmla="*/ 0 w 368300"/>
                      <a:gd name="connsiteY4-100" fmla="*/ 24713 h 405713"/>
                      <a:gd name="connsiteX0-101" fmla="*/ 0 w 368300"/>
                      <a:gd name="connsiteY0-102" fmla="*/ 27413 h 408413"/>
                      <a:gd name="connsiteX1-103" fmla="*/ 368300 w 368300"/>
                      <a:gd name="connsiteY1-104" fmla="*/ 27413 h 408413"/>
                      <a:gd name="connsiteX2-105" fmla="*/ 368300 w 368300"/>
                      <a:gd name="connsiteY2-106" fmla="*/ 408413 h 408413"/>
                      <a:gd name="connsiteX3-107" fmla="*/ 0 w 368300"/>
                      <a:gd name="connsiteY3-108" fmla="*/ 408413 h 408413"/>
                      <a:gd name="connsiteX4-109" fmla="*/ 0 w 368300"/>
                      <a:gd name="connsiteY4-110" fmla="*/ 27413 h 408413"/>
                      <a:gd name="connsiteX0-111" fmla="*/ 0 w 368300"/>
                      <a:gd name="connsiteY0-112" fmla="*/ 29170 h 410170"/>
                      <a:gd name="connsiteX1-113" fmla="*/ 368300 w 368300"/>
                      <a:gd name="connsiteY1-114" fmla="*/ 29170 h 410170"/>
                      <a:gd name="connsiteX2-115" fmla="*/ 368300 w 368300"/>
                      <a:gd name="connsiteY2-116" fmla="*/ 410170 h 410170"/>
                      <a:gd name="connsiteX3-117" fmla="*/ 0 w 368300"/>
                      <a:gd name="connsiteY3-118" fmla="*/ 410170 h 410170"/>
                      <a:gd name="connsiteX4-119" fmla="*/ 0 w 368300"/>
                      <a:gd name="connsiteY4-120" fmla="*/ 29170 h 410170"/>
                      <a:gd name="connsiteX0-121" fmla="*/ 0 w 368300"/>
                      <a:gd name="connsiteY0-122" fmla="*/ 29170 h 410170"/>
                      <a:gd name="connsiteX1-123" fmla="*/ 368300 w 368300"/>
                      <a:gd name="connsiteY1-124" fmla="*/ 29170 h 410170"/>
                      <a:gd name="connsiteX2-125" fmla="*/ 368300 w 368300"/>
                      <a:gd name="connsiteY2-126" fmla="*/ 410170 h 410170"/>
                      <a:gd name="connsiteX3-127" fmla="*/ 0 w 368300"/>
                      <a:gd name="connsiteY3-128" fmla="*/ 410170 h 410170"/>
                      <a:gd name="connsiteX4-129" fmla="*/ 0 w 368300"/>
                      <a:gd name="connsiteY4-130" fmla="*/ 29170 h 410170"/>
                      <a:gd name="connsiteX0-131" fmla="*/ 0 w 368300"/>
                      <a:gd name="connsiteY0-132" fmla="*/ 29170 h 410170"/>
                      <a:gd name="connsiteX1-133" fmla="*/ 368300 w 368300"/>
                      <a:gd name="connsiteY1-134" fmla="*/ 29170 h 410170"/>
                      <a:gd name="connsiteX2-135" fmla="*/ 368300 w 368300"/>
                      <a:gd name="connsiteY2-136" fmla="*/ 410170 h 410170"/>
                      <a:gd name="connsiteX3-137" fmla="*/ 0 w 368300"/>
                      <a:gd name="connsiteY3-138" fmla="*/ 410170 h 410170"/>
                      <a:gd name="connsiteX4-139" fmla="*/ 0 w 368300"/>
                      <a:gd name="connsiteY4-140" fmla="*/ 29170 h 410170"/>
                      <a:gd name="connsiteX0-141" fmla="*/ 0 w 368300"/>
                      <a:gd name="connsiteY0-142" fmla="*/ 29170 h 410170"/>
                      <a:gd name="connsiteX1-143" fmla="*/ 368300 w 368300"/>
                      <a:gd name="connsiteY1-144" fmla="*/ 29170 h 410170"/>
                      <a:gd name="connsiteX2-145" fmla="*/ 368300 w 368300"/>
                      <a:gd name="connsiteY2-146" fmla="*/ 410170 h 410170"/>
                      <a:gd name="connsiteX3-147" fmla="*/ 0 w 368300"/>
                      <a:gd name="connsiteY3-148" fmla="*/ 410170 h 410170"/>
                      <a:gd name="connsiteX4-149" fmla="*/ 0 w 368300"/>
                      <a:gd name="connsiteY4-150" fmla="*/ 29170 h 410170"/>
                      <a:gd name="connsiteX0-151" fmla="*/ 0 w 368300"/>
                      <a:gd name="connsiteY0-152" fmla="*/ 29170 h 410170"/>
                      <a:gd name="connsiteX1-153" fmla="*/ 368300 w 368300"/>
                      <a:gd name="connsiteY1-154" fmla="*/ 29170 h 410170"/>
                      <a:gd name="connsiteX2-155" fmla="*/ 368300 w 368300"/>
                      <a:gd name="connsiteY2-156" fmla="*/ 410170 h 410170"/>
                      <a:gd name="connsiteX3-157" fmla="*/ 0 w 368300"/>
                      <a:gd name="connsiteY3-158" fmla="*/ 410170 h 410170"/>
                      <a:gd name="connsiteX4-159" fmla="*/ 0 w 368300"/>
                      <a:gd name="connsiteY4-160" fmla="*/ 29170 h 410170"/>
                      <a:gd name="connsiteX0-161" fmla="*/ 0 w 368300"/>
                      <a:gd name="connsiteY0-162" fmla="*/ 29170 h 410170"/>
                      <a:gd name="connsiteX1-163" fmla="*/ 368300 w 368300"/>
                      <a:gd name="connsiteY1-164" fmla="*/ 29170 h 410170"/>
                      <a:gd name="connsiteX2-165" fmla="*/ 368300 w 368300"/>
                      <a:gd name="connsiteY2-166" fmla="*/ 410170 h 410170"/>
                      <a:gd name="connsiteX3-167" fmla="*/ 0 w 368300"/>
                      <a:gd name="connsiteY3-168" fmla="*/ 410170 h 410170"/>
                      <a:gd name="connsiteX4-169" fmla="*/ 0 w 368300"/>
                      <a:gd name="connsiteY4-170" fmla="*/ 29170 h 4101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8300" h="410170">
                        <a:moveTo>
                          <a:pt x="0" y="29170"/>
                        </a:moveTo>
                        <a:cubicBezTo>
                          <a:pt x="90067" y="-9724"/>
                          <a:pt x="280136" y="-9724"/>
                          <a:pt x="368300" y="29170"/>
                        </a:cubicBezTo>
                        <a:lnTo>
                          <a:pt x="368300" y="410170"/>
                        </a:lnTo>
                        <a:cubicBezTo>
                          <a:pt x="313787" y="366513"/>
                          <a:pt x="53561" y="362544"/>
                          <a:pt x="0" y="410170"/>
                        </a:cubicBezTo>
                        <a:lnTo>
                          <a:pt x="0" y="29170"/>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p:cNvGrpSpPr/>
                <p:nvPr/>
              </p:nvGrpSpPr>
              <p:grpSpPr>
                <a:xfrm rot="19247580">
                  <a:off x="6157470" y="2504355"/>
                  <a:ext cx="252895" cy="416535"/>
                  <a:chOff x="4511675" y="811411"/>
                  <a:chExt cx="360363" cy="577651"/>
                </a:xfrm>
              </p:grpSpPr>
              <p:sp>
                <p:nvSpPr>
                  <p:cNvPr id="117" name="Rectangle 116"/>
                  <p:cNvSpPr/>
                  <p:nvPr/>
                </p:nvSpPr>
                <p:spPr>
                  <a:xfrm>
                    <a:off x="4579144" y="1135062"/>
                    <a:ext cx="228600" cy="254000"/>
                  </a:xfrm>
                  <a:prstGeom prst="rect">
                    <a:avLst/>
                  </a:prstGeom>
                  <a:solidFill>
                    <a:srgbClr val="7C7C7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6"/>
                  <p:cNvSpPr/>
                  <p:nvPr/>
                </p:nvSpPr>
                <p:spPr>
                  <a:xfrm>
                    <a:off x="4511675" y="811411"/>
                    <a:ext cx="360363" cy="410170"/>
                  </a:xfrm>
                  <a:custGeom>
                    <a:avLst/>
                    <a:gdLst>
                      <a:gd name="connsiteX0" fmla="*/ 0 w 368300"/>
                      <a:gd name="connsiteY0" fmla="*/ 0 h 381000"/>
                      <a:gd name="connsiteX1" fmla="*/ 368300 w 368300"/>
                      <a:gd name="connsiteY1" fmla="*/ 0 h 381000"/>
                      <a:gd name="connsiteX2" fmla="*/ 368300 w 368300"/>
                      <a:gd name="connsiteY2" fmla="*/ 381000 h 381000"/>
                      <a:gd name="connsiteX3" fmla="*/ 0 w 368300"/>
                      <a:gd name="connsiteY3" fmla="*/ 381000 h 381000"/>
                      <a:gd name="connsiteX4" fmla="*/ 0 w 368300"/>
                      <a:gd name="connsiteY4" fmla="*/ 0 h 381000"/>
                      <a:gd name="connsiteX0-1" fmla="*/ 0 w 368300"/>
                      <a:gd name="connsiteY0-2" fmla="*/ 14111 h 395111"/>
                      <a:gd name="connsiteX1-3" fmla="*/ 368300 w 368300"/>
                      <a:gd name="connsiteY1-4" fmla="*/ 14111 h 395111"/>
                      <a:gd name="connsiteX2-5" fmla="*/ 368300 w 368300"/>
                      <a:gd name="connsiteY2-6" fmla="*/ 395111 h 395111"/>
                      <a:gd name="connsiteX3-7" fmla="*/ 0 w 368300"/>
                      <a:gd name="connsiteY3-8" fmla="*/ 395111 h 395111"/>
                      <a:gd name="connsiteX4-9" fmla="*/ 0 w 368300"/>
                      <a:gd name="connsiteY4-10" fmla="*/ 14111 h 395111"/>
                      <a:gd name="connsiteX0-11" fmla="*/ 0 w 368300"/>
                      <a:gd name="connsiteY0-12" fmla="*/ 23812 h 404812"/>
                      <a:gd name="connsiteX1-13" fmla="*/ 368300 w 368300"/>
                      <a:gd name="connsiteY1-14" fmla="*/ 23812 h 404812"/>
                      <a:gd name="connsiteX2-15" fmla="*/ 368300 w 368300"/>
                      <a:gd name="connsiteY2-16" fmla="*/ 404812 h 404812"/>
                      <a:gd name="connsiteX3-17" fmla="*/ 0 w 368300"/>
                      <a:gd name="connsiteY3-18" fmla="*/ 404812 h 404812"/>
                      <a:gd name="connsiteX4-19" fmla="*/ 0 w 368300"/>
                      <a:gd name="connsiteY4-20" fmla="*/ 23812 h 404812"/>
                      <a:gd name="connsiteX0-21" fmla="*/ 0 w 368300"/>
                      <a:gd name="connsiteY0-22" fmla="*/ 28770 h 409770"/>
                      <a:gd name="connsiteX1-23" fmla="*/ 368300 w 368300"/>
                      <a:gd name="connsiteY1-24" fmla="*/ 28770 h 409770"/>
                      <a:gd name="connsiteX2-25" fmla="*/ 368300 w 368300"/>
                      <a:gd name="connsiteY2-26" fmla="*/ 409770 h 409770"/>
                      <a:gd name="connsiteX3-27" fmla="*/ 0 w 368300"/>
                      <a:gd name="connsiteY3-28" fmla="*/ 409770 h 409770"/>
                      <a:gd name="connsiteX4-29" fmla="*/ 0 w 368300"/>
                      <a:gd name="connsiteY4-30" fmla="*/ 28770 h 409770"/>
                      <a:gd name="connsiteX0-31" fmla="*/ 0 w 368300"/>
                      <a:gd name="connsiteY0-32" fmla="*/ 28770 h 409770"/>
                      <a:gd name="connsiteX1-33" fmla="*/ 368300 w 368300"/>
                      <a:gd name="connsiteY1-34" fmla="*/ 28770 h 409770"/>
                      <a:gd name="connsiteX2-35" fmla="*/ 368300 w 368300"/>
                      <a:gd name="connsiteY2-36" fmla="*/ 409770 h 409770"/>
                      <a:gd name="connsiteX3-37" fmla="*/ 0 w 368300"/>
                      <a:gd name="connsiteY3-38" fmla="*/ 409770 h 409770"/>
                      <a:gd name="connsiteX4-39" fmla="*/ 0 w 368300"/>
                      <a:gd name="connsiteY4-40" fmla="*/ 28770 h 409770"/>
                      <a:gd name="connsiteX0-41" fmla="*/ 0 w 368300"/>
                      <a:gd name="connsiteY0-42" fmla="*/ 28770 h 409770"/>
                      <a:gd name="connsiteX1-43" fmla="*/ 368300 w 368300"/>
                      <a:gd name="connsiteY1-44" fmla="*/ 28770 h 409770"/>
                      <a:gd name="connsiteX2-45" fmla="*/ 368300 w 368300"/>
                      <a:gd name="connsiteY2-46" fmla="*/ 409770 h 409770"/>
                      <a:gd name="connsiteX3-47" fmla="*/ 0 w 368300"/>
                      <a:gd name="connsiteY3-48" fmla="*/ 409770 h 409770"/>
                      <a:gd name="connsiteX4-49" fmla="*/ 0 w 368300"/>
                      <a:gd name="connsiteY4-50" fmla="*/ 28770 h 409770"/>
                      <a:gd name="connsiteX0-51" fmla="*/ 0 w 368300"/>
                      <a:gd name="connsiteY0-52" fmla="*/ 28770 h 409770"/>
                      <a:gd name="connsiteX1-53" fmla="*/ 368300 w 368300"/>
                      <a:gd name="connsiteY1-54" fmla="*/ 28770 h 409770"/>
                      <a:gd name="connsiteX2-55" fmla="*/ 368300 w 368300"/>
                      <a:gd name="connsiteY2-56" fmla="*/ 409770 h 409770"/>
                      <a:gd name="connsiteX3-57" fmla="*/ 0 w 368300"/>
                      <a:gd name="connsiteY3-58" fmla="*/ 409770 h 409770"/>
                      <a:gd name="connsiteX4-59" fmla="*/ 0 w 368300"/>
                      <a:gd name="connsiteY4-60" fmla="*/ 28770 h 409770"/>
                      <a:gd name="connsiteX0-61" fmla="*/ 0 w 368300"/>
                      <a:gd name="connsiteY0-62" fmla="*/ 28770 h 409770"/>
                      <a:gd name="connsiteX1-63" fmla="*/ 368300 w 368300"/>
                      <a:gd name="connsiteY1-64" fmla="*/ 28770 h 409770"/>
                      <a:gd name="connsiteX2-65" fmla="*/ 368300 w 368300"/>
                      <a:gd name="connsiteY2-66" fmla="*/ 409770 h 409770"/>
                      <a:gd name="connsiteX3-67" fmla="*/ 0 w 368300"/>
                      <a:gd name="connsiteY3-68" fmla="*/ 409770 h 409770"/>
                      <a:gd name="connsiteX4-69" fmla="*/ 0 w 368300"/>
                      <a:gd name="connsiteY4-70" fmla="*/ 28770 h 409770"/>
                      <a:gd name="connsiteX0-71" fmla="*/ 0 w 368300"/>
                      <a:gd name="connsiteY0-72" fmla="*/ 23813 h 404813"/>
                      <a:gd name="connsiteX1-73" fmla="*/ 368300 w 368300"/>
                      <a:gd name="connsiteY1-74" fmla="*/ 23813 h 404813"/>
                      <a:gd name="connsiteX2-75" fmla="*/ 368300 w 368300"/>
                      <a:gd name="connsiteY2-76" fmla="*/ 404813 h 404813"/>
                      <a:gd name="connsiteX3-77" fmla="*/ 0 w 368300"/>
                      <a:gd name="connsiteY3-78" fmla="*/ 404813 h 404813"/>
                      <a:gd name="connsiteX4-79" fmla="*/ 0 w 368300"/>
                      <a:gd name="connsiteY4-80" fmla="*/ 23813 h 404813"/>
                      <a:gd name="connsiteX0-81" fmla="*/ 0 w 368300"/>
                      <a:gd name="connsiteY0-82" fmla="*/ 23813 h 404813"/>
                      <a:gd name="connsiteX1-83" fmla="*/ 368300 w 368300"/>
                      <a:gd name="connsiteY1-84" fmla="*/ 23813 h 404813"/>
                      <a:gd name="connsiteX2-85" fmla="*/ 368300 w 368300"/>
                      <a:gd name="connsiteY2-86" fmla="*/ 404813 h 404813"/>
                      <a:gd name="connsiteX3-87" fmla="*/ 0 w 368300"/>
                      <a:gd name="connsiteY3-88" fmla="*/ 404813 h 404813"/>
                      <a:gd name="connsiteX4-89" fmla="*/ 0 w 368300"/>
                      <a:gd name="connsiteY4-90" fmla="*/ 23813 h 404813"/>
                      <a:gd name="connsiteX0-91" fmla="*/ 0 w 368300"/>
                      <a:gd name="connsiteY0-92" fmla="*/ 24713 h 405713"/>
                      <a:gd name="connsiteX1-93" fmla="*/ 368300 w 368300"/>
                      <a:gd name="connsiteY1-94" fmla="*/ 24713 h 405713"/>
                      <a:gd name="connsiteX2-95" fmla="*/ 368300 w 368300"/>
                      <a:gd name="connsiteY2-96" fmla="*/ 405713 h 405713"/>
                      <a:gd name="connsiteX3-97" fmla="*/ 0 w 368300"/>
                      <a:gd name="connsiteY3-98" fmla="*/ 405713 h 405713"/>
                      <a:gd name="connsiteX4-99" fmla="*/ 0 w 368300"/>
                      <a:gd name="connsiteY4-100" fmla="*/ 24713 h 405713"/>
                      <a:gd name="connsiteX0-101" fmla="*/ 0 w 368300"/>
                      <a:gd name="connsiteY0-102" fmla="*/ 27413 h 408413"/>
                      <a:gd name="connsiteX1-103" fmla="*/ 368300 w 368300"/>
                      <a:gd name="connsiteY1-104" fmla="*/ 27413 h 408413"/>
                      <a:gd name="connsiteX2-105" fmla="*/ 368300 w 368300"/>
                      <a:gd name="connsiteY2-106" fmla="*/ 408413 h 408413"/>
                      <a:gd name="connsiteX3-107" fmla="*/ 0 w 368300"/>
                      <a:gd name="connsiteY3-108" fmla="*/ 408413 h 408413"/>
                      <a:gd name="connsiteX4-109" fmla="*/ 0 w 368300"/>
                      <a:gd name="connsiteY4-110" fmla="*/ 27413 h 408413"/>
                      <a:gd name="connsiteX0-111" fmla="*/ 0 w 368300"/>
                      <a:gd name="connsiteY0-112" fmla="*/ 29170 h 410170"/>
                      <a:gd name="connsiteX1-113" fmla="*/ 368300 w 368300"/>
                      <a:gd name="connsiteY1-114" fmla="*/ 29170 h 410170"/>
                      <a:gd name="connsiteX2-115" fmla="*/ 368300 w 368300"/>
                      <a:gd name="connsiteY2-116" fmla="*/ 410170 h 410170"/>
                      <a:gd name="connsiteX3-117" fmla="*/ 0 w 368300"/>
                      <a:gd name="connsiteY3-118" fmla="*/ 410170 h 410170"/>
                      <a:gd name="connsiteX4-119" fmla="*/ 0 w 368300"/>
                      <a:gd name="connsiteY4-120" fmla="*/ 29170 h 410170"/>
                      <a:gd name="connsiteX0-121" fmla="*/ 0 w 368300"/>
                      <a:gd name="connsiteY0-122" fmla="*/ 29170 h 410170"/>
                      <a:gd name="connsiteX1-123" fmla="*/ 368300 w 368300"/>
                      <a:gd name="connsiteY1-124" fmla="*/ 29170 h 410170"/>
                      <a:gd name="connsiteX2-125" fmla="*/ 368300 w 368300"/>
                      <a:gd name="connsiteY2-126" fmla="*/ 410170 h 410170"/>
                      <a:gd name="connsiteX3-127" fmla="*/ 0 w 368300"/>
                      <a:gd name="connsiteY3-128" fmla="*/ 410170 h 410170"/>
                      <a:gd name="connsiteX4-129" fmla="*/ 0 w 368300"/>
                      <a:gd name="connsiteY4-130" fmla="*/ 29170 h 410170"/>
                      <a:gd name="connsiteX0-131" fmla="*/ 0 w 368300"/>
                      <a:gd name="connsiteY0-132" fmla="*/ 29170 h 410170"/>
                      <a:gd name="connsiteX1-133" fmla="*/ 368300 w 368300"/>
                      <a:gd name="connsiteY1-134" fmla="*/ 29170 h 410170"/>
                      <a:gd name="connsiteX2-135" fmla="*/ 368300 w 368300"/>
                      <a:gd name="connsiteY2-136" fmla="*/ 410170 h 410170"/>
                      <a:gd name="connsiteX3-137" fmla="*/ 0 w 368300"/>
                      <a:gd name="connsiteY3-138" fmla="*/ 410170 h 410170"/>
                      <a:gd name="connsiteX4-139" fmla="*/ 0 w 368300"/>
                      <a:gd name="connsiteY4-140" fmla="*/ 29170 h 410170"/>
                      <a:gd name="connsiteX0-141" fmla="*/ 0 w 368300"/>
                      <a:gd name="connsiteY0-142" fmla="*/ 29170 h 410170"/>
                      <a:gd name="connsiteX1-143" fmla="*/ 368300 w 368300"/>
                      <a:gd name="connsiteY1-144" fmla="*/ 29170 h 410170"/>
                      <a:gd name="connsiteX2-145" fmla="*/ 368300 w 368300"/>
                      <a:gd name="connsiteY2-146" fmla="*/ 410170 h 410170"/>
                      <a:gd name="connsiteX3-147" fmla="*/ 0 w 368300"/>
                      <a:gd name="connsiteY3-148" fmla="*/ 410170 h 410170"/>
                      <a:gd name="connsiteX4-149" fmla="*/ 0 w 368300"/>
                      <a:gd name="connsiteY4-150" fmla="*/ 29170 h 410170"/>
                      <a:gd name="connsiteX0-151" fmla="*/ 0 w 368300"/>
                      <a:gd name="connsiteY0-152" fmla="*/ 29170 h 410170"/>
                      <a:gd name="connsiteX1-153" fmla="*/ 368300 w 368300"/>
                      <a:gd name="connsiteY1-154" fmla="*/ 29170 h 410170"/>
                      <a:gd name="connsiteX2-155" fmla="*/ 368300 w 368300"/>
                      <a:gd name="connsiteY2-156" fmla="*/ 410170 h 410170"/>
                      <a:gd name="connsiteX3-157" fmla="*/ 0 w 368300"/>
                      <a:gd name="connsiteY3-158" fmla="*/ 410170 h 410170"/>
                      <a:gd name="connsiteX4-159" fmla="*/ 0 w 368300"/>
                      <a:gd name="connsiteY4-160" fmla="*/ 29170 h 410170"/>
                      <a:gd name="connsiteX0-161" fmla="*/ 0 w 368300"/>
                      <a:gd name="connsiteY0-162" fmla="*/ 29170 h 410170"/>
                      <a:gd name="connsiteX1-163" fmla="*/ 368300 w 368300"/>
                      <a:gd name="connsiteY1-164" fmla="*/ 29170 h 410170"/>
                      <a:gd name="connsiteX2-165" fmla="*/ 368300 w 368300"/>
                      <a:gd name="connsiteY2-166" fmla="*/ 410170 h 410170"/>
                      <a:gd name="connsiteX3-167" fmla="*/ 0 w 368300"/>
                      <a:gd name="connsiteY3-168" fmla="*/ 410170 h 410170"/>
                      <a:gd name="connsiteX4-169" fmla="*/ 0 w 368300"/>
                      <a:gd name="connsiteY4-170" fmla="*/ 29170 h 4101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8300" h="410170">
                        <a:moveTo>
                          <a:pt x="0" y="29170"/>
                        </a:moveTo>
                        <a:cubicBezTo>
                          <a:pt x="90067" y="-9724"/>
                          <a:pt x="280136" y="-9724"/>
                          <a:pt x="368300" y="29170"/>
                        </a:cubicBezTo>
                        <a:lnTo>
                          <a:pt x="368300" y="410170"/>
                        </a:lnTo>
                        <a:cubicBezTo>
                          <a:pt x="313787" y="366513"/>
                          <a:pt x="53561" y="362544"/>
                          <a:pt x="0" y="410170"/>
                        </a:cubicBezTo>
                        <a:lnTo>
                          <a:pt x="0" y="29170"/>
                        </a:lnTo>
                        <a:close/>
                      </a:path>
                    </a:pathLst>
                  </a:cu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91" name="Group 90"/>
            <p:cNvGrpSpPr/>
            <p:nvPr/>
          </p:nvGrpSpPr>
          <p:grpSpPr>
            <a:xfrm>
              <a:off x="5617263" y="2525949"/>
              <a:ext cx="3321794" cy="3257550"/>
              <a:chOff x="2990106" y="1346200"/>
              <a:chExt cx="3321794" cy="3257550"/>
            </a:xfrm>
          </p:grpSpPr>
          <p:sp>
            <p:nvSpPr>
              <p:cNvPr id="92" name="Oval 91"/>
              <p:cNvSpPr/>
              <p:nvPr/>
            </p:nvSpPr>
            <p:spPr>
              <a:xfrm>
                <a:off x="3054350" y="1346200"/>
                <a:ext cx="3257550" cy="3257550"/>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3308350" y="1600200"/>
                <a:ext cx="2749550" cy="274955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p:cNvGrpSpPr/>
              <p:nvPr/>
            </p:nvGrpSpPr>
            <p:grpSpPr>
              <a:xfrm>
                <a:off x="2990106" y="1893667"/>
                <a:ext cx="3215597" cy="2610278"/>
                <a:chOff x="2990106" y="1893667"/>
                <a:chExt cx="3215597" cy="2610278"/>
              </a:xfrm>
            </p:grpSpPr>
            <p:sp>
              <p:nvSpPr>
                <p:cNvPr id="110" name="Freeform 109"/>
                <p:cNvSpPr/>
                <p:nvPr/>
              </p:nvSpPr>
              <p:spPr>
                <a:xfrm rot="18900000">
                  <a:off x="2990106" y="1893667"/>
                  <a:ext cx="2520950" cy="1297530"/>
                </a:xfrm>
                <a:custGeom>
                  <a:avLst/>
                  <a:gdLst>
                    <a:gd name="connsiteX0" fmla="*/ 2151766 w 2520950"/>
                    <a:gd name="connsiteY0" fmla="*/ 369184 h 1297530"/>
                    <a:gd name="connsiteX1" fmla="*/ 2520950 w 2520950"/>
                    <a:gd name="connsiteY1" fmla="*/ 1260474 h 1297530"/>
                    <a:gd name="connsiteX2" fmla="*/ 2519181 w 2520950"/>
                    <a:gd name="connsiteY2" fmla="*/ 1297530 h 1297530"/>
                    <a:gd name="connsiteX3" fmla="*/ 1770 w 2520950"/>
                    <a:gd name="connsiteY3" fmla="*/ 1297530 h 1297530"/>
                    <a:gd name="connsiteX4" fmla="*/ 1 w 2520950"/>
                    <a:gd name="connsiteY4" fmla="*/ 1260474 h 1297530"/>
                    <a:gd name="connsiteX5" fmla="*/ 369185 w 2520950"/>
                    <a:gd name="connsiteY5" fmla="*/ 369184 h 1297530"/>
                    <a:gd name="connsiteX6" fmla="*/ 2151766 w 2520950"/>
                    <a:gd name="connsiteY6" fmla="*/ 369184 h 1297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0950" h="1297530">
                      <a:moveTo>
                        <a:pt x="2151766" y="369184"/>
                      </a:moveTo>
                      <a:cubicBezTo>
                        <a:pt x="2397889" y="615307"/>
                        <a:pt x="2520950" y="937890"/>
                        <a:pt x="2520950" y="1260474"/>
                      </a:cubicBezTo>
                      <a:lnTo>
                        <a:pt x="2519181" y="1297530"/>
                      </a:lnTo>
                      <a:lnTo>
                        <a:pt x="1770" y="1297530"/>
                      </a:lnTo>
                      <a:lnTo>
                        <a:pt x="1" y="1260474"/>
                      </a:lnTo>
                      <a:cubicBezTo>
                        <a:pt x="0" y="937890"/>
                        <a:pt x="123062" y="615307"/>
                        <a:pt x="369185" y="369184"/>
                      </a:cubicBezTo>
                      <a:cubicBezTo>
                        <a:pt x="861431" y="-123062"/>
                        <a:pt x="1659520" y="-123062"/>
                        <a:pt x="2151766" y="369184"/>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110"/>
                <p:cNvSpPr/>
                <p:nvPr/>
              </p:nvSpPr>
              <p:spPr>
                <a:xfrm rot="18840000">
                  <a:off x="4071069" y="3239175"/>
                  <a:ext cx="1284338" cy="1245201"/>
                </a:xfrm>
                <a:custGeom>
                  <a:avLst/>
                  <a:gdLst>
                    <a:gd name="connsiteX0" fmla="*/ 1284338 w 1284338"/>
                    <a:gd name="connsiteY0" fmla="*/ 22419 h 1245201"/>
                    <a:gd name="connsiteX1" fmla="*/ 1284337 w 1284338"/>
                    <a:gd name="connsiteY1" fmla="*/ 1243774 h 1245201"/>
                    <a:gd name="connsiteX2" fmla="*/ 1237163 w 1284338"/>
                    <a:gd name="connsiteY2" fmla="*/ 1245201 h 1245201"/>
                    <a:gd name="connsiteX3" fmla="*/ 352452 w 1284338"/>
                    <a:gd name="connsiteY3" fmla="*/ 860518 h 1245201"/>
                    <a:gd name="connsiteX4" fmla="*/ 2537 w 1284338"/>
                    <a:gd name="connsiteY4" fmla="*/ 83821 h 1245201"/>
                    <a:gd name="connsiteX5" fmla="*/ 0 w 1284338"/>
                    <a:gd name="connsiteY5" fmla="*/ 0 h 1245201"/>
                    <a:gd name="connsiteX6" fmla="*/ 1284338 w 1284338"/>
                    <a:gd name="connsiteY6" fmla="*/ 22419 h 1245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4338" h="1245201">
                      <a:moveTo>
                        <a:pt x="1284338" y="22419"/>
                      </a:moveTo>
                      <a:lnTo>
                        <a:pt x="1284337" y="1243774"/>
                      </a:lnTo>
                      <a:lnTo>
                        <a:pt x="1237163" y="1245201"/>
                      </a:lnTo>
                      <a:cubicBezTo>
                        <a:pt x="914628" y="1239572"/>
                        <a:pt x="594242" y="1110899"/>
                        <a:pt x="352452" y="860518"/>
                      </a:cubicBezTo>
                      <a:cubicBezTo>
                        <a:pt x="140884" y="641434"/>
                        <a:pt x="24546" y="365464"/>
                        <a:pt x="2537" y="83821"/>
                      </a:cubicBezTo>
                      <a:lnTo>
                        <a:pt x="0" y="0"/>
                      </a:lnTo>
                      <a:lnTo>
                        <a:pt x="1284338" y="22419"/>
                      </a:lnTo>
                      <a:close/>
                    </a:path>
                  </a:pathLst>
                </a:custGeom>
                <a:solidFill>
                  <a:srgbClr val="DBDBD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111"/>
                <p:cNvSpPr/>
                <p:nvPr/>
              </p:nvSpPr>
              <p:spPr>
                <a:xfrm rot="18840000">
                  <a:off x="4978680" y="2353090"/>
                  <a:ext cx="1232692" cy="1221355"/>
                </a:xfrm>
                <a:custGeom>
                  <a:avLst/>
                  <a:gdLst>
                    <a:gd name="connsiteX0" fmla="*/ 1232692 w 1232692"/>
                    <a:gd name="connsiteY0" fmla="*/ 21516 h 1221355"/>
                    <a:gd name="connsiteX1" fmla="*/ 1227231 w 1232692"/>
                    <a:gd name="connsiteY1" fmla="*/ 105197 h 1221355"/>
                    <a:gd name="connsiteX2" fmla="*/ 850425 w 1232692"/>
                    <a:gd name="connsiteY2" fmla="*/ 869209 h 1221355"/>
                    <a:gd name="connsiteX3" fmla="*/ 73728 w 1232692"/>
                    <a:gd name="connsiteY3" fmla="*/ 1219124 h 1221355"/>
                    <a:gd name="connsiteX4" fmla="*/ 0 w 1232692"/>
                    <a:gd name="connsiteY4" fmla="*/ 1221355 h 1221355"/>
                    <a:gd name="connsiteX5" fmla="*/ 1 w 1232692"/>
                    <a:gd name="connsiteY5" fmla="*/ 0 h 1221355"/>
                    <a:gd name="connsiteX6" fmla="*/ 1232692 w 1232692"/>
                    <a:gd name="connsiteY6" fmla="*/ 21516 h 1221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2692" h="1221355">
                      <a:moveTo>
                        <a:pt x="1232692" y="21516"/>
                      </a:moveTo>
                      <a:lnTo>
                        <a:pt x="1227231" y="105197"/>
                      </a:lnTo>
                      <a:cubicBezTo>
                        <a:pt x="1195407" y="385900"/>
                        <a:pt x="1069508" y="657642"/>
                        <a:pt x="850425" y="869209"/>
                      </a:cubicBezTo>
                      <a:cubicBezTo>
                        <a:pt x="631341" y="1080775"/>
                        <a:pt x="355371" y="1197116"/>
                        <a:pt x="73728" y="1219124"/>
                      </a:cubicBezTo>
                      <a:lnTo>
                        <a:pt x="0" y="1221355"/>
                      </a:lnTo>
                      <a:lnTo>
                        <a:pt x="1" y="0"/>
                      </a:lnTo>
                      <a:lnTo>
                        <a:pt x="1232692" y="21516"/>
                      </a:lnTo>
                      <a:close/>
                    </a:path>
                  </a:pathLst>
                </a:cu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5" name="Oval 94"/>
              <p:cNvSpPr/>
              <p:nvPr/>
            </p:nvSpPr>
            <p:spPr>
              <a:xfrm rot="10437344" flipH="1" flipV="1">
                <a:off x="4619626" y="1968500"/>
                <a:ext cx="127000" cy="127000"/>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rot="10437344" flipH="1" flipV="1">
                <a:off x="4098926" y="2130425"/>
                <a:ext cx="127000" cy="127000"/>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rot="10437344" flipH="1" flipV="1">
                <a:off x="3816351" y="2425700"/>
                <a:ext cx="127000" cy="127000"/>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rot="10437344" flipH="1" flipV="1">
                <a:off x="3683001" y="2895601"/>
                <a:ext cx="127000" cy="127000"/>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rot="10437344" flipH="1" flipV="1">
                <a:off x="3822701" y="3359152"/>
                <a:ext cx="127000" cy="127000"/>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rot="10437344" flipH="1" flipV="1">
                <a:off x="4162426" y="3705228"/>
                <a:ext cx="127000" cy="127000"/>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rot="10437344" flipH="1" flipV="1">
                <a:off x="4622801" y="3851277"/>
                <a:ext cx="127000" cy="127000"/>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rot="10437344" flipH="1" flipV="1">
                <a:off x="5130801" y="3702052"/>
                <a:ext cx="127000" cy="127000"/>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rot="10437344" flipH="1" flipV="1">
                <a:off x="5454651" y="3365503"/>
                <a:ext cx="127000" cy="127000"/>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rot="10437344" flipH="1" flipV="1">
                <a:off x="5441951" y="2447928"/>
                <a:ext cx="127000" cy="127000"/>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rot="10437344" flipH="1" flipV="1">
                <a:off x="5108576" y="2101852"/>
                <a:ext cx="127000" cy="127000"/>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rot="10437344" flipH="1" flipV="1">
                <a:off x="5556251" y="2881315"/>
                <a:ext cx="127000" cy="127000"/>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p:cNvGrpSpPr/>
              <p:nvPr/>
            </p:nvGrpSpPr>
            <p:grpSpPr>
              <a:xfrm>
                <a:off x="4529135" y="2788444"/>
                <a:ext cx="1304336" cy="565838"/>
                <a:chOff x="4529135" y="2788444"/>
                <a:chExt cx="1304336" cy="565838"/>
              </a:xfrm>
            </p:grpSpPr>
            <p:sp>
              <p:nvSpPr>
                <p:cNvPr id="108" name="Rectangle 50"/>
                <p:cNvSpPr/>
                <p:nvPr/>
              </p:nvSpPr>
              <p:spPr>
                <a:xfrm rot="1518917">
                  <a:off x="4701809" y="3105566"/>
                  <a:ext cx="1131662" cy="248716"/>
                </a:xfrm>
                <a:custGeom>
                  <a:avLst/>
                  <a:gdLst>
                    <a:gd name="connsiteX0" fmla="*/ 0 w 1107788"/>
                    <a:gd name="connsiteY0" fmla="*/ 0 h 914400"/>
                    <a:gd name="connsiteX1" fmla="*/ 1107788 w 1107788"/>
                    <a:gd name="connsiteY1" fmla="*/ 0 h 914400"/>
                    <a:gd name="connsiteX2" fmla="*/ 1107788 w 1107788"/>
                    <a:gd name="connsiteY2" fmla="*/ 914400 h 914400"/>
                    <a:gd name="connsiteX3" fmla="*/ 0 w 1107788"/>
                    <a:gd name="connsiteY3" fmla="*/ 914400 h 914400"/>
                    <a:gd name="connsiteX4" fmla="*/ 0 w 1107788"/>
                    <a:gd name="connsiteY4" fmla="*/ 0 h 914400"/>
                    <a:gd name="connsiteX0-1" fmla="*/ 0 w 1107788"/>
                    <a:gd name="connsiteY0-2" fmla="*/ 0 h 914400"/>
                    <a:gd name="connsiteX1-3" fmla="*/ 1107788 w 1107788"/>
                    <a:gd name="connsiteY1-4" fmla="*/ 0 h 914400"/>
                    <a:gd name="connsiteX2-5" fmla="*/ 1103947 w 1107788"/>
                    <a:gd name="connsiteY2-6" fmla="*/ 513916 h 914400"/>
                    <a:gd name="connsiteX3-7" fmla="*/ 1107788 w 1107788"/>
                    <a:gd name="connsiteY3-8" fmla="*/ 914400 h 914400"/>
                    <a:gd name="connsiteX4-9" fmla="*/ 0 w 1107788"/>
                    <a:gd name="connsiteY4-10" fmla="*/ 914400 h 914400"/>
                    <a:gd name="connsiteX5" fmla="*/ 0 w 1107788"/>
                    <a:gd name="connsiteY5" fmla="*/ 0 h 914400"/>
                    <a:gd name="connsiteX0-11" fmla="*/ 3117 w 1110905"/>
                    <a:gd name="connsiteY0-12" fmla="*/ 0 h 914400"/>
                    <a:gd name="connsiteX1-13" fmla="*/ 1110905 w 1110905"/>
                    <a:gd name="connsiteY1-14" fmla="*/ 0 h 914400"/>
                    <a:gd name="connsiteX2-15" fmla="*/ 1107064 w 1110905"/>
                    <a:gd name="connsiteY2-16" fmla="*/ 513916 h 914400"/>
                    <a:gd name="connsiteX3-17" fmla="*/ 1110905 w 1110905"/>
                    <a:gd name="connsiteY3-18" fmla="*/ 914400 h 914400"/>
                    <a:gd name="connsiteX4-19" fmla="*/ 3117 w 1110905"/>
                    <a:gd name="connsiteY4-20" fmla="*/ 914400 h 914400"/>
                    <a:gd name="connsiteX5-21" fmla="*/ 0 w 1110905"/>
                    <a:gd name="connsiteY5-22" fmla="*/ 334248 h 914400"/>
                    <a:gd name="connsiteX6" fmla="*/ 3117 w 1110905"/>
                    <a:gd name="connsiteY6" fmla="*/ 0 h 914400"/>
                    <a:gd name="connsiteX0-23" fmla="*/ 4036 w 1111824"/>
                    <a:gd name="connsiteY0-24" fmla="*/ 0 h 914400"/>
                    <a:gd name="connsiteX1-25" fmla="*/ 1111824 w 1111824"/>
                    <a:gd name="connsiteY1-26" fmla="*/ 0 h 914400"/>
                    <a:gd name="connsiteX2-27" fmla="*/ 1107983 w 1111824"/>
                    <a:gd name="connsiteY2-28" fmla="*/ 513916 h 914400"/>
                    <a:gd name="connsiteX3-29" fmla="*/ 1111824 w 1111824"/>
                    <a:gd name="connsiteY3-30" fmla="*/ 914400 h 914400"/>
                    <a:gd name="connsiteX4-31" fmla="*/ 4036 w 1111824"/>
                    <a:gd name="connsiteY4-32" fmla="*/ 914400 h 914400"/>
                    <a:gd name="connsiteX5-33" fmla="*/ 0 w 1111824"/>
                    <a:gd name="connsiteY5-34" fmla="*/ 571763 h 914400"/>
                    <a:gd name="connsiteX6-35" fmla="*/ 919 w 1111824"/>
                    <a:gd name="connsiteY6-36" fmla="*/ 334248 h 914400"/>
                    <a:gd name="connsiteX7" fmla="*/ 4036 w 1111824"/>
                    <a:gd name="connsiteY7" fmla="*/ 0 h 914400"/>
                    <a:gd name="connsiteX0-37" fmla="*/ 4036 w 1111824"/>
                    <a:gd name="connsiteY0-38" fmla="*/ 0 h 914400"/>
                    <a:gd name="connsiteX1-39" fmla="*/ 1111824 w 1111824"/>
                    <a:gd name="connsiteY1-40" fmla="*/ 0 h 914400"/>
                    <a:gd name="connsiteX2-41" fmla="*/ 1107983 w 1111824"/>
                    <a:gd name="connsiteY2-42" fmla="*/ 513916 h 914400"/>
                    <a:gd name="connsiteX3-43" fmla="*/ 1111824 w 1111824"/>
                    <a:gd name="connsiteY3-44" fmla="*/ 914400 h 914400"/>
                    <a:gd name="connsiteX4-45" fmla="*/ 0 w 1111824"/>
                    <a:gd name="connsiteY4-46" fmla="*/ 571763 h 914400"/>
                    <a:gd name="connsiteX5-47" fmla="*/ 919 w 1111824"/>
                    <a:gd name="connsiteY5-48" fmla="*/ 334248 h 914400"/>
                    <a:gd name="connsiteX6-49" fmla="*/ 4036 w 1111824"/>
                    <a:gd name="connsiteY6-50" fmla="*/ 0 h 914400"/>
                    <a:gd name="connsiteX0-51" fmla="*/ 919 w 1111824"/>
                    <a:gd name="connsiteY0-52" fmla="*/ 334248 h 914400"/>
                    <a:gd name="connsiteX1-53" fmla="*/ 1111824 w 1111824"/>
                    <a:gd name="connsiteY1-54" fmla="*/ 0 h 914400"/>
                    <a:gd name="connsiteX2-55" fmla="*/ 1107983 w 1111824"/>
                    <a:gd name="connsiteY2-56" fmla="*/ 513916 h 914400"/>
                    <a:gd name="connsiteX3-57" fmla="*/ 1111824 w 1111824"/>
                    <a:gd name="connsiteY3-58" fmla="*/ 914400 h 914400"/>
                    <a:gd name="connsiteX4-59" fmla="*/ 0 w 1111824"/>
                    <a:gd name="connsiteY4-60" fmla="*/ 571763 h 914400"/>
                    <a:gd name="connsiteX5-61" fmla="*/ 919 w 1111824"/>
                    <a:gd name="connsiteY5-62" fmla="*/ 334248 h 914400"/>
                    <a:gd name="connsiteX0-63" fmla="*/ 919 w 1111824"/>
                    <a:gd name="connsiteY0-64" fmla="*/ 0 h 580152"/>
                    <a:gd name="connsiteX1-65" fmla="*/ 1107983 w 1111824"/>
                    <a:gd name="connsiteY1-66" fmla="*/ 179668 h 580152"/>
                    <a:gd name="connsiteX2-67" fmla="*/ 1111824 w 1111824"/>
                    <a:gd name="connsiteY2-68" fmla="*/ 580152 h 580152"/>
                    <a:gd name="connsiteX3-69" fmla="*/ 0 w 1111824"/>
                    <a:gd name="connsiteY3-70" fmla="*/ 237515 h 580152"/>
                    <a:gd name="connsiteX4-71" fmla="*/ 919 w 1111824"/>
                    <a:gd name="connsiteY4-72" fmla="*/ 0 h 580152"/>
                    <a:gd name="connsiteX0-73" fmla="*/ 919 w 1108064"/>
                    <a:gd name="connsiteY0-74" fmla="*/ 0 h 237515"/>
                    <a:gd name="connsiteX1-75" fmla="*/ 1107983 w 1108064"/>
                    <a:gd name="connsiteY1-76" fmla="*/ 179668 h 237515"/>
                    <a:gd name="connsiteX2-77" fmla="*/ 1096302 w 1108064"/>
                    <a:gd name="connsiteY2-78" fmla="*/ 168655 h 237515"/>
                    <a:gd name="connsiteX3-79" fmla="*/ 0 w 1108064"/>
                    <a:gd name="connsiteY3-80" fmla="*/ 237515 h 237515"/>
                    <a:gd name="connsiteX4-81" fmla="*/ 919 w 1108064"/>
                    <a:gd name="connsiteY4-82" fmla="*/ 0 h 237515"/>
                    <a:gd name="connsiteX0-83" fmla="*/ 919 w 1108062"/>
                    <a:gd name="connsiteY0-84" fmla="*/ 0 h 237515"/>
                    <a:gd name="connsiteX1-85" fmla="*/ 1107983 w 1108062"/>
                    <a:gd name="connsiteY1-86" fmla="*/ 179668 h 237515"/>
                    <a:gd name="connsiteX2-87" fmla="*/ 1095954 w 1108062"/>
                    <a:gd name="connsiteY2-88" fmla="*/ 184624 h 237515"/>
                    <a:gd name="connsiteX3-89" fmla="*/ 0 w 1108062"/>
                    <a:gd name="connsiteY3-90" fmla="*/ 237515 h 237515"/>
                    <a:gd name="connsiteX4-91" fmla="*/ 919 w 1108062"/>
                    <a:gd name="connsiteY4-92" fmla="*/ 0 h 237515"/>
                    <a:gd name="connsiteX0-93" fmla="*/ 919 w 1111022"/>
                    <a:gd name="connsiteY0-94" fmla="*/ 0 h 237515"/>
                    <a:gd name="connsiteX1-95" fmla="*/ 1107983 w 1111022"/>
                    <a:gd name="connsiteY1-96" fmla="*/ 179668 h 237515"/>
                    <a:gd name="connsiteX2-97" fmla="*/ 1111022 w 1111022"/>
                    <a:gd name="connsiteY2-98" fmla="*/ 177497 h 237515"/>
                    <a:gd name="connsiteX3-99" fmla="*/ 0 w 1111022"/>
                    <a:gd name="connsiteY3-100" fmla="*/ 237515 h 237515"/>
                    <a:gd name="connsiteX4-101" fmla="*/ 919 w 1111022"/>
                    <a:gd name="connsiteY4-102" fmla="*/ 0 h 237515"/>
                    <a:gd name="connsiteX0-103" fmla="*/ 919 w 1107983"/>
                    <a:gd name="connsiteY0-104" fmla="*/ 0 h 246855"/>
                    <a:gd name="connsiteX1-105" fmla="*/ 1107983 w 1107983"/>
                    <a:gd name="connsiteY1-106" fmla="*/ 179668 h 246855"/>
                    <a:gd name="connsiteX2-107" fmla="*/ 0 w 1107983"/>
                    <a:gd name="connsiteY2-108" fmla="*/ 237515 h 246855"/>
                    <a:gd name="connsiteX3-109" fmla="*/ 919 w 1107983"/>
                    <a:gd name="connsiteY3-110" fmla="*/ 0 h 246855"/>
                    <a:gd name="connsiteX0-111" fmla="*/ 919 w 1107983"/>
                    <a:gd name="connsiteY0-112" fmla="*/ 0 h 243992"/>
                    <a:gd name="connsiteX1-113" fmla="*/ 1107983 w 1107983"/>
                    <a:gd name="connsiteY1-114" fmla="*/ 179668 h 243992"/>
                    <a:gd name="connsiteX2-115" fmla="*/ 0 w 1107983"/>
                    <a:gd name="connsiteY2-116" fmla="*/ 237515 h 243992"/>
                    <a:gd name="connsiteX3-117" fmla="*/ 919 w 1107983"/>
                    <a:gd name="connsiteY3-118" fmla="*/ 0 h 243992"/>
                    <a:gd name="connsiteX0-119" fmla="*/ 919 w 1107983"/>
                    <a:gd name="connsiteY0-120" fmla="*/ 0 h 237515"/>
                    <a:gd name="connsiteX1-121" fmla="*/ 1107983 w 1107983"/>
                    <a:gd name="connsiteY1-122" fmla="*/ 179668 h 237515"/>
                    <a:gd name="connsiteX2-123" fmla="*/ 0 w 1107983"/>
                    <a:gd name="connsiteY2-124" fmla="*/ 237515 h 237515"/>
                    <a:gd name="connsiteX3-125" fmla="*/ 919 w 1107983"/>
                    <a:gd name="connsiteY3-126" fmla="*/ 0 h 237515"/>
                    <a:gd name="connsiteX0-127" fmla="*/ 25500 w 1132564"/>
                    <a:gd name="connsiteY0-128" fmla="*/ 0 h 241240"/>
                    <a:gd name="connsiteX1-129" fmla="*/ 1132564 w 1132564"/>
                    <a:gd name="connsiteY1-130" fmla="*/ 179668 h 241240"/>
                    <a:gd name="connsiteX2-131" fmla="*/ 0 w 1132564"/>
                    <a:gd name="connsiteY2-132" fmla="*/ 241240 h 241240"/>
                    <a:gd name="connsiteX3-133" fmla="*/ 25500 w 1132564"/>
                    <a:gd name="connsiteY3-134" fmla="*/ 0 h 241240"/>
                    <a:gd name="connsiteX0-135" fmla="*/ 24598 w 1131662"/>
                    <a:gd name="connsiteY0-136" fmla="*/ 0 h 248716"/>
                    <a:gd name="connsiteX1-137" fmla="*/ 1131662 w 1131662"/>
                    <a:gd name="connsiteY1-138" fmla="*/ 179668 h 248716"/>
                    <a:gd name="connsiteX2-139" fmla="*/ 0 w 1131662"/>
                    <a:gd name="connsiteY2-140" fmla="*/ 248716 h 248716"/>
                    <a:gd name="connsiteX3-141" fmla="*/ 24598 w 1131662"/>
                    <a:gd name="connsiteY3-142" fmla="*/ 0 h 248716"/>
                    <a:gd name="connsiteX0-143" fmla="*/ 24598 w 1131662"/>
                    <a:gd name="connsiteY0-144" fmla="*/ 0 h 248716"/>
                    <a:gd name="connsiteX1-145" fmla="*/ 1131662 w 1131662"/>
                    <a:gd name="connsiteY1-146" fmla="*/ 179668 h 248716"/>
                    <a:gd name="connsiteX2-147" fmla="*/ 0 w 1131662"/>
                    <a:gd name="connsiteY2-148" fmla="*/ 248716 h 248716"/>
                    <a:gd name="connsiteX3-149" fmla="*/ 24598 w 1131662"/>
                    <a:gd name="connsiteY3-150" fmla="*/ 0 h 248716"/>
                  </a:gdLst>
                  <a:ahLst/>
                  <a:cxnLst>
                    <a:cxn ang="0">
                      <a:pos x="connsiteX0-1" y="connsiteY0-2"/>
                    </a:cxn>
                    <a:cxn ang="0">
                      <a:pos x="connsiteX1-3" y="connsiteY1-4"/>
                    </a:cxn>
                    <a:cxn ang="0">
                      <a:pos x="connsiteX2-5" y="connsiteY2-6"/>
                    </a:cxn>
                    <a:cxn ang="0">
                      <a:pos x="connsiteX3-7" y="connsiteY3-8"/>
                    </a:cxn>
                  </a:cxnLst>
                  <a:rect l="l" t="t" r="r" b="b"/>
                  <a:pathLst>
                    <a:path w="1131662" h="248716">
                      <a:moveTo>
                        <a:pt x="24598" y="0"/>
                      </a:moveTo>
                      <a:lnTo>
                        <a:pt x="1131662" y="179668"/>
                      </a:lnTo>
                      <a:cubicBezTo>
                        <a:pt x="1083278" y="184116"/>
                        <a:pt x="168335" y="238897"/>
                        <a:pt x="0" y="248716"/>
                      </a:cubicBezTo>
                      <a:cubicBezTo>
                        <a:pt x="14123" y="170910"/>
                        <a:pt x="24292" y="79172"/>
                        <a:pt x="24598" y="0"/>
                      </a:cubicBezTo>
                      <a:close/>
                    </a:path>
                  </a:pathLst>
                </a:cu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4529135" y="2788444"/>
                  <a:ext cx="320040" cy="316706"/>
                </a:xfrm>
                <a:prstGeom prst="ellipse">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25" name="Freeform 124"/>
          <p:cNvSpPr>
            <a:spLocks noChangeAspect="1" noEditPoints="1"/>
          </p:cNvSpPr>
          <p:nvPr/>
        </p:nvSpPr>
        <p:spPr bwMode="auto">
          <a:xfrm>
            <a:off x="1355901" y="2406877"/>
            <a:ext cx="364548" cy="503256"/>
          </a:xfrm>
          <a:custGeom>
            <a:avLst/>
            <a:gdLst>
              <a:gd name="T0" fmla="*/ 236 w 323"/>
              <a:gd name="T1" fmla="*/ 61 h 446"/>
              <a:gd name="T2" fmla="*/ 183 w 323"/>
              <a:gd name="T3" fmla="*/ 30 h 446"/>
              <a:gd name="T4" fmla="*/ 139 w 323"/>
              <a:gd name="T5" fmla="*/ 30 h 446"/>
              <a:gd name="T6" fmla="*/ 86 w 323"/>
              <a:gd name="T7" fmla="*/ 61 h 446"/>
              <a:gd name="T8" fmla="*/ 64 w 323"/>
              <a:gd name="T9" fmla="*/ 89 h 446"/>
              <a:gd name="T10" fmla="*/ 259 w 323"/>
              <a:gd name="T11" fmla="*/ 83 h 446"/>
              <a:gd name="T12" fmla="*/ 131 w 323"/>
              <a:gd name="T13" fmla="*/ 30 h 446"/>
              <a:gd name="T14" fmla="*/ 192 w 323"/>
              <a:gd name="T15" fmla="*/ 30 h 446"/>
              <a:gd name="T16" fmla="*/ 306 w 323"/>
              <a:gd name="T17" fmla="*/ 37 h 446"/>
              <a:gd name="T18" fmla="*/ 323 w 323"/>
              <a:gd name="T19" fmla="*/ 430 h 446"/>
              <a:gd name="T20" fmla="*/ 16 w 323"/>
              <a:gd name="T21" fmla="*/ 446 h 446"/>
              <a:gd name="T22" fmla="*/ 0 w 323"/>
              <a:gd name="T23" fmla="*/ 54 h 446"/>
              <a:gd name="T24" fmla="*/ 129 w 323"/>
              <a:gd name="T25" fmla="*/ 37 h 446"/>
              <a:gd name="T26" fmla="*/ 280 w 323"/>
              <a:gd name="T27" fmla="*/ 81 h 446"/>
              <a:gd name="T28" fmla="*/ 287 w 323"/>
              <a:gd name="T29" fmla="*/ 393 h 446"/>
              <a:gd name="T30" fmla="*/ 43 w 323"/>
              <a:gd name="T31" fmla="*/ 400 h 446"/>
              <a:gd name="T32" fmla="*/ 36 w 323"/>
              <a:gd name="T33" fmla="*/ 88 h 446"/>
              <a:gd name="T34" fmla="*/ 56 w 323"/>
              <a:gd name="T35" fmla="*/ 81 h 446"/>
              <a:gd name="T36" fmla="*/ 109 w 323"/>
              <a:gd name="T37" fmla="*/ 53 h 446"/>
              <a:gd name="T38" fmla="*/ 16 w 323"/>
              <a:gd name="T39" fmla="*/ 46 h 446"/>
              <a:gd name="T40" fmla="*/ 9 w 323"/>
              <a:gd name="T41" fmla="*/ 430 h 446"/>
              <a:gd name="T42" fmla="*/ 306 w 323"/>
              <a:gd name="T43" fmla="*/ 437 h 446"/>
              <a:gd name="T44" fmla="*/ 314 w 323"/>
              <a:gd name="T45" fmla="*/ 54 h 446"/>
              <a:gd name="T46" fmla="*/ 198 w 323"/>
              <a:gd name="T47" fmla="*/ 46 h 446"/>
              <a:gd name="T48" fmla="*/ 236 w 323"/>
              <a:gd name="T49" fmla="*/ 53 h 446"/>
              <a:gd name="T50" fmla="*/ 278 w 323"/>
              <a:gd name="T51" fmla="*/ 89 h 446"/>
              <a:gd name="T52" fmla="*/ 267 w 323"/>
              <a:gd name="T53" fmla="*/ 98 h 446"/>
              <a:gd name="T54" fmla="*/ 56 w 323"/>
              <a:gd name="T55" fmla="*/ 89 h 446"/>
              <a:gd name="T56" fmla="*/ 44 w 323"/>
              <a:gd name="T57" fmla="*/ 391 h 446"/>
              <a:gd name="T58" fmla="*/ 278 w 323"/>
              <a:gd name="T59" fmla="*/ 89 h 446"/>
              <a:gd name="T60" fmla="*/ 161 w 323"/>
              <a:gd name="T61" fmla="*/ 21 h 446"/>
              <a:gd name="T62" fmla="*/ 161 w 323"/>
              <a:gd name="T63" fmla="*/ 39 h 446"/>
              <a:gd name="T64" fmla="*/ 68 w 323"/>
              <a:gd name="T65" fmla="*/ 170 h 446"/>
              <a:gd name="T66" fmla="*/ 80 w 323"/>
              <a:gd name="T67" fmla="*/ 170 h 446"/>
              <a:gd name="T68" fmla="*/ 68 w 323"/>
              <a:gd name="T69" fmla="*/ 170 h 446"/>
              <a:gd name="T70" fmla="*/ 225 w 323"/>
              <a:gd name="T71" fmla="*/ 165 h 446"/>
              <a:gd name="T72" fmla="*/ 97 w 323"/>
              <a:gd name="T73" fmla="*/ 174 h 446"/>
              <a:gd name="T74" fmla="*/ 97 w 323"/>
              <a:gd name="T75" fmla="*/ 187 h 446"/>
              <a:gd name="T76" fmla="*/ 225 w 323"/>
              <a:gd name="T77" fmla="*/ 195 h 446"/>
              <a:gd name="T78" fmla="*/ 97 w 323"/>
              <a:gd name="T79" fmla="*/ 187 h 446"/>
              <a:gd name="T80" fmla="*/ 182 w 323"/>
              <a:gd name="T81" fmla="*/ 208 h 446"/>
              <a:gd name="T82" fmla="*/ 97 w 323"/>
              <a:gd name="T83" fmla="*/ 217 h 446"/>
              <a:gd name="T84" fmla="*/ 68 w 323"/>
              <a:gd name="T85" fmla="*/ 246 h 446"/>
              <a:gd name="T86" fmla="*/ 80 w 323"/>
              <a:gd name="T87" fmla="*/ 246 h 446"/>
              <a:gd name="T88" fmla="*/ 68 w 323"/>
              <a:gd name="T89" fmla="*/ 246 h 446"/>
              <a:gd name="T90" fmla="*/ 225 w 323"/>
              <a:gd name="T91" fmla="*/ 242 h 446"/>
              <a:gd name="T92" fmla="*/ 97 w 323"/>
              <a:gd name="T93" fmla="*/ 251 h 446"/>
              <a:gd name="T94" fmla="*/ 97 w 323"/>
              <a:gd name="T95" fmla="*/ 263 h 446"/>
              <a:gd name="T96" fmla="*/ 225 w 323"/>
              <a:gd name="T97" fmla="*/ 272 h 446"/>
              <a:gd name="T98" fmla="*/ 97 w 323"/>
              <a:gd name="T99" fmla="*/ 263 h 446"/>
              <a:gd name="T100" fmla="*/ 225 w 323"/>
              <a:gd name="T101" fmla="*/ 285 h 446"/>
              <a:gd name="T102" fmla="*/ 97 w 323"/>
              <a:gd name="T103" fmla="*/ 293 h 446"/>
              <a:gd name="T104" fmla="*/ 97 w 323"/>
              <a:gd name="T105" fmla="*/ 306 h 446"/>
              <a:gd name="T106" fmla="*/ 149 w 323"/>
              <a:gd name="T107" fmla="*/ 315 h 446"/>
              <a:gd name="T108" fmla="*/ 97 w 323"/>
              <a:gd name="T109" fmla="*/ 306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3" h="446">
                <a:moveTo>
                  <a:pt x="259" y="83"/>
                </a:moveTo>
                <a:cubicBezTo>
                  <a:pt x="259" y="71"/>
                  <a:pt x="249" y="61"/>
                  <a:pt x="236" y="61"/>
                </a:cubicBezTo>
                <a:cubicBezTo>
                  <a:pt x="214" y="61"/>
                  <a:pt x="214" y="61"/>
                  <a:pt x="214" y="61"/>
                </a:cubicBezTo>
                <a:cubicBezTo>
                  <a:pt x="197" y="61"/>
                  <a:pt x="183" y="47"/>
                  <a:pt x="183" y="30"/>
                </a:cubicBezTo>
                <a:cubicBezTo>
                  <a:pt x="183" y="18"/>
                  <a:pt x="173" y="8"/>
                  <a:pt x="161" y="8"/>
                </a:cubicBezTo>
                <a:cubicBezTo>
                  <a:pt x="149" y="8"/>
                  <a:pt x="139" y="18"/>
                  <a:pt x="139" y="30"/>
                </a:cubicBezTo>
                <a:cubicBezTo>
                  <a:pt x="139" y="47"/>
                  <a:pt x="125" y="61"/>
                  <a:pt x="109" y="61"/>
                </a:cubicBezTo>
                <a:cubicBezTo>
                  <a:pt x="86" y="61"/>
                  <a:pt x="86" y="61"/>
                  <a:pt x="86" y="61"/>
                </a:cubicBezTo>
                <a:cubicBezTo>
                  <a:pt x="74" y="61"/>
                  <a:pt x="64" y="71"/>
                  <a:pt x="64" y="83"/>
                </a:cubicBezTo>
                <a:cubicBezTo>
                  <a:pt x="64" y="89"/>
                  <a:pt x="64" y="89"/>
                  <a:pt x="64" y="89"/>
                </a:cubicBezTo>
                <a:cubicBezTo>
                  <a:pt x="259" y="89"/>
                  <a:pt x="259" y="89"/>
                  <a:pt x="259" y="89"/>
                </a:cubicBezTo>
                <a:lnTo>
                  <a:pt x="259" y="83"/>
                </a:lnTo>
                <a:close/>
                <a:moveTo>
                  <a:pt x="129" y="37"/>
                </a:moveTo>
                <a:cubicBezTo>
                  <a:pt x="130" y="35"/>
                  <a:pt x="131" y="33"/>
                  <a:pt x="131" y="30"/>
                </a:cubicBezTo>
                <a:cubicBezTo>
                  <a:pt x="131" y="14"/>
                  <a:pt x="144" y="0"/>
                  <a:pt x="161" y="0"/>
                </a:cubicBezTo>
                <a:cubicBezTo>
                  <a:pt x="178" y="0"/>
                  <a:pt x="192" y="14"/>
                  <a:pt x="192" y="30"/>
                </a:cubicBezTo>
                <a:cubicBezTo>
                  <a:pt x="192" y="33"/>
                  <a:pt x="192" y="35"/>
                  <a:pt x="193" y="37"/>
                </a:cubicBezTo>
                <a:cubicBezTo>
                  <a:pt x="306" y="37"/>
                  <a:pt x="306" y="37"/>
                  <a:pt x="306" y="37"/>
                </a:cubicBezTo>
                <a:cubicBezTo>
                  <a:pt x="315" y="37"/>
                  <a:pt x="323" y="45"/>
                  <a:pt x="323" y="54"/>
                </a:cubicBezTo>
                <a:cubicBezTo>
                  <a:pt x="323" y="430"/>
                  <a:pt x="323" y="430"/>
                  <a:pt x="323" y="430"/>
                </a:cubicBezTo>
                <a:cubicBezTo>
                  <a:pt x="323" y="439"/>
                  <a:pt x="315" y="446"/>
                  <a:pt x="306" y="446"/>
                </a:cubicBezTo>
                <a:cubicBezTo>
                  <a:pt x="16" y="446"/>
                  <a:pt x="16" y="446"/>
                  <a:pt x="16" y="446"/>
                </a:cubicBezTo>
                <a:cubicBezTo>
                  <a:pt x="7" y="446"/>
                  <a:pt x="0" y="439"/>
                  <a:pt x="0" y="430"/>
                </a:cubicBezTo>
                <a:cubicBezTo>
                  <a:pt x="0" y="54"/>
                  <a:pt x="0" y="54"/>
                  <a:pt x="0" y="54"/>
                </a:cubicBezTo>
                <a:cubicBezTo>
                  <a:pt x="0" y="45"/>
                  <a:pt x="7" y="37"/>
                  <a:pt x="16" y="37"/>
                </a:cubicBezTo>
                <a:lnTo>
                  <a:pt x="129" y="37"/>
                </a:lnTo>
                <a:close/>
                <a:moveTo>
                  <a:pt x="267" y="81"/>
                </a:moveTo>
                <a:cubicBezTo>
                  <a:pt x="280" y="81"/>
                  <a:pt x="280" y="81"/>
                  <a:pt x="280" y="81"/>
                </a:cubicBezTo>
                <a:cubicBezTo>
                  <a:pt x="283" y="81"/>
                  <a:pt x="287" y="84"/>
                  <a:pt x="287" y="88"/>
                </a:cubicBezTo>
                <a:cubicBezTo>
                  <a:pt x="287" y="393"/>
                  <a:pt x="287" y="393"/>
                  <a:pt x="287" y="393"/>
                </a:cubicBezTo>
                <a:cubicBezTo>
                  <a:pt x="287" y="397"/>
                  <a:pt x="283" y="400"/>
                  <a:pt x="280" y="400"/>
                </a:cubicBezTo>
                <a:cubicBezTo>
                  <a:pt x="43" y="400"/>
                  <a:pt x="43" y="400"/>
                  <a:pt x="43" y="400"/>
                </a:cubicBezTo>
                <a:cubicBezTo>
                  <a:pt x="39" y="400"/>
                  <a:pt x="36" y="397"/>
                  <a:pt x="36" y="393"/>
                </a:cubicBezTo>
                <a:cubicBezTo>
                  <a:pt x="36" y="88"/>
                  <a:pt x="36" y="88"/>
                  <a:pt x="36" y="88"/>
                </a:cubicBezTo>
                <a:cubicBezTo>
                  <a:pt x="36" y="84"/>
                  <a:pt x="39" y="81"/>
                  <a:pt x="43" y="81"/>
                </a:cubicBezTo>
                <a:cubicBezTo>
                  <a:pt x="56" y="81"/>
                  <a:pt x="56" y="81"/>
                  <a:pt x="56" y="81"/>
                </a:cubicBezTo>
                <a:cubicBezTo>
                  <a:pt x="57" y="65"/>
                  <a:pt x="70" y="53"/>
                  <a:pt x="86" y="53"/>
                </a:cubicBezTo>
                <a:cubicBezTo>
                  <a:pt x="109" y="53"/>
                  <a:pt x="109" y="53"/>
                  <a:pt x="109" y="53"/>
                </a:cubicBezTo>
                <a:cubicBezTo>
                  <a:pt x="115" y="53"/>
                  <a:pt x="120" y="50"/>
                  <a:pt x="124" y="46"/>
                </a:cubicBezTo>
                <a:cubicBezTo>
                  <a:pt x="16" y="46"/>
                  <a:pt x="16" y="46"/>
                  <a:pt x="16" y="46"/>
                </a:cubicBezTo>
                <a:cubicBezTo>
                  <a:pt x="12" y="46"/>
                  <a:pt x="9" y="49"/>
                  <a:pt x="9" y="54"/>
                </a:cubicBezTo>
                <a:cubicBezTo>
                  <a:pt x="9" y="430"/>
                  <a:pt x="9" y="430"/>
                  <a:pt x="9" y="430"/>
                </a:cubicBezTo>
                <a:cubicBezTo>
                  <a:pt x="9" y="434"/>
                  <a:pt x="12" y="437"/>
                  <a:pt x="16" y="437"/>
                </a:cubicBezTo>
                <a:cubicBezTo>
                  <a:pt x="306" y="437"/>
                  <a:pt x="306" y="437"/>
                  <a:pt x="306" y="437"/>
                </a:cubicBezTo>
                <a:cubicBezTo>
                  <a:pt x="311" y="437"/>
                  <a:pt x="314" y="434"/>
                  <a:pt x="314" y="430"/>
                </a:cubicBezTo>
                <a:cubicBezTo>
                  <a:pt x="314" y="54"/>
                  <a:pt x="314" y="54"/>
                  <a:pt x="314" y="54"/>
                </a:cubicBezTo>
                <a:cubicBezTo>
                  <a:pt x="314" y="49"/>
                  <a:pt x="311" y="46"/>
                  <a:pt x="306" y="46"/>
                </a:cubicBezTo>
                <a:cubicBezTo>
                  <a:pt x="198" y="46"/>
                  <a:pt x="198" y="46"/>
                  <a:pt x="198" y="46"/>
                </a:cubicBezTo>
                <a:cubicBezTo>
                  <a:pt x="202" y="50"/>
                  <a:pt x="208" y="53"/>
                  <a:pt x="214" y="53"/>
                </a:cubicBezTo>
                <a:cubicBezTo>
                  <a:pt x="236" y="53"/>
                  <a:pt x="236" y="53"/>
                  <a:pt x="236" y="53"/>
                </a:cubicBezTo>
                <a:cubicBezTo>
                  <a:pt x="252" y="53"/>
                  <a:pt x="266" y="65"/>
                  <a:pt x="267" y="81"/>
                </a:cubicBezTo>
                <a:close/>
                <a:moveTo>
                  <a:pt x="278" y="89"/>
                </a:moveTo>
                <a:cubicBezTo>
                  <a:pt x="267" y="89"/>
                  <a:pt x="267" y="89"/>
                  <a:pt x="267" y="89"/>
                </a:cubicBezTo>
                <a:cubicBezTo>
                  <a:pt x="267" y="98"/>
                  <a:pt x="267" y="98"/>
                  <a:pt x="267" y="98"/>
                </a:cubicBezTo>
                <a:cubicBezTo>
                  <a:pt x="56" y="98"/>
                  <a:pt x="56" y="98"/>
                  <a:pt x="56" y="98"/>
                </a:cubicBezTo>
                <a:cubicBezTo>
                  <a:pt x="56" y="89"/>
                  <a:pt x="56" y="89"/>
                  <a:pt x="56" y="89"/>
                </a:cubicBezTo>
                <a:cubicBezTo>
                  <a:pt x="44" y="89"/>
                  <a:pt x="44" y="89"/>
                  <a:pt x="44" y="89"/>
                </a:cubicBezTo>
                <a:cubicBezTo>
                  <a:pt x="44" y="391"/>
                  <a:pt x="44" y="391"/>
                  <a:pt x="44" y="391"/>
                </a:cubicBezTo>
                <a:cubicBezTo>
                  <a:pt x="278" y="391"/>
                  <a:pt x="278" y="391"/>
                  <a:pt x="278" y="391"/>
                </a:cubicBezTo>
                <a:lnTo>
                  <a:pt x="278" y="89"/>
                </a:lnTo>
                <a:close/>
                <a:moveTo>
                  <a:pt x="152" y="30"/>
                </a:moveTo>
                <a:cubicBezTo>
                  <a:pt x="152" y="25"/>
                  <a:pt x="156" y="21"/>
                  <a:pt x="161" y="21"/>
                </a:cubicBezTo>
                <a:cubicBezTo>
                  <a:pt x="166" y="21"/>
                  <a:pt x="170" y="25"/>
                  <a:pt x="170" y="30"/>
                </a:cubicBezTo>
                <a:cubicBezTo>
                  <a:pt x="170" y="35"/>
                  <a:pt x="166" y="39"/>
                  <a:pt x="161" y="39"/>
                </a:cubicBezTo>
                <a:cubicBezTo>
                  <a:pt x="156" y="39"/>
                  <a:pt x="152" y="35"/>
                  <a:pt x="152" y="30"/>
                </a:cubicBezTo>
                <a:close/>
                <a:moveTo>
                  <a:pt x="68" y="170"/>
                </a:moveTo>
                <a:cubicBezTo>
                  <a:pt x="68" y="166"/>
                  <a:pt x="70" y="164"/>
                  <a:pt x="74" y="164"/>
                </a:cubicBezTo>
                <a:cubicBezTo>
                  <a:pt x="77" y="164"/>
                  <a:pt x="80" y="166"/>
                  <a:pt x="80" y="170"/>
                </a:cubicBezTo>
                <a:cubicBezTo>
                  <a:pt x="80" y="173"/>
                  <a:pt x="77" y="176"/>
                  <a:pt x="74" y="176"/>
                </a:cubicBezTo>
                <a:cubicBezTo>
                  <a:pt x="70" y="176"/>
                  <a:pt x="68" y="173"/>
                  <a:pt x="68" y="170"/>
                </a:cubicBezTo>
                <a:close/>
                <a:moveTo>
                  <a:pt x="97" y="165"/>
                </a:moveTo>
                <a:cubicBezTo>
                  <a:pt x="225" y="165"/>
                  <a:pt x="225" y="165"/>
                  <a:pt x="225" y="165"/>
                </a:cubicBezTo>
                <a:cubicBezTo>
                  <a:pt x="231" y="165"/>
                  <a:pt x="231" y="174"/>
                  <a:pt x="225" y="174"/>
                </a:cubicBezTo>
                <a:cubicBezTo>
                  <a:pt x="97" y="174"/>
                  <a:pt x="97" y="174"/>
                  <a:pt x="97" y="174"/>
                </a:cubicBezTo>
                <a:cubicBezTo>
                  <a:pt x="91" y="174"/>
                  <a:pt x="91" y="165"/>
                  <a:pt x="97" y="165"/>
                </a:cubicBezTo>
                <a:close/>
                <a:moveTo>
                  <a:pt x="97" y="187"/>
                </a:moveTo>
                <a:cubicBezTo>
                  <a:pt x="225" y="187"/>
                  <a:pt x="225" y="187"/>
                  <a:pt x="225" y="187"/>
                </a:cubicBezTo>
                <a:cubicBezTo>
                  <a:pt x="231" y="187"/>
                  <a:pt x="231" y="195"/>
                  <a:pt x="225" y="195"/>
                </a:cubicBezTo>
                <a:cubicBezTo>
                  <a:pt x="97" y="195"/>
                  <a:pt x="97" y="195"/>
                  <a:pt x="97" y="195"/>
                </a:cubicBezTo>
                <a:cubicBezTo>
                  <a:pt x="91" y="195"/>
                  <a:pt x="91" y="187"/>
                  <a:pt x="97" y="187"/>
                </a:cubicBezTo>
                <a:close/>
                <a:moveTo>
                  <a:pt x="97" y="208"/>
                </a:moveTo>
                <a:cubicBezTo>
                  <a:pt x="182" y="208"/>
                  <a:pt x="182" y="208"/>
                  <a:pt x="182" y="208"/>
                </a:cubicBezTo>
                <a:cubicBezTo>
                  <a:pt x="188" y="208"/>
                  <a:pt x="188" y="217"/>
                  <a:pt x="182" y="217"/>
                </a:cubicBezTo>
                <a:cubicBezTo>
                  <a:pt x="97" y="217"/>
                  <a:pt x="97" y="217"/>
                  <a:pt x="97" y="217"/>
                </a:cubicBezTo>
                <a:cubicBezTo>
                  <a:pt x="91" y="217"/>
                  <a:pt x="91" y="208"/>
                  <a:pt x="97" y="208"/>
                </a:cubicBezTo>
                <a:close/>
                <a:moveTo>
                  <a:pt x="68" y="246"/>
                </a:moveTo>
                <a:cubicBezTo>
                  <a:pt x="68" y="243"/>
                  <a:pt x="70" y="240"/>
                  <a:pt x="74" y="240"/>
                </a:cubicBezTo>
                <a:cubicBezTo>
                  <a:pt x="77" y="240"/>
                  <a:pt x="80" y="243"/>
                  <a:pt x="80" y="246"/>
                </a:cubicBezTo>
                <a:cubicBezTo>
                  <a:pt x="80" y="250"/>
                  <a:pt x="77" y="252"/>
                  <a:pt x="74" y="252"/>
                </a:cubicBezTo>
                <a:cubicBezTo>
                  <a:pt x="70" y="252"/>
                  <a:pt x="68" y="250"/>
                  <a:pt x="68" y="246"/>
                </a:cubicBezTo>
                <a:close/>
                <a:moveTo>
                  <a:pt x="97" y="242"/>
                </a:moveTo>
                <a:cubicBezTo>
                  <a:pt x="225" y="242"/>
                  <a:pt x="225" y="242"/>
                  <a:pt x="225" y="242"/>
                </a:cubicBezTo>
                <a:cubicBezTo>
                  <a:pt x="231" y="242"/>
                  <a:pt x="231" y="251"/>
                  <a:pt x="225" y="251"/>
                </a:cubicBezTo>
                <a:cubicBezTo>
                  <a:pt x="97" y="251"/>
                  <a:pt x="97" y="251"/>
                  <a:pt x="97" y="251"/>
                </a:cubicBezTo>
                <a:cubicBezTo>
                  <a:pt x="91" y="251"/>
                  <a:pt x="91" y="242"/>
                  <a:pt x="97" y="242"/>
                </a:cubicBezTo>
                <a:close/>
                <a:moveTo>
                  <a:pt x="97" y="263"/>
                </a:moveTo>
                <a:cubicBezTo>
                  <a:pt x="225" y="263"/>
                  <a:pt x="225" y="263"/>
                  <a:pt x="225" y="263"/>
                </a:cubicBezTo>
                <a:cubicBezTo>
                  <a:pt x="231" y="263"/>
                  <a:pt x="231" y="272"/>
                  <a:pt x="225" y="272"/>
                </a:cubicBezTo>
                <a:cubicBezTo>
                  <a:pt x="97" y="272"/>
                  <a:pt x="97" y="272"/>
                  <a:pt x="97" y="272"/>
                </a:cubicBezTo>
                <a:cubicBezTo>
                  <a:pt x="91" y="272"/>
                  <a:pt x="91" y="263"/>
                  <a:pt x="97" y="263"/>
                </a:cubicBezTo>
                <a:close/>
                <a:moveTo>
                  <a:pt x="97" y="285"/>
                </a:moveTo>
                <a:cubicBezTo>
                  <a:pt x="225" y="285"/>
                  <a:pt x="225" y="285"/>
                  <a:pt x="225" y="285"/>
                </a:cubicBezTo>
                <a:cubicBezTo>
                  <a:pt x="231" y="285"/>
                  <a:pt x="231" y="293"/>
                  <a:pt x="225" y="293"/>
                </a:cubicBezTo>
                <a:cubicBezTo>
                  <a:pt x="97" y="293"/>
                  <a:pt x="97" y="293"/>
                  <a:pt x="97" y="293"/>
                </a:cubicBezTo>
                <a:cubicBezTo>
                  <a:pt x="91" y="293"/>
                  <a:pt x="91" y="285"/>
                  <a:pt x="97" y="285"/>
                </a:cubicBezTo>
                <a:close/>
                <a:moveTo>
                  <a:pt x="97" y="306"/>
                </a:moveTo>
                <a:cubicBezTo>
                  <a:pt x="149" y="306"/>
                  <a:pt x="149" y="306"/>
                  <a:pt x="149" y="306"/>
                </a:cubicBezTo>
                <a:cubicBezTo>
                  <a:pt x="155" y="306"/>
                  <a:pt x="155" y="315"/>
                  <a:pt x="149" y="315"/>
                </a:cubicBezTo>
                <a:cubicBezTo>
                  <a:pt x="97" y="315"/>
                  <a:pt x="97" y="315"/>
                  <a:pt x="97" y="315"/>
                </a:cubicBezTo>
                <a:cubicBezTo>
                  <a:pt x="91" y="315"/>
                  <a:pt x="91" y="306"/>
                  <a:pt x="97" y="306"/>
                </a:cubicBezTo>
                <a:close/>
              </a:path>
            </a:pathLst>
          </a:custGeom>
          <a:solidFill>
            <a:schemeClr val="bg1"/>
          </a:solidFill>
          <a:ln>
            <a:solidFill>
              <a:schemeClr val="bg1"/>
            </a:solidFill>
          </a:ln>
        </p:spPr>
        <p:txBody>
          <a:bodyPr vert="horz" wrap="square" lIns="91440" tIns="45720" rIns="91440" bIns="45720" numCol="1" anchor="t" anchorCtr="0" compatLnSpc="1"/>
          <a:lstStyle/>
          <a:p>
            <a:endParaRPr lang="en-US"/>
          </a:p>
        </p:txBody>
      </p:sp>
      <p:sp>
        <p:nvSpPr>
          <p:cNvPr id="126" name="Slide Number Placeholder 3"/>
          <p:cNvSpPr>
            <a:spLocks noGrp="1"/>
          </p:cNvSpPr>
          <p:nvPr>
            <p:ph type="sldNum" sz="quarter" idx="12"/>
          </p:nvPr>
        </p:nvSpPr>
        <p:spPr>
          <a:xfrm>
            <a:off x="11678585" y="6453083"/>
            <a:ext cx="500921" cy="365125"/>
          </a:xfrm>
        </p:spPr>
        <p:txBody>
          <a:bodyPr/>
          <a:lstStyle/>
          <a:p>
            <a:r>
              <a:rPr lang="en-US" dirty="0"/>
              <a:t>2</a:t>
            </a:r>
          </a:p>
        </p:txBody>
      </p:sp>
      <p:sp>
        <p:nvSpPr>
          <p:cNvPr id="2" name="页脚占位符 1"/>
          <p:cNvSpPr>
            <a:spLocks noGrp="1"/>
          </p:cNvSpPr>
          <p:nvPr>
            <p:ph type="ftr" sz="quarter" idx="11"/>
          </p:nvPr>
        </p:nvSpPr>
        <p:spPr/>
        <p:txBody>
          <a:bodyPr/>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6420"/>
          </a:xfrm>
        </p:spPr>
        <p:txBody>
          <a:bodyPr>
            <a:normAutofit/>
          </a:bodyPr>
          <a:lstStyle/>
          <a:p>
            <a:r>
              <a:rPr kumimoji="1" lang="zh-CN" altLang="en-US" sz="3200" b="1" dirty="0">
                <a:solidFill>
                  <a:schemeClr val="tx1"/>
                </a:solidFill>
              </a:rPr>
              <a:t>项目角色</a:t>
            </a:r>
            <a:r>
              <a:rPr kumimoji="1" lang="ja-JP" altLang="en-US" sz="3200" b="1">
                <a:solidFill>
                  <a:schemeClr val="tx1"/>
                </a:solidFill>
              </a:rPr>
              <a:t>职责</a:t>
            </a:r>
            <a:endParaRPr kumimoji="1" lang="en-US" sz="3200" b="1" dirty="0">
              <a:solidFill>
                <a:schemeClr val="tx1"/>
              </a:solidFill>
            </a:endParaRP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E151706-BCB3-4D5D-B3DD-FECA723842BF}" type="slidenum">
              <a:rPr lang="en-US" smtClean="0"/>
              <a:t>20</a:t>
            </a:fld>
            <a:endParaRPr lang="en-US" dirty="0"/>
          </a:p>
        </p:txBody>
      </p:sp>
      <p:grpSp>
        <p:nvGrpSpPr>
          <p:cNvPr id="6" name="Group 5"/>
          <p:cNvGrpSpPr/>
          <p:nvPr/>
        </p:nvGrpSpPr>
        <p:grpSpPr>
          <a:xfrm>
            <a:off x="838200" y="1229209"/>
            <a:ext cx="9763124" cy="4781640"/>
            <a:chOff x="1052244" y="1185662"/>
            <a:chExt cx="9608720" cy="4634996"/>
          </a:xfrm>
        </p:grpSpPr>
        <p:sp>
          <p:nvSpPr>
            <p:cNvPr id="7" name="任意形状 7"/>
            <p:cNvSpPr/>
            <p:nvPr/>
          </p:nvSpPr>
          <p:spPr>
            <a:xfrm>
              <a:off x="6536871" y="1643613"/>
              <a:ext cx="3970980" cy="1964143"/>
            </a:xfrm>
            <a:custGeom>
              <a:avLst/>
              <a:gdLst>
                <a:gd name="connsiteX0" fmla="*/ 0 w 3025120"/>
                <a:gd name="connsiteY0" fmla="*/ 249509 h 2495091"/>
                <a:gd name="connsiteX1" fmla="*/ 249509 w 3025120"/>
                <a:gd name="connsiteY1" fmla="*/ 0 h 2495091"/>
                <a:gd name="connsiteX2" fmla="*/ 2775611 w 3025120"/>
                <a:gd name="connsiteY2" fmla="*/ 0 h 2495091"/>
                <a:gd name="connsiteX3" fmla="*/ 3025120 w 3025120"/>
                <a:gd name="connsiteY3" fmla="*/ 249509 h 2495091"/>
                <a:gd name="connsiteX4" fmla="*/ 3025120 w 3025120"/>
                <a:gd name="connsiteY4" fmla="*/ 2245582 h 2495091"/>
                <a:gd name="connsiteX5" fmla="*/ 2775611 w 3025120"/>
                <a:gd name="connsiteY5" fmla="*/ 2495091 h 2495091"/>
                <a:gd name="connsiteX6" fmla="*/ 249509 w 3025120"/>
                <a:gd name="connsiteY6" fmla="*/ 2495091 h 2495091"/>
                <a:gd name="connsiteX7" fmla="*/ 0 w 3025120"/>
                <a:gd name="connsiteY7" fmla="*/ 2245582 h 2495091"/>
                <a:gd name="connsiteX8" fmla="*/ 0 w 3025120"/>
                <a:gd name="connsiteY8" fmla="*/ 249509 h 2495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5120" h="2495091">
                  <a:moveTo>
                    <a:pt x="0" y="249509"/>
                  </a:moveTo>
                  <a:cubicBezTo>
                    <a:pt x="0" y="111709"/>
                    <a:pt x="111709" y="0"/>
                    <a:pt x="249509" y="0"/>
                  </a:cubicBezTo>
                  <a:lnTo>
                    <a:pt x="2775611" y="0"/>
                  </a:lnTo>
                  <a:cubicBezTo>
                    <a:pt x="2913411" y="0"/>
                    <a:pt x="3025120" y="111709"/>
                    <a:pt x="3025120" y="249509"/>
                  </a:cubicBezTo>
                  <a:lnTo>
                    <a:pt x="3025120" y="2245582"/>
                  </a:lnTo>
                  <a:cubicBezTo>
                    <a:pt x="3025120" y="2383382"/>
                    <a:pt x="2913411" y="2495091"/>
                    <a:pt x="2775611" y="2495091"/>
                  </a:cubicBezTo>
                  <a:lnTo>
                    <a:pt x="249509" y="2495091"/>
                  </a:lnTo>
                  <a:cubicBezTo>
                    <a:pt x="111709" y="2495091"/>
                    <a:pt x="0" y="2383382"/>
                    <a:pt x="0" y="2245582"/>
                  </a:cubicBezTo>
                  <a:lnTo>
                    <a:pt x="0" y="249509"/>
                  </a:lnTo>
                  <a:close/>
                </a:path>
              </a:pathLst>
            </a:custGeom>
            <a:noFill/>
            <a:ln w="19050">
              <a:solidFill>
                <a:schemeClr val="accent1">
                  <a:lumMod val="50000"/>
                </a:schemeClr>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4574" tIns="689237" rIns="154574" bIns="154574" numCol="1" spcCol="1270" anchor="t" anchorCtr="0">
              <a:noAutofit/>
            </a:bodyPr>
            <a:lstStyle/>
            <a:p>
              <a:pPr marL="285750" marR="0" lvl="1" indent="-285750" defTabSz="2266950" eaLnBrk="1" fontAlgn="auto" latinLnBrk="0" hangingPunct="1">
                <a:lnSpc>
                  <a:spcPct val="90000"/>
                </a:lnSpc>
                <a:spcBef>
                  <a:spcPct val="0"/>
                </a:spcBef>
                <a:spcAft>
                  <a:spcPct val="15000"/>
                </a:spcAft>
                <a:buClrTx/>
                <a:buSzTx/>
                <a:buFontTx/>
                <a:buNone/>
                <a:defRPr/>
              </a:pPr>
              <a:endParaRPr lang="zh-CN" altLang="en-US" sz="5100" kern="1200" dirty="0"/>
            </a:p>
          </p:txBody>
        </p:sp>
        <p:sp>
          <p:nvSpPr>
            <p:cNvPr id="8" name="任意形状 10"/>
            <p:cNvSpPr/>
            <p:nvPr/>
          </p:nvSpPr>
          <p:spPr>
            <a:xfrm>
              <a:off x="6537141" y="4283183"/>
              <a:ext cx="4123823" cy="1527011"/>
            </a:xfrm>
            <a:custGeom>
              <a:avLst/>
              <a:gdLst>
                <a:gd name="connsiteX0" fmla="*/ 0 w 3025120"/>
                <a:gd name="connsiteY0" fmla="*/ 249509 h 2495091"/>
                <a:gd name="connsiteX1" fmla="*/ 249509 w 3025120"/>
                <a:gd name="connsiteY1" fmla="*/ 0 h 2495091"/>
                <a:gd name="connsiteX2" fmla="*/ 2775611 w 3025120"/>
                <a:gd name="connsiteY2" fmla="*/ 0 h 2495091"/>
                <a:gd name="connsiteX3" fmla="*/ 3025120 w 3025120"/>
                <a:gd name="connsiteY3" fmla="*/ 249509 h 2495091"/>
                <a:gd name="connsiteX4" fmla="*/ 3025120 w 3025120"/>
                <a:gd name="connsiteY4" fmla="*/ 2245582 h 2495091"/>
                <a:gd name="connsiteX5" fmla="*/ 2775611 w 3025120"/>
                <a:gd name="connsiteY5" fmla="*/ 2495091 h 2495091"/>
                <a:gd name="connsiteX6" fmla="*/ 249509 w 3025120"/>
                <a:gd name="connsiteY6" fmla="*/ 2495091 h 2495091"/>
                <a:gd name="connsiteX7" fmla="*/ 0 w 3025120"/>
                <a:gd name="connsiteY7" fmla="*/ 2245582 h 2495091"/>
                <a:gd name="connsiteX8" fmla="*/ 0 w 3025120"/>
                <a:gd name="connsiteY8" fmla="*/ 249509 h 2495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5120" h="2495091">
                  <a:moveTo>
                    <a:pt x="0" y="249509"/>
                  </a:moveTo>
                  <a:cubicBezTo>
                    <a:pt x="0" y="111709"/>
                    <a:pt x="111709" y="0"/>
                    <a:pt x="249509" y="0"/>
                  </a:cubicBezTo>
                  <a:lnTo>
                    <a:pt x="2775611" y="0"/>
                  </a:lnTo>
                  <a:cubicBezTo>
                    <a:pt x="2913411" y="0"/>
                    <a:pt x="3025120" y="111709"/>
                    <a:pt x="3025120" y="249509"/>
                  </a:cubicBezTo>
                  <a:lnTo>
                    <a:pt x="3025120" y="2245582"/>
                  </a:lnTo>
                  <a:cubicBezTo>
                    <a:pt x="3025120" y="2383382"/>
                    <a:pt x="2913411" y="2495091"/>
                    <a:pt x="2775611" y="2495091"/>
                  </a:cubicBezTo>
                  <a:lnTo>
                    <a:pt x="249509" y="2495091"/>
                  </a:lnTo>
                  <a:cubicBezTo>
                    <a:pt x="111709" y="2495091"/>
                    <a:pt x="0" y="2383382"/>
                    <a:pt x="0" y="2245582"/>
                  </a:cubicBezTo>
                  <a:lnTo>
                    <a:pt x="0" y="249509"/>
                  </a:lnTo>
                  <a:close/>
                </a:path>
              </a:pathLst>
            </a:custGeom>
            <a:noFill/>
            <a:ln w="19050">
              <a:solidFill>
                <a:schemeClr val="accent1">
                  <a:lumMod val="50000"/>
                </a:schemeClr>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4574" tIns="154574" rIns="154574" bIns="689237" numCol="1" spcCol="1270" anchor="t" anchorCtr="0">
              <a:noAutofit/>
            </a:bodyPr>
            <a:lstStyle/>
            <a:p>
              <a:pPr marL="285750" lvl="1" indent="-285750" algn="l" defTabSz="2266950">
                <a:lnSpc>
                  <a:spcPct val="90000"/>
                </a:lnSpc>
                <a:spcBef>
                  <a:spcPct val="0"/>
                </a:spcBef>
                <a:spcAft>
                  <a:spcPct val="15000"/>
                </a:spcAft>
                <a:buChar char="•"/>
              </a:pPr>
              <a:endParaRPr lang="zh-CN" altLang="en-US" sz="5100" kern="1200"/>
            </a:p>
            <a:p>
              <a:pPr marL="285750" lvl="1" indent="-285750" algn="l" defTabSz="2266950">
                <a:lnSpc>
                  <a:spcPct val="90000"/>
                </a:lnSpc>
                <a:spcBef>
                  <a:spcPct val="0"/>
                </a:spcBef>
                <a:spcAft>
                  <a:spcPct val="15000"/>
                </a:spcAft>
                <a:buChar char="•"/>
              </a:pPr>
              <a:endParaRPr lang="zh-CN" altLang="en-US" sz="5100" kern="1200"/>
            </a:p>
          </p:txBody>
        </p:sp>
        <p:sp>
          <p:nvSpPr>
            <p:cNvPr id="9" name="矩形 19"/>
            <p:cNvSpPr/>
            <p:nvPr/>
          </p:nvSpPr>
          <p:spPr>
            <a:xfrm>
              <a:off x="6537140" y="1892294"/>
              <a:ext cx="4123823" cy="1654533"/>
            </a:xfrm>
            <a:prstGeom prst="rect">
              <a:avLst/>
            </a:prstGeom>
          </p:spPr>
          <p:txBody>
            <a:bodyPr wrap="square">
              <a:spAutoFit/>
            </a:bodyPr>
            <a:lstStyle/>
            <a:p>
              <a:pPr marL="377825" indent="-285750">
                <a:lnSpc>
                  <a:spcPct val="150000"/>
                </a:lnSpc>
                <a:spcAft>
                  <a:spcPts val="0"/>
                </a:spcAft>
                <a:buFont typeface="Arial" panose="020B0604020202090204" pitchFamily="34" charset="0"/>
                <a:buChar char="•"/>
              </a:pPr>
              <a:r>
                <a:rPr lang="zh-CN" altLang="en-US" sz="1400" dirty="0">
                  <a:latin typeface="Microsoft YaHei" panose="020B0703020204020201" pitchFamily="34" charset="-122"/>
                  <a:ea typeface="Microsoft YaHei" panose="020B0703020204020201" pitchFamily="34" charset="-122"/>
                  <a:cs typeface="Microsoft YaHei" panose="020B0703020204020201" pitchFamily="34" charset="-122"/>
                </a:rPr>
                <a:t>预留充足的时间参与项</a:t>
              </a:r>
              <a:r>
                <a:rPr lang="ja-JP" altLang="en-US" sz="1400">
                  <a:latin typeface="Microsoft YaHei" panose="020B0703020204020201" pitchFamily="34" charset="-122"/>
                  <a:ea typeface="Microsoft YaHei" panose="020B0703020204020201" pitchFamily="34" charset="-122"/>
                  <a:cs typeface="Microsoft YaHei" panose="020B0703020204020201" pitchFamily="34" charset="-122"/>
                </a:rPr>
                <a:t>目</a:t>
              </a:r>
              <a:endParaRPr lang="en-US" altLang="zh-CN" sz="1400" dirty="0">
                <a:latin typeface="Microsoft YaHei" panose="020B0703020204020201" pitchFamily="34" charset="-122"/>
                <a:ea typeface="Microsoft YaHei" panose="020B0703020204020201" pitchFamily="34" charset="-122"/>
                <a:cs typeface="Microsoft YaHei" panose="020B0703020204020201" pitchFamily="34" charset="-122"/>
              </a:endParaRPr>
            </a:p>
            <a:p>
              <a:pPr marL="377825" indent="-285750">
                <a:lnSpc>
                  <a:spcPct val="150000"/>
                </a:lnSpc>
                <a:spcAft>
                  <a:spcPts val="0"/>
                </a:spcAft>
                <a:buFont typeface="Arial" panose="020B0604020202090204" pitchFamily="34" charset="0"/>
                <a:buChar char="•"/>
              </a:pPr>
              <a:r>
                <a:rPr lang="zh-CN" altLang="en-US" sz="1400" dirty="0">
                  <a:latin typeface="Microsoft YaHei" panose="020B0703020204020201" pitchFamily="34" charset="-122"/>
                  <a:ea typeface="Microsoft YaHei" panose="020B0703020204020201" pitchFamily="34" charset="-122"/>
                  <a:cs typeface="Microsoft YaHei" panose="020B0703020204020201" pitchFamily="34" charset="-122"/>
                </a:rPr>
                <a:t>积极配合项目经理，按时完成项目任务</a:t>
              </a:r>
            </a:p>
            <a:p>
              <a:pPr marL="377825" indent="-285750">
                <a:lnSpc>
                  <a:spcPct val="150000"/>
                </a:lnSpc>
                <a:spcAft>
                  <a:spcPts val="0"/>
                </a:spcAft>
                <a:buFont typeface="Arial" panose="020B0604020202090204" pitchFamily="34" charset="0"/>
                <a:buChar char="•"/>
              </a:pPr>
              <a:r>
                <a:rPr lang="zh-CN" altLang="en-US" sz="1400" dirty="0">
                  <a:latin typeface="Microsoft YaHei" panose="020B0703020204020201" pitchFamily="34" charset="-122"/>
                  <a:ea typeface="Microsoft YaHei" panose="020B0703020204020201" pitchFamily="34" charset="-122"/>
                  <a:cs typeface="Microsoft YaHei" panose="020B0703020204020201" pitchFamily="34" charset="-122"/>
                </a:rPr>
                <a:t>与顾问配合，梳理分析现有业务流程</a:t>
              </a:r>
              <a:endParaRPr lang="en-US" altLang="zh-CN" sz="1400" dirty="0">
                <a:latin typeface="Microsoft YaHei" panose="020B0703020204020201" pitchFamily="34" charset="-122"/>
                <a:ea typeface="Microsoft YaHei" panose="020B0703020204020201" pitchFamily="34" charset="-122"/>
                <a:cs typeface="Microsoft YaHei" panose="020B0703020204020201" pitchFamily="34" charset="-122"/>
              </a:endParaRPr>
            </a:p>
            <a:p>
              <a:pPr marL="377825" indent="-285750">
                <a:lnSpc>
                  <a:spcPct val="150000"/>
                </a:lnSpc>
                <a:spcAft>
                  <a:spcPts val="0"/>
                </a:spcAft>
                <a:buFont typeface="Arial" panose="020B0604020202090204" pitchFamily="34" charset="0"/>
                <a:buChar char="•"/>
              </a:pPr>
              <a:r>
                <a:rPr lang="zh-CN" altLang="en-US" sz="1400" dirty="0">
                  <a:latin typeface="Microsoft YaHei" panose="020B0703020204020201" pitchFamily="34" charset="-122"/>
                  <a:ea typeface="Microsoft YaHei" panose="020B0703020204020201" pitchFamily="34" charset="-122"/>
                  <a:cs typeface="Microsoft YaHei" panose="020B0703020204020201" pitchFamily="34" charset="-122"/>
                </a:rPr>
                <a:t>主导基础数据和业务数据导入</a:t>
              </a:r>
              <a:endParaRPr lang="en-US" altLang="zh-CN" sz="1400" dirty="0">
                <a:latin typeface="Microsoft YaHei" panose="020B0703020204020201" pitchFamily="34" charset="-122"/>
                <a:ea typeface="Microsoft YaHei" panose="020B0703020204020201" pitchFamily="34" charset="-122"/>
                <a:cs typeface="Microsoft YaHei" panose="020B0703020204020201" pitchFamily="34" charset="-122"/>
              </a:endParaRPr>
            </a:p>
            <a:p>
              <a:pPr marL="377825" indent="-285750">
                <a:lnSpc>
                  <a:spcPct val="150000"/>
                </a:lnSpc>
                <a:spcAft>
                  <a:spcPts val="0"/>
                </a:spcAft>
                <a:buFont typeface="Arial" panose="020B0604020202090204" pitchFamily="34" charset="0"/>
                <a:buChar char="•"/>
              </a:pPr>
              <a:r>
                <a:rPr lang="zh-CN" altLang="en-US" sz="1400" dirty="0">
                  <a:latin typeface="Microsoft YaHei" panose="020B0703020204020201" pitchFamily="34" charset="-122"/>
                  <a:ea typeface="Microsoft YaHei" panose="020B0703020204020201" pitchFamily="34" charset="-122"/>
                  <a:cs typeface="Microsoft YaHei" panose="020B0703020204020201" pitchFamily="34" charset="-122"/>
                  <a:sym typeface="+mn-ea"/>
                </a:rPr>
                <a:t>完成系统测试，</a:t>
              </a:r>
              <a:r>
                <a:rPr lang="ja-JP" altLang="en-US" sz="1400">
                  <a:latin typeface="Microsoft YaHei" panose="020B0703020204020201" pitchFamily="34" charset="-122"/>
                  <a:ea typeface="Microsoft YaHei" panose="020B0703020204020201" pitchFamily="34" charset="-122"/>
                  <a:cs typeface="Microsoft YaHei" panose="020B0703020204020201" pitchFamily="34" charset="-122"/>
                </a:rPr>
                <a:t>撰写</a:t>
              </a:r>
              <a:r>
                <a:rPr lang="zh-CN" altLang="en-US" sz="1400" dirty="0">
                  <a:latin typeface="Microsoft YaHei" panose="020B0703020204020201" pitchFamily="34" charset="-122"/>
                  <a:ea typeface="Microsoft YaHei" panose="020B0703020204020201" pitchFamily="34" charset="-122"/>
                  <a:cs typeface="Microsoft YaHei" panose="020B0703020204020201" pitchFamily="34" charset="-122"/>
                </a:rPr>
                <a:t>系统操作手册</a:t>
              </a:r>
              <a:endParaRPr lang="zh-CN" altLang="zh-CN" sz="1400" dirty="0">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10" name="矩形 20"/>
            <p:cNvSpPr/>
            <p:nvPr/>
          </p:nvSpPr>
          <p:spPr>
            <a:xfrm>
              <a:off x="6537141" y="4515058"/>
              <a:ext cx="3025120" cy="1305600"/>
            </a:xfrm>
            <a:prstGeom prst="rect">
              <a:avLst/>
            </a:prstGeom>
          </p:spPr>
          <p:txBody>
            <a:bodyPr wrap="square">
              <a:spAutoFit/>
            </a:bodyPr>
            <a:lstStyle/>
            <a:p>
              <a:pPr marL="377825" indent="-285750">
                <a:lnSpc>
                  <a:spcPct val="150000"/>
                </a:lnSpc>
                <a:spcAft>
                  <a:spcPts val="0"/>
                </a:spcAft>
                <a:buFont typeface="Arial" panose="020B0604020202090204" pitchFamily="34" charset="0"/>
                <a:buChar char="•"/>
              </a:pPr>
              <a:r>
                <a:rPr lang="zh-CN" altLang="en-US" sz="1400" dirty="0">
                  <a:latin typeface="Microsoft YaHei" panose="020B0703020204020201" pitchFamily="34" charset="-122"/>
                  <a:ea typeface="Microsoft YaHei" panose="020B0703020204020201" pitchFamily="34" charset="-122"/>
                  <a:cs typeface="Microsoft YaHei" panose="020B0703020204020201" pitchFamily="34" charset="-122"/>
                </a:rPr>
                <a:t>负责日常</a:t>
              </a:r>
              <a:r>
                <a:rPr lang="en-US" altLang="zh-CN" sz="1400" dirty="0">
                  <a:latin typeface="Microsoft YaHei" panose="020B0703020204020201" pitchFamily="34" charset="-122"/>
                  <a:ea typeface="Microsoft YaHei" panose="020B0703020204020201" pitchFamily="34" charset="-122"/>
                  <a:cs typeface="Microsoft YaHei" panose="020B0703020204020201" pitchFamily="34" charset="-122"/>
                </a:rPr>
                <a:t>ERP</a:t>
              </a:r>
              <a:r>
                <a:rPr lang="zh-CN" altLang="en-US" sz="1400" dirty="0">
                  <a:latin typeface="Microsoft YaHei" panose="020B0703020204020201" pitchFamily="34" charset="-122"/>
                  <a:ea typeface="Microsoft YaHei" panose="020B0703020204020201" pitchFamily="34" charset="-122"/>
                  <a:cs typeface="Microsoft YaHei" panose="020B0703020204020201" pitchFamily="34" charset="-122"/>
                </a:rPr>
                <a:t>系统的信息录入</a:t>
              </a:r>
              <a:endParaRPr lang="en-US" altLang="zh-CN" sz="1400" dirty="0">
                <a:latin typeface="Microsoft YaHei" panose="020B0703020204020201" pitchFamily="34" charset="-122"/>
                <a:ea typeface="Microsoft YaHei" panose="020B0703020204020201" pitchFamily="34" charset="-122"/>
                <a:cs typeface="Microsoft YaHei" panose="020B0703020204020201" pitchFamily="34" charset="-122"/>
              </a:endParaRPr>
            </a:p>
            <a:p>
              <a:pPr marL="377825" indent="-285750">
                <a:lnSpc>
                  <a:spcPct val="150000"/>
                </a:lnSpc>
                <a:spcAft>
                  <a:spcPts val="0"/>
                </a:spcAft>
                <a:buFont typeface="Arial" panose="020B0604020202090204" pitchFamily="34" charset="0"/>
                <a:buChar char="•"/>
              </a:pPr>
              <a:r>
                <a:rPr lang="zh-CN" altLang="en-US" sz="1400" dirty="0">
                  <a:latin typeface="Microsoft YaHei" panose="020B0703020204020201" pitchFamily="34" charset="-122"/>
                  <a:ea typeface="Microsoft YaHei" panose="020B0703020204020201" pitchFamily="34" charset="-122"/>
                  <a:cs typeface="Microsoft YaHei" panose="020B0703020204020201" pitchFamily="34" charset="-122"/>
                </a:rPr>
                <a:t>积极参与系统培训</a:t>
              </a:r>
              <a:endParaRPr lang="en-US" altLang="zh-CN" sz="1400" dirty="0">
                <a:latin typeface="Microsoft YaHei" panose="020B0703020204020201" pitchFamily="34" charset="-122"/>
                <a:ea typeface="Microsoft YaHei" panose="020B0703020204020201" pitchFamily="34" charset="-122"/>
                <a:cs typeface="Microsoft YaHei" panose="020B0703020204020201" pitchFamily="34" charset="-122"/>
              </a:endParaRPr>
            </a:p>
            <a:p>
              <a:pPr marL="377825" indent="-285750">
                <a:lnSpc>
                  <a:spcPct val="150000"/>
                </a:lnSpc>
                <a:spcAft>
                  <a:spcPts val="0"/>
                </a:spcAft>
                <a:buFont typeface="Arial" panose="020B0604020202090204" pitchFamily="34" charset="0"/>
                <a:buChar char="•"/>
              </a:pPr>
              <a:r>
                <a:rPr lang="zh-CN" altLang="en-US" sz="1400" dirty="0">
                  <a:latin typeface="Microsoft YaHei" panose="020B0703020204020201" pitchFamily="34" charset="-122"/>
                  <a:ea typeface="Microsoft YaHei" panose="020B0703020204020201" pitchFamily="34" charset="-122"/>
                  <a:cs typeface="Microsoft YaHei" panose="020B0703020204020201" pitchFamily="34" charset="-122"/>
                </a:rPr>
                <a:t>协助完成用户操作手册</a:t>
              </a:r>
              <a:endParaRPr lang="en-US" altLang="zh-CN" sz="1400" dirty="0">
                <a:latin typeface="Microsoft YaHei" panose="020B0703020204020201" pitchFamily="34" charset="-122"/>
                <a:ea typeface="Microsoft YaHei" panose="020B0703020204020201" pitchFamily="34" charset="-122"/>
                <a:cs typeface="Microsoft YaHei" panose="020B0703020204020201" pitchFamily="34" charset="-122"/>
              </a:endParaRPr>
            </a:p>
            <a:p>
              <a:pPr marL="377825" indent="-285750">
                <a:lnSpc>
                  <a:spcPct val="150000"/>
                </a:lnSpc>
                <a:spcAft>
                  <a:spcPts val="0"/>
                </a:spcAft>
                <a:buFont typeface="Arial" panose="020B0604020202090204" pitchFamily="34" charset="0"/>
                <a:buChar char="•"/>
              </a:pPr>
              <a:r>
                <a:rPr lang="zh-CN" altLang="en-US" sz="1400" dirty="0">
                  <a:latin typeface="Microsoft YaHei" panose="020B0703020204020201" pitchFamily="34" charset="-122"/>
                  <a:ea typeface="Microsoft YaHei" panose="020B0703020204020201" pitchFamily="34" charset="-122"/>
                  <a:cs typeface="Microsoft YaHei" panose="020B0703020204020201" pitchFamily="34" charset="-122"/>
                </a:rPr>
                <a:t>协助完成系统测试</a:t>
              </a:r>
              <a:endParaRPr lang="zh-CN" altLang="zh-CN" sz="1400" dirty="0">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11" name="任意形状 21"/>
            <p:cNvSpPr/>
            <p:nvPr/>
          </p:nvSpPr>
          <p:spPr>
            <a:xfrm>
              <a:off x="1052244" y="1702088"/>
              <a:ext cx="4129719" cy="1905052"/>
            </a:xfrm>
            <a:custGeom>
              <a:avLst/>
              <a:gdLst>
                <a:gd name="connsiteX0" fmla="*/ 0 w 3025120"/>
                <a:gd name="connsiteY0" fmla="*/ 249509 h 2495091"/>
                <a:gd name="connsiteX1" fmla="*/ 249509 w 3025120"/>
                <a:gd name="connsiteY1" fmla="*/ 0 h 2495091"/>
                <a:gd name="connsiteX2" fmla="*/ 2775611 w 3025120"/>
                <a:gd name="connsiteY2" fmla="*/ 0 h 2495091"/>
                <a:gd name="connsiteX3" fmla="*/ 3025120 w 3025120"/>
                <a:gd name="connsiteY3" fmla="*/ 249509 h 2495091"/>
                <a:gd name="connsiteX4" fmla="*/ 3025120 w 3025120"/>
                <a:gd name="connsiteY4" fmla="*/ 2245582 h 2495091"/>
                <a:gd name="connsiteX5" fmla="*/ 2775611 w 3025120"/>
                <a:gd name="connsiteY5" fmla="*/ 2495091 h 2495091"/>
                <a:gd name="connsiteX6" fmla="*/ 249509 w 3025120"/>
                <a:gd name="connsiteY6" fmla="*/ 2495091 h 2495091"/>
                <a:gd name="connsiteX7" fmla="*/ 0 w 3025120"/>
                <a:gd name="connsiteY7" fmla="*/ 2245582 h 2495091"/>
                <a:gd name="connsiteX8" fmla="*/ 0 w 3025120"/>
                <a:gd name="connsiteY8" fmla="*/ 249509 h 2495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5120" h="2495091">
                  <a:moveTo>
                    <a:pt x="0" y="249509"/>
                  </a:moveTo>
                  <a:cubicBezTo>
                    <a:pt x="0" y="111709"/>
                    <a:pt x="111709" y="0"/>
                    <a:pt x="249509" y="0"/>
                  </a:cubicBezTo>
                  <a:lnTo>
                    <a:pt x="2775611" y="0"/>
                  </a:lnTo>
                  <a:cubicBezTo>
                    <a:pt x="2913411" y="0"/>
                    <a:pt x="3025120" y="111709"/>
                    <a:pt x="3025120" y="249509"/>
                  </a:cubicBezTo>
                  <a:lnTo>
                    <a:pt x="3025120" y="2245582"/>
                  </a:lnTo>
                  <a:cubicBezTo>
                    <a:pt x="3025120" y="2383382"/>
                    <a:pt x="2913411" y="2495091"/>
                    <a:pt x="2775611" y="2495091"/>
                  </a:cubicBezTo>
                  <a:lnTo>
                    <a:pt x="249509" y="2495091"/>
                  </a:lnTo>
                  <a:cubicBezTo>
                    <a:pt x="111709" y="2495091"/>
                    <a:pt x="0" y="2383382"/>
                    <a:pt x="0" y="2245582"/>
                  </a:cubicBezTo>
                  <a:lnTo>
                    <a:pt x="0" y="249509"/>
                  </a:lnTo>
                  <a:close/>
                </a:path>
              </a:pathLst>
            </a:custGeom>
            <a:noFill/>
            <a:ln w="19050">
              <a:solidFill>
                <a:schemeClr val="accent1">
                  <a:lumMod val="50000"/>
                </a:schemeClr>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4574" tIns="689237" rIns="154574" bIns="154574" numCol="1" spcCol="1270" anchor="t" anchorCtr="0">
              <a:noAutofit/>
            </a:bodyPr>
            <a:lstStyle/>
            <a:p>
              <a:pPr marL="285750" marR="0" lvl="1" indent="-285750" defTabSz="2266950" eaLnBrk="1" fontAlgn="auto" latinLnBrk="0" hangingPunct="1">
                <a:lnSpc>
                  <a:spcPct val="90000"/>
                </a:lnSpc>
                <a:spcBef>
                  <a:spcPct val="0"/>
                </a:spcBef>
                <a:spcAft>
                  <a:spcPct val="15000"/>
                </a:spcAft>
                <a:buClrTx/>
                <a:buSzTx/>
                <a:buFontTx/>
                <a:buNone/>
                <a:defRPr/>
              </a:pPr>
              <a:endParaRPr lang="zh-CN" altLang="en-US" sz="5100" kern="1200" dirty="0"/>
            </a:p>
          </p:txBody>
        </p:sp>
        <p:sp>
          <p:nvSpPr>
            <p:cNvPr id="12" name="矩形 14"/>
            <p:cNvSpPr/>
            <p:nvPr/>
          </p:nvSpPr>
          <p:spPr>
            <a:xfrm>
              <a:off x="1180359" y="1892294"/>
              <a:ext cx="3228711" cy="1654533"/>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a:spAutoFit/>
            </a:bodyPr>
            <a:lstStyle/>
            <a:p>
              <a:pPr marL="266700" indent="-254000">
                <a:lnSpc>
                  <a:spcPct val="150000"/>
                </a:lnSpc>
                <a:spcAft>
                  <a:spcPts val="0"/>
                </a:spcAft>
              </a:pPr>
              <a:r>
                <a:rPr lang="en-US" altLang="zh-CN" sz="1400" dirty="0">
                  <a:latin typeface="Microsoft YaHei" panose="020B0703020204020201" pitchFamily="34" charset="-122"/>
                  <a:ea typeface="Microsoft YaHei" panose="020B0703020204020201" pitchFamily="34" charset="-122"/>
                  <a:cs typeface="Microsoft YaHei" panose="020B0703020204020201" pitchFamily="34" charset="-122"/>
                </a:rPr>
                <a:t>•	</a:t>
              </a:r>
              <a:r>
                <a:rPr lang="ja-JP" altLang="en-US" sz="1400">
                  <a:latin typeface="Microsoft YaHei" panose="020B0703020204020201" pitchFamily="34" charset="-122"/>
                  <a:ea typeface="Microsoft YaHei" panose="020B0703020204020201" pitchFamily="34" charset="-122"/>
                  <a:cs typeface="Microsoft YaHei" panose="020B0703020204020201" pitchFamily="34" charset="-122"/>
                </a:rPr>
                <a:t>拟订项目计划和推进步骤</a:t>
              </a:r>
              <a:endParaRPr lang="en-US" altLang="zh-CN" sz="1400" dirty="0">
                <a:latin typeface="Microsoft YaHei" panose="020B0703020204020201" pitchFamily="34" charset="-122"/>
                <a:ea typeface="Microsoft YaHei" panose="020B0703020204020201" pitchFamily="34" charset="-122"/>
                <a:cs typeface="Microsoft YaHei" panose="020B0703020204020201" pitchFamily="34" charset="-122"/>
              </a:endParaRPr>
            </a:p>
            <a:p>
              <a:pPr marL="266700" indent="-254000">
                <a:lnSpc>
                  <a:spcPct val="150000"/>
                </a:lnSpc>
              </a:pPr>
              <a:r>
                <a:rPr lang="en-US" altLang="zh-CN" sz="1400" dirty="0">
                  <a:latin typeface="Microsoft YaHei" panose="020B0703020204020201" pitchFamily="34" charset="-122"/>
                  <a:ea typeface="Microsoft YaHei" panose="020B0703020204020201" pitchFamily="34" charset="-122"/>
                  <a:cs typeface="Microsoft YaHei" panose="020B0703020204020201" pitchFamily="34" charset="-122"/>
                </a:rPr>
                <a:t>•	</a:t>
              </a:r>
              <a:r>
                <a:rPr lang="zh-CN" altLang="zh-CN" sz="1400" dirty="0">
                  <a:latin typeface="Microsoft YaHei" panose="020B0703020204020201" pitchFamily="34" charset="-122"/>
                  <a:ea typeface="Microsoft YaHei" panose="020B0703020204020201" pitchFamily="34" charset="-122"/>
                  <a:cs typeface="Microsoft YaHei" panose="020B0703020204020201" pitchFamily="34" charset="-122"/>
                </a:rPr>
                <a:t>协调</a:t>
              </a:r>
              <a:r>
                <a:rPr lang="ja-JP" altLang="en-US" sz="1400">
                  <a:latin typeface="Microsoft YaHei" panose="020B0703020204020201" pitchFamily="34" charset="-122"/>
                  <a:ea typeface="Microsoft YaHei" panose="020B0703020204020201" pitchFamily="34" charset="-122"/>
                  <a:cs typeface="Microsoft YaHei" panose="020B0703020204020201" pitchFamily="34" charset="-122"/>
                </a:rPr>
                <a:t>和</a:t>
              </a:r>
              <a:r>
                <a:rPr lang="zh-CN" altLang="zh-CN" sz="1400" dirty="0">
                  <a:latin typeface="Microsoft YaHei" panose="020B0703020204020201" pitchFamily="34" charset="-122"/>
                  <a:ea typeface="Microsoft YaHei" panose="020B0703020204020201" pitchFamily="34" charset="-122"/>
                  <a:cs typeface="Microsoft YaHei" panose="020B0703020204020201" pitchFamily="34" charset="-122"/>
                </a:rPr>
                <a:t>分配项目资源</a:t>
              </a:r>
            </a:p>
            <a:p>
              <a:pPr marL="266700" indent="-254000">
                <a:lnSpc>
                  <a:spcPct val="150000"/>
                </a:lnSpc>
                <a:spcAft>
                  <a:spcPts val="0"/>
                </a:spcAft>
              </a:pPr>
              <a:r>
                <a:rPr lang="en-US" altLang="zh-CN" sz="1400" dirty="0">
                  <a:latin typeface="Microsoft YaHei" panose="020B0703020204020201" pitchFamily="34" charset="-122"/>
                  <a:ea typeface="Microsoft YaHei" panose="020B0703020204020201" pitchFamily="34" charset="-122"/>
                  <a:cs typeface="Microsoft YaHei" panose="020B0703020204020201" pitchFamily="34" charset="-122"/>
                </a:rPr>
                <a:t>•	</a:t>
              </a:r>
              <a:r>
                <a:rPr lang="zh-CN" altLang="zh-CN" sz="1400" dirty="0">
                  <a:latin typeface="Microsoft YaHei" panose="020B0703020204020201" pitchFamily="34" charset="-122"/>
                  <a:ea typeface="Microsoft YaHei" panose="020B0703020204020201" pitchFamily="34" charset="-122"/>
                  <a:cs typeface="Microsoft YaHei" panose="020B0703020204020201" pitchFamily="34" charset="-122"/>
                </a:rPr>
                <a:t>协调和控制项目活动的进展与进度</a:t>
              </a:r>
            </a:p>
            <a:p>
              <a:pPr marL="266700" indent="-254000">
                <a:lnSpc>
                  <a:spcPct val="150000"/>
                </a:lnSpc>
                <a:spcAft>
                  <a:spcPts val="0"/>
                </a:spcAft>
              </a:pPr>
              <a:r>
                <a:rPr lang="en-US" altLang="zh-CN" sz="1400" dirty="0">
                  <a:latin typeface="Microsoft YaHei" panose="020B0703020204020201" pitchFamily="34" charset="-122"/>
                  <a:ea typeface="Microsoft YaHei" panose="020B0703020204020201" pitchFamily="34" charset="-122"/>
                  <a:cs typeface="Microsoft YaHei" panose="020B0703020204020201" pitchFamily="34" charset="-122"/>
                </a:rPr>
                <a:t>•	</a:t>
              </a:r>
              <a:r>
                <a:rPr lang="zh-CN" altLang="zh-CN" sz="1400" dirty="0">
                  <a:latin typeface="Microsoft YaHei" panose="020B0703020204020201" pitchFamily="34" charset="-122"/>
                  <a:ea typeface="Microsoft YaHei" panose="020B0703020204020201" pitchFamily="34" charset="-122"/>
                  <a:cs typeface="Microsoft YaHei" panose="020B0703020204020201" pitchFamily="34" charset="-122"/>
                </a:rPr>
                <a:t>召开项目会议，为项目组提供项目进度及相关信息</a:t>
              </a:r>
              <a:endParaRPr lang="zh-CN" altLang="zh-CN" sz="1400" dirty="0">
                <a:effectLst/>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13" name="任意形状 6"/>
            <p:cNvSpPr/>
            <p:nvPr/>
          </p:nvSpPr>
          <p:spPr>
            <a:xfrm>
              <a:off x="1180358" y="1185662"/>
              <a:ext cx="1904717" cy="623751"/>
            </a:xfrm>
            <a:custGeom>
              <a:avLst/>
              <a:gdLst>
                <a:gd name="connsiteX0" fmla="*/ 0 w 2688995"/>
                <a:gd name="connsiteY0" fmla="*/ 106932 h 1069324"/>
                <a:gd name="connsiteX1" fmla="*/ 106932 w 2688995"/>
                <a:gd name="connsiteY1" fmla="*/ 0 h 1069324"/>
                <a:gd name="connsiteX2" fmla="*/ 2582063 w 2688995"/>
                <a:gd name="connsiteY2" fmla="*/ 0 h 1069324"/>
                <a:gd name="connsiteX3" fmla="*/ 2688995 w 2688995"/>
                <a:gd name="connsiteY3" fmla="*/ 106932 h 1069324"/>
                <a:gd name="connsiteX4" fmla="*/ 2688995 w 2688995"/>
                <a:gd name="connsiteY4" fmla="*/ 962392 h 1069324"/>
                <a:gd name="connsiteX5" fmla="*/ 2582063 w 2688995"/>
                <a:gd name="connsiteY5" fmla="*/ 1069324 h 1069324"/>
                <a:gd name="connsiteX6" fmla="*/ 106932 w 2688995"/>
                <a:gd name="connsiteY6" fmla="*/ 1069324 h 1069324"/>
                <a:gd name="connsiteX7" fmla="*/ 0 w 2688995"/>
                <a:gd name="connsiteY7" fmla="*/ 962392 h 1069324"/>
                <a:gd name="connsiteX8" fmla="*/ 0 w 2688995"/>
                <a:gd name="connsiteY8" fmla="*/ 106932 h 1069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8995" h="1069324">
                  <a:moveTo>
                    <a:pt x="0" y="106932"/>
                  </a:moveTo>
                  <a:cubicBezTo>
                    <a:pt x="0" y="47875"/>
                    <a:pt x="47875" y="0"/>
                    <a:pt x="106932" y="0"/>
                  </a:cubicBezTo>
                  <a:lnTo>
                    <a:pt x="2582063" y="0"/>
                  </a:lnTo>
                  <a:cubicBezTo>
                    <a:pt x="2641120" y="0"/>
                    <a:pt x="2688995" y="47875"/>
                    <a:pt x="2688995" y="106932"/>
                  </a:cubicBezTo>
                  <a:lnTo>
                    <a:pt x="2688995" y="962392"/>
                  </a:lnTo>
                  <a:cubicBezTo>
                    <a:pt x="2688995" y="1021449"/>
                    <a:pt x="2641120" y="1069324"/>
                    <a:pt x="2582063" y="1069324"/>
                  </a:cubicBezTo>
                  <a:lnTo>
                    <a:pt x="106932" y="1069324"/>
                  </a:lnTo>
                  <a:cubicBezTo>
                    <a:pt x="47875" y="1069324"/>
                    <a:pt x="0" y="1021449"/>
                    <a:pt x="0" y="962392"/>
                  </a:cubicBezTo>
                  <a:lnTo>
                    <a:pt x="0" y="106932"/>
                  </a:lnTo>
                  <a:close/>
                </a:path>
              </a:pathLst>
            </a:custGeom>
            <a:solidFill>
              <a:schemeClr val="accent1">
                <a:lumMod val="50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22759" tIns="92279" rIns="122759" bIns="92279" numCol="1" spcCol="1270" anchor="ctr" anchorCtr="0">
              <a:noAutofit/>
            </a:bodyPr>
            <a:lstStyle/>
            <a:p>
              <a:pPr lvl="0" algn="ctr" defTabSz="2133600">
                <a:lnSpc>
                  <a:spcPct val="90000"/>
                </a:lnSpc>
                <a:spcBef>
                  <a:spcPct val="0"/>
                </a:spcBef>
                <a:spcAft>
                  <a:spcPct val="35000"/>
                </a:spcAft>
              </a:pPr>
              <a:r>
                <a:rPr lang="zh-CN" altLang="en-US" sz="2800" kern="1200" dirty="0">
                  <a:latin typeface="Microsoft YaHei" panose="020B0703020204020201" pitchFamily="34" charset="-122"/>
                  <a:ea typeface="Microsoft YaHei" panose="020B0703020204020201" pitchFamily="34" charset="-122"/>
                  <a:cs typeface="Microsoft YaHei" panose="020B0703020204020201" pitchFamily="34" charset="-122"/>
                </a:rPr>
                <a:t>项目经理</a:t>
              </a:r>
            </a:p>
          </p:txBody>
        </p:sp>
        <p:sp>
          <p:nvSpPr>
            <p:cNvPr id="14" name="任意形状 12"/>
            <p:cNvSpPr/>
            <p:nvPr/>
          </p:nvSpPr>
          <p:spPr>
            <a:xfrm>
              <a:off x="6780270" y="1190342"/>
              <a:ext cx="1904717" cy="623750"/>
            </a:xfrm>
            <a:custGeom>
              <a:avLst/>
              <a:gdLst>
                <a:gd name="connsiteX0" fmla="*/ 0 w 2688995"/>
                <a:gd name="connsiteY0" fmla="*/ 106932 h 1069324"/>
                <a:gd name="connsiteX1" fmla="*/ 106932 w 2688995"/>
                <a:gd name="connsiteY1" fmla="*/ 0 h 1069324"/>
                <a:gd name="connsiteX2" fmla="*/ 2582063 w 2688995"/>
                <a:gd name="connsiteY2" fmla="*/ 0 h 1069324"/>
                <a:gd name="connsiteX3" fmla="*/ 2688995 w 2688995"/>
                <a:gd name="connsiteY3" fmla="*/ 106932 h 1069324"/>
                <a:gd name="connsiteX4" fmla="*/ 2688995 w 2688995"/>
                <a:gd name="connsiteY4" fmla="*/ 962392 h 1069324"/>
                <a:gd name="connsiteX5" fmla="*/ 2582063 w 2688995"/>
                <a:gd name="connsiteY5" fmla="*/ 1069324 h 1069324"/>
                <a:gd name="connsiteX6" fmla="*/ 106932 w 2688995"/>
                <a:gd name="connsiteY6" fmla="*/ 1069324 h 1069324"/>
                <a:gd name="connsiteX7" fmla="*/ 0 w 2688995"/>
                <a:gd name="connsiteY7" fmla="*/ 962392 h 1069324"/>
                <a:gd name="connsiteX8" fmla="*/ 0 w 2688995"/>
                <a:gd name="connsiteY8" fmla="*/ 106932 h 1069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8995" h="1069324">
                  <a:moveTo>
                    <a:pt x="0" y="106932"/>
                  </a:moveTo>
                  <a:cubicBezTo>
                    <a:pt x="0" y="47875"/>
                    <a:pt x="47875" y="0"/>
                    <a:pt x="106932" y="0"/>
                  </a:cubicBezTo>
                  <a:lnTo>
                    <a:pt x="2582063" y="0"/>
                  </a:lnTo>
                  <a:cubicBezTo>
                    <a:pt x="2641120" y="0"/>
                    <a:pt x="2688995" y="47875"/>
                    <a:pt x="2688995" y="106932"/>
                  </a:cubicBezTo>
                  <a:lnTo>
                    <a:pt x="2688995" y="962392"/>
                  </a:lnTo>
                  <a:cubicBezTo>
                    <a:pt x="2688995" y="1021449"/>
                    <a:pt x="2641120" y="1069324"/>
                    <a:pt x="2582063" y="1069324"/>
                  </a:cubicBezTo>
                  <a:lnTo>
                    <a:pt x="106932" y="1069324"/>
                  </a:lnTo>
                  <a:cubicBezTo>
                    <a:pt x="47875" y="1069324"/>
                    <a:pt x="0" y="1021449"/>
                    <a:pt x="0" y="962392"/>
                  </a:cubicBezTo>
                  <a:lnTo>
                    <a:pt x="0" y="106932"/>
                  </a:lnTo>
                  <a:close/>
                </a:path>
              </a:pathLst>
            </a:custGeom>
            <a:solidFill>
              <a:schemeClr val="accent1">
                <a:lumMod val="50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22759" tIns="92279" rIns="122759" bIns="92279" numCol="1" spcCol="1270" anchor="ctr" anchorCtr="0">
              <a:noAutofit/>
            </a:bodyPr>
            <a:lstStyle/>
            <a:p>
              <a:pPr lvl="0" algn="ctr" defTabSz="2133600">
                <a:lnSpc>
                  <a:spcPct val="90000"/>
                </a:lnSpc>
                <a:spcBef>
                  <a:spcPct val="0"/>
                </a:spcBef>
                <a:spcAft>
                  <a:spcPct val="35000"/>
                </a:spcAft>
              </a:pPr>
              <a:r>
                <a:rPr lang="zh-CN" altLang="en-US" sz="2800" dirty="0">
                  <a:latin typeface="Microsoft YaHei" panose="020B0703020204020201" pitchFamily="34" charset="-122"/>
                  <a:ea typeface="Microsoft YaHei" panose="020B0703020204020201" pitchFamily="34" charset="-122"/>
                  <a:cs typeface="Microsoft YaHei" panose="020B0703020204020201" pitchFamily="34" charset="-122"/>
                </a:rPr>
                <a:t>关键用户</a:t>
              </a:r>
              <a:endParaRPr lang="zh-CN" altLang="en-US" sz="2800" kern="1200" dirty="0">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15" name="任意形状 13"/>
            <p:cNvSpPr/>
            <p:nvPr/>
          </p:nvSpPr>
          <p:spPr>
            <a:xfrm>
              <a:off x="6780270" y="3849101"/>
              <a:ext cx="1904717" cy="623750"/>
            </a:xfrm>
            <a:custGeom>
              <a:avLst/>
              <a:gdLst>
                <a:gd name="connsiteX0" fmla="*/ 0 w 2688995"/>
                <a:gd name="connsiteY0" fmla="*/ 106932 h 1069324"/>
                <a:gd name="connsiteX1" fmla="*/ 106932 w 2688995"/>
                <a:gd name="connsiteY1" fmla="*/ 0 h 1069324"/>
                <a:gd name="connsiteX2" fmla="*/ 2582063 w 2688995"/>
                <a:gd name="connsiteY2" fmla="*/ 0 h 1069324"/>
                <a:gd name="connsiteX3" fmla="*/ 2688995 w 2688995"/>
                <a:gd name="connsiteY3" fmla="*/ 106932 h 1069324"/>
                <a:gd name="connsiteX4" fmla="*/ 2688995 w 2688995"/>
                <a:gd name="connsiteY4" fmla="*/ 962392 h 1069324"/>
                <a:gd name="connsiteX5" fmla="*/ 2582063 w 2688995"/>
                <a:gd name="connsiteY5" fmla="*/ 1069324 h 1069324"/>
                <a:gd name="connsiteX6" fmla="*/ 106932 w 2688995"/>
                <a:gd name="connsiteY6" fmla="*/ 1069324 h 1069324"/>
                <a:gd name="connsiteX7" fmla="*/ 0 w 2688995"/>
                <a:gd name="connsiteY7" fmla="*/ 962392 h 1069324"/>
                <a:gd name="connsiteX8" fmla="*/ 0 w 2688995"/>
                <a:gd name="connsiteY8" fmla="*/ 106932 h 1069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8995" h="1069324">
                  <a:moveTo>
                    <a:pt x="0" y="106932"/>
                  </a:moveTo>
                  <a:cubicBezTo>
                    <a:pt x="0" y="47875"/>
                    <a:pt x="47875" y="0"/>
                    <a:pt x="106932" y="0"/>
                  </a:cubicBezTo>
                  <a:lnTo>
                    <a:pt x="2582063" y="0"/>
                  </a:lnTo>
                  <a:cubicBezTo>
                    <a:pt x="2641120" y="0"/>
                    <a:pt x="2688995" y="47875"/>
                    <a:pt x="2688995" y="106932"/>
                  </a:cubicBezTo>
                  <a:lnTo>
                    <a:pt x="2688995" y="962392"/>
                  </a:lnTo>
                  <a:cubicBezTo>
                    <a:pt x="2688995" y="1021449"/>
                    <a:pt x="2641120" y="1069324"/>
                    <a:pt x="2582063" y="1069324"/>
                  </a:cubicBezTo>
                  <a:lnTo>
                    <a:pt x="106932" y="1069324"/>
                  </a:lnTo>
                  <a:cubicBezTo>
                    <a:pt x="47875" y="1069324"/>
                    <a:pt x="0" y="1021449"/>
                    <a:pt x="0" y="962392"/>
                  </a:cubicBezTo>
                  <a:lnTo>
                    <a:pt x="0" y="106932"/>
                  </a:lnTo>
                  <a:close/>
                </a:path>
              </a:pathLst>
            </a:custGeom>
            <a:solidFill>
              <a:schemeClr val="accent1">
                <a:lumMod val="50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22759" tIns="92279" rIns="122759" bIns="92279" numCol="1" spcCol="1270" anchor="ctr" anchorCtr="0">
              <a:noAutofit/>
            </a:bodyPr>
            <a:lstStyle/>
            <a:p>
              <a:pPr lvl="0" algn="ctr" defTabSz="2133600">
                <a:lnSpc>
                  <a:spcPct val="90000"/>
                </a:lnSpc>
                <a:spcBef>
                  <a:spcPct val="0"/>
                </a:spcBef>
                <a:spcAft>
                  <a:spcPct val="35000"/>
                </a:spcAft>
              </a:pPr>
              <a:r>
                <a:rPr lang="zh-CN" altLang="en-US" sz="2800" kern="1200" dirty="0">
                  <a:latin typeface="Microsoft YaHei" panose="020B0703020204020201" pitchFamily="34" charset="-122"/>
                  <a:ea typeface="Microsoft YaHei" panose="020B0703020204020201" pitchFamily="34" charset="-122"/>
                  <a:cs typeface="Microsoft YaHei" panose="020B0703020204020201" pitchFamily="34" charset="-122"/>
                </a:rPr>
                <a:t>终</a:t>
              </a:r>
              <a:r>
                <a:rPr lang="zh-CN" altLang="en-US" sz="2800" dirty="0">
                  <a:latin typeface="Microsoft YaHei" panose="020B0703020204020201" pitchFamily="34" charset="-122"/>
                  <a:ea typeface="Microsoft YaHei" panose="020B0703020204020201" pitchFamily="34" charset="-122"/>
                  <a:cs typeface="Microsoft YaHei" panose="020B0703020204020201" pitchFamily="34" charset="-122"/>
                </a:rPr>
                <a:t>端用户</a:t>
              </a:r>
              <a:endParaRPr lang="zh-CN" altLang="en-US" sz="2800" kern="1200" dirty="0">
                <a:latin typeface="Microsoft YaHei" panose="020B0703020204020201" pitchFamily="34" charset="-122"/>
                <a:ea typeface="Microsoft YaHei" panose="020B0703020204020201" pitchFamily="34" charset="-122"/>
                <a:cs typeface="Microsoft YaHei" panose="020B0703020204020201" pitchFamily="34" charset="-122"/>
              </a:endParaRPr>
            </a:p>
          </p:txBody>
        </p:sp>
      </p:grpSp>
      <p:sp>
        <p:nvSpPr>
          <p:cNvPr id="16" name="任意形状 21"/>
          <p:cNvSpPr/>
          <p:nvPr/>
        </p:nvSpPr>
        <p:spPr>
          <a:xfrm>
            <a:off x="838199" y="4424731"/>
            <a:ext cx="4196256" cy="1656594"/>
          </a:xfrm>
          <a:custGeom>
            <a:avLst/>
            <a:gdLst>
              <a:gd name="connsiteX0" fmla="*/ 0 w 3025120"/>
              <a:gd name="connsiteY0" fmla="*/ 249509 h 2495091"/>
              <a:gd name="connsiteX1" fmla="*/ 249509 w 3025120"/>
              <a:gd name="connsiteY1" fmla="*/ 0 h 2495091"/>
              <a:gd name="connsiteX2" fmla="*/ 2775611 w 3025120"/>
              <a:gd name="connsiteY2" fmla="*/ 0 h 2495091"/>
              <a:gd name="connsiteX3" fmla="*/ 3025120 w 3025120"/>
              <a:gd name="connsiteY3" fmla="*/ 249509 h 2495091"/>
              <a:gd name="connsiteX4" fmla="*/ 3025120 w 3025120"/>
              <a:gd name="connsiteY4" fmla="*/ 2245582 h 2495091"/>
              <a:gd name="connsiteX5" fmla="*/ 2775611 w 3025120"/>
              <a:gd name="connsiteY5" fmla="*/ 2495091 h 2495091"/>
              <a:gd name="connsiteX6" fmla="*/ 249509 w 3025120"/>
              <a:gd name="connsiteY6" fmla="*/ 2495091 h 2495091"/>
              <a:gd name="connsiteX7" fmla="*/ 0 w 3025120"/>
              <a:gd name="connsiteY7" fmla="*/ 2245582 h 2495091"/>
              <a:gd name="connsiteX8" fmla="*/ 0 w 3025120"/>
              <a:gd name="connsiteY8" fmla="*/ 249509 h 2495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5120" h="2495091">
                <a:moveTo>
                  <a:pt x="0" y="249509"/>
                </a:moveTo>
                <a:cubicBezTo>
                  <a:pt x="0" y="111709"/>
                  <a:pt x="111709" y="0"/>
                  <a:pt x="249509" y="0"/>
                </a:cubicBezTo>
                <a:lnTo>
                  <a:pt x="2775611" y="0"/>
                </a:lnTo>
                <a:cubicBezTo>
                  <a:pt x="2913411" y="0"/>
                  <a:pt x="3025120" y="111709"/>
                  <a:pt x="3025120" y="249509"/>
                </a:cubicBezTo>
                <a:lnTo>
                  <a:pt x="3025120" y="2245582"/>
                </a:lnTo>
                <a:cubicBezTo>
                  <a:pt x="3025120" y="2383382"/>
                  <a:pt x="2913411" y="2495091"/>
                  <a:pt x="2775611" y="2495091"/>
                </a:cubicBezTo>
                <a:lnTo>
                  <a:pt x="249509" y="2495091"/>
                </a:lnTo>
                <a:cubicBezTo>
                  <a:pt x="111709" y="2495091"/>
                  <a:pt x="0" y="2383382"/>
                  <a:pt x="0" y="2245582"/>
                </a:cubicBezTo>
                <a:lnTo>
                  <a:pt x="0" y="249509"/>
                </a:lnTo>
                <a:close/>
              </a:path>
            </a:pathLst>
          </a:custGeom>
          <a:noFill/>
          <a:ln w="19050">
            <a:solidFill>
              <a:schemeClr val="accent1">
                <a:lumMod val="50000"/>
              </a:schemeClr>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4574" tIns="689237" rIns="154574" bIns="154574" numCol="1" spcCol="1270" anchor="t" anchorCtr="0">
            <a:noAutofit/>
          </a:bodyPr>
          <a:lstStyle/>
          <a:p>
            <a:pPr marL="285750" marR="0" lvl="1" indent="-285750" defTabSz="2266950" eaLnBrk="1" fontAlgn="auto" latinLnBrk="0" hangingPunct="1">
              <a:lnSpc>
                <a:spcPct val="90000"/>
              </a:lnSpc>
              <a:spcBef>
                <a:spcPct val="0"/>
              </a:spcBef>
              <a:spcAft>
                <a:spcPct val="15000"/>
              </a:spcAft>
              <a:buClrTx/>
              <a:buSzTx/>
              <a:buFontTx/>
              <a:buNone/>
              <a:defRPr/>
            </a:pPr>
            <a:endParaRPr lang="zh-CN" altLang="en-US" sz="5100" kern="1200" dirty="0"/>
          </a:p>
        </p:txBody>
      </p:sp>
      <p:sp>
        <p:nvSpPr>
          <p:cNvPr id="17" name="矩形 14"/>
          <p:cNvSpPr/>
          <p:nvPr/>
        </p:nvSpPr>
        <p:spPr>
          <a:xfrm>
            <a:off x="968372" y="4663943"/>
            <a:ext cx="3280594" cy="1346907"/>
          </a:xfrm>
          <a:prstGeom prst="rect">
            <a:avLst/>
          </a:prstGeom>
          <a:noFill/>
          <a:ln>
            <a:noFill/>
          </a:ln>
        </p:spPr>
        <p:style>
          <a:lnRef idx="1">
            <a:schemeClr val="dk1"/>
          </a:lnRef>
          <a:fillRef idx="2">
            <a:schemeClr val="dk1"/>
          </a:fillRef>
          <a:effectRef idx="1">
            <a:schemeClr val="dk1"/>
          </a:effectRef>
          <a:fontRef idx="minor">
            <a:schemeClr val="dk1"/>
          </a:fontRef>
        </p:style>
        <p:txBody>
          <a:bodyPr wrap="square">
            <a:spAutoFit/>
          </a:bodyPr>
          <a:lstStyle/>
          <a:p>
            <a:pPr marL="266700" indent="-254000">
              <a:lnSpc>
                <a:spcPct val="150000"/>
              </a:lnSpc>
            </a:pPr>
            <a:r>
              <a:rPr lang="en-US" altLang="zh-CN" sz="1400" dirty="0">
                <a:latin typeface="Microsoft YaHei" panose="020B0703020204020201" pitchFamily="34" charset="-122"/>
                <a:ea typeface="Microsoft YaHei" panose="020B0703020204020201" pitchFamily="34" charset="-122"/>
                <a:cs typeface="Microsoft YaHei" panose="020B0703020204020201" pitchFamily="34" charset="-122"/>
              </a:rPr>
              <a:t>•	</a:t>
            </a:r>
            <a:r>
              <a:rPr lang="ja-JP" altLang="en-US" sz="1400">
                <a:latin typeface="Microsoft YaHei" panose="020B0703020204020201" pitchFamily="34" charset="-122"/>
                <a:ea typeface="Microsoft YaHei" panose="020B0703020204020201" pitchFamily="34" charset="-122"/>
                <a:cs typeface="Microsoft YaHei" panose="020B0703020204020201" pitchFamily="34" charset="-122"/>
              </a:rPr>
              <a:t>保质保量完成项目任务</a:t>
            </a:r>
            <a:endParaRPr lang="en-US" altLang="zh-CN" sz="1400" dirty="0">
              <a:latin typeface="Microsoft YaHei" panose="020B0703020204020201" pitchFamily="34" charset="-122"/>
              <a:ea typeface="Microsoft YaHei" panose="020B0703020204020201" pitchFamily="34" charset="-122"/>
              <a:cs typeface="Microsoft YaHei" panose="020B0703020204020201" pitchFamily="34" charset="-122"/>
            </a:endParaRPr>
          </a:p>
          <a:p>
            <a:pPr marL="266700" indent="-254000">
              <a:lnSpc>
                <a:spcPct val="150000"/>
              </a:lnSpc>
              <a:spcAft>
                <a:spcPts val="0"/>
              </a:spcAft>
            </a:pPr>
            <a:r>
              <a:rPr lang="en-US" altLang="zh-CN" sz="1400" dirty="0">
                <a:latin typeface="Microsoft YaHei" panose="020B0703020204020201" pitchFamily="34" charset="-122"/>
                <a:ea typeface="Microsoft YaHei" panose="020B0703020204020201" pitchFamily="34" charset="-122"/>
                <a:cs typeface="Microsoft YaHei" panose="020B0703020204020201" pitchFamily="34" charset="-122"/>
              </a:rPr>
              <a:t>•	</a:t>
            </a:r>
            <a:r>
              <a:rPr lang="ja-JP" altLang="en-US" sz="1400">
                <a:latin typeface="Microsoft YaHei" panose="020B0703020204020201" pitchFamily="34" charset="-122"/>
                <a:ea typeface="Microsoft YaHei" panose="020B0703020204020201" pitchFamily="34" charset="-122"/>
                <a:cs typeface="Microsoft YaHei" panose="020B0703020204020201" pitchFamily="34" charset="-122"/>
              </a:rPr>
              <a:t>提供实施建议和解决方案</a:t>
            </a:r>
            <a:endParaRPr lang="en-US" altLang="zh-CN" sz="1400" dirty="0">
              <a:latin typeface="Microsoft YaHei" panose="020B0703020204020201" pitchFamily="34" charset="-122"/>
              <a:ea typeface="Microsoft YaHei" panose="020B0703020204020201" pitchFamily="34" charset="-122"/>
              <a:cs typeface="Microsoft YaHei" panose="020B0703020204020201" pitchFamily="34" charset="-122"/>
            </a:endParaRPr>
          </a:p>
          <a:p>
            <a:pPr marL="266700" indent="-254000">
              <a:lnSpc>
                <a:spcPct val="150000"/>
              </a:lnSpc>
            </a:pPr>
            <a:r>
              <a:rPr lang="en-US" altLang="zh-CN" sz="1400" dirty="0">
                <a:latin typeface="Microsoft YaHei" panose="020B0703020204020201" pitchFamily="34" charset="-122"/>
                <a:ea typeface="Microsoft YaHei" panose="020B0703020204020201" pitchFamily="34" charset="-122"/>
                <a:cs typeface="Microsoft YaHei" panose="020B0703020204020201" pitchFamily="34" charset="-122"/>
              </a:rPr>
              <a:t>•	</a:t>
            </a:r>
            <a:r>
              <a:rPr lang="ja-JP" altLang="en-US" sz="1400">
                <a:latin typeface="Microsoft YaHei" panose="020B0703020204020201" pitchFamily="34" charset="-122"/>
                <a:ea typeface="Microsoft YaHei" panose="020B0703020204020201" pitchFamily="34" charset="-122"/>
                <a:cs typeface="Microsoft YaHei" panose="020B0703020204020201" pitchFamily="34" charset="-122"/>
              </a:rPr>
              <a:t>测试和</a:t>
            </a:r>
            <a:r>
              <a:rPr lang="zh-CN" altLang="ja-JP" sz="1400" dirty="0">
                <a:latin typeface="Microsoft YaHei" panose="020B0703020204020201" pitchFamily="34" charset="-122"/>
                <a:ea typeface="Microsoft YaHei" panose="020B0703020204020201" pitchFamily="34" charset="-122"/>
                <a:cs typeface="Microsoft YaHei" panose="020B0703020204020201" pitchFamily="34" charset="-122"/>
              </a:rPr>
              <a:t>改进</a:t>
            </a:r>
            <a:r>
              <a:rPr lang="ja-JP" altLang="en-US" sz="1400">
                <a:latin typeface="Microsoft YaHei" panose="020B0703020204020201" pitchFamily="34" charset="-122"/>
                <a:ea typeface="Microsoft YaHei" panose="020B0703020204020201" pitchFamily="34" charset="-122"/>
                <a:cs typeface="Microsoft YaHei" panose="020B0703020204020201" pitchFamily="34" charset="-122"/>
              </a:rPr>
              <a:t>系统方案</a:t>
            </a:r>
            <a:endParaRPr lang="zh-CN" altLang="zh-CN" sz="1400" dirty="0">
              <a:latin typeface="Microsoft YaHei" panose="020B0703020204020201" pitchFamily="34" charset="-122"/>
              <a:ea typeface="Microsoft YaHei" panose="020B0703020204020201" pitchFamily="34" charset="-122"/>
              <a:cs typeface="Microsoft YaHei" panose="020B0703020204020201" pitchFamily="34" charset="-122"/>
            </a:endParaRPr>
          </a:p>
          <a:p>
            <a:pPr marL="266700" indent="-254000">
              <a:lnSpc>
                <a:spcPct val="150000"/>
              </a:lnSpc>
              <a:spcAft>
                <a:spcPts val="0"/>
              </a:spcAft>
            </a:pPr>
            <a:r>
              <a:rPr lang="en-US" altLang="zh-CN" sz="1400" dirty="0">
                <a:latin typeface="Microsoft YaHei" panose="020B0703020204020201" pitchFamily="34" charset="-122"/>
                <a:ea typeface="Microsoft YaHei" panose="020B0703020204020201" pitchFamily="34" charset="-122"/>
                <a:cs typeface="Microsoft YaHei" panose="020B0703020204020201" pitchFamily="34" charset="-122"/>
              </a:rPr>
              <a:t>•	</a:t>
            </a:r>
            <a:r>
              <a:rPr lang="ja-JP" altLang="en-US" sz="1400">
                <a:latin typeface="Microsoft YaHei" panose="020B0703020204020201" pitchFamily="34" charset="-122"/>
                <a:ea typeface="Microsoft YaHei" panose="020B0703020204020201" pitchFamily="34" charset="-122"/>
                <a:cs typeface="Microsoft YaHei" panose="020B0703020204020201" pitchFamily="34" charset="-122"/>
                <a:sym typeface="+mn-ea"/>
              </a:rPr>
              <a:t>培训</a:t>
            </a:r>
            <a:r>
              <a:rPr lang="ja-JP" altLang="en-US" sz="1400">
                <a:latin typeface="Microsoft YaHei" panose="020B0703020204020201" pitchFamily="34" charset="-122"/>
                <a:ea typeface="Microsoft YaHei" panose="020B0703020204020201" pitchFamily="34" charset="-122"/>
                <a:cs typeface="Microsoft YaHei" panose="020B0703020204020201" pitchFamily="34" charset="-122"/>
              </a:rPr>
              <a:t>用户</a:t>
            </a:r>
            <a:r>
              <a:rPr lang="zh-CN" altLang="ja-JP" sz="1400" dirty="0">
                <a:latin typeface="Microsoft YaHei" panose="020B0703020204020201" pitchFamily="34" charset="-122"/>
                <a:ea typeface="Microsoft YaHei" panose="020B0703020204020201" pitchFamily="34" charset="-122"/>
                <a:cs typeface="Microsoft YaHei" panose="020B0703020204020201" pitchFamily="34" charset="-122"/>
              </a:rPr>
              <a:t>，辅导用户操作</a:t>
            </a:r>
            <a:endParaRPr lang="zh-CN" altLang="zh-CN" sz="1400" dirty="0">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18" name="任意形状 6"/>
          <p:cNvSpPr/>
          <p:nvPr/>
        </p:nvSpPr>
        <p:spPr>
          <a:xfrm>
            <a:off x="968373" y="3977277"/>
            <a:ext cx="1935324" cy="643486"/>
          </a:xfrm>
          <a:custGeom>
            <a:avLst/>
            <a:gdLst>
              <a:gd name="connsiteX0" fmla="*/ 0 w 2688995"/>
              <a:gd name="connsiteY0" fmla="*/ 106932 h 1069324"/>
              <a:gd name="connsiteX1" fmla="*/ 106932 w 2688995"/>
              <a:gd name="connsiteY1" fmla="*/ 0 h 1069324"/>
              <a:gd name="connsiteX2" fmla="*/ 2582063 w 2688995"/>
              <a:gd name="connsiteY2" fmla="*/ 0 h 1069324"/>
              <a:gd name="connsiteX3" fmla="*/ 2688995 w 2688995"/>
              <a:gd name="connsiteY3" fmla="*/ 106932 h 1069324"/>
              <a:gd name="connsiteX4" fmla="*/ 2688995 w 2688995"/>
              <a:gd name="connsiteY4" fmla="*/ 962392 h 1069324"/>
              <a:gd name="connsiteX5" fmla="*/ 2582063 w 2688995"/>
              <a:gd name="connsiteY5" fmla="*/ 1069324 h 1069324"/>
              <a:gd name="connsiteX6" fmla="*/ 106932 w 2688995"/>
              <a:gd name="connsiteY6" fmla="*/ 1069324 h 1069324"/>
              <a:gd name="connsiteX7" fmla="*/ 0 w 2688995"/>
              <a:gd name="connsiteY7" fmla="*/ 962392 h 1069324"/>
              <a:gd name="connsiteX8" fmla="*/ 0 w 2688995"/>
              <a:gd name="connsiteY8" fmla="*/ 106932 h 1069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8995" h="1069324">
                <a:moveTo>
                  <a:pt x="0" y="106932"/>
                </a:moveTo>
                <a:cubicBezTo>
                  <a:pt x="0" y="47875"/>
                  <a:pt x="47875" y="0"/>
                  <a:pt x="106932" y="0"/>
                </a:cubicBezTo>
                <a:lnTo>
                  <a:pt x="2582063" y="0"/>
                </a:lnTo>
                <a:cubicBezTo>
                  <a:pt x="2641120" y="0"/>
                  <a:pt x="2688995" y="47875"/>
                  <a:pt x="2688995" y="106932"/>
                </a:cubicBezTo>
                <a:lnTo>
                  <a:pt x="2688995" y="962392"/>
                </a:lnTo>
                <a:cubicBezTo>
                  <a:pt x="2688995" y="1021449"/>
                  <a:pt x="2641120" y="1069324"/>
                  <a:pt x="2582063" y="1069324"/>
                </a:cubicBezTo>
                <a:lnTo>
                  <a:pt x="106932" y="1069324"/>
                </a:lnTo>
                <a:cubicBezTo>
                  <a:pt x="47875" y="1069324"/>
                  <a:pt x="0" y="1021449"/>
                  <a:pt x="0" y="962392"/>
                </a:cubicBezTo>
                <a:lnTo>
                  <a:pt x="0" y="106932"/>
                </a:lnTo>
                <a:close/>
              </a:path>
            </a:pathLst>
          </a:custGeom>
          <a:solidFill>
            <a:schemeClr val="accent1">
              <a:lumMod val="50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22759" tIns="92279" rIns="122759" bIns="92279" numCol="1" spcCol="1270" anchor="ctr" anchorCtr="0">
            <a:noAutofit/>
          </a:bodyPr>
          <a:lstStyle/>
          <a:p>
            <a:pPr lvl="0" algn="ctr" defTabSz="2133600">
              <a:lnSpc>
                <a:spcPct val="90000"/>
              </a:lnSpc>
              <a:spcBef>
                <a:spcPct val="0"/>
              </a:spcBef>
              <a:spcAft>
                <a:spcPct val="35000"/>
              </a:spcAft>
            </a:pPr>
            <a:r>
              <a:rPr lang="zh-CN" altLang="en-US" sz="2800" kern="1200" dirty="0">
                <a:latin typeface="Microsoft YaHei" panose="020B0703020204020201" pitchFamily="34" charset="-122"/>
                <a:ea typeface="Microsoft YaHei" panose="020B0703020204020201" pitchFamily="34" charset="-122"/>
                <a:cs typeface="Microsoft YaHei" panose="020B0703020204020201" pitchFamily="34" charset="-122"/>
              </a:rPr>
              <a:t>项目</a:t>
            </a:r>
            <a:r>
              <a:rPr lang="ja-JP" altLang="en-US" sz="2800">
                <a:latin typeface="Microsoft YaHei" panose="020B0703020204020201" pitchFamily="34" charset="-122"/>
                <a:ea typeface="Microsoft YaHei" panose="020B0703020204020201" pitchFamily="34" charset="-122"/>
                <a:cs typeface="Microsoft YaHei" panose="020B0703020204020201" pitchFamily="34" charset="-122"/>
              </a:rPr>
              <a:t>顾问</a:t>
            </a:r>
            <a:endParaRPr lang="zh-CN" altLang="en-US" sz="2800" kern="1200" dirty="0">
              <a:latin typeface="Microsoft YaHei" panose="020B0703020204020201" pitchFamily="34" charset="-122"/>
              <a:ea typeface="Microsoft YaHei" panose="020B0703020204020201" pitchFamily="34" charset="-122"/>
              <a:cs typeface="Microsoft YaHei" panose="020B0703020204020201"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
          <p:cNvSpPr txBox="1"/>
          <p:nvPr/>
        </p:nvSpPr>
        <p:spPr>
          <a:xfrm>
            <a:off x="537633" y="529167"/>
            <a:ext cx="11143827" cy="709507"/>
          </a:xfrm>
          <a:prstGeom prst="rect">
            <a:avLst/>
          </a:prstGeom>
        </p:spPr>
        <p:txBody>
          <a:bodyPr/>
          <a:lstStyle>
            <a:lvl1pPr algn="ctr" defTabSz="457200" rtl="0" eaLnBrk="1" latinLnBrk="0" hangingPunct="1">
              <a:spcBef>
                <a:spcPct val="0"/>
              </a:spcBef>
              <a:buNone/>
              <a:defRPr sz="2600" b="0" i="0" kern="1200">
                <a:solidFill>
                  <a:srgbClr val="00418F"/>
                </a:solidFill>
                <a:latin typeface="Helvetica Light"/>
                <a:ea typeface="+mj-ea"/>
                <a:cs typeface="Helvetica Light"/>
              </a:defRPr>
            </a:lvl1pPr>
          </a:lstStyle>
          <a:p>
            <a:pPr algn="l" defTabSz="914400">
              <a:lnSpc>
                <a:spcPct val="90000"/>
              </a:lnSpc>
            </a:pPr>
            <a:r>
              <a:rPr kumimoji="1" sz="3200" b="1" dirty="0">
                <a:solidFill>
                  <a:schemeClr val="tx1"/>
                </a:solidFill>
                <a:latin typeface="Microsoft YaHei" panose="020B0703020204020201" pitchFamily="34" charset="-122"/>
                <a:ea typeface="Microsoft YaHei" panose="020B0703020204020201" pitchFamily="34" charset="-122"/>
                <a:cs typeface="+mj-cs"/>
              </a:rPr>
              <a:t>项目角色及沟通机制</a:t>
            </a:r>
            <a:endParaRPr kumimoji="1" lang="en-US" sz="3200" b="1" dirty="0">
              <a:solidFill>
                <a:schemeClr val="tx1"/>
              </a:solidFill>
              <a:latin typeface="Microsoft YaHei" panose="020B0703020204020201" pitchFamily="34" charset="-122"/>
              <a:ea typeface="Microsoft YaHei" panose="020B0703020204020201" pitchFamily="34" charset="-122"/>
              <a:cs typeface="+mj-cs"/>
            </a:endParaRPr>
          </a:p>
        </p:txBody>
      </p:sp>
      <p:sp>
        <p:nvSpPr>
          <p:cNvPr id="3" name="文本框 1"/>
          <p:cNvSpPr txBox="1"/>
          <p:nvPr/>
        </p:nvSpPr>
        <p:spPr>
          <a:xfrm>
            <a:off x="1452034" y="1643006"/>
            <a:ext cx="5640305" cy="3354765"/>
          </a:xfrm>
          <a:prstGeom prst="rect">
            <a:avLst/>
          </a:prstGeom>
          <a:noFill/>
        </p:spPr>
        <p:txBody>
          <a:bodyPr wrap="square" rtlCol="0">
            <a:spAutoFit/>
          </a:bodyPr>
          <a:lstStyle/>
          <a:p>
            <a:pPr marL="380990" indent="-380990">
              <a:lnSpc>
                <a:spcPct val="150000"/>
              </a:lnSpc>
              <a:buFont typeface="Wingdings" panose="05000000000000000000" charset="0"/>
              <a:buChar char="u"/>
            </a:pPr>
            <a:r>
              <a:rPr lang="zh-CN" altLang="en-US" sz="2400" dirty="0">
                <a:latin typeface="Microsoft YaHei" panose="020B0503020204020204" pitchFamily="34" charset="-122"/>
                <a:ea typeface="Microsoft YaHei" panose="020B0503020204020204" pitchFamily="34" charset="-122"/>
              </a:rPr>
              <a:t>项目双周计划</a:t>
            </a:r>
            <a:endParaRPr lang="en-US" altLang="zh-CN" sz="2400" dirty="0">
              <a:latin typeface="Microsoft YaHei" panose="020B0503020204020204" pitchFamily="34" charset="-122"/>
              <a:ea typeface="Microsoft YaHei" panose="020B0503020204020204" pitchFamily="34" charset="-122"/>
            </a:endParaRPr>
          </a:p>
          <a:p>
            <a:pPr marL="380990" indent="-380990">
              <a:lnSpc>
                <a:spcPct val="150000"/>
              </a:lnSpc>
              <a:buFont typeface="Wingdings" panose="05000000000000000000" charset="0"/>
              <a:buChar char="u"/>
            </a:pPr>
            <a:r>
              <a:rPr lang="zh-CN" altLang="en-US" sz="2400" dirty="0">
                <a:latin typeface="Microsoft YaHei" panose="020B0503020204020204" pitchFamily="34" charset="-122"/>
                <a:ea typeface="Microsoft YaHei" panose="020B0503020204020204" pitchFamily="34" charset="-122"/>
                <a:sym typeface="+mn-ea"/>
              </a:rPr>
              <a:t>项目周会</a:t>
            </a:r>
            <a:endParaRPr lang="en-US" altLang="zh-CN" sz="2400" dirty="0">
              <a:latin typeface="Microsoft YaHei" panose="020B0503020204020204" pitchFamily="34" charset="-122"/>
              <a:ea typeface="Microsoft YaHei" panose="020B0503020204020204" pitchFamily="34" charset="-122"/>
              <a:sym typeface="+mn-ea"/>
            </a:endParaRPr>
          </a:p>
          <a:p>
            <a:pPr marL="380990" indent="-380990">
              <a:lnSpc>
                <a:spcPct val="150000"/>
              </a:lnSpc>
              <a:buFont typeface="Wingdings" panose="05000000000000000000" charset="0"/>
              <a:buChar char="u"/>
            </a:pPr>
            <a:r>
              <a:rPr lang="zh-CN" altLang="en-US" sz="2400" dirty="0">
                <a:latin typeface="Microsoft YaHei" panose="020B0503020204020204" pitchFamily="34" charset="-122"/>
                <a:ea typeface="Microsoft YaHei" panose="020B0503020204020204" pitchFamily="34" charset="-122"/>
                <a:sym typeface="+mn-ea"/>
              </a:rPr>
              <a:t>月度项目委员会会议</a:t>
            </a:r>
          </a:p>
          <a:p>
            <a:pPr marL="380990" indent="-380990">
              <a:lnSpc>
                <a:spcPct val="150000"/>
              </a:lnSpc>
              <a:buFont typeface="Wingdings" panose="05000000000000000000" charset="0"/>
              <a:buChar char="u"/>
            </a:pPr>
            <a:r>
              <a:rPr lang="zh-CN" altLang="en-US" sz="2400" dirty="0">
                <a:latin typeface="Microsoft YaHei" panose="020B0503020204020204" pitchFamily="34" charset="-122"/>
                <a:ea typeface="Microsoft YaHei" panose="020B0503020204020204" pitchFamily="34" charset="-122"/>
                <a:sym typeface="+mn-ea"/>
              </a:rPr>
              <a:t>项目联系人名单</a:t>
            </a:r>
            <a:endParaRPr lang="en-US" altLang="zh-CN" sz="2400" dirty="0">
              <a:latin typeface="Microsoft YaHei" panose="020B0503020204020204" pitchFamily="34" charset="-122"/>
              <a:ea typeface="Microsoft YaHei" panose="020B0503020204020204" pitchFamily="34" charset="-122"/>
              <a:sym typeface="+mn-ea"/>
            </a:endParaRPr>
          </a:p>
          <a:p>
            <a:pPr marL="380990" indent="-380990">
              <a:lnSpc>
                <a:spcPct val="150000"/>
              </a:lnSpc>
              <a:buFont typeface="Wingdings" panose="05000000000000000000" charset="0"/>
              <a:buChar char="u"/>
            </a:pPr>
            <a:r>
              <a:rPr lang="zh-CN" altLang="en-US" sz="2400" dirty="0">
                <a:latin typeface="Microsoft YaHei" panose="020B0503020204020204" pitchFamily="34" charset="-122"/>
                <a:ea typeface="Microsoft YaHei" panose="020B0503020204020204" pitchFamily="34" charset="-122"/>
                <a:sym typeface="+mn-ea"/>
              </a:rPr>
              <a:t>项目问题清单</a:t>
            </a:r>
          </a:p>
          <a:p>
            <a:endParaRPr lang="zh-CN" altLang="en-US" sz="3200" dirty="0">
              <a:sym typeface="+mn-ea"/>
            </a:endParaRPr>
          </a:p>
        </p:txBody>
      </p:sp>
    </p:spTree>
    <p:extLst>
      <p:ext uri="{BB962C8B-B14F-4D97-AF65-F5344CB8AC3E}">
        <p14:creationId xmlns:p14="http://schemas.microsoft.com/office/powerpoint/2010/main" val="21338806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
          <p:cNvSpPr txBox="1"/>
          <p:nvPr/>
        </p:nvSpPr>
        <p:spPr>
          <a:xfrm>
            <a:off x="537633" y="529167"/>
            <a:ext cx="11143827" cy="709507"/>
          </a:xfrm>
          <a:prstGeom prst="rect">
            <a:avLst/>
          </a:prstGeom>
        </p:spPr>
        <p:txBody>
          <a:bodyPr/>
          <a:lstStyle>
            <a:lvl1pPr algn="ctr" defTabSz="457200" rtl="0" eaLnBrk="1" latinLnBrk="0" hangingPunct="1">
              <a:spcBef>
                <a:spcPct val="0"/>
              </a:spcBef>
              <a:buNone/>
              <a:defRPr sz="2600" b="0" i="0" kern="1200">
                <a:solidFill>
                  <a:srgbClr val="00418F"/>
                </a:solidFill>
                <a:latin typeface="Helvetica Light"/>
                <a:ea typeface="+mj-ea"/>
                <a:cs typeface="Helvetica Light"/>
              </a:defRPr>
            </a:lvl1pPr>
          </a:lstStyle>
          <a:p>
            <a:pPr algn="l" defTabSz="914400">
              <a:lnSpc>
                <a:spcPct val="90000"/>
              </a:lnSpc>
            </a:pPr>
            <a:r>
              <a:rPr kumimoji="1" lang="zh-CN" altLang="en-US" sz="3200" b="1" dirty="0">
                <a:solidFill>
                  <a:schemeClr val="tx1"/>
                </a:solidFill>
                <a:latin typeface="Microsoft YaHei" panose="020B0703020204020201" pitchFamily="34" charset="-122"/>
                <a:ea typeface="Microsoft YaHei" panose="020B0703020204020201" pitchFamily="34" charset="-122"/>
                <a:cs typeface="+mj-cs"/>
              </a:rPr>
              <a:t>项目变更管理</a:t>
            </a:r>
          </a:p>
        </p:txBody>
      </p:sp>
      <p:grpSp>
        <p:nvGrpSpPr>
          <p:cNvPr id="4" name="Group 19"/>
          <p:cNvGrpSpPr/>
          <p:nvPr/>
        </p:nvGrpSpPr>
        <p:grpSpPr>
          <a:xfrm>
            <a:off x="1490571" y="1970872"/>
            <a:ext cx="8894400" cy="2050171"/>
            <a:chOff x="198689" y="1495007"/>
            <a:chExt cx="8894394" cy="2050170"/>
          </a:xfrm>
        </p:grpSpPr>
        <p:grpSp>
          <p:nvGrpSpPr>
            <p:cNvPr id="5" name="Group 3"/>
            <p:cNvGrpSpPr/>
            <p:nvPr/>
          </p:nvGrpSpPr>
          <p:grpSpPr>
            <a:xfrm>
              <a:off x="198689" y="1495007"/>
              <a:ext cx="8894394" cy="1564125"/>
              <a:chOff x="423772" y="1475051"/>
              <a:chExt cx="8894394" cy="1564125"/>
            </a:xfrm>
          </p:grpSpPr>
          <p:sp>
            <p:nvSpPr>
              <p:cNvPr id="12" name="Freeform 4"/>
              <p:cNvSpPr/>
              <p:nvPr/>
            </p:nvSpPr>
            <p:spPr>
              <a:xfrm>
                <a:off x="423772" y="1475051"/>
                <a:ext cx="1665484" cy="976184"/>
              </a:xfrm>
              <a:custGeom>
                <a:avLst/>
                <a:gdLst>
                  <a:gd name="connsiteX0" fmla="*/ 0 w 1090620"/>
                  <a:gd name="connsiteY0" fmla="*/ 65576 h 655760"/>
                  <a:gd name="connsiteX1" fmla="*/ 65576 w 1090620"/>
                  <a:gd name="connsiteY1" fmla="*/ 0 h 655760"/>
                  <a:gd name="connsiteX2" fmla="*/ 1025044 w 1090620"/>
                  <a:gd name="connsiteY2" fmla="*/ 0 h 655760"/>
                  <a:gd name="connsiteX3" fmla="*/ 1090620 w 1090620"/>
                  <a:gd name="connsiteY3" fmla="*/ 65576 h 655760"/>
                  <a:gd name="connsiteX4" fmla="*/ 1090620 w 1090620"/>
                  <a:gd name="connsiteY4" fmla="*/ 590184 h 655760"/>
                  <a:gd name="connsiteX5" fmla="*/ 1025044 w 1090620"/>
                  <a:gd name="connsiteY5" fmla="*/ 655760 h 655760"/>
                  <a:gd name="connsiteX6" fmla="*/ 65576 w 1090620"/>
                  <a:gd name="connsiteY6" fmla="*/ 655760 h 655760"/>
                  <a:gd name="connsiteX7" fmla="*/ 0 w 1090620"/>
                  <a:gd name="connsiteY7" fmla="*/ 590184 h 655760"/>
                  <a:gd name="connsiteX8" fmla="*/ 0 w 1090620"/>
                  <a:gd name="connsiteY8" fmla="*/ 65576 h 65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0620" h="655760">
                    <a:moveTo>
                      <a:pt x="0" y="65576"/>
                    </a:moveTo>
                    <a:cubicBezTo>
                      <a:pt x="0" y="29359"/>
                      <a:pt x="29359" y="0"/>
                      <a:pt x="65576" y="0"/>
                    </a:cubicBezTo>
                    <a:lnTo>
                      <a:pt x="1025044" y="0"/>
                    </a:lnTo>
                    <a:cubicBezTo>
                      <a:pt x="1061261" y="0"/>
                      <a:pt x="1090620" y="29359"/>
                      <a:pt x="1090620" y="65576"/>
                    </a:cubicBezTo>
                    <a:lnTo>
                      <a:pt x="1090620" y="590184"/>
                    </a:lnTo>
                    <a:cubicBezTo>
                      <a:pt x="1090620" y="626401"/>
                      <a:pt x="1061261" y="655760"/>
                      <a:pt x="1025044" y="655760"/>
                    </a:cubicBezTo>
                    <a:lnTo>
                      <a:pt x="65576" y="655760"/>
                    </a:lnTo>
                    <a:cubicBezTo>
                      <a:pt x="29359" y="655760"/>
                      <a:pt x="0" y="626401"/>
                      <a:pt x="0" y="590184"/>
                    </a:cubicBezTo>
                    <a:lnTo>
                      <a:pt x="0" y="65576"/>
                    </a:lnTo>
                    <a:close/>
                  </a:path>
                </a:pathLst>
              </a:cu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568" tIns="99568" rIns="99568" bIns="272353" numCol="1" spcCol="1270" anchor="t" anchorCtr="0">
                <a:noAutofit/>
              </a:bodyPr>
              <a:lstStyle/>
              <a:p>
                <a:pPr defTabSz="829713">
                  <a:lnSpc>
                    <a:spcPct val="90000"/>
                  </a:lnSpc>
                  <a:spcBef>
                    <a:spcPct val="0"/>
                  </a:spcBef>
                  <a:spcAft>
                    <a:spcPct val="35000"/>
                  </a:spcAft>
                </a:pPr>
                <a:r>
                  <a:rPr lang="zh-CN" altLang="en-US" sz="1600" b="1" dirty="0">
                    <a:latin typeface="Microsoft YaHei" panose="020B0503020204020204" pitchFamily="34" charset="-122"/>
                    <a:ea typeface="Microsoft YaHei" panose="020B0503020204020204" pitchFamily="34" charset="-122"/>
                  </a:rPr>
                  <a:t>提交服务变更请求</a:t>
                </a:r>
                <a:endParaRPr lang="en-US" sz="1600" b="1" dirty="0">
                  <a:latin typeface="Microsoft YaHei" panose="020B0503020204020204" pitchFamily="34" charset="-122"/>
                  <a:ea typeface="Microsoft YaHei" panose="020B0503020204020204" pitchFamily="34" charset="-122"/>
                </a:endParaRPr>
              </a:p>
            </p:txBody>
          </p:sp>
          <p:sp>
            <p:nvSpPr>
              <p:cNvPr id="13" name="Freeform 5"/>
              <p:cNvSpPr/>
              <p:nvPr/>
            </p:nvSpPr>
            <p:spPr>
              <a:xfrm>
                <a:off x="638162" y="2237788"/>
                <a:ext cx="1528651" cy="801385"/>
              </a:xfrm>
              <a:custGeom>
                <a:avLst/>
                <a:gdLst>
                  <a:gd name="connsiteX0" fmla="*/ 0 w 1090620"/>
                  <a:gd name="connsiteY0" fmla="*/ 109062 h 2057343"/>
                  <a:gd name="connsiteX1" fmla="*/ 109062 w 1090620"/>
                  <a:gd name="connsiteY1" fmla="*/ 0 h 2057343"/>
                  <a:gd name="connsiteX2" fmla="*/ 981558 w 1090620"/>
                  <a:gd name="connsiteY2" fmla="*/ 0 h 2057343"/>
                  <a:gd name="connsiteX3" fmla="*/ 1090620 w 1090620"/>
                  <a:gd name="connsiteY3" fmla="*/ 109062 h 2057343"/>
                  <a:gd name="connsiteX4" fmla="*/ 1090620 w 1090620"/>
                  <a:gd name="connsiteY4" fmla="*/ 1948281 h 2057343"/>
                  <a:gd name="connsiteX5" fmla="*/ 981558 w 1090620"/>
                  <a:gd name="connsiteY5" fmla="*/ 2057343 h 2057343"/>
                  <a:gd name="connsiteX6" fmla="*/ 109062 w 1090620"/>
                  <a:gd name="connsiteY6" fmla="*/ 2057343 h 2057343"/>
                  <a:gd name="connsiteX7" fmla="*/ 0 w 1090620"/>
                  <a:gd name="connsiteY7" fmla="*/ 1948281 h 2057343"/>
                  <a:gd name="connsiteX8" fmla="*/ 0 w 1090620"/>
                  <a:gd name="connsiteY8" fmla="*/ 109062 h 205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0620" h="2057343">
                    <a:moveTo>
                      <a:pt x="0" y="109062"/>
                    </a:moveTo>
                    <a:cubicBezTo>
                      <a:pt x="0" y="48829"/>
                      <a:pt x="48829" y="0"/>
                      <a:pt x="109062" y="0"/>
                    </a:cubicBezTo>
                    <a:lnTo>
                      <a:pt x="981558" y="0"/>
                    </a:lnTo>
                    <a:cubicBezTo>
                      <a:pt x="1041791" y="0"/>
                      <a:pt x="1090620" y="48829"/>
                      <a:pt x="1090620" y="109062"/>
                    </a:cubicBezTo>
                    <a:lnTo>
                      <a:pt x="1090620" y="1948281"/>
                    </a:lnTo>
                    <a:cubicBezTo>
                      <a:pt x="1090620" y="2008514"/>
                      <a:pt x="1041791" y="2057343"/>
                      <a:pt x="981558" y="2057343"/>
                    </a:cubicBezTo>
                    <a:lnTo>
                      <a:pt x="109062" y="2057343"/>
                    </a:lnTo>
                    <a:cubicBezTo>
                      <a:pt x="48829" y="2057343"/>
                      <a:pt x="0" y="2008514"/>
                      <a:pt x="0" y="1948281"/>
                    </a:cubicBezTo>
                    <a:lnTo>
                      <a:pt x="0" y="10906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31511" tIns="131511" rIns="131511" bIns="131511" numCol="1" spcCol="1270" anchor="t" anchorCtr="0">
                <a:noAutofit/>
              </a:bodyPr>
              <a:lstStyle/>
              <a:p>
                <a:pPr marL="152396" lvl="1" indent="-152396" defTabSz="829713">
                  <a:lnSpc>
                    <a:spcPct val="90000"/>
                  </a:lnSpc>
                  <a:spcBef>
                    <a:spcPct val="0"/>
                  </a:spcBef>
                  <a:spcAft>
                    <a:spcPct val="15000"/>
                  </a:spcAft>
                  <a:buChar char="•"/>
                </a:pPr>
                <a:r>
                  <a:rPr lang="zh-CN" altLang="en-US" sz="1400" dirty="0">
                    <a:latin typeface="Microsoft YaHei" panose="020B0503020204020204" pitchFamily="34" charset="-122"/>
                    <a:ea typeface="Microsoft YaHei" panose="020B0503020204020204" pitchFamily="34" charset="-122"/>
                  </a:rPr>
                  <a:t>通过邮件</a:t>
                </a:r>
                <a:r>
                  <a:rPr lang="en-US" altLang="zh-CN" sz="1400" dirty="0">
                    <a:latin typeface="Microsoft YaHei" panose="020B0503020204020204" pitchFamily="34" charset="-122"/>
                    <a:ea typeface="Microsoft YaHei" panose="020B0503020204020204" pitchFamily="34" charset="-122"/>
                  </a:rPr>
                  <a:t>/</a:t>
                </a:r>
                <a:r>
                  <a:rPr lang="zh-CN" altLang="en-US" sz="1400" dirty="0">
                    <a:latin typeface="Microsoft YaHei" panose="020B0503020204020204" pitchFamily="34" charset="-122"/>
                    <a:ea typeface="Microsoft YaHei" panose="020B0503020204020204" pitchFamily="34" charset="-122"/>
                  </a:rPr>
                  <a:t>文档</a:t>
                </a:r>
                <a:endParaRPr lang="en-US" sz="1400" dirty="0">
                  <a:latin typeface="Microsoft YaHei" panose="020B0503020204020204" pitchFamily="34" charset="-122"/>
                  <a:ea typeface="Microsoft YaHei" panose="020B0503020204020204" pitchFamily="34" charset="-122"/>
                </a:endParaRPr>
              </a:p>
            </p:txBody>
          </p:sp>
          <p:sp>
            <p:nvSpPr>
              <p:cNvPr id="14" name="Freeform 7"/>
              <p:cNvSpPr/>
              <p:nvPr/>
            </p:nvSpPr>
            <p:spPr>
              <a:xfrm>
                <a:off x="2349695" y="1475051"/>
                <a:ext cx="1665484" cy="976184"/>
              </a:xfrm>
              <a:custGeom>
                <a:avLst/>
                <a:gdLst>
                  <a:gd name="connsiteX0" fmla="*/ 0 w 1090620"/>
                  <a:gd name="connsiteY0" fmla="*/ 65576 h 655760"/>
                  <a:gd name="connsiteX1" fmla="*/ 65576 w 1090620"/>
                  <a:gd name="connsiteY1" fmla="*/ 0 h 655760"/>
                  <a:gd name="connsiteX2" fmla="*/ 1025044 w 1090620"/>
                  <a:gd name="connsiteY2" fmla="*/ 0 h 655760"/>
                  <a:gd name="connsiteX3" fmla="*/ 1090620 w 1090620"/>
                  <a:gd name="connsiteY3" fmla="*/ 65576 h 655760"/>
                  <a:gd name="connsiteX4" fmla="*/ 1090620 w 1090620"/>
                  <a:gd name="connsiteY4" fmla="*/ 590184 h 655760"/>
                  <a:gd name="connsiteX5" fmla="*/ 1025044 w 1090620"/>
                  <a:gd name="connsiteY5" fmla="*/ 655760 h 655760"/>
                  <a:gd name="connsiteX6" fmla="*/ 65576 w 1090620"/>
                  <a:gd name="connsiteY6" fmla="*/ 655760 h 655760"/>
                  <a:gd name="connsiteX7" fmla="*/ 0 w 1090620"/>
                  <a:gd name="connsiteY7" fmla="*/ 590184 h 655760"/>
                  <a:gd name="connsiteX8" fmla="*/ 0 w 1090620"/>
                  <a:gd name="connsiteY8" fmla="*/ 65576 h 65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0620" h="655760">
                    <a:moveTo>
                      <a:pt x="0" y="65576"/>
                    </a:moveTo>
                    <a:cubicBezTo>
                      <a:pt x="0" y="29359"/>
                      <a:pt x="29359" y="0"/>
                      <a:pt x="65576" y="0"/>
                    </a:cubicBezTo>
                    <a:lnTo>
                      <a:pt x="1025044" y="0"/>
                    </a:lnTo>
                    <a:cubicBezTo>
                      <a:pt x="1061261" y="0"/>
                      <a:pt x="1090620" y="29359"/>
                      <a:pt x="1090620" y="65576"/>
                    </a:cubicBezTo>
                    <a:lnTo>
                      <a:pt x="1090620" y="590184"/>
                    </a:lnTo>
                    <a:cubicBezTo>
                      <a:pt x="1090620" y="626401"/>
                      <a:pt x="1061261" y="655760"/>
                      <a:pt x="1025044" y="655760"/>
                    </a:cubicBezTo>
                    <a:lnTo>
                      <a:pt x="65576" y="655760"/>
                    </a:lnTo>
                    <a:cubicBezTo>
                      <a:pt x="29359" y="655760"/>
                      <a:pt x="0" y="626401"/>
                      <a:pt x="0" y="590184"/>
                    </a:cubicBezTo>
                    <a:lnTo>
                      <a:pt x="0" y="65576"/>
                    </a:lnTo>
                    <a:close/>
                  </a:path>
                </a:pathLst>
              </a:cu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568" tIns="99568" rIns="99568" bIns="272353" numCol="1" spcCol="1270" anchor="t" anchorCtr="0">
                <a:noAutofit/>
              </a:bodyPr>
              <a:lstStyle/>
              <a:p>
                <a:pPr defTabSz="829713">
                  <a:lnSpc>
                    <a:spcPct val="90000"/>
                  </a:lnSpc>
                  <a:spcBef>
                    <a:spcPct val="0"/>
                  </a:spcBef>
                  <a:spcAft>
                    <a:spcPct val="35000"/>
                  </a:spcAft>
                </a:pPr>
                <a:r>
                  <a:rPr lang="zh-CN" altLang="en-US" sz="1600" b="1" dirty="0">
                    <a:latin typeface="Microsoft YaHei" panose="020B0503020204020204" pitchFamily="34" charset="-122"/>
                    <a:ea typeface="Microsoft YaHei" panose="020B0503020204020204" pitchFamily="34" charset="-122"/>
                  </a:rPr>
                  <a:t>召开需求讨论会议</a:t>
                </a:r>
                <a:endParaRPr lang="en-US" sz="1600" b="1" dirty="0">
                  <a:latin typeface="Microsoft YaHei" panose="020B0503020204020204" pitchFamily="34" charset="-122"/>
                  <a:ea typeface="Microsoft YaHei" panose="020B0503020204020204" pitchFamily="34" charset="-122"/>
                </a:endParaRPr>
              </a:p>
            </p:txBody>
          </p:sp>
          <p:sp>
            <p:nvSpPr>
              <p:cNvPr id="15" name="Freeform 6"/>
              <p:cNvSpPr/>
              <p:nvPr/>
            </p:nvSpPr>
            <p:spPr>
              <a:xfrm>
                <a:off x="2063057" y="1937472"/>
                <a:ext cx="350431" cy="271577"/>
              </a:xfrm>
              <a:custGeom>
                <a:avLst/>
                <a:gdLst>
                  <a:gd name="connsiteX0" fmla="*/ 0 w 350431"/>
                  <a:gd name="connsiteY0" fmla="*/ 54315 h 271577"/>
                  <a:gd name="connsiteX1" fmla="*/ 214643 w 350431"/>
                  <a:gd name="connsiteY1" fmla="*/ 54315 h 271577"/>
                  <a:gd name="connsiteX2" fmla="*/ 214643 w 350431"/>
                  <a:gd name="connsiteY2" fmla="*/ 0 h 271577"/>
                  <a:gd name="connsiteX3" fmla="*/ 350431 w 350431"/>
                  <a:gd name="connsiteY3" fmla="*/ 135789 h 271577"/>
                  <a:gd name="connsiteX4" fmla="*/ 214643 w 350431"/>
                  <a:gd name="connsiteY4" fmla="*/ 271577 h 271577"/>
                  <a:gd name="connsiteX5" fmla="*/ 214643 w 350431"/>
                  <a:gd name="connsiteY5" fmla="*/ 217262 h 271577"/>
                  <a:gd name="connsiteX6" fmla="*/ 0 w 350431"/>
                  <a:gd name="connsiteY6" fmla="*/ 217262 h 271577"/>
                  <a:gd name="connsiteX7" fmla="*/ 0 w 350431"/>
                  <a:gd name="connsiteY7" fmla="*/ 54315 h 271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0431" h="271577">
                    <a:moveTo>
                      <a:pt x="0" y="54315"/>
                    </a:moveTo>
                    <a:lnTo>
                      <a:pt x="214643" y="54315"/>
                    </a:lnTo>
                    <a:lnTo>
                      <a:pt x="214643" y="0"/>
                    </a:lnTo>
                    <a:lnTo>
                      <a:pt x="350431" y="135789"/>
                    </a:lnTo>
                    <a:lnTo>
                      <a:pt x="214643" y="271577"/>
                    </a:lnTo>
                    <a:lnTo>
                      <a:pt x="214643" y="217262"/>
                    </a:lnTo>
                    <a:lnTo>
                      <a:pt x="0" y="217262"/>
                    </a:lnTo>
                    <a:lnTo>
                      <a:pt x="0" y="54315"/>
                    </a:lnTo>
                    <a:close/>
                  </a:path>
                </a:pathLst>
              </a:custGeom>
              <a:ln>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4315" rIns="81472" bIns="54315" numCol="1" spcCol="1270" anchor="ctr" anchorCtr="0">
                <a:noAutofit/>
              </a:bodyPr>
              <a:lstStyle/>
              <a:p>
                <a:pPr algn="ctr" defTabSz="829713">
                  <a:lnSpc>
                    <a:spcPct val="90000"/>
                  </a:lnSpc>
                  <a:spcBef>
                    <a:spcPct val="0"/>
                  </a:spcBef>
                  <a:spcAft>
                    <a:spcPct val="35000"/>
                  </a:spcAft>
                </a:pPr>
                <a:endParaRPr lang="en-US" sz="1400">
                  <a:latin typeface="Microsoft YaHei" panose="020B0503020204020204" pitchFamily="34" charset="-122"/>
                  <a:ea typeface="Microsoft YaHei" panose="020B0503020204020204" pitchFamily="34" charset="-122"/>
                </a:endParaRPr>
              </a:p>
            </p:txBody>
          </p:sp>
          <p:sp>
            <p:nvSpPr>
              <p:cNvPr id="16" name="Freeform 8"/>
              <p:cNvSpPr/>
              <p:nvPr/>
            </p:nvSpPr>
            <p:spPr>
              <a:xfrm>
                <a:off x="2500754" y="2223720"/>
                <a:ext cx="1528651" cy="815452"/>
              </a:xfrm>
              <a:custGeom>
                <a:avLst/>
                <a:gdLst>
                  <a:gd name="connsiteX0" fmla="*/ 0 w 1090620"/>
                  <a:gd name="connsiteY0" fmla="*/ 109062 h 2057343"/>
                  <a:gd name="connsiteX1" fmla="*/ 109062 w 1090620"/>
                  <a:gd name="connsiteY1" fmla="*/ 0 h 2057343"/>
                  <a:gd name="connsiteX2" fmla="*/ 981558 w 1090620"/>
                  <a:gd name="connsiteY2" fmla="*/ 0 h 2057343"/>
                  <a:gd name="connsiteX3" fmla="*/ 1090620 w 1090620"/>
                  <a:gd name="connsiteY3" fmla="*/ 109062 h 2057343"/>
                  <a:gd name="connsiteX4" fmla="*/ 1090620 w 1090620"/>
                  <a:gd name="connsiteY4" fmla="*/ 1948281 h 2057343"/>
                  <a:gd name="connsiteX5" fmla="*/ 981558 w 1090620"/>
                  <a:gd name="connsiteY5" fmla="*/ 2057343 h 2057343"/>
                  <a:gd name="connsiteX6" fmla="*/ 109062 w 1090620"/>
                  <a:gd name="connsiteY6" fmla="*/ 2057343 h 2057343"/>
                  <a:gd name="connsiteX7" fmla="*/ 0 w 1090620"/>
                  <a:gd name="connsiteY7" fmla="*/ 1948281 h 2057343"/>
                  <a:gd name="connsiteX8" fmla="*/ 0 w 1090620"/>
                  <a:gd name="connsiteY8" fmla="*/ 109062 h 205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0620" h="2057343">
                    <a:moveTo>
                      <a:pt x="0" y="109062"/>
                    </a:moveTo>
                    <a:cubicBezTo>
                      <a:pt x="0" y="48829"/>
                      <a:pt x="48829" y="0"/>
                      <a:pt x="109062" y="0"/>
                    </a:cubicBezTo>
                    <a:lnTo>
                      <a:pt x="981558" y="0"/>
                    </a:lnTo>
                    <a:cubicBezTo>
                      <a:pt x="1041791" y="0"/>
                      <a:pt x="1090620" y="48829"/>
                      <a:pt x="1090620" y="109062"/>
                    </a:cubicBezTo>
                    <a:lnTo>
                      <a:pt x="1090620" y="1948281"/>
                    </a:lnTo>
                    <a:cubicBezTo>
                      <a:pt x="1090620" y="2008514"/>
                      <a:pt x="1041791" y="2057343"/>
                      <a:pt x="981558" y="2057343"/>
                    </a:cubicBezTo>
                    <a:lnTo>
                      <a:pt x="109062" y="2057343"/>
                    </a:lnTo>
                    <a:cubicBezTo>
                      <a:pt x="48829" y="2057343"/>
                      <a:pt x="0" y="2008514"/>
                      <a:pt x="0" y="1948281"/>
                    </a:cubicBezTo>
                    <a:lnTo>
                      <a:pt x="0" y="10906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31511" tIns="131511" rIns="131511" bIns="131511" numCol="1" spcCol="1270" anchor="t" anchorCtr="0">
                <a:noAutofit/>
              </a:bodyPr>
              <a:lstStyle/>
              <a:p>
                <a:pPr marL="152396" lvl="1" indent="-152396" defTabSz="829713">
                  <a:lnSpc>
                    <a:spcPct val="90000"/>
                  </a:lnSpc>
                  <a:spcBef>
                    <a:spcPct val="0"/>
                  </a:spcBef>
                  <a:spcAft>
                    <a:spcPct val="15000"/>
                  </a:spcAft>
                  <a:buChar char="•"/>
                </a:pPr>
                <a:r>
                  <a:rPr lang="zh-CN" altLang="en-US" sz="1400" dirty="0">
                    <a:latin typeface="Microsoft YaHei" panose="020B0503020204020204" pitchFamily="34" charset="-122"/>
                    <a:ea typeface="Microsoft YaHei" panose="020B0503020204020204" pitchFamily="34" charset="-122"/>
                  </a:rPr>
                  <a:t>确认变更需求</a:t>
                </a:r>
                <a:endParaRPr lang="en-US" sz="1400" dirty="0">
                  <a:latin typeface="Microsoft YaHei" panose="020B0503020204020204" pitchFamily="34" charset="-122"/>
                  <a:ea typeface="Microsoft YaHei" panose="020B0503020204020204" pitchFamily="34" charset="-122"/>
                </a:endParaRPr>
              </a:p>
            </p:txBody>
          </p:sp>
          <p:sp>
            <p:nvSpPr>
              <p:cNvPr id="17" name="Freeform 10"/>
              <p:cNvSpPr/>
              <p:nvPr/>
            </p:nvSpPr>
            <p:spPr>
              <a:xfrm>
                <a:off x="4265081" y="1475051"/>
                <a:ext cx="1665484" cy="976184"/>
              </a:xfrm>
              <a:custGeom>
                <a:avLst/>
                <a:gdLst>
                  <a:gd name="connsiteX0" fmla="*/ 0 w 1090620"/>
                  <a:gd name="connsiteY0" fmla="*/ 65576 h 655760"/>
                  <a:gd name="connsiteX1" fmla="*/ 65576 w 1090620"/>
                  <a:gd name="connsiteY1" fmla="*/ 0 h 655760"/>
                  <a:gd name="connsiteX2" fmla="*/ 1025044 w 1090620"/>
                  <a:gd name="connsiteY2" fmla="*/ 0 h 655760"/>
                  <a:gd name="connsiteX3" fmla="*/ 1090620 w 1090620"/>
                  <a:gd name="connsiteY3" fmla="*/ 65576 h 655760"/>
                  <a:gd name="connsiteX4" fmla="*/ 1090620 w 1090620"/>
                  <a:gd name="connsiteY4" fmla="*/ 590184 h 655760"/>
                  <a:gd name="connsiteX5" fmla="*/ 1025044 w 1090620"/>
                  <a:gd name="connsiteY5" fmla="*/ 655760 h 655760"/>
                  <a:gd name="connsiteX6" fmla="*/ 65576 w 1090620"/>
                  <a:gd name="connsiteY6" fmla="*/ 655760 h 655760"/>
                  <a:gd name="connsiteX7" fmla="*/ 0 w 1090620"/>
                  <a:gd name="connsiteY7" fmla="*/ 590184 h 655760"/>
                  <a:gd name="connsiteX8" fmla="*/ 0 w 1090620"/>
                  <a:gd name="connsiteY8" fmla="*/ 65576 h 65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0620" h="655760">
                    <a:moveTo>
                      <a:pt x="0" y="65576"/>
                    </a:moveTo>
                    <a:cubicBezTo>
                      <a:pt x="0" y="29359"/>
                      <a:pt x="29359" y="0"/>
                      <a:pt x="65576" y="0"/>
                    </a:cubicBezTo>
                    <a:lnTo>
                      <a:pt x="1025044" y="0"/>
                    </a:lnTo>
                    <a:cubicBezTo>
                      <a:pt x="1061261" y="0"/>
                      <a:pt x="1090620" y="29359"/>
                      <a:pt x="1090620" y="65576"/>
                    </a:cubicBezTo>
                    <a:lnTo>
                      <a:pt x="1090620" y="590184"/>
                    </a:lnTo>
                    <a:cubicBezTo>
                      <a:pt x="1090620" y="626401"/>
                      <a:pt x="1061261" y="655760"/>
                      <a:pt x="1025044" y="655760"/>
                    </a:cubicBezTo>
                    <a:lnTo>
                      <a:pt x="65576" y="655760"/>
                    </a:lnTo>
                    <a:cubicBezTo>
                      <a:pt x="29359" y="655760"/>
                      <a:pt x="0" y="626401"/>
                      <a:pt x="0" y="590184"/>
                    </a:cubicBezTo>
                    <a:lnTo>
                      <a:pt x="0" y="65576"/>
                    </a:lnTo>
                    <a:close/>
                  </a:path>
                </a:pathLst>
              </a:cu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568" tIns="99568" rIns="99568" bIns="272353" numCol="1" spcCol="1270" anchor="t" anchorCtr="0">
                <a:noAutofit/>
              </a:bodyPr>
              <a:lstStyle/>
              <a:p>
                <a:pPr defTabSz="829713">
                  <a:lnSpc>
                    <a:spcPct val="90000"/>
                  </a:lnSpc>
                  <a:spcBef>
                    <a:spcPct val="0"/>
                  </a:spcBef>
                  <a:spcAft>
                    <a:spcPct val="35000"/>
                  </a:spcAft>
                </a:pPr>
                <a:r>
                  <a:rPr lang="zh-CN" altLang="en-US" sz="1600" b="1" dirty="0">
                    <a:latin typeface="Microsoft YaHei" panose="020B0503020204020204" pitchFamily="34" charset="-122"/>
                    <a:ea typeface="Microsoft YaHei" panose="020B0503020204020204" pitchFamily="34" charset="-122"/>
                  </a:rPr>
                  <a:t>撰写服务变更文档</a:t>
                </a:r>
                <a:endParaRPr lang="en-US" sz="1600" b="1" dirty="0">
                  <a:latin typeface="Microsoft YaHei" panose="020B0503020204020204" pitchFamily="34" charset="-122"/>
                  <a:ea typeface="Microsoft YaHei" panose="020B0503020204020204" pitchFamily="34" charset="-122"/>
                </a:endParaRPr>
              </a:p>
            </p:txBody>
          </p:sp>
          <p:sp>
            <p:nvSpPr>
              <p:cNvPr id="18" name="Freeform 11"/>
              <p:cNvSpPr/>
              <p:nvPr/>
            </p:nvSpPr>
            <p:spPr>
              <a:xfrm>
                <a:off x="4306378" y="2223723"/>
                <a:ext cx="1608901" cy="815453"/>
              </a:xfrm>
              <a:custGeom>
                <a:avLst/>
                <a:gdLst>
                  <a:gd name="connsiteX0" fmla="*/ 0 w 1090620"/>
                  <a:gd name="connsiteY0" fmla="*/ 109062 h 2057343"/>
                  <a:gd name="connsiteX1" fmla="*/ 109062 w 1090620"/>
                  <a:gd name="connsiteY1" fmla="*/ 0 h 2057343"/>
                  <a:gd name="connsiteX2" fmla="*/ 981558 w 1090620"/>
                  <a:gd name="connsiteY2" fmla="*/ 0 h 2057343"/>
                  <a:gd name="connsiteX3" fmla="*/ 1090620 w 1090620"/>
                  <a:gd name="connsiteY3" fmla="*/ 109062 h 2057343"/>
                  <a:gd name="connsiteX4" fmla="*/ 1090620 w 1090620"/>
                  <a:gd name="connsiteY4" fmla="*/ 1948281 h 2057343"/>
                  <a:gd name="connsiteX5" fmla="*/ 981558 w 1090620"/>
                  <a:gd name="connsiteY5" fmla="*/ 2057343 h 2057343"/>
                  <a:gd name="connsiteX6" fmla="*/ 109062 w 1090620"/>
                  <a:gd name="connsiteY6" fmla="*/ 2057343 h 2057343"/>
                  <a:gd name="connsiteX7" fmla="*/ 0 w 1090620"/>
                  <a:gd name="connsiteY7" fmla="*/ 1948281 h 2057343"/>
                  <a:gd name="connsiteX8" fmla="*/ 0 w 1090620"/>
                  <a:gd name="connsiteY8" fmla="*/ 109062 h 205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0620" h="2057343">
                    <a:moveTo>
                      <a:pt x="0" y="109062"/>
                    </a:moveTo>
                    <a:cubicBezTo>
                      <a:pt x="0" y="48829"/>
                      <a:pt x="48829" y="0"/>
                      <a:pt x="109062" y="0"/>
                    </a:cubicBezTo>
                    <a:lnTo>
                      <a:pt x="981558" y="0"/>
                    </a:lnTo>
                    <a:cubicBezTo>
                      <a:pt x="1041791" y="0"/>
                      <a:pt x="1090620" y="48829"/>
                      <a:pt x="1090620" y="109062"/>
                    </a:cubicBezTo>
                    <a:lnTo>
                      <a:pt x="1090620" y="1948281"/>
                    </a:lnTo>
                    <a:cubicBezTo>
                      <a:pt x="1090620" y="2008514"/>
                      <a:pt x="1041791" y="2057343"/>
                      <a:pt x="981558" y="2057343"/>
                    </a:cubicBezTo>
                    <a:lnTo>
                      <a:pt x="109062" y="2057343"/>
                    </a:lnTo>
                    <a:cubicBezTo>
                      <a:pt x="48829" y="2057343"/>
                      <a:pt x="0" y="2008514"/>
                      <a:pt x="0" y="1948281"/>
                    </a:cubicBezTo>
                    <a:lnTo>
                      <a:pt x="0" y="10906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31511" tIns="131511" rIns="131511" bIns="131511" numCol="1" spcCol="1270" anchor="t" anchorCtr="0">
                <a:noAutofit/>
              </a:bodyPr>
              <a:lstStyle/>
              <a:p>
                <a:pPr marL="152396" lvl="1" indent="-152396" defTabSz="829713">
                  <a:lnSpc>
                    <a:spcPct val="90000"/>
                  </a:lnSpc>
                  <a:spcBef>
                    <a:spcPct val="0"/>
                  </a:spcBef>
                  <a:spcAft>
                    <a:spcPct val="15000"/>
                  </a:spcAft>
                  <a:buChar char="•"/>
                </a:pPr>
                <a:r>
                  <a:rPr lang="zh-CN" altLang="en-US" sz="1400" dirty="0">
                    <a:latin typeface="Microsoft YaHei" panose="020B0503020204020204" pitchFamily="34" charset="-122"/>
                    <a:ea typeface="Microsoft YaHei" panose="020B0503020204020204" pitchFamily="34" charset="-122"/>
                  </a:rPr>
                  <a:t>需求描述</a:t>
                </a:r>
                <a:endParaRPr lang="en-US" altLang="zh-CN" sz="1400" dirty="0">
                  <a:latin typeface="Microsoft YaHei" panose="020B0503020204020204" pitchFamily="34" charset="-122"/>
                  <a:ea typeface="Microsoft YaHei" panose="020B0503020204020204" pitchFamily="34" charset="-122"/>
                </a:endParaRPr>
              </a:p>
              <a:p>
                <a:pPr marL="152396" lvl="1" indent="-152396" defTabSz="829713">
                  <a:lnSpc>
                    <a:spcPct val="90000"/>
                  </a:lnSpc>
                  <a:spcBef>
                    <a:spcPct val="0"/>
                  </a:spcBef>
                  <a:spcAft>
                    <a:spcPct val="15000"/>
                  </a:spcAft>
                  <a:buChar char="•"/>
                </a:pPr>
                <a:r>
                  <a:rPr lang="zh-CN" altLang="en-US" sz="1400" dirty="0">
                    <a:latin typeface="Microsoft YaHei" panose="020B0503020204020204" pitchFamily="34" charset="-122"/>
                    <a:ea typeface="Microsoft YaHei" panose="020B0503020204020204" pitchFamily="34" charset="-122"/>
                  </a:rPr>
                  <a:t>时间节点变更</a:t>
                </a:r>
                <a:endParaRPr lang="en-US" altLang="zh-CN" sz="1400" dirty="0">
                  <a:latin typeface="Microsoft YaHei" panose="020B0503020204020204" pitchFamily="34" charset="-122"/>
                  <a:ea typeface="Microsoft YaHei" panose="020B0503020204020204" pitchFamily="34" charset="-122"/>
                </a:endParaRPr>
              </a:p>
              <a:p>
                <a:pPr marL="152396" lvl="1" indent="-152396" defTabSz="829713">
                  <a:lnSpc>
                    <a:spcPct val="90000"/>
                  </a:lnSpc>
                  <a:spcBef>
                    <a:spcPct val="0"/>
                  </a:spcBef>
                  <a:spcAft>
                    <a:spcPct val="15000"/>
                  </a:spcAft>
                  <a:buChar char="•"/>
                </a:pPr>
                <a:r>
                  <a:rPr lang="zh-CN" altLang="en-US" sz="1400" dirty="0">
                    <a:latin typeface="Microsoft YaHei" panose="020B0503020204020204" pitchFamily="34" charset="-122"/>
                    <a:ea typeface="Microsoft YaHei" panose="020B0503020204020204" pitchFamily="34" charset="-122"/>
                  </a:rPr>
                  <a:t>额外成本</a:t>
                </a:r>
                <a:endParaRPr lang="en-US" sz="1400" dirty="0">
                  <a:latin typeface="Microsoft YaHei" panose="020B0503020204020204" pitchFamily="34" charset="-122"/>
                  <a:ea typeface="Microsoft YaHei" panose="020B0503020204020204" pitchFamily="34" charset="-122"/>
                </a:endParaRPr>
              </a:p>
            </p:txBody>
          </p:sp>
          <p:sp>
            <p:nvSpPr>
              <p:cNvPr id="19" name="Freeform 13"/>
              <p:cNvSpPr/>
              <p:nvPr/>
            </p:nvSpPr>
            <p:spPr>
              <a:xfrm>
                <a:off x="6206838" y="1475051"/>
                <a:ext cx="1152396" cy="976184"/>
              </a:xfrm>
              <a:custGeom>
                <a:avLst/>
                <a:gdLst>
                  <a:gd name="connsiteX0" fmla="*/ 0 w 1090620"/>
                  <a:gd name="connsiteY0" fmla="*/ 65576 h 655760"/>
                  <a:gd name="connsiteX1" fmla="*/ 65576 w 1090620"/>
                  <a:gd name="connsiteY1" fmla="*/ 0 h 655760"/>
                  <a:gd name="connsiteX2" fmla="*/ 1025044 w 1090620"/>
                  <a:gd name="connsiteY2" fmla="*/ 0 h 655760"/>
                  <a:gd name="connsiteX3" fmla="*/ 1090620 w 1090620"/>
                  <a:gd name="connsiteY3" fmla="*/ 65576 h 655760"/>
                  <a:gd name="connsiteX4" fmla="*/ 1090620 w 1090620"/>
                  <a:gd name="connsiteY4" fmla="*/ 590184 h 655760"/>
                  <a:gd name="connsiteX5" fmla="*/ 1025044 w 1090620"/>
                  <a:gd name="connsiteY5" fmla="*/ 655760 h 655760"/>
                  <a:gd name="connsiteX6" fmla="*/ 65576 w 1090620"/>
                  <a:gd name="connsiteY6" fmla="*/ 655760 h 655760"/>
                  <a:gd name="connsiteX7" fmla="*/ 0 w 1090620"/>
                  <a:gd name="connsiteY7" fmla="*/ 590184 h 655760"/>
                  <a:gd name="connsiteX8" fmla="*/ 0 w 1090620"/>
                  <a:gd name="connsiteY8" fmla="*/ 65576 h 65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0620" h="655760">
                    <a:moveTo>
                      <a:pt x="0" y="65576"/>
                    </a:moveTo>
                    <a:cubicBezTo>
                      <a:pt x="0" y="29359"/>
                      <a:pt x="29359" y="0"/>
                      <a:pt x="65576" y="0"/>
                    </a:cubicBezTo>
                    <a:lnTo>
                      <a:pt x="1025044" y="0"/>
                    </a:lnTo>
                    <a:cubicBezTo>
                      <a:pt x="1061261" y="0"/>
                      <a:pt x="1090620" y="29359"/>
                      <a:pt x="1090620" y="65576"/>
                    </a:cubicBezTo>
                    <a:lnTo>
                      <a:pt x="1090620" y="590184"/>
                    </a:lnTo>
                    <a:cubicBezTo>
                      <a:pt x="1090620" y="626401"/>
                      <a:pt x="1061261" y="655760"/>
                      <a:pt x="1025044" y="655760"/>
                    </a:cubicBezTo>
                    <a:lnTo>
                      <a:pt x="65576" y="655760"/>
                    </a:lnTo>
                    <a:cubicBezTo>
                      <a:pt x="29359" y="655760"/>
                      <a:pt x="0" y="626401"/>
                      <a:pt x="0" y="590184"/>
                    </a:cubicBezTo>
                    <a:lnTo>
                      <a:pt x="0" y="65576"/>
                    </a:lnTo>
                    <a:close/>
                  </a:path>
                </a:pathLst>
              </a:cu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568" tIns="99568" rIns="99568" bIns="272353" numCol="1" spcCol="1270" anchor="t" anchorCtr="0">
                <a:noAutofit/>
              </a:bodyPr>
              <a:lstStyle/>
              <a:p>
                <a:pPr defTabSz="829713">
                  <a:lnSpc>
                    <a:spcPct val="90000"/>
                  </a:lnSpc>
                  <a:spcBef>
                    <a:spcPct val="0"/>
                  </a:spcBef>
                  <a:spcAft>
                    <a:spcPct val="35000"/>
                  </a:spcAft>
                </a:pPr>
                <a:r>
                  <a:rPr lang="zh-CN" altLang="en-US" sz="1600" b="1" dirty="0">
                    <a:latin typeface="Microsoft YaHei" panose="020B0503020204020204" pitchFamily="34" charset="-122"/>
                    <a:ea typeface="Microsoft YaHei" panose="020B0503020204020204" pitchFamily="34" charset="-122"/>
                  </a:rPr>
                  <a:t>额外的变更需求</a:t>
                </a:r>
                <a:endParaRPr lang="en-US" sz="1600" b="1" dirty="0">
                  <a:latin typeface="Microsoft YaHei" panose="020B0503020204020204" pitchFamily="34" charset="-122"/>
                  <a:ea typeface="Microsoft YaHei" panose="020B0503020204020204" pitchFamily="34" charset="-122"/>
                </a:endParaRPr>
              </a:p>
            </p:txBody>
          </p:sp>
          <p:sp>
            <p:nvSpPr>
              <p:cNvPr id="20" name="Freeform 16"/>
              <p:cNvSpPr/>
              <p:nvPr/>
            </p:nvSpPr>
            <p:spPr>
              <a:xfrm>
                <a:off x="7652683" y="1475051"/>
                <a:ext cx="1665483" cy="976184"/>
              </a:xfrm>
              <a:custGeom>
                <a:avLst/>
                <a:gdLst>
                  <a:gd name="connsiteX0" fmla="*/ 0 w 1090620"/>
                  <a:gd name="connsiteY0" fmla="*/ 65576 h 655760"/>
                  <a:gd name="connsiteX1" fmla="*/ 65576 w 1090620"/>
                  <a:gd name="connsiteY1" fmla="*/ 0 h 655760"/>
                  <a:gd name="connsiteX2" fmla="*/ 1025044 w 1090620"/>
                  <a:gd name="connsiteY2" fmla="*/ 0 h 655760"/>
                  <a:gd name="connsiteX3" fmla="*/ 1090620 w 1090620"/>
                  <a:gd name="connsiteY3" fmla="*/ 65576 h 655760"/>
                  <a:gd name="connsiteX4" fmla="*/ 1090620 w 1090620"/>
                  <a:gd name="connsiteY4" fmla="*/ 590184 h 655760"/>
                  <a:gd name="connsiteX5" fmla="*/ 1025044 w 1090620"/>
                  <a:gd name="connsiteY5" fmla="*/ 655760 h 655760"/>
                  <a:gd name="connsiteX6" fmla="*/ 65576 w 1090620"/>
                  <a:gd name="connsiteY6" fmla="*/ 655760 h 655760"/>
                  <a:gd name="connsiteX7" fmla="*/ 0 w 1090620"/>
                  <a:gd name="connsiteY7" fmla="*/ 590184 h 655760"/>
                  <a:gd name="connsiteX8" fmla="*/ 0 w 1090620"/>
                  <a:gd name="connsiteY8" fmla="*/ 65576 h 65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0620" h="655760">
                    <a:moveTo>
                      <a:pt x="0" y="65576"/>
                    </a:moveTo>
                    <a:cubicBezTo>
                      <a:pt x="0" y="29359"/>
                      <a:pt x="29359" y="0"/>
                      <a:pt x="65576" y="0"/>
                    </a:cubicBezTo>
                    <a:lnTo>
                      <a:pt x="1025044" y="0"/>
                    </a:lnTo>
                    <a:cubicBezTo>
                      <a:pt x="1061261" y="0"/>
                      <a:pt x="1090620" y="29359"/>
                      <a:pt x="1090620" y="65576"/>
                    </a:cubicBezTo>
                    <a:lnTo>
                      <a:pt x="1090620" y="590184"/>
                    </a:lnTo>
                    <a:cubicBezTo>
                      <a:pt x="1090620" y="626401"/>
                      <a:pt x="1061261" y="655760"/>
                      <a:pt x="1025044" y="655760"/>
                    </a:cubicBezTo>
                    <a:lnTo>
                      <a:pt x="65576" y="655760"/>
                    </a:lnTo>
                    <a:cubicBezTo>
                      <a:pt x="29359" y="655760"/>
                      <a:pt x="0" y="626401"/>
                      <a:pt x="0" y="590184"/>
                    </a:cubicBezTo>
                    <a:lnTo>
                      <a:pt x="0" y="65576"/>
                    </a:lnTo>
                    <a:close/>
                  </a:path>
                </a:pathLst>
              </a:cu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568" tIns="99568" rIns="99568" bIns="272353" numCol="1" spcCol="1270" anchor="t" anchorCtr="0">
                <a:noAutofit/>
              </a:bodyPr>
              <a:lstStyle/>
              <a:p>
                <a:pPr defTabSz="829713">
                  <a:lnSpc>
                    <a:spcPct val="90000"/>
                  </a:lnSpc>
                  <a:spcBef>
                    <a:spcPct val="0"/>
                  </a:spcBef>
                  <a:spcAft>
                    <a:spcPct val="35000"/>
                  </a:spcAft>
                </a:pPr>
                <a:r>
                  <a:rPr lang="zh-CN" altLang="en-US" sz="1600" b="1" dirty="0">
                    <a:latin typeface="Microsoft YaHei" panose="020B0503020204020204" pitchFamily="34" charset="-122"/>
                    <a:ea typeface="Microsoft YaHei" panose="020B0503020204020204" pitchFamily="34" charset="-122"/>
                  </a:rPr>
                  <a:t>执行变更需求</a:t>
                </a:r>
                <a:endParaRPr lang="en-US" sz="1600" b="1" dirty="0">
                  <a:latin typeface="Microsoft YaHei" panose="020B0503020204020204" pitchFamily="34" charset="-122"/>
                  <a:ea typeface="Microsoft YaHei" panose="020B0503020204020204" pitchFamily="34" charset="-122"/>
                </a:endParaRPr>
              </a:p>
            </p:txBody>
          </p:sp>
        </p:grpSp>
        <p:sp>
          <p:nvSpPr>
            <p:cNvPr id="6" name="Freeform 34"/>
            <p:cNvSpPr/>
            <p:nvPr/>
          </p:nvSpPr>
          <p:spPr>
            <a:xfrm>
              <a:off x="3730863" y="1957427"/>
              <a:ext cx="350431" cy="271577"/>
            </a:xfrm>
            <a:custGeom>
              <a:avLst/>
              <a:gdLst>
                <a:gd name="connsiteX0" fmla="*/ 0 w 350431"/>
                <a:gd name="connsiteY0" fmla="*/ 54315 h 271577"/>
                <a:gd name="connsiteX1" fmla="*/ 214643 w 350431"/>
                <a:gd name="connsiteY1" fmla="*/ 54315 h 271577"/>
                <a:gd name="connsiteX2" fmla="*/ 214643 w 350431"/>
                <a:gd name="connsiteY2" fmla="*/ 0 h 271577"/>
                <a:gd name="connsiteX3" fmla="*/ 350431 w 350431"/>
                <a:gd name="connsiteY3" fmla="*/ 135789 h 271577"/>
                <a:gd name="connsiteX4" fmla="*/ 214643 w 350431"/>
                <a:gd name="connsiteY4" fmla="*/ 271577 h 271577"/>
                <a:gd name="connsiteX5" fmla="*/ 214643 w 350431"/>
                <a:gd name="connsiteY5" fmla="*/ 217262 h 271577"/>
                <a:gd name="connsiteX6" fmla="*/ 0 w 350431"/>
                <a:gd name="connsiteY6" fmla="*/ 217262 h 271577"/>
                <a:gd name="connsiteX7" fmla="*/ 0 w 350431"/>
                <a:gd name="connsiteY7" fmla="*/ 54315 h 271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0431" h="271577">
                  <a:moveTo>
                    <a:pt x="0" y="54315"/>
                  </a:moveTo>
                  <a:lnTo>
                    <a:pt x="214643" y="54315"/>
                  </a:lnTo>
                  <a:lnTo>
                    <a:pt x="214643" y="0"/>
                  </a:lnTo>
                  <a:lnTo>
                    <a:pt x="350431" y="135789"/>
                  </a:lnTo>
                  <a:lnTo>
                    <a:pt x="214643" y="271577"/>
                  </a:lnTo>
                  <a:lnTo>
                    <a:pt x="214643" y="217262"/>
                  </a:lnTo>
                  <a:lnTo>
                    <a:pt x="0" y="217262"/>
                  </a:lnTo>
                  <a:lnTo>
                    <a:pt x="0" y="54315"/>
                  </a:lnTo>
                  <a:close/>
                </a:path>
              </a:pathLst>
            </a:custGeom>
            <a:ln>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4315" rIns="81472" bIns="54315" numCol="1" spcCol="1270" anchor="ctr" anchorCtr="0">
              <a:noAutofit/>
            </a:bodyPr>
            <a:lstStyle/>
            <a:p>
              <a:pPr algn="ctr" defTabSz="829713">
                <a:lnSpc>
                  <a:spcPct val="90000"/>
                </a:lnSpc>
                <a:spcBef>
                  <a:spcPct val="0"/>
                </a:spcBef>
                <a:spcAft>
                  <a:spcPct val="35000"/>
                </a:spcAft>
              </a:pPr>
              <a:endParaRPr lang="en-US" sz="1400">
                <a:latin typeface="Microsoft YaHei" panose="020B0503020204020204" pitchFamily="34" charset="-122"/>
                <a:ea typeface="Microsoft YaHei" panose="020B0503020204020204" pitchFamily="34" charset="-122"/>
              </a:endParaRPr>
            </a:p>
          </p:txBody>
        </p:sp>
        <p:sp>
          <p:nvSpPr>
            <p:cNvPr id="7" name="Freeform 35"/>
            <p:cNvSpPr/>
            <p:nvPr/>
          </p:nvSpPr>
          <p:spPr>
            <a:xfrm>
              <a:off x="5647158" y="1936207"/>
              <a:ext cx="350431" cy="271577"/>
            </a:xfrm>
            <a:custGeom>
              <a:avLst/>
              <a:gdLst>
                <a:gd name="connsiteX0" fmla="*/ 0 w 350431"/>
                <a:gd name="connsiteY0" fmla="*/ 54315 h 271577"/>
                <a:gd name="connsiteX1" fmla="*/ 214643 w 350431"/>
                <a:gd name="connsiteY1" fmla="*/ 54315 h 271577"/>
                <a:gd name="connsiteX2" fmla="*/ 214643 w 350431"/>
                <a:gd name="connsiteY2" fmla="*/ 0 h 271577"/>
                <a:gd name="connsiteX3" fmla="*/ 350431 w 350431"/>
                <a:gd name="connsiteY3" fmla="*/ 135789 h 271577"/>
                <a:gd name="connsiteX4" fmla="*/ 214643 w 350431"/>
                <a:gd name="connsiteY4" fmla="*/ 271577 h 271577"/>
                <a:gd name="connsiteX5" fmla="*/ 214643 w 350431"/>
                <a:gd name="connsiteY5" fmla="*/ 217262 h 271577"/>
                <a:gd name="connsiteX6" fmla="*/ 0 w 350431"/>
                <a:gd name="connsiteY6" fmla="*/ 217262 h 271577"/>
                <a:gd name="connsiteX7" fmla="*/ 0 w 350431"/>
                <a:gd name="connsiteY7" fmla="*/ 54315 h 271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0431" h="271577">
                  <a:moveTo>
                    <a:pt x="0" y="54315"/>
                  </a:moveTo>
                  <a:lnTo>
                    <a:pt x="214643" y="54315"/>
                  </a:lnTo>
                  <a:lnTo>
                    <a:pt x="214643" y="0"/>
                  </a:lnTo>
                  <a:lnTo>
                    <a:pt x="350431" y="135789"/>
                  </a:lnTo>
                  <a:lnTo>
                    <a:pt x="214643" y="271577"/>
                  </a:lnTo>
                  <a:lnTo>
                    <a:pt x="214643" y="217262"/>
                  </a:lnTo>
                  <a:lnTo>
                    <a:pt x="0" y="217262"/>
                  </a:lnTo>
                  <a:lnTo>
                    <a:pt x="0" y="54315"/>
                  </a:lnTo>
                  <a:close/>
                </a:path>
              </a:pathLst>
            </a:custGeom>
            <a:ln>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4315" rIns="81472" bIns="54315" numCol="1" spcCol="1270" anchor="ctr" anchorCtr="0">
              <a:noAutofit/>
            </a:bodyPr>
            <a:lstStyle/>
            <a:p>
              <a:pPr algn="ctr" defTabSz="829713">
                <a:lnSpc>
                  <a:spcPct val="90000"/>
                </a:lnSpc>
                <a:spcBef>
                  <a:spcPct val="0"/>
                </a:spcBef>
                <a:spcAft>
                  <a:spcPct val="35000"/>
                </a:spcAft>
              </a:pPr>
              <a:endParaRPr lang="en-US" sz="1400">
                <a:latin typeface="Microsoft YaHei" panose="020B0503020204020204" pitchFamily="34" charset="-122"/>
                <a:ea typeface="Microsoft YaHei" panose="020B0503020204020204" pitchFamily="34" charset="-122"/>
              </a:endParaRPr>
            </a:p>
          </p:txBody>
        </p:sp>
        <p:sp>
          <p:nvSpPr>
            <p:cNvPr id="8" name="Freeform 36"/>
            <p:cNvSpPr/>
            <p:nvPr/>
          </p:nvSpPr>
          <p:spPr>
            <a:xfrm>
              <a:off x="7102484" y="1959734"/>
              <a:ext cx="350430" cy="271577"/>
            </a:xfrm>
            <a:custGeom>
              <a:avLst/>
              <a:gdLst>
                <a:gd name="connsiteX0" fmla="*/ 0 w 350431"/>
                <a:gd name="connsiteY0" fmla="*/ 54315 h 271577"/>
                <a:gd name="connsiteX1" fmla="*/ 214643 w 350431"/>
                <a:gd name="connsiteY1" fmla="*/ 54315 h 271577"/>
                <a:gd name="connsiteX2" fmla="*/ 214643 w 350431"/>
                <a:gd name="connsiteY2" fmla="*/ 0 h 271577"/>
                <a:gd name="connsiteX3" fmla="*/ 350431 w 350431"/>
                <a:gd name="connsiteY3" fmla="*/ 135789 h 271577"/>
                <a:gd name="connsiteX4" fmla="*/ 214643 w 350431"/>
                <a:gd name="connsiteY4" fmla="*/ 271577 h 271577"/>
                <a:gd name="connsiteX5" fmla="*/ 214643 w 350431"/>
                <a:gd name="connsiteY5" fmla="*/ 217262 h 271577"/>
                <a:gd name="connsiteX6" fmla="*/ 0 w 350431"/>
                <a:gd name="connsiteY6" fmla="*/ 217262 h 271577"/>
                <a:gd name="connsiteX7" fmla="*/ 0 w 350431"/>
                <a:gd name="connsiteY7" fmla="*/ 54315 h 271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0431" h="271577">
                  <a:moveTo>
                    <a:pt x="0" y="54315"/>
                  </a:moveTo>
                  <a:lnTo>
                    <a:pt x="214643" y="54315"/>
                  </a:lnTo>
                  <a:lnTo>
                    <a:pt x="214643" y="0"/>
                  </a:lnTo>
                  <a:lnTo>
                    <a:pt x="350431" y="135789"/>
                  </a:lnTo>
                  <a:lnTo>
                    <a:pt x="214643" y="271577"/>
                  </a:lnTo>
                  <a:lnTo>
                    <a:pt x="214643" y="217262"/>
                  </a:lnTo>
                  <a:lnTo>
                    <a:pt x="0" y="217262"/>
                  </a:lnTo>
                  <a:lnTo>
                    <a:pt x="0" y="54315"/>
                  </a:lnTo>
                  <a:close/>
                </a:path>
              </a:pathLst>
            </a:custGeom>
            <a:ln>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4315" rIns="81472" bIns="54315" numCol="1" spcCol="1270" anchor="ctr" anchorCtr="0">
              <a:noAutofit/>
            </a:bodyPr>
            <a:lstStyle/>
            <a:p>
              <a:pPr algn="ctr" defTabSz="829713">
                <a:lnSpc>
                  <a:spcPct val="90000"/>
                </a:lnSpc>
                <a:spcBef>
                  <a:spcPct val="0"/>
                </a:spcBef>
                <a:spcAft>
                  <a:spcPct val="35000"/>
                </a:spcAft>
              </a:pPr>
              <a:r>
                <a:rPr lang="en-US" sz="1400" dirty="0">
                  <a:solidFill>
                    <a:schemeClr val="tx2"/>
                  </a:solidFill>
                  <a:latin typeface="Microsoft YaHei" panose="020B0503020204020204" pitchFamily="34" charset="-122"/>
                  <a:ea typeface="Microsoft YaHei" panose="020B0503020204020204" pitchFamily="34" charset="-122"/>
                </a:rPr>
                <a:t>N</a:t>
              </a:r>
            </a:p>
          </p:txBody>
        </p:sp>
        <p:sp>
          <p:nvSpPr>
            <p:cNvPr id="9" name="Freeform 37"/>
            <p:cNvSpPr/>
            <p:nvPr/>
          </p:nvSpPr>
          <p:spPr>
            <a:xfrm rot="5400000">
              <a:off x="6367938" y="2544972"/>
              <a:ext cx="350431" cy="271577"/>
            </a:xfrm>
            <a:custGeom>
              <a:avLst/>
              <a:gdLst>
                <a:gd name="connsiteX0" fmla="*/ 0 w 350431"/>
                <a:gd name="connsiteY0" fmla="*/ 54315 h 271577"/>
                <a:gd name="connsiteX1" fmla="*/ 214643 w 350431"/>
                <a:gd name="connsiteY1" fmla="*/ 54315 h 271577"/>
                <a:gd name="connsiteX2" fmla="*/ 214643 w 350431"/>
                <a:gd name="connsiteY2" fmla="*/ 0 h 271577"/>
                <a:gd name="connsiteX3" fmla="*/ 350431 w 350431"/>
                <a:gd name="connsiteY3" fmla="*/ 135789 h 271577"/>
                <a:gd name="connsiteX4" fmla="*/ 214643 w 350431"/>
                <a:gd name="connsiteY4" fmla="*/ 271577 h 271577"/>
                <a:gd name="connsiteX5" fmla="*/ 214643 w 350431"/>
                <a:gd name="connsiteY5" fmla="*/ 217262 h 271577"/>
                <a:gd name="connsiteX6" fmla="*/ 0 w 350431"/>
                <a:gd name="connsiteY6" fmla="*/ 217262 h 271577"/>
                <a:gd name="connsiteX7" fmla="*/ 0 w 350431"/>
                <a:gd name="connsiteY7" fmla="*/ 54315 h 271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0431" h="271577">
                  <a:moveTo>
                    <a:pt x="0" y="54315"/>
                  </a:moveTo>
                  <a:lnTo>
                    <a:pt x="214643" y="54315"/>
                  </a:lnTo>
                  <a:lnTo>
                    <a:pt x="214643" y="0"/>
                  </a:lnTo>
                  <a:lnTo>
                    <a:pt x="350431" y="135789"/>
                  </a:lnTo>
                  <a:lnTo>
                    <a:pt x="214643" y="271577"/>
                  </a:lnTo>
                  <a:lnTo>
                    <a:pt x="214643" y="217262"/>
                  </a:lnTo>
                  <a:lnTo>
                    <a:pt x="0" y="217262"/>
                  </a:lnTo>
                  <a:lnTo>
                    <a:pt x="0" y="54315"/>
                  </a:lnTo>
                  <a:close/>
                </a:path>
              </a:pathLst>
            </a:custGeom>
            <a:ln>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4315" rIns="81472" bIns="54315" numCol="1" spcCol="1270" anchor="ctr" anchorCtr="0">
              <a:noAutofit/>
            </a:bodyPr>
            <a:lstStyle/>
            <a:p>
              <a:pPr algn="ctr" defTabSz="829713">
                <a:lnSpc>
                  <a:spcPct val="90000"/>
                </a:lnSpc>
                <a:spcBef>
                  <a:spcPct val="0"/>
                </a:spcBef>
                <a:spcAft>
                  <a:spcPct val="35000"/>
                </a:spcAft>
              </a:pPr>
              <a:r>
                <a:rPr lang="en-US" sz="1400" dirty="0">
                  <a:solidFill>
                    <a:schemeClr val="tx2"/>
                  </a:solidFill>
                  <a:latin typeface="Microsoft YaHei" panose="020B0503020204020204" pitchFamily="34" charset="-122"/>
                  <a:ea typeface="Microsoft YaHei" panose="020B0503020204020204" pitchFamily="34" charset="-122"/>
                </a:rPr>
                <a:t>Y</a:t>
              </a:r>
            </a:p>
          </p:txBody>
        </p:sp>
        <p:sp>
          <p:nvSpPr>
            <p:cNvPr id="10" name="Freeform 38"/>
            <p:cNvSpPr/>
            <p:nvPr/>
          </p:nvSpPr>
          <p:spPr>
            <a:xfrm>
              <a:off x="5982654" y="2900196"/>
              <a:ext cx="1152397" cy="644981"/>
            </a:xfrm>
            <a:custGeom>
              <a:avLst/>
              <a:gdLst>
                <a:gd name="connsiteX0" fmla="*/ 0 w 1090620"/>
                <a:gd name="connsiteY0" fmla="*/ 65576 h 655760"/>
                <a:gd name="connsiteX1" fmla="*/ 65576 w 1090620"/>
                <a:gd name="connsiteY1" fmla="*/ 0 h 655760"/>
                <a:gd name="connsiteX2" fmla="*/ 1025044 w 1090620"/>
                <a:gd name="connsiteY2" fmla="*/ 0 h 655760"/>
                <a:gd name="connsiteX3" fmla="*/ 1090620 w 1090620"/>
                <a:gd name="connsiteY3" fmla="*/ 65576 h 655760"/>
                <a:gd name="connsiteX4" fmla="*/ 1090620 w 1090620"/>
                <a:gd name="connsiteY4" fmla="*/ 590184 h 655760"/>
                <a:gd name="connsiteX5" fmla="*/ 1025044 w 1090620"/>
                <a:gd name="connsiteY5" fmla="*/ 655760 h 655760"/>
                <a:gd name="connsiteX6" fmla="*/ 65576 w 1090620"/>
                <a:gd name="connsiteY6" fmla="*/ 655760 h 655760"/>
                <a:gd name="connsiteX7" fmla="*/ 0 w 1090620"/>
                <a:gd name="connsiteY7" fmla="*/ 590184 h 655760"/>
                <a:gd name="connsiteX8" fmla="*/ 0 w 1090620"/>
                <a:gd name="connsiteY8" fmla="*/ 65576 h 65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0620" h="655760">
                  <a:moveTo>
                    <a:pt x="0" y="65576"/>
                  </a:moveTo>
                  <a:cubicBezTo>
                    <a:pt x="0" y="29359"/>
                    <a:pt x="29359" y="0"/>
                    <a:pt x="65576" y="0"/>
                  </a:cubicBezTo>
                  <a:lnTo>
                    <a:pt x="1025044" y="0"/>
                  </a:lnTo>
                  <a:cubicBezTo>
                    <a:pt x="1061261" y="0"/>
                    <a:pt x="1090620" y="29359"/>
                    <a:pt x="1090620" y="65576"/>
                  </a:cubicBezTo>
                  <a:lnTo>
                    <a:pt x="1090620" y="590184"/>
                  </a:lnTo>
                  <a:cubicBezTo>
                    <a:pt x="1090620" y="626401"/>
                    <a:pt x="1061261" y="655760"/>
                    <a:pt x="1025044" y="655760"/>
                  </a:cubicBezTo>
                  <a:lnTo>
                    <a:pt x="65576" y="655760"/>
                  </a:lnTo>
                  <a:cubicBezTo>
                    <a:pt x="29359" y="655760"/>
                    <a:pt x="0" y="626401"/>
                    <a:pt x="0" y="590184"/>
                  </a:cubicBezTo>
                  <a:lnTo>
                    <a:pt x="0" y="65576"/>
                  </a:lnTo>
                  <a:close/>
                </a:path>
              </a:pathLst>
            </a:cu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568" tIns="99568" rIns="99568" bIns="272353" numCol="1" spcCol="1270" anchor="t" anchorCtr="0">
              <a:noAutofit/>
            </a:bodyPr>
            <a:lstStyle/>
            <a:p>
              <a:pPr defTabSz="829713">
                <a:lnSpc>
                  <a:spcPct val="90000"/>
                </a:lnSpc>
                <a:spcBef>
                  <a:spcPct val="0"/>
                </a:spcBef>
                <a:spcAft>
                  <a:spcPct val="35000"/>
                </a:spcAft>
              </a:pPr>
              <a:r>
                <a:rPr lang="zh-CN" altLang="en-US" sz="1600" b="1" dirty="0">
                  <a:latin typeface="Microsoft YaHei" panose="020B0503020204020204" pitchFamily="34" charset="-122"/>
                  <a:ea typeface="Microsoft YaHei" panose="020B0503020204020204" pitchFamily="34" charset="-122"/>
                </a:rPr>
                <a:t>付款</a:t>
              </a:r>
              <a:r>
                <a:rPr lang="en-US" sz="1600" b="1" dirty="0">
                  <a:latin typeface="Microsoft YaHei" panose="020B0503020204020204" pitchFamily="34" charset="-122"/>
                  <a:ea typeface="Microsoft YaHei" panose="020B0503020204020204" pitchFamily="34" charset="-122"/>
                </a:rPr>
                <a:t> 100%</a:t>
              </a:r>
            </a:p>
          </p:txBody>
        </p:sp>
        <p:sp>
          <p:nvSpPr>
            <p:cNvPr id="11" name="Bent-Up Arrow 18"/>
            <p:cNvSpPr/>
            <p:nvPr/>
          </p:nvSpPr>
          <p:spPr>
            <a:xfrm>
              <a:off x="7552922" y="2545192"/>
              <a:ext cx="815926" cy="827795"/>
            </a:xfrm>
            <a:prstGeom prst="bentUpArrow">
              <a:avLst/>
            </a:prstGeom>
            <a:ln>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4315" rIns="81472" bIns="54315" numCol="1" spcCol="1270" anchor="ctr" anchorCtr="0">
              <a:noAutofit/>
            </a:bodyPr>
            <a:lstStyle/>
            <a:p>
              <a:pPr algn="ctr" defTabSz="829713">
                <a:lnSpc>
                  <a:spcPct val="90000"/>
                </a:lnSpc>
                <a:spcBef>
                  <a:spcPct val="0"/>
                </a:spcBef>
                <a:spcAft>
                  <a:spcPct val="35000"/>
                </a:spcAft>
              </a:pPr>
              <a:endParaRPr lang="en-US" sz="1400">
                <a:solidFill>
                  <a:schemeClr val="tx2"/>
                </a:solidFill>
                <a:latin typeface="Microsoft YaHei" panose="020B0503020204020204" pitchFamily="34" charset="-122"/>
                <a:ea typeface="Microsoft YaHei" panose="020B0503020204020204" pitchFamily="34" charset="-122"/>
              </a:endParaRPr>
            </a:p>
          </p:txBody>
        </p:sp>
      </p:grpSp>
    </p:spTree>
    <p:extLst>
      <p:ext uri="{BB962C8B-B14F-4D97-AF65-F5344CB8AC3E}">
        <p14:creationId xmlns:p14="http://schemas.microsoft.com/office/powerpoint/2010/main" val="370578919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3200" b="1" dirty="0">
                <a:solidFill>
                  <a:schemeClr val="tx1"/>
                </a:solidFill>
              </a:rPr>
              <a:t>需求分析阶段异常处理</a:t>
            </a:r>
            <a:endParaRPr kumimoji="1" lang="en-US" sz="3200" b="1" dirty="0">
              <a:solidFill>
                <a:schemeClr val="tx1"/>
              </a:solidFill>
            </a:endParaRP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E151706-BCB3-4D5D-B3DD-FECA723842BF}" type="slidenum">
              <a:rPr lang="en-US" smtClean="0"/>
              <a:t>23</a:t>
            </a:fld>
            <a:endParaRPr lang="en-US" dirty="0"/>
          </a:p>
        </p:txBody>
      </p:sp>
      <p:grpSp>
        <p:nvGrpSpPr>
          <p:cNvPr id="6" name="组 18"/>
          <p:cNvGrpSpPr/>
          <p:nvPr/>
        </p:nvGrpSpPr>
        <p:grpSpPr>
          <a:xfrm>
            <a:off x="2631977" y="1136711"/>
            <a:ext cx="6928046" cy="5093990"/>
            <a:chOff x="2173422" y="1136711"/>
            <a:chExt cx="6928046" cy="5093990"/>
          </a:xfrm>
        </p:grpSpPr>
        <p:sp>
          <p:nvSpPr>
            <p:cNvPr id="7" name="任意形状 5"/>
            <p:cNvSpPr/>
            <p:nvPr/>
          </p:nvSpPr>
          <p:spPr>
            <a:xfrm>
              <a:off x="2173422" y="1136711"/>
              <a:ext cx="2900500" cy="875374"/>
            </a:xfrm>
            <a:custGeom>
              <a:avLst/>
              <a:gdLst>
                <a:gd name="connsiteX0" fmla="*/ 0 w 2438400"/>
                <a:gd name="connsiteY0" fmla="*/ 135467 h 1354666"/>
                <a:gd name="connsiteX1" fmla="*/ 135467 w 2438400"/>
                <a:gd name="connsiteY1" fmla="*/ 0 h 1354666"/>
                <a:gd name="connsiteX2" fmla="*/ 2302933 w 2438400"/>
                <a:gd name="connsiteY2" fmla="*/ 0 h 1354666"/>
                <a:gd name="connsiteX3" fmla="*/ 2438400 w 2438400"/>
                <a:gd name="connsiteY3" fmla="*/ 135467 h 1354666"/>
                <a:gd name="connsiteX4" fmla="*/ 2438400 w 2438400"/>
                <a:gd name="connsiteY4" fmla="*/ 1219199 h 1354666"/>
                <a:gd name="connsiteX5" fmla="*/ 2302933 w 2438400"/>
                <a:gd name="connsiteY5" fmla="*/ 1354666 h 1354666"/>
                <a:gd name="connsiteX6" fmla="*/ 135467 w 2438400"/>
                <a:gd name="connsiteY6" fmla="*/ 1354666 h 1354666"/>
                <a:gd name="connsiteX7" fmla="*/ 0 w 2438400"/>
                <a:gd name="connsiteY7" fmla="*/ 1219199 h 1354666"/>
                <a:gd name="connsiteX8" fmla="*/ 0 w 2438400"/>
                <a:gd name="connsiteY8" fmla="*/ 135467 h 135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400" h="1354666">
                  <a:moveTo>
                    <a:pt x="0" y="135467"/>
                  </a:moveTo>
                  <a:cubicBezTo>
                    <a:pt x="0" y="60651"/>
                    <a:pt x="60651" y="0"/>
                    <a:pt x="135467" y="0"/>
                  </a:cubicBezTo>
                  <a:lnTo>
                    <a:pt x="2302933" y="0"/>
                  </a:lnTo>
                  <a:cubicBezTo>
                    <a:pt x="2377749" y="0"/>
                    <a:pt x="2438400" y="60651"/>
                    <a:pt x="2438400" y="135467"/>
                  </a:cubicBezTo>
                  <a:lnTo>
                    <a:pt x="2438400" y="1219199"/>
                  </a:lnTo>
                  <a:cubicBezTo>
                    <a:pt x="2438400" y="1294015"/>
                    <a:pt x="2377749" y="1354666"/>
                    <a:pt x="2302933" y="1354666"/>
                  </a:cubicBezTo>
                  <a:lnTo>
                    <a:pt x="135467" y="1354666"/>
                  </a:lnTo>
                  <a:cubicBezTo>
                    <a:pt x="60651" y="1354666"/>
                    <a:pt x="0" y="1294015"/>
                    <a:pt x="0" y="1219199"/>
                  </a:cubicBezTo>
                  <a:lnTo>
                    <a:pt x="0" y="135467"/>
                  </a:lnTo>
                  <a:close/>
                </a:path>
              </a:pathLst>
            </a:custGeom>
            <a:solidFill>
              <a:schemeClr val="accent1">
                <a:lumMod val="50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64467" tIns="264467" rIns="264467" bIns="264467" numCol="1" spcCol="1270" anchor="ctr" anchorCtr="0">
              <a:noAutofit/>
            </a:bodyPr>
            <a:lstStyle/>
            <a:p>
              <a:pPr lvl="0" algn="ctr" defTabSz="2622550">
                <a:lnSpc>
                  <a:spcPct val="90000"/>
                </a:lnSpc>
                <a:spcBef>
                  <a:spcPct val="0"/>
                </a:spcBef>
                <a:spcAft>
                  <a:spcPct val="35000"/>
                </a:spcAft>
              </a:pPr>
              <a:r>
                <a:rPr lang="zh-CN" altLang="en-US" sz="2000" dirty="0">
                  <a:latin typeface="Microsoft YaHei" panose="020B0703020204020201" pitchFamily="34" charset="-122"/>
                  <a:ea typeface="Microsoft YaHei" panose="020B0703020204020201" pitchFamily="34" charset="-122"/>
                  <a:cs typeface="Microsoft YaHei" panose="020B0703020204020201" pitchFamily="34" charset="-122"/>
                </a:rPr>
                <a:t>业务需求甲方内部存在分歧</a:t>
              </a:r>
              <a:endParaRPr lang="zh-CN" altLang="en-US" sz="2000" kern="1200" dirty="0">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8" name="任意形状 7"/>
            <p:cNvSpPr/>
            <p:nvPr/>
          </p:nvSpPr>
          <p:spPr>
            <a:xfrm>
              <a:off x="6200968" y="1140798"/>
              <a:ext cx="2900500" cy="875374"/>
            </a:xfrm>
            <a:custGeom>
              <a:avLst/>
              <a:gdLst>
                <a:gd name="connsiteX0" fmla="*/ 0 w 2438400"/>
                <a:gd name="connsiteY0" fmla="*/ 135467 h 1354666"/>
                <a:gd name="connsiteX1" fmla="*/ 135467 w 2438400"/>
                <a:gd name="connsiteY1" fmla="*/ 0 h 1354666"/>
                <a:gd name="connsiteX2" fmla="*/ 2302933 w 2438400"/>
                <a:gd name="connsiteY2" fmla="*/ 0 h 1354666"/>
                <a:gd name="connsiteX3" fmla="*/ 2438400 w 2438400"/>
                <a:gd name="connsiteY3" fmla="*/ 135467 h 1354666"/>
                <a:gd name="connsiteX4" fmla="*/ 2438400 w 2438400"/>
                <a:gd name="connsiteY4" fmla="*/ 1219199 h 1354666"/>
                <a:gd name="connsiteX5" fmla="*/ 2302933 w 2438400"/>
                <a:gd name="connsiteY5" fmla="*/ 1354666 h 1354666"/>
                <a:gd name="connsiteX6" fmla="*/ 135467 w 2438400"/>
                <a:gd name="connsiteY6" fmla="*/ 1354666 h 1354666"/>
                <a:gd name="connsiteX7" fmla="*/ 0 w 2438400"/>
                <a:gd name="connsiteY7" fmla="*/ 1219199 h 1354666"/>
                <a:gd name="connsiteX8" fmla="*/ 0 w 2438400"/>
                <a:gd name="connsiteY8" fmla="*/ 135467 h 135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400" h="1354666">
                  <a:moveTo>
                    <a:pt x="0" y="135467"/>
                  </a:moveTo>
                  <a:cubicBezTo>
                    <a:pt x="0" y="60651"/>
                    <a:pt x="60651" y="0"/>
                    <a:pt x="135467" y="0"/>
                  </a:cubicBezTo>
                  <a:lnTo>
                    <a:pt x="2302933" y="0"/>
                  </a:lnTo>
                  <a:cubicBezTo>
                    <a:pt x="2377749" y="0"/>
                    <a:pt x="2438400" y="60651"/>
                    <a:pt x="2438400" y="135467"/>
                  </a:cubicBezTo>
                  <a:lnTo>
                    <a:pt x="2438400" y="1219199"/>
                  </a:lnTo>
                  <a:cubicBezTo>
                    <a:pt x="2438400" y="1294015"/>
                    <a:pt x="2377749" y="1354666"/>
                    <a:pt x="2302933" y="1354666"/>
                  </a:cubicBezTo>
                  <a:lnTo>
                    <a:pt x="135467" y="1354666"/>
                  </a:lnTo>
                  <a:cubicBezTo>
                    <a:pt x="60651" y="1354666"/>
                    <a:pt x="0" y="1294015"/>
                    <a:pt x="0" y="1219199"/>
                  </a:cubicBezTo>
                  <a:lnTo>
                    <a:pt x="0" y="135467"/>
                  </a:lnTo>
                  <a:close/>
                </a:path>
              </a:pathLst>
            </a:custGeom>
            <a:solidFill>
              <a:schemeClr val="accent1">
                <a:lumMod val="50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53037" tIns="253037" rIns="253037" bIns="253037" numCol="1" spcCol="1270" anchor="ctr" anchorCtr="0">
              <a:noAutofit/>
            </a:bodyPr>
            <a:lstStyle/>
            <a:p>
              <a:pPr lvl="0" algn="ctr" defTabSz="2489200">
                <a:lnSpc>
                  <a:spcPct val="90000"/>
                </a:lnSpc>
                <a:spcBef>
                  <a:spcPct val="0"/>
                </a:spcBef>
                <a:spcAft>
                  <a:spcPct val="35000"/>
                </a:spcAft>
              </a:pPr>
              <a:r>
                <a:rPr lang="zh-CN" altLang="en-US" sz="2000">
                  <a:latin typeface="Microsoft YaHei" panose="020B0703020204020201" pitchFamily="34" charset="-122"/>
                  <a:ea typeface="Microsoft YaHei" panose="020B0703020204020201" pitchFamily="34" charset="-122"/>
                  <a:cs typeface="Microsoft YaHei" panose="020B0703020204020201" pitchFamily="34" charset="-122"/>
                </a:rPr>
                <a:t>需求变更</a:t>
              </a:r>
              <a:endParaRPr lang="zh-CN" altLang="en-US" sz="2000" kern="1200">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9" name="任意形状 8"/>
            <p:cNvSpPr/>
            <p:nvPr/>
          </p:nvSpPr>
          <p:spPr>
            <a:xfrm>
              <a:off x="3318872" y="2054718"/>
              <a:ext cx="609600" cy="508000"/>
            </a:xfrm>
            <a:custGeom>
              <a:avLst/>
              <a:gdLst>
                <a:gd name="connsiteX0" fmla="*/ 0 w 508000"/>
                <a:gd name="connsiteY0" fmla="*/ 121920 h 609600"/>
                <a:gd name="connsiteX1" fmla="*/ 254000 w 508000"/>
                <a:gd name="connsiteY1" fmla="*/ 121920 h 609600"/>
                <a:gd name="connsiteX2" fmla="*/ 254000 w 508000"/>
                <a:gd name="connsiteY2" fmla="*/ 0 h 609600"/>
                <a:gd name="connsiteX3" fmla="*/ 508000 w 508000"/>
                <a:gd name="connsiteY3" fmla="*/ 304800 h 609600"/>
                <a:gd name="connsiteX4" fmla="*/ 254000 w 508000"/>
                <a:gd name="connsiteY4" fmla="*/ 609600 h 609600"/>
                <a:gd name="connsiteX5" fmla="*/ 254000 w 508000"/>
                <a:gd name="connsiteY5" fmla="*/ 487680 h 609600"/>
                <a:gd name="connsiteX6" fmla="*/ 0 w 508000"/>
                <a:gd name="connsiteY6" fmla="*/ 487680 h 609600"/>
                <a:gd name="connsiteX7" fmla="*/ 0 w 508000"/>
                <a:gd name="connsiteY7" fmla="*/ 12192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8000" h="609600">
                  <a:moveTo>
                    <a:pt x="406400" y="1"/>
                  </a:moveTo>
                  <a:lnTo>
                    <a:pt x="406400" y="304800"/>
                  </a:lnTo>
                  <a:lnTo>
                    <a:pt x="508000" y="304800"/>
                  </a:lnTo>
                  <a:lnTo>
                    <a:pt x="254000" y="609599"/>
                  </a:lnTo>
                  <a:lnTo>
                    <a:pt x="0" y="304800"/>
                  </a:lnTo>
                  <a:lnTo>
                    <a:pt x="101600" y="304800"/>
                  </a:lnTo>
                  <a:lnTo>
                    <a:pt x="101600" y="1"/>
                  </a:lnTo>
                  <a:lnTo>
                    <a:pt x="406400" y="1"/>
                  </a:lnTo>
                  <a:close/>
                </a:path>
              </a:pathLst>
            </a:custGeom>
            <a:solidFill>
              <a:schemeClr val="accent1">
                <a:lumMod val="50000"/>
              </a:schemeClr>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txBody>
            <a:bodyPr spcFirstLastPara="0" vert="horz" wrap="square" lIns="121920" tIns="0" rIns="121920" bIns="152400" numCol="1" spcCol="1270" anchor="ctr" anchorCtr="0">
              <a:noAutofit/>
            </a:bodyPr>
            <a:lstStyle/>
            <a:p>
              <a:pPr lvl="0" algn="ctr" defTabSz="1111250">
                <a:lnSpc>
                  <a:spcPct val="90000"/>
                </a:lnSpc>
                <a:spcBef>
                  <a:spcPct val="0"/>
                </a:spcBef>
                <a:spcAft>
                  <a:spcPct val="35000"/>
                </a:spcAft>
              </a:pPr>
              <a:endParaRPr lang="zh-CN" altLang="en-US" sz="2500" kern="1200"/>
            </a:p>
          </p:txBody>
        </p:sp>
        <p:sp>
          <p:nvSpPr>
            <p:cNvPr id="10" name="任意形状 6"/>
            <p:cNvSpPr/>
            <p:nvPr/>
          </p:nvSpPr>
          <p:spPr>
            <a:xfrm>
              <a:off x="7346418" y="2054718"/>
              <a:ext cx="609600" cy="508000"/>
            </a:xfrm>
            <a:custGeom>
              <a:avLst/>
              <a:gdLst>
                <a:gd name="connsiteX0" fmla="*/ 0 w 508000"/>
                <a:gd name="connsiteY0" fmla="*/ 121920 h 609600"/>
                <a:gd name="connsiteX1" fmla="*/ 254000 w 508000"/>
                <a:gd name="connsiteY1" fmla="*/ 121920 h 609600"/>
                <a:gd name="connsiteX2" fmla="*/ 254000 w 508000"/>
                <a:gd name="connsiteY2" fmla="*/ 0 h 609600"/>
                <a:gd name="connsiteX3" fmla="*/ 508000 w 508000"/>
                <a:gd name="connsiteY3" fmla="*/ 304800 h 609600"/>
                <a:gd name="connsiteX4" fmla="*/ 254000 w 508000"/>
                <a:gd name="connsiteY4" fmla="*/ 609600 h 609600"/>
                <a:gd name="connsiteX5" fmla="*/ 254000 w 508000"/>
                <a:gd name="connsiteY5" fmla="*/ 487680 h 609600"/>
                <a:gd name="connsiteX6" fmla="*/ 0 w 508000"/>
                <a:gd name="connsiteY6" fmla="*/ 487680 h 609600"/>
                <a:gd name="connsiteX7" fmla="*/ 0 w 508000"/>
                <a:gd name="connsiteY7" fmla="*/ 12192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8000" h="609600">
                  <a:moveTo>
                    <a:pt x="406400" y="1"/>
                  </a:moveTo>
                  <a:lnTo>
                    <a:pt x="406400" y="304800"/>
                  </a:lnTo>
                  <a:lnTo>
                    <a:pt x="508000" y="304800"/>
                  </a:lnTo>
                  <a:lnTo>
                    <a:pt x="254000" y="609599"/>
                  </a:lnTo>
                  <a:lnTo>
                    <a:pt x="0" y="304800"/>
                  </a:lnTo>
                  <a:lnTo>
                    <a:pt x="101600" y="304800"/>
                  </a:lnTo>
                  <a:lnTo>
                    <a:pt x="101600" y="1"/>
                  </a:lnTo>
                  <a:lnTo>
                    <a:pt x="406400" y="1"/>
                  </a:lnTo>
                  <a:close/>
                </a:path>
              </a:pathLst>
            </a:custGeom>
            <a:solidFill>
              <a:schemeClr val="accent1">
                <a:lumMod val="50000"/>
              </a:schemeClr>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txBody>
            <a:bodyPr spcFirstLastPara="0" vert="horz" wrap="square" lIns="121920" tIns="0" rIns="121920" bIns="152400" numCol="1" spcCol="1270" anchor="ctr" anchorCtr="0">
              <a:noAutofit/>
            </a:bodyPr>
            <a:lstStyle/>
            <a:p>
              <a:pPr lvl="0" algn="ctr" defTabSz="1111250">
                <a:lnSpc>
                  <a:spcPct val="90000"/>
                </a:lnSpc>
                <a:spcBef>
                  <a:spcPct val="0"/>
                </a:spcBef>
                <a:spcAft>
                  <a:spcPct val="35000"/>
                </a:spcAft>
              </a:pPr>
              <a:endParaRPr lang="zh-CN" altLang="en-US" sz="2500" kern="1200"/>
            </a:p>
          </p:txBody>
        </p:sp>
        <p:sp>
          <p:nvSpPr>
            <p:cNvPr id="11" name="任意形状 9"/>
            <p:cNvSpPr/>
            <p:nvPr/>
          </p:nvSpPr>
          <p:spPr>
            <a:xfrm>
              <a:off x="2192576" y="3971953"/>
              <a:ext cx="2900500" cy="875374"/>
            </a:xfrm>
            <a:custGeom>
              <a:avLst/>
              <a:gdLst>
                <a:gd name="connsiteX0" fmla="*/ 0 w 2438400"/>
                <a:gd name="connsiteY0" fmla="*/ 135467 h 1354666"/>
                <a:gd name="connsiteX1" fmla="*/ 135467 w 2438400"/>
                <a:gd name="connsiteY1" fmla="*/ 0 h 1354666"/>
                <a:gd name="connsiteX2" fmla="*/ 2302933 w 2438400"/>
                <a:gd name="connsiteY2" fmla="*/ 0 h 1354666"/>
                <a:gd name="connsiteX3" fmla="*/ 2438400 w 2438400"/>
                <a:gd name="connsiteY3" fmla="*/ 135467 h 1354666"/>
                <a:gd name="connsiteX4" fmla="*/ 2438400 w 2438400"/>
                <a:gd name="connsiteY4" fmla="*/ 1219199 h 1354666"/>
                <a:gd name="connsiteX5" fmla="*/ 2302933 w 2438400"/>
                <a:gd name="connsiteY5" fmla="*/ 1354666 h 1354666"/>
                <a:gd name="connsiteX6" fmla="*/ 135467 w 2438400"/>
                <a:gd name="connsiteY6" fmla="*/ 1354666 h 1354666"/>
                <a:gd name="connsiteX7" fmla="*/ 0 w 2438400"/>
                <a:gd name="connsiteY7" fmla="*/ 1219199 h 1354666"/>
                <a:gd name="connsiteX8" fmla="*/ 0 w 2438400"/>
                <a:gd name="connsiteY8" fmla="*/ 135467 h 135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400" h="1354666">
                  <a:moveTo>
                    <a:pt x="0" y="135467"/>
                  </a:moveTo>
                  <a:cubicBezTo>
                    <a:pt x="0" y="60651"/>
                    <a:pt x="60651" y="0"/>
                    <a:pt x="135467" y="0"/>
                  </a:cubicBezTo>
                  <a:lnTo>
                    <a:pt x="2302933" y="0"/>
                  </a:lnTo>
                  <a:cubicBezTo>
                    <a:pt x="2377749" y="0"/>
                    <a:pt x="2438400" y="60651"/>
                    <a:pt x="2438400" y="135467"/>
                  </a:cubicBezTo>
                  <a:lnTo>
                    <a:pt x="2438400" y="1219199"/>
                  </a:lnTo>
                  <a:cubicBezTo>
                    <a:pt x="2438400" y="1294015"/>
                    <a:pt x="2377749" y="1354666"/>
                    <a:pt x="2302933" y="1354666"/>
                  </a:cubicBezTo>
                  <a:lnTo>
                    <a:pt x="135467" y="1354666"/>
                  </a:lnTo>
                  <a:cubicBezTo>
                    <a:pt x="60651" y="1354666"/>
                    <a:pt x="0" y="1294015"/>
                    <a:pt x="0" y="1219199"/>
                  </a:cubicBezTo>
                  <a:lnTo>
                    <a:pt x="0" y="135467"/>
                  </a:lnTo>
                  <a:close/>
                </a:path>
              </a:pathLst>
            </a:custGeom>
            <a:solidFill>
              <a:schemeClr val="accent1">
                <a:lumMod val="50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53037" tIns="253037" rIns="253037" bIns="253037" numCol="1" spcCol="1270" anchor="ctr" anchorCtr="0">
              <a:noAutofit/>
            </a:bodyPr>
            <a:lstStyle/>
            <a:p>
              <a:pPr lvl="0" algn="ctr" defTabSz="2489200">
                <a:lnSpc>
                  <a:spcPct val="90000"/>
                </a:lnSpc>
                <a:spcBef>
                  <a:spcPct val="0"/>
                </a:spcBef>
                <a:spcAft>
                  <a:spcPct val="35000"/>
                </a:spcAft>
              </a:pPr>
              <a:r>
                <a:rPr lang="zh-CN" altLang="en-US" sz="2000" dirty="0">
                  <a:latin typeface="Microsoft YaHei" panose="020B0703020204020201" pitchFamily="34" charset="-122"/>
                  <a:ea typeface="Microsoft YaHei" panose="020B0703020204020201" pitchFamily="34" charset="-122"/>
                  <a:cs typeface="Microsoft YaHei" panose="020B0703020204020201" pitchFamily="34" charset="-122"/>
                </a:rPr>
                <a:t>上报项目</a:t>
              </a:r>
              <a:r>
                <a:rPr lang="zh-CN" altLang="en-US" sz="2000">
                  <a:latin typeface="Microsoft YaHei" panose="020B0703020204020201" pitchFamily="34" charset="-122"/>
                  <a:ea typeface="Microsoft YaHei" panose="020B0703020204020201" pitchFamily="34" charset="-122"/>
                  <a:cs typeface="Microsoft YaHei" panose="020B0703020204020201" pitchFamily="34" charset="-122"/>
                </a:rPr>
                <a:t>指导委员会裁决</a:t>
              </a:r>
              <a:endParaRPr lang="zh-CN" altLang="en-US" sz="2000" kern="1200">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12" name="任意形状 10"/>
            <p:cNvSpPr/>
            <p:nvPr/>
          </p:nvSpPr>
          <p:spPr>
            <a:xfrm>
              <a:off x="6200968" y="2588579"/>
              <a:ext cx="2900500" cy="875374"/>
            </a:xfrm>
            <a:custGeom>
              <a:avLst/>
              <a:gdLst>
                <a:gd name="connsiteX0" fmla="*/ 0 w 2438400"/>
                <a:gd name="connsiteY0" fmla="*/ 135467 h 1354666"/>
                <a:gd name="connsiteX1" fmla="*/ 135467 w 2438400"/>
                <a:gd name="connsiteY1" fmla="*/ 0 h 1354666"/>
                <a:gd name="connsiteX2" fmla="*/ 2302933 w 2438400"/>
                <a:gd name="connsiteY2" fmla="*/ 0 h 1354666"/>
                <a:gd name="connsiteX3" fmla="*/ 2438400 w 2438400"/>
                <a:gd name="connsiteY3" fmla="*/ 135467 h 1354666"/>
                <a:gd name="connsiteX4" fmla="*/ 2438400 w 2438400"/>
                <a:gd name="connsiteY4" fmla="*/ 1219199 h 1354666"/>
                <a:gd name="connsiteX5" fmla="*/ 2302933 w 2438400"/>
                <a:gd name="connsiteY5" fmla="*/ 1354666 h 1354666"/>
                <a:gd name="connsiteX6" fmla="*/ 135467 w 2438400"/>
                <a:gd name="connsiteY6" fmla="*/ 1354666 h 1354666"/>
                <a:gd name="connsiteX7" fmla="*/ 0 w 2438400"/>
                <a:gd name="connsiteY7" fmla="*/ 1219199 h 1354666"/>
                <a:gd name="connsiteX8" fmla="*/ 0 w 2438400"/>
                <a:gd name="connsiteY8" fmla="*/ 135467 h 135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400" h="1354666">
                  <a:moveTo>
                    <a:pt x="0" y="135467"/>
                  </a:moveTo>
                  <a:cubicBezTo>
                    <a:pt x="0" y="60651"/>
                    <a:pt x="60651" y="0"/>
                    <a:pt x="135467" y="0"/>
                  </a:cubicBezTo>
                  <a:lnTo>
                    <a:pt x="2302933" y="0"/>
                  </a:lnTo>
                  <a:cubicBezTo>
                    <a:pt x="2377749" y="0"/>
                    <a:pt x="2438400" y="60651"/>
                    <a:pt x="2438400" y="135467"/>
                  </a:cubicBezTo>
                  <a:lnTo>
                    <a:pt x="2438400" y="1219199"/>
                  </a:lnTo>
                  <a:cubicBezTo>
                    <a:pt x="2438400" y="1294015"/>
                    <a:pt x="2377749" y="1354666"/>
                    <a:pt x="2302933" y="1354666"/>
                  </a:cubicBezTo>
                  <a:lnTo>
                    <a:pt x="135467" y="1354666"/>
                  </a:lnTo>
                  <a:cubicBezTo>
                    <a:pt x="60651" y="1354666"/>
                    <a:pt x="0" y="1294015"/>
                    <a:pt x="0" y="1219199"/>
                  </a:cubicBezTo>
                  <a:lnTo>
                    <a:pt x="0" y="135467"/>
                  </a:lnTo>
                  <a:close/>
                </a:path>
              </a:pathLst>
            </a:custGeom>
            <a:solidFill>
              <a:schemeClr val="accent1">
                <a:lumMod val="50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53037" tIns="253037" rIns="253037" bIns="253037" numCol="1" spcCol="1270" anchor="ctr" anchorCtr="0">
              <a:noAutofit/>
            </a:bodyPr>
            <a:lstStyle/>
            <a:p>
              <a:pPr lvl="0" algn="ctr" defTabSz="2489200">
                <a:lnSpc>
                  <a:spcPct val="90000"/>
                </a:lnSpc>
                <a:spcBef>
                  <a:spcPct val="0"/>
                </a:spcBef>
                <a:spcAft>
                  <a:spcPct val="35000"/>
                </a:spcAft>
              </a:pPr>
              <a:r>
                <a:rPr lang="zh-CN" altLang="en-US" sz="2000" dirty="0">
                  <a:latin typeface="Microsoft YaHei" panose="020B0703020204020201" pitchFamily="34" charset="-122"/>
                  <a:ea typeface="Microsoft YaHei" panose="020B0703020204020201" pitchFamily="34" charset="-122"/>
                  <a:cs typeface="Microsoft YaHei" panose="020B0703020204020201" pitchFamily="34" charset="-122"/>
                </a:rPr>
                <a:t>双方项目经理充分沟通</a:t>
              </a:r>
              <a:r>
                <a:rPr lang="zh-CN" altLang="en-US" sz="2000">
                  <a:latin typeface="Microsoft YaHei" panose="020B0703020204020201" pitchFamily="34" charset="-122"/>
                  <a:ea typeface="Microsoft YaHei" panose="020B0703020204020201" pitchFamily="34" charset="-122"/>
                  <a:cs typeface="Microsoft YaHei" panose="020B0703020204020201" pitchFamily="34" charset="-122"/>
                </a:rPr>
                <a:t>，达成一致</a:t>
              </a:r>
              <a:endParaRPr lang="zh-CN" altLang="en-US" sz="2000" kern="1200">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13" name="任意形状 11"/>
            <p:cNvSpPr/>
            <p:nvPr/>
          </p:nvSpPr>
          <p:spPr>
            <a:xfrm>
              <a:off x="6200968" y="3971953"/>
              <a:ext cx="2900500" cy="875374"/>
            </a:xfrm>
            <a:custGeom>
              <a:avLst/>
              <a:gdLst>
                <a:gd name="connsiteX0" fmla="*/ 0 w 2438400"/>
                <a:gd name="connsiteY0" fmla="*/ 135467 h 1354666"/>
                <a:gd name="connsiteX1" fmla="*/ 135467 w 2438400"/>
                <a:gd name="connsiteY1" fmla="*/ 0 h 1354666"/>
                <a:gd name="connsiteX2" fmla="*/ 2302933 w 2438400"/>
                <a:gd name="connsiteY2" fmla="*/ 0 h 1354666"/>
                <a:gd name="connsiteX3" fmla="*/ 2438400 w 2438400"/>
                <a:gd name="connsiteY3" fmla="*/ 135467 h 1354666"/>
                <a:gd name="connsiteX4" fmla="*/ 2438400 w 2438400"/>
                <a:gd name="connsiteY4" fmla="*/ 1219199 h 1354666"/>
                <a:gd name="connsiteX5" fmla="*/ 2302933 w 2438400"/>
                <a:gd name="connsiteY5" fmla="*/ 1354666 h 1354666"/>
                <a:gd name="connsiteX6" fmla="*/ 135467 w 2438400"/>
                <a:gd name="connsiteY6" fmla="*/ 1354666 h 1354666"/>
                <a:gd name="connsiteX7" fmla="*/ 0 w 2438400"/>
                <a:gd name="connsiteY7" fmla="*/ 1219199 h 1354666"/>
                <a:gd name="connsiteX8" fmla="*/ 0 w 2438400"/>
                <a:gd name="connsiteY8" fmla="*/ 135467 h 135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400" h="1354666">
                  <a:moveTo>
                    <a:pt x="0" y="135467"/>
                  </a:moveTo>
                  <a:cubicBezTo>
                    <a:pt x="0" y="60651"/>
                    <a:pt x="60651" y="0"/>
                    <a:pt x="135467" y="0"/>
                  </a:cubicBezTo>
                  <a:lnTo>
                    <a:pt x="2302933" y="0"/>
                  </a:lnTo>
                  <a:cubicBezTo>
                    <a:pt x="2377749" y="0"/>
                    <a:pt x="2438400" y="60651"/>
                    <a:pt x="2438400" y="135467"/>
                  </a:cubicBezTo>
                  <a:lnTo>
                    <a:pt x="2438400" y="1219199"/>
                  </a:lnTo>
                  <a:cubicBezTo>
                    <a:pt x="2438400" y="1294015"/>
                    <a:pt x="2377749" y="1354666"/>
                    <a:pt x="2302933" y="1354666"/>
                  </a:cubicBezTo>
                  <a:lnTo>
                    <a:pt x="135467" y="1354666"/>
                  </a:lnTo>
                  <a:cubicBezTo>
                    <a:pt x="60651" y="1354666"/>
                    <a:pt x="0" y="1294015"/>
                    <a:pt x="0" y="1219199"/>
                  </a:cubicBezTo>
                  <a:lnTo>
                    <a:pt x="0" y="135467"/>
                  </a:lnTo>
                  <a:close/>
                </a:path>
              </a:pathLst>
            </a:custGeom>
            <a:solidFill>
              <a:schemeClr val="accent1">
                <a:lumMod val="50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53037" tIns="253037" rIns="253037" bIns="253037" numCol="1" spcCol="1270" anchor="ctr" anchorCtr="0">
              <a:noAutofit/>
            </a:bodyPr>
            <a:lstStyle/>
            <a:p>
              <a:pPr lvl="0" algn="ctr" defTabSz="2489200">
                <a:lnSpc>
                  <a:spcPct val="90000"/>
                </a:lnSpc>
                <a:spcBef>
                  <a:spcPct val="0"/>
                </a:spcBef>
                <a:spcAft>
                  <a:spcPct val="35000"/>
                </a:spcAft>
              </a:pPr>
              <a:r>
                <a:rPr lang="zh-CN" altLang="en-US" sz="2000">
                  <a:latin typeface="Microsoft YaHei" panose="020B0703020204020201" pitchFamily="34" charset="-122"/>
                  <a:ea typeface="Microsoft YaHei" panose="020B0703020204020201" pitchFamily="34" charset="-122"/>
                  <a:cs typeface="Microsoft YaHei" panose="020B0703020204020201" pitchFamily="34" charset="-122"/>
                </a:rPr>
                <a:t>对变更进行</a:t>
              </a:r>
              <a:r>
                <a:rPr lang="zh-CN" altLang="en-US" sz="2000" dirty="0">
                  <a:latin typeface="Microsoft YaHei" panose="020B0703020204020201" pitchFamily="34" charset="-122"/>
                  <a:ea typeface="Microsoft YaHei" panose="020B0703020204020201" pitchFamily="34" charset="-122"/>
                  <a:cs typeface="Microsoft YaHei" panose="020B0703020204020201" pitchFamily="34" charset="-122"/>
                </a:rPr>
                <a:t>评估</a:t>
              </a:r>
              <a:endParaRPr lang="zh-CN" altLang="en-US" sz="2000" kern="1200" dirty="0">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14" name="任意形状 12"/>
            <p:cNvSpPr/>
            <p:nvPr/>
          </p:nvSpPr>
          <p:spPr>
            <a:xfrm>
              <a:off x="7346418" y="3463953"/>
              <a:ext cx="609600" cy="508000"/>
            </a:xfrm>
            <a:custGeom>
              <a:avLst/>
              <a:gdLst>
                <a:gd name="connsiteX0" fmla="*/ 0 w 508000"/>
                <a:gd name="connsiteY0" fmla="*/ 121920 h 609600"/>
                <a:gd name="connsiteX1" fmla="*/ 254000 w 508000"/>
                <a:gd name="connsiteY1" fmla="*/ 121920 h 609600"/>
                <a:gd name="connsiteX2" fmla="*/ 254000 w 508000"/>
                <a:gd name="connsiteY2" fmla="*/ 0 h 609600"/>
                <a:gd name="connsiteX3" fmla="*/ 508000 w 508000"/>
                <a:gd name="connsiteY3" fmla="*/ 304800 h 609600"/>
                <a:gd name="connsiteX4" fmla="*/ 254000 w 508000"/>
                <a:gd name="connsiteY4" fmla="*/ 609600 h 609600"/>
                <a:gd name="connsiteX5" fmla="*/ 254000 w 508000"/>
                <a:gd name="connsiteY5" fmla="*/ 487680 h 609600"/>
                <a:gd name="connsiteX6" fmla="*/ 0 w 508000"/>
                <a:gd name="connsiteY6" fmla="*/ 487680 h 609600"/>
                <a:gd name="connsiteX7" fmla="*/ 0 w 508000"/>
                <a:gd name="connsiteY7" fmla="*/ 12192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8000" h="609600">
                  <a:moveTo>
                    <a:pt x="406400" y="1"/>
                  </a:moveTo>
                  <a:lnTo>
                    <a:pt x="406400" y="304800"/>
                  </a:lnTo>
                  <a:lnTo>
                    <a:pt x="508000" y="304800"/>
                  </a:lnTo>
                  <a:lnTo>
                    <a:pt x="254000" y="609599"/>
                  </a:lnTo>
                  <a:lnTo>
                    <a:pt x="0" y="304800"/>
                  </a:lnTo>
                  <a:lnTo>
                    <a:pt x="101600" y="304800"/>
                  </a:lnTo>
                  <a:lnTo>
                    <a:pt x="101600" y="1"/>
                  </a:lnTo>
                  <a:lnTo>
                    <a:pt x="406400" y="1"/>
                  </a:lnTo>
                  <a:close/>
                </a:path>
              </a:pathLst>
            </a:custGeom>
            <a:solidFill>
              <a:schemeClr val="accent1">
                <a:lumMod val="50000"/>
              </a:schemeClr>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txBody>
            <a:bodyPr spcFirstLastPara="0" vert="horz" wrap="square" lIns="121920" tIns="0" rIns="121920" bIns="152400" numCol="1" spcCol="1270" anchor="ctr" anchorCtr="0">
              <a:noAutofit/>
            </a:bodyPr>
            <a:lstStyle/>
            <a:p>
              <a:pPr lvl="0" algn="ctr" defTabSz="1111250">
                <a:lnSpc>
                  <a:spcPct val="90000"/>
                </a:lnSpc>
                <a:spcBef>
                  <a:spcPct val="0"/>
                </a:spcBef>
                <a:spcAft>
                  <a:spcPct val="35000"/>
                </a:spcAft>
              </a:pPr>
              <a:endParaRPr lang="zh-CN" altLang="en-US" sz="2500" kern="1200"/>
            </a:p>
          </p:txBody>
        </p:sp>
        <p:sp>
          <p:nvSpPr>
            <p:cNvPr id="15" name="任意形状 13"/>
            <p:cNvSpPr/>
            <p:nvPr/>
          </p:nvSpPr>
          <p:spPr>
            <a:xfrm>
              <a:off x="6197501" y="5355327"/>
              <a:ext cx="2900500" cy="875374"/>
            </a:xfrm>
            <a:custGeom>
              <a:avLst/>
              <a:gdLst>
                <a:gd name="connsiteX0" fmla="*/ 0 w 2438400"/>
                <a:gd name="connsiteY0" fmla="*/ 135467 h 1354666"/>
                <a:gd name="connsiteX1" fmla="*/ 135467 w 2438400"/>
                <a:gd name="connsiteY1" fmla="*/ 0 h 1354666"/>
                <a:gd name="connsiteX2" fmla="*/ 2302933 w 2438400"/>
                <a:gd name="connsiteY2" fmla="*/ 0 h 1354666"/>
                <a:gd name="connsiteX3" fmla="*/ 2438400 w 2438400"/>
                <a:gd name="connsiteY3" fmla="*/ 135467 h 1354666"/>
                <a:gd name="connsiteX4" fmla="*/ 2438400 w 2438400"/>
                <a:gd name="connsiteY4" fmla="*/ 1219199 h 1354666"/>
                <a:gd name="connsiteX5" fmla="*/ 2302933 w 2438400"/>
                <a:gd name="connsiteY5" fmla="*/ 1354666 h 1354666"/>
                <a:gd name="connsiteX6" fmla="*/ 135467 w 2438400"/>
                <a:gd name="connsiteY6" fmla="*/ 1354666 h 1354666"/>
                <a:gd name="connsiteX7" fmla="*/ 0 w 2438400"/>
                <a:gd name="connsiteY7" fmla="*/ 1219199 h 1354666"/>
                <a:gd name="connsiteX8" fmla="*/ 0 w 2438400"/>
                <a:gd name="connsiteY8" fmla="*/ 135467 h 135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400" h="1354666">
                  <a:moveTo>
                    <a:pt x="0" y="135467"/>
                  </a:moveTo>
                  <a:cubicBezTo>
                    <a:pt x="0" y="60651"/>
                    <a:pt x="60651" y="0"/>
                    <a:pt x="135467" y="0"/>
                  </a:cubicBezTo>
                  <a:lnTo>
                    <a:pt x="2302933" y="0"/>
                  </a:lnTo>
                  <a:cubicBezTo>
                    <a:pt x="2377749" y="0"/>
                    <a:pt x="2438400" y="60651"/>
                    <a:pt x="2438400" y="135467"/>
                  </a:cubicBezTo>
                  <a:lnTo>
                    <a:pt x="2438400" y="1219199"/>
                  </a:lnTo>
                  <a:cubicBezTo>
                    <a:pt x="2438400" y="1294015"/>
                    <a:pt x="2377749" y="1354666"/>
                    <a:pt x="2302933" y="1354666"/>
                  </a:cubicBezTo>
                  <a:lnTo>
                    <a:pt x="135467" y="1354666"/>
                  </a:lnTo>
                  <a:cubicBezTo>
                    <a:pt x="60651" y="1354666"/>
                    <a:pt x="0" y="1294015"/>
                    <a:pt x="0" y="1219199"/>
                  </a:cubicBezTo>
                  <a:lnTo>
                    <a:pt x="0" y="135467"/>
                  </a:lnTo>
                  <a:close/>
                </a:path>
              </a:pathLst>
            </a:custGeom>
            <a:solidFill>
              <a:schemeClr val="accent1">
                <a:lumMod val="50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53037" tIns="253037" rIns="253037" bIns="253037" numCol="1" spcCol="1270" anchor="ctr" anchorCtr="0">
              <a:noAutofit/>
            </a:bodyPr>
            <a:lstStyle/>
            <a:p>
              <a:pPr lvl="0" algn="ctr" defTabSz="2489200">
                <a:lnSpc>
                  <a:spcPct val="90000"/>
                </a:lnSpc>
                <a:spcBef>
                  <a:spcPct val="0"/>
                </a:spcBef>
                <a:spcAft>
                  <a:spcPct val="35000"/>
                </a:spcAft>
              </a:pPr>
              <a:r>
                <a:rPr lang="zh-CN" altLang="en-US" sz="2000" dirty="0">
                  <a:latin typeface="Microsoft YaHei" panose="020B0703020204020201" pitchFamily="34" charset="-122"/>
                  <a:ea typeface="Microsoft YaHei" panose="020B0703020204020201" pitchFamily="34" charset="-122"/>
                  <a:cs typeface="Microsoft YaHei" panose="020B0703020204020201" pitchFamily="34" charset="-122"/>
                </a:rPr>
                <a:t>上报项目</a:t>
              </a:r>
              <a:r>
                <a:rPr lang="zh-CN" altLang="en-US" sz="2000">
                  <a:latin typeface="Microsoft YaHei" panose="020B0703020204020201" pitchFamily="34" charset="-122"/>
                  <a:ea typeface="Microsoft YaHei" panose="020B0703020204020201" pitchFamily="34" charset="-122"/>
                  <a:cs typeface="Microsoft YaHei" panose="020B0703020204020201" pitchFamily="34" charset="-122"/>
                </a:rPr>
                <a:t>指导委员会裁决</a:t>
              </a:r>
              <a:endParaRPr lang="zh-CN" altLang="en-US" sz="2000" kern="1200">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16" name="任意形状 14"/>
            <p:cNvSpPr/>
            <p:nvPr/>
          </p:nvSpPr>
          <p:spPr>
            <a:xfrm>
              <a:off x="7346418" y="4847327"/>
              <a:ext cx="609600" cy="508000"/>
            </a:xfrm>
            <a:custGeom>
              <a:avLst/>
              <a:gdLst>
                <a:gd name="connsiteX0" fmla="*/ 0 w 508000"/>
                <a:gd name="connsiteY0" fmla="*/ 121920 h 609600"/>
                <a:gd name="connsiteX1" fmla="*/ 254000 w 508000"/>
                <a:gd name="connsiteY1" fmla="*/ 121920 h 609600"/>
                <a:gd name="connsiteX2" fmla="*/ 254000 w 508000"/>
                <a:gd name="connsiteY2" fmla="*/ 0 h 609600"/>
                <a:gd name="connsiteX3" fmla="*/ 508000 w 508000"/>
                <a:gd name="connsiteY3" fmla="*/ 304800 h 609600"/>
                <a:gd name="connsiteX4" fmla="*/ 254000 w 508000"/>
                <a:gd name="connsiteY4" fmla="*/ 609600 h 609600"/>
                <a:gd name="connsiteX5" fmla="*/ 254000 w 508000"/>
                <a:gd name="connsiteY5" fmla="*/ 487680 h 609600"/>
                <a:gd name="connsiteX6" fmla="*/ 0 w 508000"/>
                <a:gd name="connsiteY6" fmla="*/ 487680 h 609600"/>
                <a:gd name="connsiteX7" fmla="*/ 0 w 508000"/>
                <a:gd name="connsiteY7" fmla="*/ 12192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8000" h="609600">
                  <a:moveTo>
                    <a:pt x="406400" y="1"/>
                  </a:moveTo>
                  <a:lnTo>
                    <a:pt x="406400" y="304800"/>
                  </a:lnTo>
                  <a:lnTo>
                    <a:pt x="508000" y="304800"/>
                  </a:lnTo>
                  <a:lnTo>
                    <a:pt x="254000" y="609599"/>
                  </a:lnTo>
                  <a:lnTo>
                    <a:pt x="0" y="304800"/>
                  </a:lnTo>
                  <a:lnTo>
                    <a:pt x="101600" y="304800"/>
                  </a:lnTo>
                  <a:lnTo>
                    <a:pt x="101600" y="1"/>
                  </a:lnTo>
                  <a:lnTo>
                    <a:pt x="406400" y="1"/>
                  </a:lnTo>
                  <a:close/>
                </a:path>
              </a:pathLst>
            </a:custGeom>
            <a:solidFill>
              <a:schemeClr val="accent1">
                <a:lumMod val="50000"/>
              </a:schemeClr>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txBody>
            <a:bodyPr spcFirstLastPara="0" vert="horz" wrap="square" lIns="121920" tIns="0" rIns="121920" bIns="152400" numCol="1" spcCol="1270" anchor="ctr" anchorCtr="0">
              <a:noAutofit/>
            </a:bodyPr>
            <a:lstStyle/>
            <a:p>
              <a:pPr lvl="0" algn="ctr" defTabSz="1111250">
                <a:lnSpc>
                  <a:spcPct val="90000"/>
                </a:lnSpc>
                <a:spcBef>
                  <a:spcPct val="0"/>
                </a:spcBef>
                <a:spcAft>
                  <a:spcPct val="35000"/>
                </a:spcAft>
              </a:pPr>
              <a:endParaRPr lang="zh-CN" altLang="en-US" sz="2500" kern="1200"/>
            </a:p>
          </p:txBody>
        </p:sp>
        <p:sp>
          <p:nvSpPr>
            <p:cNvPr id="17" name="任意形状 15"/>
            <p:cNvSpPr/>
            <p:nvPr/>
          </p:nvSpPr>
          <p:spPr>
            <a:xfrm>
              <a:off x="2173422" y="2588579"/>
              <a:ext cx="2900500" cy="875374"/>
            </a:xfrm>
            <a:custGeom>
              <a:avLst/>
              <a:gdLst>
                <a:gd name="connsiteX0" fmla="*/ 0 w 2438400"/>
                <a:gd name="connsiteY0" fmla="*/ 135467 h 1354666"/>
                <a:gd name="connsiteX1" fmla="*/ 135467 w 2438400"/>
                <a:gd name="connsiteY1" fmla="*/ 0 h 1354666"/>
                <a:gd name="connsiteX2" fmla="*/ 2302933 w 2438400"/>
                <a:gd name="connsiteY2" fmla="*/ 0 h 1354666"/>
                <a:gd name="connsiteX3" fmla="*/ 2438400 w 2438400"/>
                <a:gd name="connsiteY3" fmla="*/ 135467 h 1354666"/>
                <a:gd name="connsiteX4" fmla="*/ 2438400 w 2438400"/>
                <a:gd name="connsiteY4" fmla="*/ 1219199 h 1354666"/>
                <a:gd name="connsiteX5" fmla="*/ 2302933 w 2438400"/>
                <a:gd name="connsiteY5" fmla="*/ 1354666 h 1354666"/>
                <a:gd name="connsiteX6" fmla="*/ 135467 w 2438400"/>
                <a:gd name="connsiteY6" fmla="*/ 1354666 h 1354666"/>
                <a:gd name="connsiteX7" fmla="*/ 0 w 2438400"/>
                <a:gd name="connsiteY7" fmla="*/ 1219199 h 1354666"/>
                <a:gd name="connsiteX8" fmla="*/ 0 w 2438400"/>
                <a:gd name="connsiteY8" fmla="*/ 135467 h 135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400" h="1354666">
                  <a:moveTo>
                    <a:pt x="0" y="135467"/>
                  </a:moveTo>
                  <a:cubicBezTo>
                    <a:pt x="0" y="60651"/>
                    <a:pt x="60651" y="0"/>
                    <a:pt x="135467" y="0"/>
                  </a:cubicBezTo>
                  <a:lnTo>
                    <a:pt x="2302933" y="0"/>
                  </a:lnTo>
                  <a:cubicBezTo>
                    <a:pt x="2377749" y="0"/>
                    <a:pt x="2438400" y="60651"/>
                    <a:pt x="2438400" y="135467"/>
                  </a:cubicBezTo>
                  <a:lnTo>
                    <a:pt x="2438400" y="1219199"/>
                  </a:lnTo>
                  <a:cubicBezTo>
                    <a:pt x="2438400" y="1294015"/>
                    <a:pt x="2377749" y="1354666"/>
                    <a:pt x="2302933" y="1354666"/>
                  </a:cubicBezTo>
                  <a:lnTo>
                    <a:pt x="135467" y="1354666"/>
                  </a:lnTo>
                  <a:cubicBezTo>
                    <a:pt x="60651" y="1354666"/>
                    <a:pt x="0" y="1294015"/>
                    <a:pt x="0" y="1219199"/>
                  </a:cubicBezTo>
                  <a:lnTo>
                    <a:pt x="0" y="135467"/>
                  </a:lnTo>
                  <a:close/>
                </a:path>
              </a:pathLst>
            </a:custGeom>
            <a:solidFill>
              <a:schemeClr val="accent1">
                <a:lumMod val="50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53037" tIns="253037" rIns="253037" bIns="253037" numCol="1" spcCol="1270" anchor="ctr" anchorCtr="0">
              <a:noAutofit/>
            </a:bodyPr>
            <a:lstStyle/>
            <a:p>
              <a:pPr lvl="0" algn="ctr" defTabSz="2489200">
                <a:lnSpc>
                  <a:spcPct val="90000"/>
                </a:lnSpc>
                <a:spcBef>
                  <a:spcPct val="0"/>
                </a:spcBef>
                <a:spcAft>
                  <a:spcPct val="35000"/>
                </a:spcAft>
              </a:pPr>
              <a:r>
                <a:rPr lang="zh-CN" altLang="en-US" sz="2000" dirty="0">
                  <a:latin typeface="Microsoft YaHei" panose="020B0703020204020201" pitchFamily="34" charset="-122"/>
                  <a:ea typeface="Microsoft YaHei" panose="020B0703020204020201" pitchFamily="34" charset="-122"/>
                  <a:cs typeface="Microsoft YaHei" panose="020B0703020204020201" pitchFamily="34" charset="-122"/>
                </a:rPr>
                <a:t>乙方提供合理性建议</a:t>
              </a:r>
              <a:endParaRPr lang="zh-CN" altLang="en-US" sz="2000" kern="1200" dirty="0">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18" name="任意形状 16"/>
            <p:cNvSpPr/>
            <p:nvPr/>
          </p:nvSpPr>
          <p:spPr>
            <a:xfrm>
              <a:off x="3318872" y="3453489"/>
              <a:ext cx="609600" cy="508000"/>
            </a:xfrm>
            <a:custGeom>
              <a:avLst/>
              <a:gdLst>
                <a:gd name="connsiteX0" fmla="*/ 0 w 508000"/>
                <a:gd name="connsiteY0" fmla="*/ 121920 h 609600"/>
                <a:gd name="connsiteX1" fmla="*/ 254000 w 508000"/>
                <a:gd name="connsiteY1" fmla="*/ 121920 h 609600"/>
                <a:gd name="connsiteX2" fmla="*/ 254000 w 508000"/>
                <a:gd name="connsiteY2" fmla="*/ 0 h 609600"/>
                <a:gd name="connsiteX3" fmla="*/ 508000 w 508000"/>
                <a:gd name="connsiteY3" fmla="*/ 304800 h 609600"/>
                <a:gd name="connsiteX4" fmla="*/ 254000 w 508000"/>
                <a:gd name="connsiteY4" fmla="*/ 609600 h 609600"/>
                <a:gd name="connsiteX5" fmla="*/ 254000 w 508000"/>
                <a:gd name="connsiteY5" fmla="*/ 487680 h 609600"/>
                <a:gd name="connsiteX6" fmla="*/ 0 w 508000"/>
                <a:gd name="connsiteY6" fmla="*/ 487680 h 609600"/>
                <a:gd name="connsiteX7" fmla="*/ 0 w 508000"/>
                <a:gd name="connsiteY7" fmla="*/ 12192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8000" h="609600">
                  <a:moveTo>
                    <a:pt x="406400" y="1"/>
                  </a:moveTo>
                  <a:lnTo>
                    <a:pt x="406400" y="304800"/>
                  </a:lnTo>
                  <a:lnTo>
                    <a:pt x="508000" y="304800"/>
                  </a:lnTo>
                  <a:lnTo>
                    <a:pt x="254000" y="609599"/>
                  </a:lnTo>
                  <a:lnTo>
                    <a:pt x="0" y="304800"/>
                  </a:lnTo>
                  <a:lnTo>
                    <a:pt x="101600" y="304800"/>
                  </a:lnTo>
                  <a:lnTo>
                    <a:pt x="101600" y="1"/>
                  </a:lnTo>
                  <a:lnTo>
                    <a:pt x="406400" y="1"/>
                  </a:lnTo>
                  <a:close/>
                </a:path>
              </a:pathLst>
            </a:custGeom>
            <a:solidFill>
              <a:schemeClr val="accent1">
                <a:lumMod val="50000"/>
              </a:schemeClr>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txBody>
            <a:bodyPr spcFirstLastPara="0" vert="horz" wrap="square" lIns="121920" tIns="0" rIns="121920" bIns="152400" numCol="1" spcCol="1270" anchor="ctr" anchorCtr="0">
              <a:noAutofit/>
            </a:bodyPr>
            <a:lstStyle/>
            <a:p>
              <a:pPr lvl="0" algn="ctr" defTabSz="1111250">
                <a:lnSpc>
                  <a:spcPct val="90000"/>
                </a:lnSpc>
                <a:spcBef>
                  <a:spcPct val="0"/>
                </a:spcBef>
                <a:spcAft>
                  <a:spcPct val="35000"/>
                </a:spcAft>
              </a:pPr>
              <a:endParaRPr lang="zh-CN" altLang="en-US" sz="2500" kern="1200"/>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9F3D5357-F268-4962-BEE9-D19D607B9499}" type="slidenum">
              <a:rPr lang="en-US" smtClean="0"/>
              <a:t>24</a:t>
            </a:fld>
            <a:endParaRPr lang="en-US" dirty="0"/>
          </a:p>
        </p:txBody>
      </p:sp>
      <p:sp>
        <p:nvSpPr>
          <p:cNvPr id="23" name="Title 1"/>
          <p:cNvSpPr>
            <a:spLocks noGrp="1"/>
          </p:cNvSpPr>
          <p:nvPr>
            <p:ph type="title"/>
          </p:nvPr>
        </p:nvSpPr>
        <p:spPr>
          <a:xfrm>
            <a:off x="838200" y="365126"/>
            <a:ext cx="7541525" cy="696420"/>
          </a:xfrm>
        </p:spPr>
        <p:txBody>
          <a:bodyPr>
            <a:normAutofit/>
          </a:bodyPr>
          <a:lstStyle/>
          <a:p>
            <a:r>
              <a:rPr kumimoji="1" lang="zh-CN" altLang="en-US" sz="3200" b="1" dirty="0">
                <a:solidFill>
                  <a:schemeClr val="tx1"/>
                </a:solidFill>
              </a:rPr>
              <a:t>项目成功的关键要素</a:t>
            </a:r>
            <a:endParaRPr kumimoji="1" lang="en-US" sz="3200" b="1" dirty="0">
              <a:solidFill>
                <a:schemeClr val="tx1"/>
              </a:solidFill>
            </a:endParaRPr>
          </a:p>
        </p:txBody>
      </p:sp>
      <p:sp>
        <p:nvSpPr>
          <p:cNvPr id="6" name="Rectangle 3">
            <a:extLst>
              <a:ext uri="{FF2B5EF4-FFF2-40B4-BE49-F238E27FC236}">
                <a16:creationId xmlns:a16="http://schemas.microsoft.com/office/drawing/2014/main" id="{9E799837-E9A6-094D-B86C-BC8AB02FA5AF}"/>
              </a:ext>
            </a:extLst>
          </p:cNvPr>
          <p:cNvSpPr txBox="1">
            <a:spLocks noChangeArrowheads="1"/>
          </p:cNvSpPr>
          <p:nvPr/>
        </p:nvSpPr>
        <p:spPr bwMode="gray">
          <a:xfrm>
            <a:off x="838200" y="1038860"/>
            <a:ext cx="10499725" cy="5110480"/>
          </a:xfrm>
          <a:prstGeom prst="rect">
            <a:avLst/>
          </a:prstGeom>
        </p:spPr>
        <p:txBody>
          <a:bodyPr vert="horz" lIns="0" tIns="0" rIns="0" bIns="0" rtlCol="0">
            <a:noAutofit/>
          </a:bodyPr>
          <a:lstStyle/>
          <a:p>
            <a:pPr marL="0" marR="0" lvl="1" indent="0" algn="l" defTabSz="914400" rtl="0" eaLnBrk="1" fontAlgn="auto" latinLnBrk="0" hangingPunct="1">
              <a:lnSpc>
                <a:spcPct val="100000"/>
              </a:lnSpc>
              <a:spcBef>
                <a:spcPts val="500"/>
              </a:spcBef>
              <a:spcAft>
                <a:spcPts val="0"/>
              </a:spcAft>
              <a:buClr>
                <a:schemeClr val="accent1"/>
              </a:buClr>
              <a:buSzPct val="80000"/>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rPr>
              <a:t>不超出已经达成一致的实施范围</a:t>
            </a:r>
            <a:r>
              <a:rPr kumimoji="0" lang="en-US" sz="2400" b="1"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rPr>
              <a:t> 	</a:t>
            </a:r>
          </a:p>
          <a:p>
            <a:pPr marL="269875" marR="0" lvl="2" indent="-180975" algn="l" defTabSz="914400" rtl="0" eaLnBrk="1" fontAlgn="auto" latinLnBrk="0" hangingPunct="1">
              <a:lnSpc>
                <a:spcPct val="100000"/>
              </a:lnSpc>
              <a:spcBef>
                <a:spcPts val="420"/>
              </a:spcBef>
              <a:spcAft>
                <a:spcPts val="0"/>
              </a:spcAft>
              <a:buClr>
                <a:schemeClr val="accent1"/>
              </a:buClr>
              <a:buSzPct val="100000"/>
              <a:buFont typeface="Wingdings" panose="05000000000000000000" pitchFamily="2" charset="2"/>
              <a:buChar char=""/>
              <a:defRPr/>
            </a:pPr>
            <a:r>
              <a:rPr kumimoji="0" lang="zh-CN" altLang="en-US" b="0"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rPr>
              <a:t>范围变更对项目的计划，工作量和成本都有潜在的影响</a:t>
            </a:r>
            <a:r>
              <a:rPr lang="zh-CN" altLang="en-US" dirty="0">
                <a:latin typeface="Microsoft YaHei" panose="020B0503020204020204" pitchFamily="34" charset="-122"/>
                <a:ea typeface="Microsoft YaHei" panose="020B0503020204020204" pitchFamily="34" charset="-122"/>
              </a:rPr>
              <a:t>。</a:t>
            </a:r>
            <a:endParaRPr kumimoji="0" lang="en-US" b="0"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endParaRPr>
          </a:p>
          <a:p>
            <a:pPr marL="0" marR="0" lvl="1" indent="0" algn="l" defTabSz="914400" rtl="0" eaLnBrk="1" fontAlgn="auto" latinLnBrk="0" hangingPunct="1">
              <a:lnSpc>
                <a:spcPct val="100000"/>
              </a:lnSpc>
              <a:spcBef>
                <a:spcPts val="500"/>
              </a:spcBef>
              <a:spcAft>
                <a:spcPts val="0"/>
              </a:spcAft>
              <a:buClr>
                <a:schemeClr val="accent1"/>
              </a:buClr>
              <a:buSzPct val="80000"/>
              <a:buFont typeface="Wingdings" panose="05000000000000000000" pitchFamily="2" charset="2"/>
              <a:buNone/>
              <a:defRPr/>
            </a:pPr>
            <a:r>
              <a:rPr lang="zh-CN" altLang="en-US" sz="2400" b="1" dirty="0">
                <a:latin typeface="Microsoft YaHei" panose="020B0503020204020204" pitchFamily="34" charset="-122"/>
                <a:ea typeface="Microsoft YaHei" panose="020B0503020204020204" pitchFamily="34" charset="-122"/>
              </a:rPr>
              <a:t>有一个比较实际的心态</a:t>
            </a:r>
          </a:p>
          <a:p>
            <a:pPr marL="269875" marR="0" lvl="2" indent="-180975" algn="l" defTabSz="914400" rtl="0" eaLnBrk="1" fontAlgn="auto" latinLnBrk="0" hangingPunct="1">
              <a:lnSpc>
                <a:spcPct val="100000"/>
              </a:lnSpc>
              <a:spcBef>
                <a:spcPts val="420"/>
              </a:spcBef>
              <a:spcAft>
                <a:spcPts val="0"/>
              </a:spcAft>
              <a:buClr>
                <a:schemeClr val="accent1"/>
              </a:buClr>
              <a:buSzPct val="100000"/>
              <a:buFont typeface="Wingdings" panose="05000000000000000000" pitchFamily="2" charset="2"/>
              <a:buChar char=""/>
              <a:defRPr/>
            </a:pPr>
            <a:r>
              <a:rPr kumimoji="0" lang="zh-CN" altLang="en-US" b="0"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rPr>
              <a:t>目标 </a:t>
            </a:r>
            <a:r>
              <a:rPr kumimoji="0" lang="en-US" b="0"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rPr>
              <a:t>80%</a:t>
            </a:r>
            <a:r>
              <a:rPr kumimoji="0" lang="zh-CN" altLang="en-US" b="0"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rPr>
              <a:t>，不是 </a:t>
            </a:r>
            <a:r>
              <a:rPr kumimoji="0" lang="en-US" b="0"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rPr>
              <a:t>100%</a:t>
            </a:r>
            <a:r>
              <a:rPr kumimoji="0" lang="zh-CN" altLang="en-US" b="0"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rPr>
              <a:t>。</a:t>
            </a:r>
            <a:r>
              <a:rPr kumimoji="0" lang="ja-JP" altLang="en-US" b="0" i="0" u="none" strike="noStrike" kern="120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rPr>
              <a:t>我们</a:t>
            </a:r>
            <a:r>
              <a:rPr kumimoji="0" lang="zh-CN" altLang="en-US" b="0"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rPr>
              <a:t>可以稍后持续改进解决方案</a:t>
            </a:r>
            <a:r>
              <a:rPr lang="zh-CN" altLang="en-US" dirty="0">
                <a:latin typeface="Microsoft YaHei" panose="020B0503020204020204" pitchFamily="34" charset="-122"/>
                <a:ea typeface="Microsoft YaHei" panose="020B0503020204020204" pitchFamily="34" charset="-122"/>
              </a:rPr>
              <a:t>。</a:t>
            </a:r>
            <a:endParaRPr kumimoji="0" lang="en-US" b="0"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endParaRPr>
          </a:p>
          <a:p>
            <a:pPr marL="269875" lvl="2" indent="-180975">
              <a:spcBef>
                <a:spcPts val="420"/>
              </a:spcBef>
              <a:buClr>
                <a:schemeClr val="accent1"/>
              </a:buClr>
              <a:buSzPct val="100000"/>
              <a:buFont typeface="Wingdings" panose="05000000000000000000" pitchFamily="2" charset="2"/>
              <a:buChar char=""/>
              <a:defRPr/>
            </a:pPr>
            <a:r>
              <a:rPr kumimoji="0" lang="zh-CN" altLang="en-US" b="0"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rPr>
              <a:t>无论何时，都尽可能</a:t>
            </a:r>
            <a:r>
              <a:rPr lang="zh-CN" altLang="en-US" dirty="0">
                <a:latin typeface="Microsoft YaHei" panose="020B0503020204020204" pitchFamily="34" charset="-122"/>
                <a:ea typeface="Microsoft YaHei" panose="020B0503020204020204" pitchFamily="34" charset="-122"/>
              </a:rPr>
              <a:t>按照系统标准功能</a:t>
            </a:r>
            <a:r>
              <a:rPr kumimoji="0" lang="zh-CN" altLang="en-US" b="0"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rPr>
              <a:t>来调整业务流程，这会极大地</a:t>
            </a:r>
            <a:r>
              <a:rPr lang="zh-CN" altLang="en-US" dirty="0">
                <a:latin typeface="Microsoft YaHei" panose="020B0503020204020204" pitchFamily="34" charset="-122"/>
                <a:ea typeface="Microsoft YaHei" panose="020B0503020204020204" pitchFamily="34" charset="-122"/>
              </a:rPr>
              <a:t>简化系统升级和</a:t>
            </a:r>
            <a:r>
              <a:rPr kumimoji="0" lang="zh-CN" altLang="en-US" b="0"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rPr>
              <a:t>扩展。</a:t>
            </a:r>
            <a:r>
              <a:rPr kumimoji="0" lang="en-US" b="0"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rPr>
              <a:t> </a:t>
            </a:r>
          </a:p>
          <a:p>
            <a:pPr marL="0" marR="0" lvl="1" indent="0" algn="l" defTabSz="914400" rtl="0" eaLnBrk="1" fontAlgn="auto" latinLnBrk="0" hangingPunct="1">
              <a:lnSpc>
                <a:spcPct val="100000"/>
              </a:lnSpc>
              <a:spcBef>
                <a:spcPts val="500"/>
              </a:spcBef>
              <a:spcAft>
                <a:spcPts val="0"/>
              </a:spcAft>
              <a:buClr>
                <a:schemeClr val="accent1"/>
              </a:buClr>
              <a:buSzPct val="80000"/>
              <a:buFont typeface="Wingdings" panose="05000000000000000000" pitchFamily="2" charset="2"/>
              <a:buNone/>
              <a:defRPr/>
            </a:pPr>
            <a:r>
              <a:rPr lang="zh-CN" altLang="en-US" sz="2400" b="1" dirty="0">
                <a:latin typeface="Microsoft YaHei" panose="020B0503020204020204" pitchFamily="34" charset="-122"/>
                <a:ea typeface="Microsoft YaHei" panose="020B0503020204020204" pitchFamily="34" charset="-122"/>
              </a:rPr>
              <a:t>果断做决定</a:t>
            </a:r>
            <a:endParaRPr lang="en-US" altLang="zh-CN" sz="2400" b="1" dirty="0">
              <a:latin typeface="Microsoft YaHei" panose="020B0503020204020204" pitchFamily="34" charset="-122"/>
              <a:ea typeface="Microsoft YaHei" panose="020B0503020204020204" pitchFamily="34" charset="-122"/>
            </a:endParaRPr>
          </a:p>
          <a:p>
            <a:pPr marL="0" marR="0" lvl="1" indent="0" algn="l" defTabSz="914400" rtl="0" eaLnBrk="1" fontAlgn="auto" latinLnBrk="0" hangingPunct="1">
              <a:lnSpc>
                <a:spcPct val="100000"/>
              </a:lnSpc>
              <a:spcBef>
                <a:spcPts val="500"/>
              </a:spcBef>
              <a:spcAft>
                <a:spcPts val="0"/>
              </a:spcAft>
              <a:buClr>
                <a:schemeClr val="accent1"/>
              </a:buClr>
              <a:buSzPct val="80000"/>
              <a:buFont typeface="Wingdings" panose="05000000000000000000" pitchFamily="2" charset="2"/>
              <a:buNone/>
              <a:defRPr/>
            </a:pPr>
            <a:r>
              <a:rPr lang="zh-CN" altLang="en-US" sz="2400" b="1" dirty="0">
                <a:latin typeface="Microsoft YaHei" panose="020B0503020204020204" pitchFamily="34" charset="-122"/>
                <a:ea typeface="Microsoft YaHei" panose="020B0503020204020204" pitchFamily="34" charset="-122"/>
              </a:rPr>
              <a:t>尽早让重要利益相关人员参与</a:t>
            </a:r>
            <a:endParaRPr kumimoji="0" lang="zh-CN" altLang="en-US" sz="1400" b="1"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endParaRPr>
          </a:p>
          <a:p>
            <a:pPr marL="269875" marR="0" lvl="2" indent="-180975" algn="l" defTabSz="914400" rtl="0" eaLnBrk="1" fontAlgn="auto" latinLnBrk="0" hangingPunct="1">
              <a:lnSpc>
                <a:spcPct val="100000"/>
              </a:lnSpc>
              <a:spcBef>
                <a:spcPts val="420"/>
              </a:spcBef>
              <a:spcAft>
                <a:spcPts val="0"/>
              </a:spcAft>
              <a:buClr>
                <a:schemeClr val="accent1"/>
              </a:buClr>
              <a:buSzPct val="100000"/>
              <a:buFont typeface="Wingdings" panose="05000000000000000000" pitchFamily="2" charset="2"/>
              <a:buChar char=""/>
              <a:defRPr/>
            </a:pPr>
            <a:r>
              <a:rPr kumimoji="0" lang="zh-CN" altLang="en-US" b="0"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rPr>
              <a:t>识别和要求重要利益相关人员尽早参与</a:t>
            </a:r>
            <a:r>
              <a:rPr kumimoji="0" lang="en-US" b="0"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rPr>
              <a:t>- </a:t>
            </a:r>
            <a:r>
              <a:rPr kumimoji="0" lang="zh-CN" altLang="en-US" b="0"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rPr>
              <a:t>管理层</a:t>
            </a:r>
            <a:r>
              <a:rPr lang="zh-CN" altLang="en-US" dirty="0">
                <a:latin typeface="Microsoft YaHei" panose="020B0503020204020204" pitchFamily="34" charset="-122"/>
                <a:ea typeface="Microsoft YaHei" panose="020B0503020204020204" pitchFamily="34" charset="-122"/>
              </a:rPr>
              <a:t>，</a:t>
            </a:r>
            <a:r>
              <a:rPr kumimoji="0" lang="zh-CN" altLang="en-US" b="0"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rPr>
              <a:t>关键</a:t>
            </a:r>
            <a:r>
              <a:rPr kumimoji="0" lang="ja-JP" altLang="en-US" b="0" i="0" u="none" strike="noStrike" kern="120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rPr>
              <a:t>用</a:t>
            </a:r>
            <a:r>
              <a:rPr kumimoji="0" lang="zh-CN" altLang="en-US" b="0"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rPr>
              <a:t>户</a:t>
            </a:r>
            <a:r>
              <a:rPr lang="zh-CN" altLang="en-US" dirty="0">
                <a:latin typeface="Microsoft YaHei" panose="020B0503020204020204" pitchFamily="34" charset="-122"/>
                <a:ea typeface="Microsoft YaHei" panose="020B0503020204020204" pitchFamily="34" charset="-122"/>
              </a:rPr>
              <a:t>，</a:t>
            </a:r>
            <a:r>
              <a:rPr kumimoji="0" lang="en-US" b="0"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rPr>
              <a:t>…</a:t>
            </a:r>
          </a:p>
          <a:p>
            <a:pPr marL="0" marR="0" lvl="1" indent="0" algn="l" defTabSz="914400" rtl="0" eaLnBrk="1" fontAlgn="auto" latinLnBrk="0" hangingPunct="1">
              <a:lnSpc>
                <a:spcPct val="100000"/>
              </a:lnSpc>
              <a:spcBef>
                <a:spcPts val="500"/>
              </a:spcBef>
              <a:spcAft>
                <a:spcPts val="0"/>
              </a:spcAft>
              <a:buClr>
                <a:schemeClr val="accent1"/>
              </a:buClr>
              <a:buSzPct val="80000"/>
              <a:buFont typeface="Wingdings" panose="05000000000000000000" pitchFamily="2" charset="2"/>
              <a:buNone/>
              <a:defRPr/>
            </a:pPr>
            <a:r>
              <a:rPr lang="zh-CN" altLang="en-US" sz="2400" b="1" dirty="0">
                <a:latin typeface="Microsoft YaHei" panose="020B0503020204020204" pitchFamily="34" charset="-122"/>
                <a:ea typeface="Microsoft YaHei" panose="020B0503020204020204" pitchFamily="34" charset="-122"/>
              </a:rPr>
              <a:t>关键用户应该对项目有非常积极的贡献</a:t>
            </a:r>
            <a:endParaRPr lang="en-US" altLang="en-US" sz="2400" b="1" dirty="0">
              <a:latin typeface="Microsoft YaHei" panose="020B0503020204020204" pitchFamily="34" charset="-122"/>
              <a:ea typeface="Microsoft YaHei" panose="020B0503020204020204" pitchFamily="34" charset="-122"/>
            </a:endParaRPr>
          </a:p>
          <a:p>
            <a:pPr marL="269875" marR="0" lvl="2" indent="-180975" algn="l" defTabSz="914400" rtl="0" eaLnBrk="1" fontAlgn="auto" latinLnBrk="0" hangingPunct="1">
              <a:lnSpc>
                <a:spcPct val="100000"/>
              </a:lnSpc>
              <a:spcBef>
                <a:spcPts val="420"/>
              </a:spcBef>
              <a:spcAft>
                <a:spcPts val="0"/>
              </a:spcAft>
              <a:buClr>
                <a:schemeClr val="accent1"/>
              </a:buClr>
              <a:buSzPct val="100000"/>
              <a:buFont typeface="Wingdings" panose="05000000000000000000" pitchFamily="2" charset="2"/>
              <a:buChar char=""/>
              <a:defRPr/>
            </a:pPr>
            <a:r>
              <a:rPr kumimoji="0" lang="zh-CN" altLang="en-US" b="0"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rPr>
              <a:t>关键用户能代表他的业务领域，一个前提条件</a:t>
            </a:r>
            <a:r>
              <a:rPr kumimoji="0" lang="ja-JP" altLang="en-US" b="0" i="0" u="none" strike="noStrike" kern="1200" cap="none" spc="0" normalizeH="0" baseline="0" noProof="0">
                <a:ln>
                  <a:noFill/>
                </a:ln>
                <a:solidFill>
                  <a:schemeClr val="tx1"/>
                </a:solidFill>
                <a:effectLst/>
                <a:uLnTx/>
                <a:uFillTx/>
                <a:latin typeface="Microsoft YaHei" panose="020B0503020204020204" pitchFamily="34" charset="-122"/>
                <a:ea typeface="Microsoft YaHei" panose="020B0503020204020204" pitchFamily="34" charset="-122"/>
              </a:rPr>
              <a:t>就是</a:t>
            </a:r>
            <a:r>
              <a:rPr kumimoji="0" lang="zh-CN" altLang="en-US" b="0"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rPr>
              <a:t>需要充分的时间专门处理项目的工作</a:t>
            </a:r>
            <a:r>
              <a:rPr lang="zh-CN" altLang="en-US" dirty="0">
                <a:latin typeface="Microsoft YaHei" panose="020B0503020204020204" pitchFamily="34" charset="-122"/>
                <a:ea typeface="Microsoft YaHei" panose="020B0503020204020204" pitchFamily="34" charset="-122"/>
              </a:rPr>
              <a:t>。</a:t>
            </a:r>
            <a:endParaRPr kumimoji="0" lang="en-US" b="0"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endParaRPr>
          </a:p>
          <a:p>
            <a:pPr marL="0" marR="0" lvl="1" indent="0" algn="l" defTabSz="914400" rtl="0" eaLnBrk="1" fontAlgn="auto" latinLnBrk="0" hangingPunct="1">
              <a:lnSpc>
                <a:spcPct val="100000"/>
              </a:lnSpc>
              <a:spcBef>
                <a:spcPts val="500"/>
              </a:spcBef>
              <a:spcAft>
                <a:spcPts val="0"/>
              </a:spcAft>
              <a:buClr>
                <a:schemeClr val="accent1"/>
              </a:buClr>
              <a:buSzPct val="80000"/>
              <a:buFont typeface="Wingdings" panose="05000000000000000000" pitchFamily="2" charset="2"/>
              <a:buNone/>
              <a:defRPr/>
            </a:pPr>
            <a:r>
              <a:rPr lang="zh-CN" altLang="en-US" sz="2400" b="1" dirty="0">
                <a:latin typeface="Microsoft YaHei" panose="020B0503020204020204" pitchFamily="34" charset="-122"/>
                <a:ea typeface="Microsoft YaHei" panose="020B0503020204020204" pitchFamily="34" charset="-122"/>
              </a:rPr>
              <a:t>尽早开始数据迁移</a:t>
            </a:r>
            <a:endParaRPr kumimoji="0" lang="zh-CN" altLang="en-US" sz="1400" b="1"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endParaRPr>
          </a:p>
          <a:p>
            <a:pPr marL="269875" lvl="2" indent="-180975">
              <a:spcBef>
                <a:spcPts val="420"/>
              </a:spcBef>
              <a:buClr>
                <a:schemeClr val="accent1"/>
              </a:buClr>
              <a:buSzPct val="100000"/>
              <a:buFont typeface="Wingdings" panose="05000000000000000000" pitchFamily="2" charset="2"/>
              <a:buChar char=""/>
              <a:defRPr/>
            </a:pPr>
            <a:r>
              <a:rPr lang="zh-CN" altLang="en-US" dirty="0">
                <a:latin typeface="Microsoft YaHei" panose="020B0503020204020204" pitchFamily="34" charset="-122"/>
                <a:ea typeface="Microsoft YaHei" panose="020B0503020204020204" pitchFamily="34" charset="-122"/>
              </a:rPr>
              <a:t>数据质量对项目和</a:t>
            </a:r>
            <a:r>
              <a:rPr kumimoji="0" lang="zh-CN" altLang="en-US" b="0"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rPr>
              <a:t>进度有很大的影响</a:t>
            </a:r>
            <a:r>
              <a:rPr lang="zh-CN" altLang="en-US" dirty="0">
                <a:latin typeface="Microsoft YaHei" panose="020B0503020204020204" pitchFamily="34" charset="-122"/>
                <a:ea typeface="Microsoft YaHei" panose="020B0503020204020204" pitchFamily="34" charset="-122"/>
              </a:rPr>
              <a:t>，尽早开始准备数据可以</a:t>
            </a:r>
            <a:r>
              <a:rPr kumimoji="0" lang="zh-CN" altLang="en-US" b="0"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rPr>
              <a:t>预防很多问题的发生和项目的延期</a:t>
            </a:r>
            <a:r>
              <a:rPr lang="zh-CN" altLang="en-US" dirty="0">
                <a:latin typeface="Microsoft YaHei" panose="020B0503020204020204" pitchFamily="34" charset="-122"/>
                <a:ea typeface="Microsoft YaHei" panose="020B0503020204020204" pitchFamily="34" charset="-122"/>
              </a:rPr>
              <a:t>。</a:t>
            </a:r>
            <a:endParaRPr kumimoji="0" lang="en-US" b="0"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endParaRPr>
          </a:p>
          <a:p>
            <a:pPr marL="0" marR="0" lvl="1" indent="0" algn="l" defTabSz="914400" rtl="0" eaLnBrk="1" fontAlgn="auto" latinLnBrk="0" hangingPunct="1">
              <a:lnSpc>
                <a:spcPct val="100000"/>
              </a:lnSpc>
              <a:spcBef>
                <a:spcPts val="500"/>
              </a:spcBef>
              <a:spcAft>
                <a:spcPts val="0"/>
              </a:spcAft>
              <a:buClr>
                <a:schemeClr val="accent1"/>
              </a:buClr>
              <a:buSzPct val="80000"/>
              <a:buFont typeface="Wingdings" panose="05000000000000000000" pitchFamily="2" charset="2"/>
              <a:buNone/>
              <a:defRPr/>
            </a:pPr>
            <a:r>
              <a:rPr lang="zh-CN" altLang="en-US" sz="2400" b="1" dirty="0">
                <a:latin typeface="Microsoft YaHei" panose="020B0503020204020204" pitchFamily="34" charset="-122"/>
                <a:ea typeface="Microsoft YaHei" panose="020B0503020204020204" pitchFamily="34" charset="-122"/>
              </a:rPr>
              <a:t>不要在测试上走捷径</a:t>
            </a:r>
            <a:r>
              <a:rPr kumimoji="0" lang="zh-CN" altLang="en-US" sz="2800" b="1"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rPr>
              <a:t> </a:t>
            </a:r>
            <a:endParaRPr kumimoji="0" lang="zh-CN" altLang="en-US" sz="1400" b="1"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610491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Q&amp;A</a:t>
            </a:r>
            <a:endParaRPr lang="zh-CN" altLang="en-US" dirty="0"/>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66694D62-92C5-482B-972A-C1D10D019574}" type="slidenum">
              <a:rPr lang="en-US" smtClean="0"/>
              <a:t>25</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高管发言</a:t>
            </a:r>
            <a:r>
              <a:rPr lang="zh-CN" altLang="en-US" dirty="0">
                <a:latin typeface="Microsoft YaHei" panose="020B0703020204020201" pitchFamily="34" charset="-122"/>
                <a:ea typeface="Microsoft YaHei" panose="020B0703020204020201" pitchFamily="34" charset="-122"/>
              </a:rPr>
              <a:t>和</a:t>
            </a:r>
            <a:r>
              <a:rPr lang="en-US" altLang="zh-CN" dirty="0">
                <a:latin typeface="Microsoft YaHei" panose="020B0703020204020201" pitchFamily="34" charset="-122"/>
                <a:ea typeface="Microsoft YaHei" panose="020B0703020204020201" pitchFamily="34" charset="-122"/>
              </a:rPr>
              <a:t>TCT</a:t>
            </a:r>
            <a:r>
              <a:rPr lang="zh-CN" altLang="en-US" dirty="0">
                <a:latin typeface="Microsoft YaHei" panose="020B0703020204020201" pitchFamily="34" charset="-122"/>
                <a:ea typeface="Microsoft YaHei" panose="020B0703020204020201" pitchFamily="34" charset="-122"/>
              </a:rPr>
              <a:t>简介</a:t>
            </a:r>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66694D62-92C5-482B-972A-C1D10D019574}"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E5196-FEF6-4B41-BCD3-9B018E4F837E}"/>
              </a:ext>
            </a:extLst>
          </p:cNvPr>
          <p:cNvSpPr>
            <a:spLocks noGrp="1"/>
          </p:cNvSpPr>
          <p:nvPr>
            <p:ph type="title"/>
          </p:nvPr>
        </p:nvSpPr>
        <p:spPr/>
        <p:txBody>
          <a:bodyPr>
            <a:normAutofit/>
          </a:bodyPr>
          <a:lstStyle/>
          <a:p>
            <a:r>
              <a:rPr lang="zh-CN" altLang="en-US" sz="3200" b="1" dirty="0">
                <a:solidFill>
                  <a:schemeClr val="tx1"/>
                </a:solidFill>
              </a:rPr>
              <a:t>高管发言</a:t>
            </a:r>
            <a:endParaRPr lang="en-US" sz="3200" b="1" dirty="0">
              <a:solidFill>
                <a:schemeClr val="tx1"/>
              </a:solidFill>
            </a:endParaRPr>
          </a:p>
        </p:txBody>
      </p:sp>
      <p:sp>
        <p:nvSpPr>
          <p:cNvPr id="3" name="Content Placeholder 2">
            <a:extLst>
              <a:ext uri="{FF2B5EF4-FFF2-40B4-BE49-F238E27FC236}">
                <a16:creationId xmlns:a16="http://schemas.microsoft.com/office/drawing/2014/main" id="{183EA1FD-B53D-FD48-B05A-1C8935F75676}"/>
              </a:ext>
            </a:extLst>
          </p:cNvPr>
          <p:cNvSpPr>
            <a:spLocks noGrp="1"/>
          </p:cNvSpPr>
          <p:nvPr>
            <p:ph idx="1"/>
          </p:nvPr>
        </p:nvSpPr>
        <p:spPr>
          <a:xfrm>
            <a:off x="4049964" y="2063031"/>
            <a:ext cx="4092071" cy="885522"/>
          </a:xfrm>
        </p:spPr>
        <p:txBody>
          <a:bodyPr/>
          <a:lstStyle/>
          <a:p>
            <a:pPr marL="285750" indent="-285750">
              <a:buFont typeface="Wingdings" panose="05000000000000000000" charset="0"/>
              <a:buChar char="u"/>
            </a:pPr>
            <a:r>
              <a:rPr lang="zh-CN" altLang="en-US" dirty="0">
                <a:sym typeface="+mn-ea"/>
              </a:rPr>
              <a:t>雅耶高管发言</a:t>
            </a:r>
            <a:endParaRPr lang="en-US" altLang="zh-CN" dirty="0">
              <a:sym typeface="+mn-ea"/>
            </a:endParaRPr>
          </a:p>
        </p:txBody>
      </p:sp>
      <p:sp>
        <p:nvSpPr>
          <p:cNvPr id="4" name="Footer Placeholder 3">
            <a:extLst>
              <a:ext uri="{FF2B5EF4-FFF2-40B4-BE49-F238E27FC236}">
                <a16:creationId xmlns:a16="http://schemas.microsoft.com/office/drawing/2014/main" id="{3E3F8C70-D56D-804F-AE9B-28F0AAAA9FA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052A9B0-91C3-D742-8D0B-0D830E29605D}"/>
              </a:ext>
            </a:extLst>
          </p:cNvPr>
          <p:cNvSpPr>
            <a:spLocks noGrp="1"/>
          </p:cNvSpPr>
          <p:nvPr>
            <p:ph type="sldNum" sz="quarter" idx="12"/>
          </p:nvPr>
        </p:nvSpPr>
        <p:spPr/>
        <p:txBody>
          <a:bodyPr/>
          <a:lstStyle/>
          <a:p>
            <a:fld id="{9E151706-BCB3-4D5D-B3DD-FECA723842BF}" type="slidenum">
              <a:rPr lang="en-US" smtClean="0"/>
              <a:t>4</a:t>
            </a:fld>
            <a:endParaRPr lang="en-US" dirty="0"/>
          </a:p>
        </p:txBody>
      </p:sp>
    </p:spTree>
    <p:extLst>
      <p:ext uri="{BB962C8B-B14F-4D97-AF65-F5344CB8AC3E}">
        <p14:creationId xmlns:p14="http://schemas.microsoft.com/office/powerpoint/2010/main" val="1769929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solidFill>
                  <a:schemeClr val="tx1"/>
                </a:solidFill>
              </a:rPr>
              <a:t>关于上海云合</a:t>
            </a:r>
            <a:r>
              <a:rPr lang="en-US" altLang="zh-CN" sz="3200" b="1" dirty="0">
                <a:solidFill>
                  <a:schemeClr val="tx1"/>
                </a:solidFill>
              </a:rPr>
              <a:t>TCT</a:t>
            </a:r>
            <a:endParaRPr lang="zh-CN" altLang="en-US" sz="3200" b="1" dirty="0">
              <a:solidFill>
                <a:schemeClr val="tx1"/>
              </a:solidFill>
            </a:endParaRPr>
          </a:p>
        </p:txBody>
      </p:sp>
      <p:sp>
        <p:nvSpPr>
          <p:cNvPr id="3" name="内容占位符 2"/>
          <p:cNvSpPr>
            <a:spLocks noGrp="1"/>
          </p:cNvSpPr>
          <p:nvPr>
            <p:ph idx="1"/>
          </p:nvPr>
        </p:nvSpPr>
        <p:spPr>
          <a:xfrm>
            <a:off x="4495800" y="1230313"/>
            <a:ext cx="6648450" cy="1312862"/>
          </a:xfrm>
        </p:spPr>
        <p:txBody>
          <a:bodyPr>
            <a:noAutofit/>
          </a:bodyPr>
          <a:lstStyle/>
          <a:p>
            <a:pPr marL="0" indent="0">
              <a:lnSpc>
                <a:spcPct val="150000"/>
              </a:lnSpc>
              <a:buNone/>
            </a:pPr>
            <a:r>
              <a:rPr lang="zh-CN" altLang="en-US" sz="1800" b="1" dirty="0"/>
              <a:t>上海云合投资管理有限公司是中国最早从事云计算服务的公司之一，业务覆盖企业管理咨询，信息系统规划、研发及实施服务，是少数获得五星全球最高资质的</a:t>
            </a:r>
            <a:r>
              <a:rPr lang="en-US" altLang="zh-CN" sz="1800" b="1" dirty="0" err="1"/>
              <a:t>NetSuite</a:t>
            </a:r>
            <a:r>
              <a:rPr lang="zh-CN" altLang="en-US" sz="1800" b="1" dirty="0"/>
              <a:t>合作伙伴。</a:t>
            </a:r>
            <a:endParaRPr lang="en-US" altLang="zh-CN" sz="1800" b="1" dirty="0"/>
          </a:p>
        </p:txBody>
      </p:sp>
      <p:sp>
        <p:nvSpPr>
          <p:cNvPr id="4" name="页脚占位符 3"/>
          <p:cNvSpPr>
            <a:spLocks noGrp="1"/>
          </p:cNvSpPr>
          <p:nvPr>
            <p:ph type="ftr" sz="quarter" idx="11"/>
          </p:nvPr>
        </p:nvSpPr>
        <p:spPr/>
        <p:txBody>
          <a:bodyPr/>
          <a:lstStyle/>
          <a:p>
            <a:endParaRPr lang="en-US" dirty="0"/>
          </a:p>
        </p:txBody>
      </p:sp>
      <p:sp>
        <p:nvSpPr>
          <p:cNvPr id="5" name="灯片编号占位符 4"/>
          <p:cNvSpPr>
            <a:spLocks noGrp="1"/>
          </p:cNvSpPr>
          <p:nvPr>
            <p:ph type="sldNum" sz="quarter" idx="12"/>
          </p:nvPr>
        </p:nvSpPr>
        <p:spPr/>
        <p:txBody>
          <a:bodyPr/>
          <a:lstStyle/>
          <a:p>
            <a:fld id="{9E151706-BCB3-4D5D-B3DD-FECA723842BF}" type="slidenum">
              <a:rPr lang="en-US" smtClean="0"/>
              <a:t>5</a:t>
            </a:fld>
            <a:endParaRPr lang="en-US" dirty="0"/>
          </a:p>
        </p:txBody>
      </p:sp>
      <p:sp>
        <p:nvSpPr>
          <p:cNvPr id="7" name="文本框 6"/>
          <p:cNvSpPr txBox="1"/>
          <p:nvPr/>
        </p:nvSpPr>
        <p:spPr>
          <a:xfrm>
            <a:off x="874714" y="2848131"/>
            <a:ext cx="10477500" cy="289310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dirty="0">
                <a:latin typeface="Microsoft YaHei" panose="020B0703020204020201" pitchFamily="34" charset="-122"/>
                <a:ea typeface="Microsoft YaHei" panose="020B0703020204020201" pitchFamily="34" charset="-122"/>
              </a:rPr>
              <a:t>经验丰富的专业顾问组成的高品质团队，主要来自</a:t>
            </a:r>
            <a:r>
              <a:rPr lang="en-US" altLang="zh-CN" sz="2200" dirty="0">
                <a:latin typeface="Microsoft YaHei" panose="020B0703020204020201" pitchFamily="34" charset="-122"/>
                <a:ea typeface="Microsoft YaHei" panose="020B0703020204020201" pitchFamily="34" charset="-122"/>
              </a:rPr>
              <a:t>SAP</a:t>
            </a:r>
            <a:r>
              <a:rPr lang="zh-CN" altLang="en-US" sz="2200" dirty="0">
                <a:latin typeface="Microsoft YaHei" panose="020B0703020204020201" pitchFamily="34" charset="-122"/>
                <a:ea typeface="Microsoft YaHei" panose="020B0703020204020201" pitchFamily="34" charset="-122"/>
              </a:rPr>
              <a:t>，</a:t>
            </a:r>
            <a:r>
              <a:rPr lang="en-US" altLang="zh-CN" sz="2200" dirty="0">
                <a:latin typeface="Microsoft YaHei" panose="020B0703020204020201" pitchFamily="34" charset="-122"/>
                <a:ea typeface="Microsoft YaHei" panose="020B0703020204020201" pitchFamily="34" charset="-122"/>
              </a:rPr>
              <a:t>Oracle</a:t>
            </a:r>
            <a:r>
              <a:rPr lang="zh-CN" altLang="en-US" sz="2200" dirty="0">
                <a:latin typeface="Microsoft YaHei" panose="020B0703020204020201" pitchFamily="34" charset="-122"/>
                <a:ea typeface="Microsoft YaHei" panose="020B0703020204020201" pitchFamily="34" charset="-122"/>
              </a:rPr>
              <a:t>背景</a:t>
            </a:r>
            <a:endParaRPr lang="en-US" altLang="zh-CN" sz="2200" dirty="0">
              <a:latin typeface="Microsoft YaHei" panose="020B0703020204020201" pitchFamily="34" charset="-122"/>
              <a:ea typeface="Microsoft YaHei" panose="020B0703020204020201" pitchFamily="34" charset="-122"/>
            </a:endParaRPr>
          </a:p>
          <a:p>
            <a:endParaRPr lang="en-US" altLang="zh-CN" sz="2400" dirty="0">
              <a:latin typeface="Microsoft YaHei" panose="020B0703020204020201" pitchFamily="34" charset="-122"/>
              <a:ea typeface="Microsoft YaHei" panose="020B0703020204020201" pitchFamily="34" charset="-122"/>
            </a:endParaRPr>
          </a:p>
          <a:p>
            <a:pPr marL="800100" lvl="1" indent="-342900">
              <a:lnSpc>
                <a:spcPct val="150000"/>
              </a:lnSpc>
              <a:buFont typeface="Arial" panose="020B0604020202090204" pitchFamily="34" charset="0"/>
              <a:buChar char="•"/>
            </a:pPr>
            <a:r>
              <a:rPr lang="en-US" altLang="zh-CN" sz="2000" dirty="0">
                <a:latin typeface="Microsoft YaHei" panose="020B0703020204020201" pitchFamily="34" charset="-122"/>
                <a:ea typeface="Microsoft YaHei" panose="020B0703020204020201" pitchFamily="34" charset="-122"/>
              </a:rPr>
              <a:t>4</a:t>
            </a:r>
            <a:r>
              <a:rPr lang="zh-CN" altLang="en-US" sz="2000" dirty="0">
                <a:latin typeface="Microsoft YaHei" panose="020B0703020204020201" pitchFamily="34" charset="-122"/>
                <a:ea typeface="Microsoft YaHei" panose="020B0703020204020201" pitchFamily="34" charset="-122"/>
              </a:rPr>
              <a:t>个项目经理，</a:t>
            </a:r>
            <a:r>
              <a:rPr lang="en-US" altLang="zh-CN" sz="2000" dirty="0">
                <a:latin typeface="Microsoft YaHei" panose="020B0703020204020201" pitchFamily="34" charset="-122"/>
                <a:ea typeface="Microsoft YaHei" panose="020B0703020204020201" pitchFamily="34" charset="-122"/>
              </a:rPr>
              <a:t>3</a:t>
            </a:r>
            <a:r>
              <a:rPr lang="zh-CN" altLang="en-US" sz="2000" dirty="0">
                <a:latin typeface="Microsoft YaHei" panose="020B0703020204020201" pitchFamily="34" charset="-122"/>
                <a:ea typeface="Microsoft YaHei" panose="020B0703020204020201" pitchFamily="34" charset="-122"/>
              </a:rPr>
              <a:t>个开发经理</a:t>
            </a:r>
            <a:endParaRPr lang="en-US" altLang="zh-CN" sz="2000" dirty="0">
              <a:latin typeface="Microsoft YaHei" panose="020B0703020204020201" pitchFamily="34" charset="-122"/>
              <a:ea typeface="Microsoft YaHei" panose="020B0703020204020201" pitchFamily="34" charset="-122"/>
            </a:endParaRPr>
          </a:p>
          <a:p>
            <a:pPr marL="800100" lvl="1" indent="-342900">
              <a:lnSpc>
                <a:spcPct val="150000"/>
              </a:lnSpc>
              <a:buFont typeface="Arial" panose="020B0604020202090204" pitchFamily="34" charset="0"/>
              <a:buChar char="•"/>
            </a:pPr>
            <a:r>
              <a:rPr lang="en-US" altLang="zh-CN" sz="2000" dirty="0">
                <a:latin typeface="Microsoft YaHei" panose="020B0703020204020201" pitchFamily="34" charset="-122"/>
                <a:ea typeface="Microsoft YaHei" panose="020B0703020204020201" pitchFamily="34" charset="-122"/>
              </a:rPr>
              <a:t>4</a:t>
            </a:r>
            <a:r>
              <a:rPr lang="zh-CN" altLang="en-US" sz="2000" dirty="0">
                <a:latin typeface="Microsoft YaHei" panose="020B0703020204020201" pitchFamily="34" charset="-122"/>
                <a:ea typeface="Microsoft YaHei" panose="020B0703020204020201" pitchFamily="34" charset="-122"/>
              </a:rPr>
              <a:t>个财务顾问，</a:t>
            </a:r>
            <a:r>
              <a:rPr lang="en-US" altLang="zh-CN" sz="2000" dirty="0">
                <a:latin typeface="Microsoft YaHei" panose="020B0703020204020201" pitchFamily="34" charset="-122"/>
                <a:ea typeface="Microsoft YaHei" panose="020B0703020204020201" pitchFamily="34" charset="-122"/>
              </a:rPr>
              <a:t>8</a:t>
            </a:r>
            <a:r>
              <a:rPr lang="zh-CN" altLang="en-US" sz="2000" dirty="0">
                <a:latin typeface="Microsoft YaHei" panose="020B0703020204020201" pitchFamily="34" charset="-122"/>
                <a:ea typeface="Microsoft YaHei" panose="020B0703020204020201" pitchFamily="34" charset="-122"/>
              </a:rPr>
              <a:t>个供应链顾问，</a:t>
            </a:r>
            <a:r>
              <a:rPr lang="en-US" altLang="zh-CN" sz="2000" dirty="0">
                <a:latin typeface="Microsoft YaHei" panose="020B0703020204020201" pitchFamily="34" charset="-122"/>
                <a:ea typeface="Microsoft YaHei" panose="020B0703020204020201" pitchFamily="34" charset="-122"/>
              </a:rPr>
              <a:t>4</a:t>
            </a:r>
            <a:r>
              <a:rPr lang="zh-CN" altLang="en-US" sz="2000" dirty="0">
                <a:latin typeface="Microsoft YaHei" panose="020B0703020204020201" pitchFamily="34" charset="-122"/>
                <a:ea typeface="Microsoft YaHei" panose="020B0703020204020201" pitchFamily="34" charset="-122"/>
              </a:rPr>
              <a:t>个生产顾问</a:t>
            </a:r>
            <a:endParaRPr lang="en-US" altLang="zh-CN" sz="2000" dirty="0">
              <a:latin typeface="Microsoft YaHei" panose="020B0703020204020201" pitchFamily="34" charset="-122"/>
              <a:ea typeface="Microsoft YaHei" panose="020B0703020204020201" pitchFamily="34" charset="-122"/>
            </a:endParaRPr>
          </a:p>
          <a:p>
            <a:pPr marL="800100" lvl="1" indent="-342900">
              <a:lnSpc>
                <a:spcPct val="150000"/>
              </a:lnSpc>
              <a:buFont typeface="Arial" panose="020B0604020202090204" pitchFamily="34" charset="0"/>
              <a:buChar char="•"/>
            </a:pPr>
            <a:r>
              <a:rPr lang="zh-CN" altLang="en-US" sz="2000" dirty="0">
                <a:latin typeface="Microsoft YaHei" panose="020B0703020204020201" pitchFamily="34" charset="-122"/>
                <a:ea typeface="Microsoft YaHei" panose="020B0703020204020201" pitchFamily="34" charset="-122"/>
              </a:rPr>
              <a:t>专业销售团队</a:t>
            </a:r>
            <a:endParaRPr lang="en-US" altLang="zh-CN" sz="2000" dirty="0">
              <a:latin typeface="Microsoft YaHei" panose="020B0703020204020201" pitchFamily="34" charset="-122"/>
              <a:ea typeface="Microsoft YaHei" panose="020B0703020204020201" pitchFamily="34" charset="-122"/>
            </a:endParaRPr>
          </a:p>
          <a:p>
            <a:pPr marL="800100" lvl="1" indent="-342900">
              <a:buFont typeface="Arial" panose="020B0604020202090204" pitchFamily="34" charset="0"/>
              <a:buChar char="•"/>
            </a:pPr>
            <a:endParaRPr lang="en-US" altLang="zh-CN" sz="2400" dirty="0">
              <a:latin typeface="Microsoft YaHei" panose="020B0703020204020201" pitchFamily="34" charset="-122"/>
              <a:ea typeface="Microsoft YaHei" panose="020B0703020204020201" pitchFamily="34" charset="-122"/>
            </a:endParaRPr>
          </a:p>
          <a:p>
            <a:pPr marL="342900" indent="-342900">
              <a:buFont typeface="Wingdings" panose="05000000000000000000" pitchFamily="2" charset="2"/>
              <a:buChar char="l"/>
            </a:pPr>
            <a:r>
              <a:rPr lang="zh-CN" altLang="en-US" sz="2200" dirty="0">
                <a:latin typeface="Microsoft YaHei" panose="020B0703020204020201" pitchFamily="34" charset="-122"/>
                <a:ea typeface="Microsoft YaHei" panose="020B0703020204020201" pitchFamily="34" charset="-122"/>
              </a:rPr>
              <a:t>服务的客户行业涵盖：生产制造，贸易分销，专业服务，教育咨询，电子商务等</a:t>
            </a:r>
          </a:p>
        </p:txBody>
      </p:sp>
      <p:grpSp>
        <p:nvGrpSpPr>
          <p:cNvPr id="8" name="Group 3"/>
          <p:cNvGrpSpPr/>
          <p:nvPr/>
        </p:nvGrpSpPr>
        <p:grpSpPr>
          <a:xfrm>
            <a:off x="8569090" y="3644900"/>
            <a:ext cx="2090165" cy="1086611"/>
            <a:chOff x="5282690" y="1565856"/>
            <a:chExt cx="2090165" cy="1086611"/>
          </a:xfrm>
        </p:grpSpPr>
        <p:sp>
          <p:nvSpPr>
            <p:cNvPr id="9" name="object 6"/>
            <p:cNvSpPr/>
            <p:nvPr/>
          </p:nvSpPr>
          <p:spPr>
            <a:xfrm>
              <a:off x="5282690" y="1566617"/>
              <a:ext cx="303275" cy="303275"/>
            </a:xfrm>
            <a:prstGeom prst="rect">
              <a:avLst/>
            </a:prstGeom>
            <a:blipFill>
              <a:blip r:embed="rId2" cstate="print"/>
              <a:stretch>
                <a:fillRect/>
              </a:stretch>
            </a:blipFill>
          </p:spPr>
          <p:txBody>
            <a:bodyPr wrap="square" lIns="0" tIns="0" rIns="0" bIns="0" rtlCol="0">
              <a:noAutofit/>
            </a:bodyPr>
            <a:lstStyle/>
            <a:p>
              <a:endParaRPr>
                <a:latin typeface="Microsoft YaHei" panose="020B0703020204020201" pitchFamily="34" charset="-122"/>
                <a:ea typeface="Microsoft YaHei" panose="020B0703020204020201" pitchFamily="34" charset="-122"/>
              </a:endParaRPr>
            </a:p>
          </p:txBody>
        </p:sp>
        <p:sp>
          <p:nvSpPr>
            <p:cNvPr id="10" name="object 42"/>
            <p:cNvSpPr/>
            <p:nvPr/>
          </p:nvSpPr>
          <p:spPr>
            <a:xfrm>
              <a:off x="5444995" y="1565856"/>
              <a:ext cx="302513" cy="303275"/>
            </a:xfrm>
            <a:prstGeom prst="rect">
              <a:avLst/>
            </a:prstGeom>
            <a:blipFill>
              <a:blip r:embed="rId2" cstate="print"/>
              <a:stretch>
                <a:fillRect/>
              </a:stretch>
            </a:blipFill>
          </p:spPr>
          <p:txBody>
            <a:bodyPr wrap="square" lIns="0" tIns="0" rIns="0" bIns="0" rtlCol="0">
              <a:noAutofit/>
            </a:bodyPr>
            <a:lstStyle/>
            <a:p>
              <a:endParaRPr>
                <a:latin typeface="Microsoft YaHei" panose="020B0703020204020201" pitchFamily="34" charset="-122"/>
                <a:ea typeface="Microsoft YaHei" panose="020B0703020204020201" pitchFamily="34" charset="-122"/>
              </a:endParaRPr>
            </a:p>
          </p:txBody>
        </p:sp>
        <p:sp>
          <p:nvSpPr>
            <p:cNvPr id="11" name="object 43"/>
            <p:cNvSpPr/>
            <p:nvPr/>
          </p:nvSpPr>
          <p:spPr>
            <a:xfrm>
              <a:off x="5625590" y="1565856"/>
              <a:ext cx="303275" cy="303275"/>
            </a:xfrm>
            <a:prstGeom prst="rect">
              <a:avLst/>
            </a:prstGeom>
            <a:blipFill>
              <a:blip r:embed="rId2" cstate="print"/>
              <a:stretch>
                <a:fillRect/>
              </a:stretch>
            </a:blipFill>
          </p:spPr>
          <p:txBody>
            <a:bodyPr wrap="square" lIns="0" tIns="0" rIns="0" bIns="0" rtlCol="0">
              <a:noAutofit/>
            </a:bodyPr>
            <a:lstStyle/>
            <a:p>
              <a:endParaRPr>
                <a:latin typeface="Microsoft YaHei" panose="020B0703020204020201" pitchFamily="34" charset="-122"/>
                <a:ea typeface="Microsoft YaHei" panose="020B0703020204020201" pitchFamily="34" charset="-122"/>
              </a:endParaRPr>
            </a:p>
          </p:txBody>
        </p:sp>
        <p:sp>
          <p:nvSpPr>
            <p:cNvPr id="12" name="object 47"/>
            <p:cNvSpPr/>
            <p:nvPr/>
          </p:nvSpPr>
          <p:spPr>
            <a:xfrm>
              <a:off x="5787895" y="1565856"/>
              <a:ext cx="302513" cy="303275"/>
            </a:xfrm>
            <a:prstGeom prst="rect">
              <a:avLst/>
            </a:prstGeom>
            <a:blipFill>
              <a:blip r:embed="rId2" cstate="print"/>
              <a:stretch>
                <a:fillRect/>
              </a:stretch>
            </a:blipFill>
          </p:spPr>
          <p:txBody>
            <a:bodyPr wrap="square" lIns="0" tIns="0" rIns="0" bIns="0" rtlCol="0">
              <a:noAutofit/>
            </a:bodyPr>
            <a:lstStyle/>
            <a:p>
              <a:endParaRPr>
                <a:latin typeface="Microsoft YaHei" panose="020B0703020204020201" pitchFamily="34" charset="-122"/>
                <a:ea typeface="Microsoft YaHei" panose="020B0703020204020201" pitchFamily="34" charset="-122"/>
              </a:endParaRPr>
            </a:p>
          </p:txBody>
        </p:sp>
        <p:sp>
          <p:nvSpPr>
            <p:cNvPr id="13" name="object 7"/>
            <p:cNvSpPr/>
            <p:nvPr/>
          </p:nvSpPr>
          <p:spPr>
            <a:xfrm>
              <a:off x="5809231" y="1933900"/>
              <a:ext cx="303275" cy="303275"/>
            </a:xfrm>
            <a:prstGeom prst="rect">
              <a:avLst/>
            </a:prstGeom>
            <a:blipFill>
              <a:blip r:embed="rId2" cstate="print"/>
              <a:stretch>
                <a:fillRect/>
              </a:stretch>
            </a:blipFill>
          </p:spPr>
          <p:txBody>
            <a:bodyPr wrap="square" lIns="0" tIns="0" rIns="0" bIns="0" rtlCol="0">
              <a:noAutofit/>
            </a:bodyPr>
            <a:lstStyle/>
            <a:p>
              <a:endParaRPr>
                <a:latin typeface="Microsoft YaHei" panose="020B0703020204020201" pitchFamily="34" charset="-122"/>
                <a:ea typeface="Microsoft YaHei" panose="020B0703020204020201" pitchFamily="34" charset="-122"/>
              </a:endParaRPr>
            </a:p>
          </p:txBody>
        </p:sp>
        <p:sp>
          <p:nvSpPr>
            <p:cNvPr id="14" name="object 8"/>
            <p:cNvSpPr/>
            <p:nvPr/>
          </p:nvSpPr>
          <p:spPr>
            <a:xfrm>
              <a:off x="5632447" y="1943044"/>
              <a:ext cx="303275" cy="303275"/>
            </a:xfrm>
            <a:prstGeom prst="rect">
              <a:avLst/>
            </a:prstGeom>
            <a:blipFill>
              <a:blip r:embed="rId2" cstate="print"/>
              <a:stretch>
                <a:fillRect/>
              </a:stretch>
            </a:blipFill>
          </p:spPr>
          <p:txBody>
            <a:bodyPr wrap="square" lIns="0" tIns="0" rIns="0" bIns="0" rtlCol="0">
              <a:noAutofit/>
            </a:bodyPr>
            <a:lstStyle/>
            <a:p>
              <a:endParaRPr>
                <a:latin typeface="Microsoft YaHei" panose="020B0703020204020201" pitchFamily="34" charset="-122"/>
                <a:ea typeface="Microsoft YaHei" panose="020B0703020204020201" pitchFamily="34" charset="-122"/>
              </a:endParaRPr>
            </a:p>
          </p:txBody>
        </p:sp>
        <p:sp>
          <p:nvSpPr>
            <p:cNvPr id="15" name="object 9"/>
            <p:cNvSpPr/>
            <p:nvPr/>
          </p:nvSpPr>
          <p:spPr>
            <a:xfrm>
              <a:off x="5464807" y="1943044"/>
              <a:ext cx="302513" cy="303275"/>
            </a:xfrm>
            <a:prstGeom prst="rect">
              <a:avLst/>
            </a:prstGeom>
            <a:blipFill>
              <a:blip r:embed="rId2" cstate="print"/>
              <a:stretch>
                <a:fillRect/>
              </a:stretch>
            </a:blipFill>
          </p:spPr>
          <p:txBody>
            <a:bodyPr wrap="square" lIns="0" tIns="0" rIns="0" bIns="0" rtlCol="0">
              <a:noAutofit/>
            </a:bodyPr>
            <a:lstStyle/>
            <a:p>
              <a:endParaRPr>
                <a:latin typeface="Microsoft YaHei" panose="020B0703020204020201" pitchFamily="34" charset="-122"/>
                <a:ea typeface="Microsoft YaHei" panose="020B0703020204020201" pitchFamily="34" charset="-122"/>
              </a:endParaRPr>
            </a:p>
          </p:txBody>
        </p:sp>
        <p:sp>
          <p:nvSpPr>
            <p:cNvPr id="16" name="object 10"/>
            <p:cNvSpPr/>
            <p:nvPr/>
          </p:nvSpPr>
          <p:spPr>
            <a:xfrm>
              <a:off x="5282690" y="1943044"/>
              <a:ext cx="303275" cy="303275"/>
            </a:xfrm>
            <a:prstGeom prst="rect">
              <a:avLst/>
            </a:prstGeom>
            <a:blipFill>
              <a:blip r:embed="rId2" cstate="print"/>
              <a:stretch>
                <a:fillRect/>
              </a:stretch>
            </a:blipFill>
          </p:spPr>
          <p:txBody>
            <a:bodyPr wrap="square" lIns="0" tIns="0" rIns="0" bIns="0" rtlCol="0">
              <a:noAutofit/>
            </a:bodyPr>
            <a:lstStyle/>
            <a:p>
              <a:endParaRPr>
                <a:latin typeface="Microsoft YaHei" panose="020B0703020204020201" pitchFamily="34" charset="-122"/>
                <a:ea typeface="Microsoft YaHei" panose="020B0703020204020201" pitchFamily="34" charset="-122"/>
              </a:endParaRPr>
            </a:p>
          </p:txBody>
        </p:sp>
        <p:sp>
          <p:nvSpPr>
            <p:cNvPr id="17" name="object 26"/>
            <p:cNvSpPr/>
            <p:nvPr/>
          </p:nvSpPr>
          <p:spPr>
            <a:xfrm>
              <a:off x="5993635" y="1933900"/>
              <a:ext cx="303275" cy="303275"/>
            </a:xfrm>
            <a:prstGeom prst="rect">
              <a:avLst/>
            </a:prstGeom>
            <a:blipFill>
              <a:blip r:embed="rId2" cstate="print"/>
              <a:stretch>
                <a:fillRect/>
              </a:stretch>
            </a:blipFill>
          </p:spPr>
          <p:txBody>
            <a:bodyPr wrap="square" lIns="0" tIns="0" rIns="0" bIns="0" rtlCol="0">
              <a:noAutofit/>
            </a:bodyPr>
            <a:lstStyle/>
            <a:p>
              <a:endParaRPr>
                <a:latin typeface="Microsoft YaHei" panose="020B0703020204020201" pitchFamily="34" charset="-122"/>
                <a:ea typeface="Microsoft YaHei" panose="020B0703020204020201" pitchFamily="34" charset="-122"/>
              </a:endParaRPr>
            </a:p>
          </p:txBody>
        </p:sp>
        <p:sp>
          <p:nvSpPr>
            <p:cNvPr id="18" name="object 46"/>
            <p:cNvSpPr/>
            <p:nvPr/>
          </p:nvSpPr>
          <p:spPr>
            <a:xfrm>
              <a:off x="6189469" y="1930852"/>
              <a:ext cx="303275" cy="303275"/>
            </a:xfrm>
            <a:prstGeom prst="rect">
              <a:avLst/>
            </a:prstGeom>
            <a:blipFill>
              <a:blip r:embed="rId2" cstate="print"/>
              <a:stretch>
                <a:fillRect/>
              </a:stretch>
            </a:blipFill>
          </p:spPr>
          <p:txBody>
            <a:bodyPr wrap="square" lIns="0" tIns="0" rIns="0" bIns="0" rtlCol="0">
              <a:noAutofit/>
            </a:bodyPr>
            <a:lstStyle/>
            <a:p>
              <a:endParaRPr>
                <a:latin typeface="Microsoft YaHei" panose="020B0703020204020201" pitchFamily="34" charset="-122"/>
                <a:ea typeface="Microsoft YaHei" panose="020B0703020204020201" pitchFamily="34" charset="-122"/>
              </a:endParaRPr>
            </a:p>
          </p:txBody>
        </p:sp>
        <p:sp>
          <p:nvSpPr>
            <p:cNvPr id="19" name="object 52"/>
            <p:cNvSpPr/>
            <p:nvPr/>
          </p:nvSpPr>
          <p:spPr>
            <a:xfrm>
              <a:off x="6379969" y="1930852"/>
              <a:ext cx="303275" cy="303275"/>
            </a:xfrm>
            <a:prstGeom prst="rect">
              <a:avLst/>
            </a:prstGeom>
            <a:blipFill>
              <a:blip r:embed="rId2" cstate="print"/>
              <a:stretch>
                <a:fillRect/>
              </a:stretch>
            </a:blipFill>
          </p:spPr>
          <p:txBody>
            <a:bodyPr wrap="square" lIns="0" tIns="0" rIns="0" bIns="0" rtlCol="0">
              <a:noAutofit/>
            </a:bodyPr>
            <a:lstStyle/>
            <a:p>
              <a:endParaRPr>
                <a:latin typeface="Microsoft YaHei" panose="020B0703020204020201" pitchFamily="34" charset="-122"/>
                <a:ea typeface="Microsoft YaHei" panose="020B0703020204020201" pitchFamily="34" charset="-122"/>
              </a:endParaRPr>
            </a:p>
          </p:txBody>
        </p:sp>
        <p:sp>
          <p:nvSpPr>
            <p:cNvPr id="20" name="object 55"/>
            <p:cNvSpPr/>
            <p:nvPr/>
          </p:nvSpPr>
          <p:spPr>
            <a:xfrm>
              <a:off x="6575803" y="1930852"/>
              <a:ext cx="303275" cy="303275"/>
            </a:xfrm>
            <a:prstGeom prst="rect">
              <a:avLst/>
            </a:prstGeom>
            <a:blipFill>
              <a:blip r:embed="rId2" cstate="print"/>
              <a:stretch>
                <a:fillRect/>
              </a:stretch>
            </a:blipFill>
          </p:spPr>
          <p:txBody>
            <a:bodyPr wrap="square" lIns="0" tIns="0" rIns="0" bIns="0" rtlCol="0">
              <a:noAutofit/>
            </a:bodyPr>
            <a:lstStyle/>
            <a:p>
              <a:endParaRPr>
                <a:latin typeface="Microsoft YaHei" panose="020B0703020204020201" pitchFamily="34" charset="-122"/>
                <a:ea typeface="Microsoft YaHei" panose="020B0703020204020201" pitchFamily="34" charset="-122"/>
              </a:endParaRPr>
            </a:p>
          </p:txBody>
        </p:sp>
        <p:sp>
          <p:nvSpPr>
            <p:cNvPr id="21" name="object 56"/>
            <p:cNvSpPr/>
            <p:nvPr/>
          </p:nvSpPr>
          <p:spPr>
            <a:xfrm>
              <a:off x="6766304" y="1930852"/>
              <a:ext cx="303275" cy="303275"/>
            </a:xfrm>
            <a:prstGeom prst="rect">
              <a:avLst/>
            </a:prstGeom>
            <a:blipFill>
              <a:blip r:embed="rId2" cstate="print"/>
              <a:stretch>
                <a:fillRect/>
              </a:stretch>
            </a:blipFill>
          </p:spPr>
          <p:txBody>
            <a:bodyPr wrap="square" lIns="0" tIns="0" rIns="0" bIns="0" rtlCol="0">
              <a:noAutofit/>
            </a:bodyPr>
            <a:lstStyle/>
            <a:p>
              <a:endParaRPr>
                <a:latin typeface="Microsoft YaHei" panose="020B0703020204020201" pitchFamily="34" charset="-122"/>
                <a:ea typeface="Microsoft YaHei" panose="020B0703020204020201" pitchFamily="34" charset="-122"/>
              </a:endParaRPr>
            </a:p>
          </p:txBody>
        </p:sp>
        <p:sp>
          <p:nvSpPr>
            <p:cNvPr id="22" name="object 11"/>
            <p:cNvSpPr/>
            <p:nvPr/>
          </p:nvSpPr>
          <p:spPr>
            <a:xfrm>
              <a:off x="6897368" y="2337761"/>
              <a:ext cx="303275" cy="303275"/>
            </a:xfrm>
            <a:prstGeom prst="rect">
              <a:avLst/>
            </a:prstGeom>
            <a:blipFill>
              <a:blip r:embed="rId2" cstate="print"/>
              <a:stretch>
                <a:fillRect/>
              </a:stretch>
            </a:blipFill>
          </p:spPr>
          <p:txBody>
            <a:bodyPr wrap="square" lIns="0" tIns="0" rIns="0" bIns="0" rtlCol="0">
              <a:noAutofit/>
            </a:bodyPr>
            <a:lstStyle/>
            <a:p>
              <a:endParaRPr>
                <a:latin typeface="Microsoft YaHei" panose="020B0703020204020201" pitchFamily="34" charset="-122"/>
                <a:ea typeface="Microsoft YaHei" panose="020B0703020204020201" pitchFamily="34" charset="-122"/>
              </a:endParaRPr>
            </a:p>
          </p:txBody>
        </p:sp>
        <p:sp>
          <p:nvSpPr>
            <p:cNvPr id="23" name="object 12"/>
            <p:cNvSpPr/>
            <p:nvPr/>
          </p:nvSpPr>
          <p:spPr>
            <a:xfrm>
              <a:off x="6720583" y="2337761"/>
              <a:ext cx="303275" cy="303275"/>
            </a:xfrm>
            <a:prstGeom prst="rect">
              <a:avLst/>
            </a:prstGeom>
            <a:blipFill>
              <a:blip r:embed="rId2" cstate="print"/>
              <a:stretch>
                <a:fillRect/>
              </a:stretch>
            </a:blipFill>
          </p:spPr>
          <p:txBody>
            <a:bodyPr wrap="square" lIns="0" tIns="0" rIns="0" bIns="0" rtlCol="0">
              <a:noAutofit/>
            </a:bodyPr>
            <a:lstStyle/>
            <a:p>
              <a:endParaRPr>
                <a:latin typeface="Microsoft YaHei" panose="020B0703020204020201" pitchFamily="34" charset="-122"/>
                <a:ea typeface="Microsoft YaHei" panose="020B0703020204020201" pitchFamily="34" charset="-122"/>
              </a:endParaRPr>
            </a:p>
          </p:txBody>
        </p:sp>
        <p:sp>
          <p:nvSpPr>
            <p:cNvPr id="24" name="object 13"/>
            <p:cNvSpPr/>
            <p:nvPr/>
          </p:nvSpPr>
          <p:spPr>
            <a:xfrm>
              <a:off x="6552943" y="2337761"/>
              <a:ext cx="303275" cy="303275"/>
            </a:xfrm>
            <a:prstGeom prst="rect">
              <a:avLst/>
            </a:prstGeom>
            <a:blipFill>
              <a:blip r:embed="rId2" cstate="print"/>
              <a:stretch>
                <a:fillRect/>
              </a:stretch>
            </a:blipFill>
          </p:spPr>
          <p:txBody>
            <a:bodyPr wrap="square" lIns="0" tIns="0" rIns="0" bIns="0" rtlCol="0">
              <a:noAutofit/>
            </a:bodyPr>
            <a:lstStyle/>
            <a:p>
              <a:endParaRPr>
                <a:latin typeface="Microsoft YaHei" panose="020B0703020204020201" pitchFamily="34" charset="-122"/>
                <a:ea typeface="Microsoft YaHei" panose="020B0703020204020201" pitchFamily="34" charset="-122"/>
              </a:endParaRPr>
            </a:p>
          </p:txBody>
        </p:sp>
        <p:sp>
          <p:nvSpPr>
            <p:cNvPr id="25" name="object 14"/>
            <p:cNvSpPr/>
            <p:nvPr/>
          </p:nvSpPr>
          <p:spPr>
            <a:xfrm>
              <a:off x="6370825" y="2337761"/>
              <a:ext cx="303275" cy="303275"/>
            </a:xfrm>
            <a:prstGeom prst="rect">
              <a:avLst/>
            </a:prstGeom>
            <a:blipFill>
              <a:blip r:embed="rId2" cstate="print"/>
              <a:stretch>
                <a:fillRect/>
              </a:stretch>
            </a:blipFill>
          </p:spPr>
          <p:txBody>
            <a:bodyPr wrap="square" lIns="0" tIns="0" rIns="0" bIns="0" rtlCol="0">
              <a:noAutofit/>
            </a:bodyPr>
            <a:lstStyle/>
            <a:p>
              <a:endParaRPr>
                <a:latin typeface="Microsoft YaHei" panose="020B0703020204020201" pitchFamily="34" charset="-122"/>
                <a:ea typeface="Microsoft YaHei" panose="020B0703020204020201" pitchFamily="34" charset="-122"/>
              </a:endParaRPr>
            </a:p>
          </p:txBody>
        </p:sp>
        <p:sp>
          <p:nvSpPr>
            <p:cNvPr id="26" name="object 15"/>
            <p:cNvSpPr/>
            <p:nvPr/>
          </p:nvSpPr>
          <p:spPr>
            <a:xfrm>
              <a:off x="6192518" y="2346905"/>
              <a:ext cx="303275" cy="302513"/>
            </a:xfrm>
            <a:prstGeom prst="rect">
              <a:avLst/>
            </a:prstGeom>
            <a:blipFill>
              <a:blip r:embed="rId2" cstate="print"/>
              <a:stretch>
                <a:fillRect/>
              </a:stretch>
            </a:blipFill>
          </p:spPr>
          <p:txBody>
            <a:bodyPr wrap="square" lIns="0" tIns="0" rIns="0" bIns="0" rtlCol="0">
              <a:noAutofit/>
            </a:bodyPr>
            <a:lstStyle/>
            <a:p>
              <a:endParaRPr>
                <a:latin typeface="Microsoft YaHei" panose="020B0703020204020201" pitchFamily="34" charset="-122"/>
                <a:ea typeface="Microsoft YaHei" panose="020B0703020204020201" pitchFamily="34" charset="-122"/>
              </a:endParaRPr>
            </a:p>
          </p:txBody>
        </p:sp>
        <p:sp>
          <p:nvSpPr>
            <p:cNvPr id="27" name="object 16"/>
            <p:cNvSpPr/>
            <p:nvPr/>
          </p:nvSpPr>
          <p:spPr>
            <a:xfrm>
              <a:off x="5832091" y="2343858"/>
              <a:ext cx="303275" cy="303275"/>
            </a:xfrm>
            <a:prstGeom prst="rect">
              <a:avLst/>
            </a:prstGeom>
            <a:blipFill>
              <a:blip r:embed="rId2" cstate="print"/>
              <a:stretch>
                <a:fillRect/>
              </a:stretch>
            </a:blipFill>
          </p:spPr>
          <p:txBody>
            <a:bodyPr wrap="square" lIns="0" tIns="0" rIns="0" bIns="0" rtlCol="0">
              <a:noAutofit/>
            </a:bodyPr>
            <a:lstStyle/>
            <a:p>
              <a:endParaRPr>
                <a:latin typeface="Microsoft YaHei" panose="020B0703020204020201" pitchFamily="34" charset="-122"/>
                <a:ea typeface="Microsoft YaHei" panose="020B0703020204020201" pitchFamily="34" charset="-122"/>
              </a:endParaRPr>
            </a:p>
          </p:txBody>
        </p:sp>
        <p:sp>
          <p:nvSpPr>
            <p:cNvPr id="28" name="object 17"/>
            <p:cNvSpPr/>
            <p:nvPr/>
          </p:nvSpPr>
          <p:spPr>
            <a:xfrm>
              <a:off x="5642353" y="2339285"/>
              <a:ext cx="303275" cy="303275"/>
            </a:xfrm>
            <a:prstGeom prst="rect">
              <a:avLst/>
            </a:prstGeom>
            <a:blipFill>
              <a:blip r:embed="rId2" cstate="print"/>
              <a:stretch>
                <a:fillRect/>
              </a:stretch>
            </a:blipFill>
          </p:spPr>
          <p:txBody>
            <a:bodyPr wrap="square" lIns="0" tIns="0" rIns="0" bIns="0" rtlCol="0">
              <a:noAutofit/>
            </a:bodyPr>
            <a:lstStyle/>
            <a:p>
              <a:endParaRPr>
                <a:latin typeface="Microsoft YaHei" panose="020B0703020204020201" pitchFamily="34" charset="-122"/>
                <a:ea typeface="Microsoft YaHei" panose="020B0703020204020201" pitchFamily="34" charset="-122"/>
              </a:endParaRPr>
            </a:p>
          </p:txBody>
        </p:sp>
        <p:sp>
          <p:nvSpPr>
            <p:cNvPr id="29" name="object 18"/>
            <p:cNvSpPr/>
            <p:nvPr/>
          </p:nvSpPr>
          <p:spPr>
            <a:xfrm>
              <a:off x="5463284" y="2349192"/>
              <a:ext cx="303275" cy="303275"/>
            </a:xfrm>
            <a:prstGeom prst="rect">
              <a:avLst/>
            </a:prstGeom>
            <a:blipFill>
              <a:blip r:embed="rId2" cstate="print"/>
              <a:stretch>
                <a:fillRect/>
              </a:stretch>
            </a:blipFill>
          </p:spPr>
          <p:txBody>
            <a:bodyPr wrap="square" lIns="0" tIns="0" rIns="0" bIns="0" rtlCol="0">
              <a:noAutofit/>
            </a:bodyPr>
            <a:lstStyle/>
            <a:p>
              <a:endParaRPr>
                <a:latin typeface="Microsoft YaHei" panose="020B0703020204020201" pitchFamily="34" charset="-122"/>
                <a:ea typeface="Microsoft YaHei" panose="020B0703020204020201" pitchFamily="34" charset="-122"/>
              </a:endParaRPr>
            </a:p>
          </p:txBody>
        </p:sp>
        <p:sp>
          <p:nvSpPr>
            <p:cNvPr id="30" name="object 19"/>
            <p:cNvSpPr/>
            <p:nvPr/>
          </p:nvSpPr>
          <p:spPr>
            <a:xfrm>
              <a:off x="5282690" y="2343858"/>
              <a:ext cx="303275" cy="303275"/>
            </a:xfrm>
            <a:prstGeom prst="rect">
              <a:avLst/>
            </a:prstGeom>
            <a:blipFill>
              <a:blip r:embed="rId2" cstate="print"/>
              <a:stretch>
                <a:fillRect/>
              </a:stretch>
            </a:blipFill>
          </p:spPr>
          <p:txBody>
            <a:bodyPr wrap="square" lIns="0" tIns="0" rIns="0" bIns="0" rtlCol="0">
              <a:noAutofit/>
            </a:bodyPr>
            <a:lstStyle/>
            <a:p>
              <a:endParaRPr>
                <a:latin typeface="Microsoft YaHei" panose="020B0703020204020201" pitchFamily="34" charset="-122"/>
                <a:ea typeface="Microsoft YaHei" panose="020B0703020204020201" pitchFamily="34" charset="-122"/>
              </a:endParaRPr>
            </a:p>
          </p:txBody>
        </p:sp>
        <p:sp>
          <p:nvSpPr>
            <p:cNvPr id="31" name="object 20"/>
            <p:cNvSpPr/>
            <p:nvPr/>
          </p:nvSpPr>
          <p:spPr>
            <a:xfrm>
              <a:off x="6017257" y="2346905"/>
              <a:ext cx="302513" cy="302513"/>
            </a:xfrm>
            <a:prstGeom prst="rect">
              <a:avLst/>
            </a:prstGeom>
            <a:blipFill>
              <a:blip r:embed="rId2" cstate="print"/>
              <a:stretch>
                <a:fillRect/>
              </a:stretch>
            </a:blipFill>
          </p:spPr>
          <p:txBody>
            <a:bodyPr wrap="square" lIns="0" tIns="0" rIns="0" bIns="0" rtlCol="0">
              <a:noAutofit/>
            </a:bodyPr>
            <a:lstStyle/>
            <a:p>
              <a:endParaRPr>
                <a:latin typeface="Microsoft YaHei" panose="020B0703020204020201" pitchFamily="34" charset="-122"/>
                <a:ea typeface="Microsoft YaHei" panose="020B0703020204020201" pitchFamily="34" charset="-122"/>
              </a:endParaRPr>
            </a:p>
          </p:txBody>
        </p:sp>
        <p:sp>
          <p:nvSpPr>
            <p:cNvPr id="32" name="object 24"/>
            <p:cNvSpPr/>
            <p:nvPr/>
          </p:nvSpPr>
          <p:spPr>
            <a:xfrm>
              <a:off x="7069580" y="2334714"/>
              <a:ext cx="303275" cy="303275"/>
            </a:xfrm>
            <a:prstGeom prst="rect">
              <a:avLst/>
            </a:prstGeom>
            <a:blipFill>
              <a:blip r:embed="rId2" cstate="print"/>
              <a:stretch>
                <a:fillRect/>
              </a:stretch>
            </a:blipFill>
          </p:spPr>
          <p:txBody>
            <a:bodyPr wrap="square" lIns="0" tIns="0" rIns="0" bIns="0" rtlCol="0">
              <a:noAutofit/>
            </a:bodyPr>
            <a:lstStyle/>
            <a:p>
              <a:endParaRPr>
                <a:latin typeface="Microsoft YaHei" panose="020B0703020204020201" pitchFamily="34" charset="-122"/>
                <a:ea typeface="Microsoft YaHei" panose="020B0703020204020201" pitchFamily="34" charset="-122"/>
              </a:endParaRPr>
            </a:p>
          </p:txBody>
        </p:sp>
      </p:grpSp>
      <p:pic>
        <p:nvPicPr>
          <p:cNvPr id="10242" name="Picture 2"/>
          <p:cNvPicPr>
            <a:picLocks noChangeAspect="1" noChangeArrowheads="1"/>
          </p:cNvPicPr>
          <p:nvPr/>
        </p:nvPicPr>
        <p:blipFill>
          <a:blip r:embed="rId3" cstate="print"/>
          <a:srcRect/>
          <a:stretch>
            <a:fillRect/>
          </a:stretch>
        </p:blipFill>
        <p:spPr bwMode="auto">
          <a:xfrm>
            <a:off x="898525" y="1414775"/>
            <a:ext cx="3054350" cy="99505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p:txBody>
          <a:bodyPr>
            <a:normAutofit/>
          </a:bodyPr>
          <a:lstStyle/>
          <a:p>
            <a:r>
              <a:rPr lang="zh-CN" altLang="en-US" sz="3200" b="1" dirty="0">
                <a:solidFill>
                  <a:schemeClr val="tx1"/>
                </a:solidFill>
              </a:rPr>
              <a:t>面向全球的服务交付能力</a:t>
            </a:r>
          </a:p>
        </p:txBody>
      </p:sp>
      <p:sp>
        <p:nvSpPr>
          <p:cNvPr id="33" name="Slide Number Placeholder 16"/>
          <p:cNvSpPr>
            <a:spLocks noGrp="1"/>
          </p:cNvSpPr>
          <p:nvPr>
            <p:ph type="sldNum" sz="quarter" idx="12"/>
          </p:nvPr>
        </p:nvSpPr>
        <p:spPr/>
        <p:txBody>
          <a:bodyPr/>
          <a:lstStyle/>
          <a:p>
            <a:r>
              <a:rPr lang="en-US" altLang="zh-CN" dirty="0">
                <a:latin typeface="Arial" panose="020B0604020202090204" pitchFamily="34" charset="0"/>
                <a:cs typeface="Arial" panose="020B0604020202090204" pitchFamily="34" charset="0"/>
              </a:rPr>
              <a:t>4</a:t>
            </a:r>
            <a:endParaRPr lang="en-US" dirty="0">
              <a:latin typeface="Arial" panose="020B0604020202090204" pitchFamily="34" charset="0"/>
              <a:cs typeface="Arial" panose="020B0604020202090204" pitchFamily="34" charset="0"/>
            </a:endParaRPr>
          </a:p>
        </p:txBody>
      </p:sp>
      <p:sp>
        <p:nvSpPr>
          <p:cNvPr id="7" name="Content Placeholder 6"/>
          <p:cNvSpPr>
            <a:spLocks noGrp="1"/>
          </p:cNvSpPr>
          <p:nvPr>
            <p:ph idx="4294967295"/>
          </p:nvPr>
        </p:nvSpPr>
        <p:spPr>
          <a:xfrm>
            <a:off x="0" y="1633538"/>
            <a:ext cx="5770563" cy="4335462"/>
          </a:xfrm>
        </p:spPr>
        <p:txBody>
          <a:bodyPr/>
          <a:lstStyle/>
          <a:p>
            <a:pPr lvl="1"/>
            <a:endParaRPr lang="en-PH" dirty="0"/>
          </a:p>
          <a:p>
            <a:pPr lvl="1"/>
            <a:endParaRPr lang="en-US" dirty="0"/>
          </a:p>
        </p:txBody>
      </p:sp>
      <p:pic>
        <p:nvPicPr>
          <p:cNvPr id="8" name="Picture 2"/>
          <p:cNvPicPr>
            <a:picLocks noChangeAspect="1" noChangeArrowheads="1"/>
          </p:cNvPicPr>
          <p:nvPr/>
        </p:nvPicPr>
        <p:blipFill>
          <a:blip r:embed="rId3"/>
          <a:stretch>
            <a:fillRect/>
          </a:stretch>
        </p:blipFill>
        <p:spPr bwMode="auto">
          <a:xfrm>
            <a:off x="564109" y="1505814"/>
            <a:ext cx="11256055" cy="4535596"/>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p:nvPr/>
        </p:nvSpPr>
        <p:spPr>
          <a:xfrm>
            <a:off x="838197" y="2691372"/>
            <a:ext cx="1143861" cy="1143861"/>
          </a:xfrm>
          <a:prstGeom prst="ellipse">
            <a:avLst/>
          </a:prstGeom>
          <a:solidFill>
            <a:srgbClr val="F15D2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065" b="1" dirty="0">
                <a:solidFill>
                  <a:srgbClr val="FFFFFF">
                    <a:lumMod val="20000"/>
                    <a:lumOff val="80000"/>
                  </a:srgbClr>
                </a:solidFill>
                <a:latin typeface="Microsoft YaHei" panose="020B0703020204020201" pitchFamily="34" charset="-122"/>
                <a:ea typeface="Microsoft YaHei" panose="020B0703020204020201" pitchFamily="34" charset="-122"/>
                <a:cs typeface="Microsoft YaHei" panose="020B0703020204020201" pitchFamily="34" charset="-122"/>
              </a:rPr>
              <a:t>美国</a:t>
            </a:r>
            <a:endParaRPr lang="en-PH" sz="1065" b="1" dirty="0">
              <a:solidFill>
                <a:srgbClr val="FFFFFF">
                  <a:lumMod val="20000"/>
                  <a:lumOff val="80000"/>
                </a:srgbClr>
              </a:solidFill>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12" name="Oval 11"/>
          <p:cNvSpPr/>
          <p:nvPr/>
        </p:nvSpPr>
        <p:spPr>
          <a:xfrm>
            <a:off x="7079307" y="4285002"/>
            <a:ext cx="1143861" cy="1143861"/>
          </a:xfrm>
          <a:prstGeom prst="ellipse">
            <a:avLst/>
          </a:prstGeom>
          <a:solidFill>
            <a:srgbClr val="74C56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PH" sz="1065" b="1" dirty="0">
              <a:solidFill>
                <a:srgbClr val="FFFFFF">
                  <a:lumMod val="20000"/>
                  <a:lumOff val="80000"/>
                </a:srgbClr>
              </a:solidFill>
              <a:latin typeface="Arial" panose="020B0604020202090204" pitchFamily="34" charset="0"/>
              <a:cs typeface="Arial" panose="020B0604020202090204" pitchFamily="34" charset="0"/>
            </a:endParaRPr>
          </a:p>
        </p:txBody>
      </p:sp>
      <p:sp>
        <p:nvSpPr>
          <p:cNvPr id="13" name="Oval 12"/>
          <p:cNvSpPr/>
          <p:nvPr/>
        </p:nvSpPr>
        <p:spPr>
          <a:xfrm>
            <a:off x="4459231" y="2629751"/>
            <a:ext cx="1143861" cy="1143861"/>
          </a:xfrm>
          <a:prstGeom prst="ellipse">
            <a:avLst/>
          </a:prstGeom>
          <a:solidFill>
            <a:srgbClr val="CF7DC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065" b="1">
                <a:solidFill>
                  <a:srgbClr val="FFFFFF">
                    <a:lumMod val="20000"/>
                    <a:lumOff val="80000"/>
                  </a:srgbClr>
                </a:solidFill>
                <a:latin typeface="Microsoft YaHei" panose="020B0703020204020201" pitchFamily="34" charset="-122"/>
                <a:ea typeface="Microsoft YaHei" panose="020B0703020204020201" pitchFamily="34" charset="-122"/>
                <a:cs typeface="Microsoft YaHei" panose="020B0703020204020201" pitchFamily="34" charset="-122"/>
              </a:rPr>
              <a:t>英国</a:t>
            </a:r>
            <a:endParaRPr lang="en-PH" sz="1065" b="1" dirty="0">
              <a:solidFill>
                <a:srgbClr val="FFFFFF">
                  <a:lumMod val="20000"/>
                  <a:lumOff val="80000"/>
                </a:srgbClr>
              </a:solidFill>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14" name="Oval 13"/>
          <p:cNvSpPr/>
          <p:nvPr/>
        </p:nvSpPr>
        <p:spPr>
          <a:xfrm>
            <a:off x="10441973" y="4013341"/>
            <a:ext cx="1143861" cy="1143861"/>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065" b="1">
                <a:solidFill>
                  <a:srgbClr val="FFFFFF">
                    <a:lumMod val="20000"/>
                    <a:lumOff val="80000"/>
                  </a:srgbClr>
                </a:solidFill>
                <a:latin typeface="Microsoft YaHei" panose="020B0703020204020201" pitchFamily="34" charset="-122"/>
                <a:ea typeface="Microsoft YaHei" panose="020B0703020204020201" pitchFamily="34" charset="-122"/>
                <a:cs typeface="Microsoft YaHei" panose="020B0703020204020201" pitchFamily="34" charset="-122"/>
              </a:rPr>
              <a:t>澳大利亚</a:t>
            </a:r>
            <a:endParaRPr lang="en-PH" sz="1065" b="1" dirty="0">
              <a:solidFill>
                <a:srgbClr val="FFFFFF">
                  <a:lumMod val="20000"/>
                  <a:lumOff val="80000"/>
                </a:srgbClr>
              </a:solidFill>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3" name="TextBox 2"/>
          <p:cNvSpPr txBox="1"/>
          <p:nvPr/>
        </p:nvSpPr>
        <p:spPr>
          <a:xfrm>
            <a:off x="7289287" y="4465117"/>
            <a:ext cx="933881" cy="900246"/>
          </a:xfrm>
          <a:prstGeom prst="rect">
            <a:avLst/>
          </a:prstGeom>
          <a:noFill/>
        </p:spPr>
        <p:txBody>
          <a:bodyPr wrap="square" rtlCol="0">
            <a:spAutoFit/>
          </a:bodyPr>
          <a:lstStyle/>
          <a:p>
            <a:r>
              <a:rPr lang="zh-CN" altLang="en-US" sz="1050" b="1" dirty="0">
                <a:solidFill>
                  <a:srgbClr val="FFFFFF">
                    <a:lumMod val="20000"/>
                    <a:lumOff val="80000"/>
                  </a:srgbClr>
                </a:solidFill>
                <a:latin typeface="Microsoft YaHei" panose="020B0703020204020201" pitchFamily="34" charset="-122"/>
                <a:ea typeface="Microsoft YaHei" panose="020B0703020204020201" pitchFamily="34" charset="-122"/>
                <a:cs typeface="Microsoft YaHei" panose="020B0703020204020201" pitchFamily="34" charset="-122"/>
              </a:rPr>
              <a:t>肯尼亚</a:t>
            </a:r>
            <a:endParaRPr lang="en-US" altLang="zh-CN" sz="1050" b="1" dirty="0">
              <a:solidFill>
                <a:srgbClr val="FFFFFF">
                  <a:lumMod val="20000"/>
                  <a:lumOff val="80000"/>
                </a:srgbClr>
              </a:solidFill>
              <a:latin typeface="Microsoft YaHei" panose="020B0703020204020201" pitchFamily="34" charset="-122"/>
              <a:ea typeface="Microsoft YaHei" panose="020B0703020204020201" pitchFamily="34" charset="-122"/>
              <a:cs typeface="Microsoft YaHei" panose="020B0703020204020201" pitchFamily="34" charset="-122"/>
            </a:endParaRPr>
          </a:p>
          <a:p>
            <a:r>
              <a:rPr lang="zh-CN" altLang="en-US" sz="1050" b="1" dirty="0">
                <a:solidFill>
                  <a:srgbClr val="FFFFFF">
                    <a:lumMod val="20000"/>
                    <a:lumOff val="80000"/>
                  </a:srgbClr>
                </a:solidFill>
                <a:latin typeface="Microsoft YaHei" panose="020B0703020204020201" pitchFamily="34" charset="-122"/>
                <a:ea typeface="Microsoft YaHei" panose="020B0703020204020201" pitchFamily="34" charset="-122"/>
                <a:cs typeface="Microsoft YaHei" panose="020B0703020204020201" pitchFamily="34" charset="-122"/>
              </a:rPr>
              <a:t>坦桑尼亚</a:t>
            </a:r>
            <a:endParaRPr lang="en-US" altLang="zh-CN" sz="1050" b="1" dirty="0">
              <a:solidFill>
                <a:srgbClr val="FFFFFF">
                  <a:lumMod val="20000"/>
                  <a:lumOff val="80000"/>
                </a:srgbClr>
              </a:solidFill>
              <a:latin typeface="Microsoft YaHei" panose="020B0703020204020201" pitchFamily="34" charset="-122"/>
              <a:ea typeface="Microsoft YaHei" panose="020B0703020204020201" pitchFamily="34" charset="-122"/>
              <a:cs typeface="Microsoft YaHei" panose="020B0703020204020201" pitchFamily="34" charset="-122"/>
            </a:endParaRPr>
          </a:p>
          <a:p>
            <a:r>
              <a:rPr lang="zh-CN" altLang="en-US" sz="1050" b="1" dirty="0">
                <a:solidFill>
                  <a:srgbClr val="FFFFFF">
                    <a:lumMod val="20000"/>
                    <a:lumOff val="80000"/>
                  </a:srgbClr>
                </a:solidFill>
                <a:latin typeface="Microsoft YaHei" panose="020B0703020204020201" pitchFamily="34" charset="-122"/>
                <a:ea typeface="Microsoft YaHei" panose="020B0703020204020201" pitchFamily="34" charset="-122"/>
                <a:cs typeface="Microsoft YaHei" panose="020B0703020204020201" pitchFamily="34" charset="-122"/>
              </a:rPr>
              <a:t>赞比亚</a:t>
            </a:r>
            <a:endParaRPr lang="en-US" altLang="zh-CN" sz="1050" b="1" dirty="0">
              <a:solidFill>
                <a:srgbClr val="FFFFFF">
                  <a:lumMod val="20000"/>
                  <a:lumOff val="80000"/>
                </a:srgbClr>
              </a:solidFill>
              <a:latin typeface="Microsoft YaHei" panose="020B0703020204020201" pitchFamily="34" charset="-122"/>
              <a:ea typeface="Microsoft YaHei" panose="020B0703020204020201" pitchFamily="34" charset="-122"/>
              <a:cs typeface="Microsoft YaHei" panose="020B0703020204020201" pitchFamily="34" charset="-122"/>
            </a:endParaRPr>
          </a:p>
          <a:p>
            <a:r>
              <a:rPr lang="zh-CN" altLang="en-US" sz="1050" b="1" dirty="0">
                <a:solidFill>
                  <a:srgbClr val="FFFFFF">
                    <a:lumMod val="20000"/>
                    <a:lumOff val="80000"/>
                  </a:srgbClr>
                </a:solidFill>
                <a:latin typeface="Microsoft YaHei" panose="020B0703020204020201" pitchFamily="34" charset="-122"/>
                <a:ea typeface="Microsoft YaHei" panose="020B0703020204020201" pitchFamily="34" charset="-122"/>
                <a:cs typeface="Microsoft YaHei" panose="020B0703020204020201" pitchFamily="34" charset="-122"/>
              </a:rPr>
              <a:t>喀麦隆</a:t>
            </a:r>
            <a:endParaRPr lang="en-US" altLang="zh-CN" sz="1050" b="1" dirty="0">
              <a:solidFill>
                <a:srgbClr val="FFFFFF">
                  <a:lumMod val="20000"/>
                  <a:lumOff val="80000"/>
                </a:srgbClr>
              </a:solidFill>
              <a:latin typeface="Microsoft YaHei" panose="020B0703020204020201" pitchFamily="34" charset="-122"/>
              <a:ea typeface="Microsoft YaHei" panose="020B0703020204020201" pitchFamily="34" charset="-122"/>
              <a:cs typeface="Microsoft YaHei" panose="020B0703020204020201" pitchFamily="34" charset="-122"/>
            </a:endParaRPr>
          </a:p>
          <a:p>
            <a:endParaRPr lang="en-US" sz="1050" dirty="0">
              <a:latin typeface="Microsoft YaHei" panose="020B0703020204020201" pitchFamily="34" charset="-122"/>
              <a:ea typeface="Microsoft YaHei" panose="020B0703020204020201" pitchFamily="34" charset="-122"/>
              <a:cs typeface="Microsoft YaHei" panose="020B0703020204020201" pitchFamily="34" charset="-122"/>
            </a:endParaRPr>
          </a:p>
        </p:txBody>
      </p:sp>
      <p:sp>
        <p:nvSpPr>
          <p:cNvPr id="32" name="Oval 31"/>
          <p:cNvSpPr/>
          <p:nvPr/>
        </p:nvSpPr>
        <p:spPr>
          <a:xfrm>
            <a:off x="9151881" y="2711571"/>
            <a:ext cx="1143861" cy="1143861"/>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065" b="1">
                <a:solidFill>
                  <a:srgbClr val="FFFFFF">
                    <a:lumMod val="20000"/>
                    <a:lumOff val="80000"/>
                  </a:srgbClr>
                </a:solidFill>
                <a:latin typeface="Microsoft YaHei" panose="020B0703020204020201" pitchFamily="34" charset="-122"/>
                <a:ea typeface="Microsoft YaHei" panose="020B0703020204020201" pitchFamily="34" charset="-122"/>
                <a:cs typeface="Microsoft YaHei" panose="020B0703020204020201" pitchFamily="34" charset="-122"/>
              </a:rPr>
              <a:t>中国</a:t>
            </a:r>
            <a:endParaRPr lang="en-PH" sz="1065" b="1" dirty="0">
              <a:solidFill>
                <a:srgbClr val="FFFFFF">
                  <a:lumMod val="20000"/>
                  <a:lumOff val="80000"/>
                </a:srgbClr>
              </a:solidFill>
              <a:latin typeface="Microsoft YaHei" panose="020B0703020204020201" pitchFamily="34" charset="-122"/>
              <a:ea typeface="Microsoft YaHei" panose="020B0703020204020201" pitchFamily="34" charset="-122"/>
              <a:cs typeface="Microsoft YaHei" panose="020B0703020204020201"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200" b="1" dirty="0">
                <a:latin typeface="Microsoft YaHei" panose="020B0703020204020201" pitchFamily="34" charset="-122"/>
                <a:ea typeface="Microsoft YaHei" panose="020B0703020204020201" pitchFamily="34" charset="-122"/>
              </a:rPr>
              <a:t>中国客户典型案例</a:t>
            </a:r>
            <a:endParaRPr lang="en-PH" sz="3200" b="1" dirty="0">
              <a:latin typeface="Microsoft YaHei" panose="020B0703020204020201" pitchFamily="34" charset="-122"/>
              <a:ea typeface="Microsoft YaHei" panose="020B0703020204020201" pitchFamily="34" charset="-122"/>
            </a:endParaRPr>
          </a:p>
        </p:txBody>
      </p:sp>
      <p:grpSp>
        <p:nvGrpSpPr>
          <p:cNvPr id="8" name="Group 7"/>
          <p:cNvGrpSpPr/>
          <p:nvPr/>
        </p:nvGrpSpPr>
        <p:grpSpPr>
          <a:xfrm>
            <a:off x="843324" y="1487866"/>
            <a:ext cx="1978925" cy="5880161"/>
            <a:chOff x="450376" y="957872"/>
            <a:chExt cx="1978925" cy="5880161"/>
          </a:xfrm>
        </p:grpSpPr>
        <p:sp>
          <p:nvSpPr>
            <p:cNvPr id="4" name="Rounded Rectangle 3"/>
            <p:cNvSpPr/>
            <p:nvPr/>
          </p:nvSpPr>
          <p:spPr>
            <a:xfrm>
              <a:off x="450376" y="957872"/>
              <a:ext cx="1978925" cy="4842427"/>
            </a:xfrm>
            <a:prstGeom prst="roundRect">
              <a:avLst>
                <a:gd name="adj" fmla="val 11357"/>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6300"/>
              <a:endParaRPr lang="zh-CN" altLang="en-US" sz="1300">
                <a:solidFill>
                  <a:prstClr val="white"/>
                </a:solidFill>
                <a:latin typeface="Microsoft YaHei" panose="020B0703020204020201" pitchFamily="34" charset="-122"/>
                <a:ea typeface="Microsoft YaHei" panose="020B0703020204020201" pitchFamily="34" charset="-122"/>
                <a:cs typeface="Arial" panose="020B0604020202090204" pitchFamily="34" charset="0"/>
              </a:endParaRPr>
            </a:p>
          </p:txBody>
        </p:sp>
        <p:sp>
          <p:nvSpPr>
            <p:cNvPr id="5" name="TextBox 4"/>
            <p:cNvSpPr txBox="1"/>
            <p:nvPr/>
          </p:nvSpPr>
          <p:spPr>
            <a:xfrm>
              <a:off x="504965" y="2129052"/>
              <a:ext cx="1897040" cy="4708981"/>
            </a:xfrm>
            <a:prstGeom prst="rect">
              <a:avLst/>
            </a:prstGeom>
            <a:noFill/>
          </p:spPr>
          <p:txBody>
            <a:bodyPr wrap="square" rtlCol="0">
              <a:spAutoFit/>
            </a:bodyPr>
            <a:lstStyle/>
            <a:p>
              <a:pPr defTabSz="876300"/>
              <a:r>
                <a:rPr lang="zh-CN" altLang="en-US"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公司：</a:t>
              </a:r>
              <a:endParaRPr lang="en-US" altLang="zh-CN"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太阳能晶片板</a:t>
              </a:r>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行业：</a:t>
              </a:r>
              <a:endParaRPr lang="en-US" altLang="zh-CN"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新能源分销零售</a:t>
              </a:r>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应用区域：</a:t>
              </a:r>
              <a:endParaRPr lang="en-US" altLang="zh-CN"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全球，含中国</a:t>
              </a:r>
              <a:r>
                <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10</a:t>
              </a:r>
              <a:r>
                <a:rPr lang="zh-CN" altLang="en-US"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家连锁店</a:t>
              </a:r>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替换</a:t>
              </a:r>
              <a:r>
                <a:rPr lang="en-US" altLang="zh-CN"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a:t>
              </a:r>
              <a:r>
                <a:rPr lang="zh-CN" altLang="en-US"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增加的产品：</a:t>
              </a:r>
              <a:endParaRPr lang="en-US" altLang="zh-CN"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多个历史遗留系统</a:t>
              </a:r>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zh-CN" altLang="en-US"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p:txBody>
        </p:sp>
      </p:grpSp>
      <p:grpSp>
        <p:nvGrpSpPr>
          <p:cNvPr id="20" name="Group 19"/>
          <p:cNvGrpSpPr/>
          <p:nvPr/>
        </p:nvGrpSpPr>
        <p:grpSpPr>
          <a:xfrm>
            <a:off x="5064744" y="1503186"/>
            <a:ext cx="1978925" cy="5880161"/>
            <a:chOff x="450376" y="957872"/>
            <a:chExt cx="1978925" cy="5880161"/>
          </a:xfrm>
        </p:grpSpPr>
        <p:sp>
          <p:nvSpPr>
            <p:cNvPr id="21" name="Rounded Rectangle 20"/>
            <p:cNvSpPr/>
            <p:nvPr/>
          </p:nvSpPr>
          <p:spPr>
            <a:xfrm>
              <a:off x="450376" y="957872"/>
              <a:ext cx="1978925" cy="4842427"/>
            </a:xfrm>
            <a:prstGeom prst="roundRect">
              <a:avLst>
                <a:gd name="adj" fmla="val 11357"/>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6300"/>
              <a:endParaRPr lang="zh-CN" altLang="en-US" sz="1300">
                <a:solidFill>
                  <a:prstClr val="white"/>
                </a:solidFill>
                <a:latin typeface="Microsoft YaHei" panose="020B0703020204020201" pitchFamily="34" charset="-122"/>
                <a:ea typeface="Microsoft YaHei" panose="020B0703020204020201" pitchFamily="34" charset="-122"/>
                <a:cs typeface="Arial" panose="020B0604020202090204" pitchFamily="34" charset="0"/>
              </a:endParaRPr>
            </a:p>
          </p:txBody>
        </p:sp>
        <p:sp>
          <p:nvSpPr>
            <p:cNvPr id="22" name="TextBox 21"/>
            <p:cNvSpPr txBox="1"/>
            <p:nvPr/>
          </p:nvSpPr>
          <p:spPr>
            <a:xfrm>
              <a:off x="504965" y="2129052"/>
              <a:ext cx="1897040" cy="4708981"/>
            </a:xfrm>
            <a:prstGeom prst="rect">
              <a:avLst/>
            </a:prstGeom>
            <a:noFill/>
          </p:spPr>
          <p:txBody>
            <a:bodyPr wrap="square" rtlCol="0">
              <a:spAutoFit/>
            </a:bodyPr>
            <a:lstStyle/>
            <a:p>
              <a:pPr defTabSz="876300"/>
              <a:r>
                <a:rPr lang="zh-CN" altLang="en-US"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公司：</a:t>
              </a:r>
              <a:endParaRPr lang="en-US" altLang="zh-CN"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工程机械、超市、房地产</a:t>
              </a:r>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行业：</a:t>
              </a:r>
              <a:endParaRPr lang="en-US" altLang="zh-CN"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制造、分销、零售</a:t>
              </a:r>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应用区域：</a:t>
              </a:r>
              <a:endParaRPr lang="en-US" altLang="zh-CN"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非洲、中国</a:t>
              </a:r>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替换</a:t>
              </a:r>
              <a:r>
                <a:rPr lang="en-US" altLang="zh-CN"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a:t>
              </a:r>
              <a:r>
                <a:rPr lang="zh-CN" altLang="en-US"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增加的产品：</a:t>
              </a:r>
              <a:endParaRPr lang="en-US" altLang="zh-CN"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Kingdee</a:t>
              </a: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zh-CN" altLang="en-US"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p:txBody>
        </p:sp>
      </p:grpSp>
      <p:grpSp>
        <p:nvGrpSpPr>
          <p:cNvPr id="26" name="Group 25"/>
          <p:cNvGrpSpPr/>
          <p:nvPr/>
        </p:nvGrpSpPr>
        <p:grpSpPr>
          <a:xfrm>
            <a:off x="9222044" y="1487863"/>
            <a:ext cx="1978925" cy="5905344"/>
            <a:chOff x="450376" y="930021"/>
            <a:chExt cx="1978925" cy="5918515"/>
          </a:xfrm>
        </p:grpSpPr>
        <p:sp>
          <p:nvSpPr>
            <p:cNvPr id="27" name="Rounded Rectangle 26"/>
            <p:cNvSpPr/>
            <p:nvPr/>
          </p:nvSpPr>
          <p:spPr>
            <a:xfrm>
              <a:off x="450376" y="930021"/>
              <a:ext cx="1978925" cy="4853227"/>
            </a:xfrm>
            <a:prstGeom prst="roundRect">
              <a:avLst>
                <a:gd name="adj" fmla="val 11357"/>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6300"/>
              <a:endParaRPr lang="zh-CN" altLang="en-US" sz="1300">
                <a:solidFill>
                  <a:prstClr val="white"/>
                </a:solidFill>
                <a:latin typeface="Microsoft YaHei" panose="020B0703020204020201" pitchFamily="34" charset="-122"/>
                <a:ea typeface="Microsoft YaHei" panose="020B0703020204020201" pitchFamily="34" charset="-122"/>
                <a:cs typeface="Arial" panose="020B0604020202090204" pitchFamily="34" charset="0"/>
              </a:endParaRPr>
            </a:p>
          </p:txBody>
        </p:sp>
        <p:sp>
          <p:nvSpPr>
            <p:cNvPr id="28" name="TextBox 27"/>
            <p:cNvSpPr txBox="1"/>
            <p:nvPr/>
          </p:nvSpPr>
          <p:spPr>
            <a:xfrm>
              <a:off x="504965" y="2129052"/>
              <a:ext cx="1897040" cy="4719484"/>
            </a:xfrm>
            <a:prstGeom prst="rect">
              <a:avLst/>
            </a:prstGeom>
            <a:noFill/>
          </p:spPr>
          <p:txBody>
            <a:bodyPr wrap="square" rtlCol="0">
              <a:spAutoFit/>
            </a:bodyPr>
            <a:lstStyle/>
            <a:p>
              <a:pPr defTabSz="876300"/>
              <a:r>
                <a:rPr lang="zh-CN" altLang="en-US"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公司：</a:t>
              </a:r>
              <a:endParaRPr lang="en-US" altLang="zh-CN"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陕西德富祥食品餐饮有限公司</a:t>
              </a:r>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行业：</a:t>
              </a:r>
              <a:endParaRPr lang="en-US" altLang="zh-CN"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制造、分销、采购</a:t>
              </a:r>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应用区域：</a:t>
              </a:r>
              <a:endParaRPr lang="en-US" altLang="zh-CN"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中国</a:t>
              </a:r>
              <a:r>
                <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20</a:t>
              </a:r>
              <a:r>
                <a:rPr lang="zh-CN" altLang="en-US"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多个省市自治区</a:t>
              </a:r>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替换</a:t>
              </a:r>
              <a:r>
                <a:rPr lang="en-US" altLang="zh-CN"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a:t>
              </a:r>
              <a:r>
                <a:rPr lang="zh-CN" altLang="en-US"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增加的产品：</a:t>
              </a:r>
              <a:endParaRPr lang="en-US" altLang="zh-CN"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多个历史遗留系统</a:t>
              </a:r>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zh-CN" altLang="en-US"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p:txBody>
        </p:sp>
      </p:grpSp>
      <p:pic>
        <p:nvPicPr>
          <p:cNvPr id="30" name="图片 29"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8063" y="1849012"/>
            <a:ext cx="1689336" cy="520773"/>
          </a:xfrm>
          <a:prstGeom prst="rect">
            <a:avLst/>
          </a:prstGeom>
        </p:spPr>
      </p:pic>
      <p:grpSp>
        <p:nvGrpSpPr>
          <p:cNvPr id="34" name="Group 7"/>
          <p:cNvGrpSpPr/>
          <p:nvPr/>
        </p:nvGrpSpPr>
        <p:grpSpPr>
          <a:xfrm>
            <a:off x="7139428" y="1507973"/>
            <a:ext cx="1978925" cy="6341827"/>
            <a:chOff x="450376" y="957872"/>
            <a:chExt cx="1978925" cy="6341827"/>
          </a:xfrm>
        </p:grpSpPr>
        <p:sp>
          <p:nvSpPr>
            <p:cNvPr id="35" name="Rounded Rectangle 3"/>
            <p:cNvSpPr/>
            <p:nvPr/>
          </p:nvSpPr>
          <p:spPr>
            <a:xfrm>
              <a:off x="450376" y="957872"/>
              <a:ext cx="1978925" cy="4842427"/>
            </a:xfrm>
            <a:prstGeom prst="roundRect">
              <a:avLst>
                <a:gd name="adj" fmla="val 11357"/>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6300"/>
              <a:endParaRPr lang="zh-CN" altLang="en-US" sz="1300">
                <a:solidFill>
                  <a:prstClr val="white"/>
                </a:solidFill>
                <a:latin typeface="Microsoft YaHei" panose="020B0703020204020201" pitchFamily="34" charset="-122"/>
                <a:ea typeface="Microsoft YaHei" panose="020B0703020204020201" pitchFamily="34" charset="-122"/>
                <a:cs typeface="Arial" panose="020B0604020202090204" pitchFamily="34" charset="0"/>
              </a:endParaRPr>
            </a:p>
          </p:txBody>
        </p:sp>
        <p:sp>
          <p:nvSpPr>
            <p:cNvPr id="36" name="TextBox 4"/>
            <p:cNvSpPr txBox="1"/>
            <p:nvPr/>
          </p:nvSpPr>
          <p:spPr>
            <a:xfrm>
              <a:off x="504965" y="2129052"/>
              <a:ext cx="1897040" cy="5170647"/>
            </a:xfrm>
            <a:prstGeom prst="rect">
              <a:avLst/>
            </a:prstGeom>
            <a:noFill/>
          </p:spPr>
          <p:txBody>
            <a:bodyPr wrap="square" rtlCol="0">
              <a:spAutoFit/>
            </a:bodyPr>
            <a:lstStyle/>
            <a:p>
              <a:pPr defTabSz="876300"/>
              <a:r>
                <a:rPr lang="zh-CN" altLang="en-US"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公司：</a:t>
              </a:r>
              <a:endParaRPr lang="en-US" altLang="zh-CN"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NBTY</a:t>
              </a:r>
              <a:r>
                <a:rPr lang="zh-CN" altLang="en-US"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诺天源</a:t>
              </a:r>
              <a:r>
                <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a:t>
              </a:r>
              <a:r>
                <a:rPr lang="zh-CN" altLang="en-US"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中国</a:t>
              </a:r>
              <a:r>
                <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a:t>
              </a:r>
              <a:r>
                <a:rPr lang="zh-CN" altLang="en-US"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 有限公司</a:t>
              </a:r>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行业：</a:t>
              </a:r>
              <a:endParaRPr lang="en-US" altLang="zh-CN"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营养品研发、生产和分销零售</a:t>
              </a:r>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应用区域：</a:t>
              </a:r>
              <a:endParaRPr lang="en-US" altLang="zh-CN"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中国</a:t>
              </a:r>
              <a:r>
                <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300</a:t>
              </a:r>
              <a:r>
                <a:rPr lang="zh-CN" altLang="en-US"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家分销商以及连锁店</a:t>
              </a:r>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替换</a:t>
              </a:r>
              <a:r>
                <a:rPr lang="en-US" altLang="zh-CN"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a:t>
              </a:r>
              <a:r>
                <a:rPr lang="zh-CN" altLang="en-US"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增加的产品：</a:t>
              </a:r>
              <a:endParaRPr lang="en-US" altLang="zh-CN"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多个历史遗留系统</a:t>
              </a:r>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zh-CN" altLang="en-US"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p:txBody>
        </p:sp>
      </p:grpSp>
      <p:pic>
        <p:nvPicPr>
          <p:cNvPr id="40" name="Picture 3"/>
          <p:cNvPicPr>
            <a:picLocks noChangeAspect="1"/>
          </p:cNvPicPr>
          <p:nvPr/>
        </p:nvPicPr>
        <p:blipFill>
          <a:blip r:embed="rId4"/>
          <a:stretch>
            <a:fillRect/>
          </a:stretch>
        </p:blipFill>
        <p:spPr>
          <a:xfrm>
            <a:off x="7244941" y="1634971"/>
            <a:ext cx="1791271" cy="838200"/>
          </a:xfrm>
          <a:prstGeom prst="rect">
            <a:avLst/>
          </a:prstGeom>
        </p:spPr>
      </p:pic>
      <p:pic>
        <p:nvPicPr>
          <p:cNvPr id="23" name="图片 22"/>
          <p:cNvPicPr>
            <a:picLocks noChangeAspect="1"/>
          </p:cNvPicPr>
          <p:nvPr/>
        </p:nvPicPr>
        <p:blipFill>
          <a:blip r:embed="rId5"/>
          <a:stretch>
            <a:fillRect/>
          </a:stretch>
        </p:blipFill>
        <p:spPr>
          <a:xfrm>
            <a:off x="9309264" y="1747557"/>
            <a:ext cx="1805485" cy="584128"/>
          </a:xfrm>
          <a:prstGeom prst="rect">
            <a:avLst/>
          </a:prstGeom>
        </p:spPr>
      </p:pic>
      <p:pic>
        <p:nvPicPr>
          <p:cNvPr id="24" name="图片 23"/>
          <p:cNvPicPr>
            <a:picLocks noChangeAspect="1"/>
          </p:cNvPicPr>
          <p:nvPr/>
        </p:nvPicPr>
        <p:blipFill>
          <a:blip r:embed="rId6"/>
          <a:stretch>
            <a:fillRect/>
          </a:stretch>
        </p:blipFill>
        <p:spPr>
          <a:xfrm>
            <a:off x="1038103" y="1747557"/>
            <a:ext cx="1660152" cy="584128"/>
          </a:xfrm>
          <a:prstGeom prst="rect">
            <a:avLst/>
          </a:prstGeom>
        </p:spPr>
      </p:pic>
      <p:grpSp>
        <p:nvGrpSpPr>
          <p:cNvPr id="25" name="Group 13"/>
          <p:cNvGrpSpPr/>
          <p:nvPr/>
        </p:nvGrpSpPr>
        <p:grpSpPr>
          <a:xfrm>
            <a:off x="2957188" y="1487861"/>
            <a:ext cx="1978925" cy="6341827"/>
            <a:chOff x="450376" y="957872"/>
            <a:chExt cx="1978925" cy="6341826"/>
          </a:xfrm>
        </p:grpSpPr>
        <p:grpSp>
          <p:nvGrpSpPr>
            <p:cNvPr id="29" name="Group 7"/>
            <p:cNvGrpSpPr/>
            <p:nvPr/>
          </p:nvGrpSpPr>
          <p:grpSpPr>
            <a:xfrm>
              <a:off x="450376" y="957872"/>
              <a:ext cx="1978925" cy="6341826"/>
              <a:chOff x="450376" y="957872"/>
              <a:chExt cx="1978925" cy="6341826"/>
            </a:xfrm>
          </p:grpSpPr>
          <p:sp>
            <p:nvSpPr>
              <p:cNvPr id="32" name="Rounded Rectangle 3"/>
              <p:cNvSpPr/>
              <p:nvPr/>
            </p:nvSpPr>
            <p:spPr>
              <a:xfrm>
                <a:off x="450376" y="957872"/>
                <a:ext cx="1978925" cy="4842427"/>
              </a:xfrm>
              <a:prstGeom prst="roundRect">
                <a:avLst>
                  <a:gd name="adj" fmla="val 11357"/>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6300"/>
                <a:endParaRPr lang="zh-CN" altLang="en-US" sz="1300">
                  <a:solidFill>
                    <a:prstClr val="white"/>
                  </a:solidFill>
                  <a:latin typeface="Microsoft YaHei" panose="020B0703020204020201" pitchFamily="34" charset="-122"/>
                  <a:ea typeface="Microsoft YaHei" panose="020B0703020204020201" pitchFamily="34" charset="-122"/>
                  <a:cs typeface="Arial" panose="020B0604020202090204" pitchFamily="34" charset="0"/>
                </a:endParaRPr>
              </a:p>
            </p:txBody>
          </p:sp>
          <p:sp>
            <p:nvSpPr>
              <p:cNvPr id="33" name="TextBox 32"/>
              <p:cNvSpPr txBox="1"/>
              <p:nvPr/>
            </p:nvSpPr>
            <p:spPr>
              <a:xfrm>
                <a:off x="504965" y="2129052"/>
                <a:ext cx="1897040" cy="5170646"/>
              </a:xfrm>
              <a:prstGeom prst="rect">
                <a:avLst/>
              </a:prstGeom>
              <a:noFill/>
            </p:spPr>
            <p:txBody>
              <a:bodyPr wrap="square" rtlCol="0">
                <a:spAutoFit/>
              </a:bodyPr>
              <a:lstStyle/>
              <a:p>
                <a:pPr defTabSz="876300"/>
                <a:r>
                  <a:rPr lang="zh-CN" altLang="en-US"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公司：</a:t>
                </a:r>
                <a:endParaRPr lang="en-US" altLang="zh-CN"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快乐蜂食品（永和大王、宏状元、三品王）</a:t>
                </a:r>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行业：</a:t>
                </a:r>
                <a:endParaRPr lang="en-US" altLang="zh-CN"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零售</a:t>
                </a:r>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应用区域：</a:t>
                </a:r>
                <a:endParaRPr lang="en-US" altLang="zh-CN"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全球，含中国</a:t>
                </a:r>
                <a:r>
                  <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265</a:t>
                </a:r>
                <a:r>
                  <a:rPr lang="zh-CN" altLang="en-US"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家连锁店</a:t>
                </a:r>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替换</a:t>
                </a:r>
                <a:r>
                  <a:rPr lang="en-US" altLang="zh-CN"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a:t>
                </a:r>
                <a:r>
                  <a:rPr lang="zh-CN" altLang="en-US"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增加的产品：</a:t>
                </a:r>
                <a:endParaRPr lang="en-US" altLang="zh-CN" sz="1500" b="1"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r>
                  <a:rPr lang="zh-CN" altLang="en-US"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rPr>
                  <a:t>多个历史遗留系统</a:t>
                </a:r>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en-US" altLang="zh-CN"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a:endParaRPr lang="zh-CN" altLang="en-US" sz="1500" dirty="0">
                  <a:solidFill>
                    <a:prstClr val="black"/>
                  </a:solidFill>
                  <a:latin typeface="Microsoft YaHei" panose="020B0703020204020201" pitchFamily="34" charset="-122"/>
                  <a:ea typeface="Microsoft YaHei" panose="020B0703020204020201" pitchFamily="34" charset="-122"/>
                  <a:cs typeface="Arial" panose="020B0604020202090204" pitchFamily="34" charset="0"/>
                </a:endParaRPr>
              </a:p>
            </p:txBody>
          </p:sp>
        </p:grpSp>
        <p:pic>
          <p:nvPicPr>
            <p:cNvPr id="31"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l="15211" t="2805" r="37058" b="77785"/>
            <a:stretch>
              <a:fillRect/>
            </a:stretch>
          </p:blipFill>
          <p:spPr bwMode="auto">
            <a:xfrm>
              <a:off x="900752" y="1164092"/>
              <a:ext cx="1044054" cy="964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灯片编号占位符 2"/>
          <p:cNvSpPr>
            <a:spLocks noGrp="1"/>
          </p:cNvSpPr>
          <p:nvPr>
            <p:ph type="sldNum" sz="quarter" idx="12"/>
          </p:nvPr>
        </p:nvSpPr>
        <p:spPr/>
        <p:txBody>
          <a:bodyPr/>
          <a:lstStyle/>
          <a:p>
            <a:fld id="{9F3D5357-F268-4962-BEE9-D19D607B9499}" type="slidenum">
              <a:rPr lang="en-US" smtClean="0"/>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ja-JP" altLang="en-US"/>
              <a:t>信息化</a:t>
            </a:r>
            <a:r>
              <a:rPr lang="zh-CN" altLang="en-US" dirty="0"/>
              <a:t>产品概况</a:t>
            </a:r>
            <a:endParaRPr lang="zh-CN" altLang="en-US" dirty="0">
              <a:latin typeface="Microsoft YaHei" panose="020B0703020204020201" pitchFamily="34" charset="-122"/>
              <a:ea typeface="Microsoft YaHei" panose="020B0703020204020201" pitchFamily="34" charset="-122"/>
            </a:endParaRPr>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66694D62-92C5-482B-972A-C1D10D019574}" type="slidenum">
              <a:rPr lang="en-US" smtClean="0"/>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latin typeface="Microsoft YaHei" panose="020B0703020204020201" pitchFamily="34" charset="-122"/>
                <a:ea typeface="Microsoft YaHei" panose="020B0703020204020201" pitchFamily="34" charset="-122"/>
              </a:rPr>
              <a:t>NetSuite</a:t>
            </a:r>
            <a:r>
              <a:rPr lang="zh-CN" altLang="en-US" sz="3200" b="1" dirty="0">
                <a:latin typeface="Microsoft YaHei" panose="020B0703020204020201" pitchFamily="34" charset="-122"/>
                <a:ea typeface="Microsoft YaHei" panose="020B0703020204020201" pitchFamily="34" charset="-122"/>
              </a:rPr>
              <a:t>特点</a:t>
            </a:r>
          </a:p>
        </p:txBody>
      </p:sp>
      <p:cxnSp>
        <p:nvCxnSpPr>
          <p:cNvPr id="3" name="Straight Connector 47"/>
          <p:cNvCxnSpPr/>
          <p:nvPr/>
        </p:nvCxnSpPr>
        <p:spPr>
          <a:xfrm>
            <a:off x="2906584" y="1708149"/>
            <a:ext cx="0" cy="3857624"/>
          </a:xfrm>
          <a:prstGeom prst="line">
            <a:avLst/>
          </a:prstGeom>
          <a:ln w="9525">
            <a:solidFill>
              <a:srgbClr val="878787"/>
            </a:solidFill>
          </a:ln>
        </p:spPr>
        <p:style>
          <a:lnRef idx="1">
            <a:schemeClr val="accent1"/>
          </a:lnRef>
          <a:fillRef idx="0">
            <a:schemeClr val="accent1"/>
          </a:fillRef>
          <a:effectRef idx="0">
            <a:schemeClr val="accent1"/>
          </a:effectRef>
          <a:fontRef idx="minor">
            <a:schemeClr val="tx1"/>
          </a:fontRef>
        </p:style>
      </p:cxnSp>
      <p:cxnSp>
        <p:nvCxnSpPr>
          <p:cNvPr id="5" name="Straight Connector 40"/>
          <p:cNvCxnSpPr/>
          <p:nvPr/>
        </p:nvCxnSpPr>
        <p:spPr>
          <a:xfrm>
            <a:off x="7193811" y="1711317"/>
            <a:ext cx="0" cy="3857624"/>
          </a:xfrm>
          <a:prstGeom prst="line">
            <a:avLst/>
          </a:prstGeom>
          <a:ln w="9525">
            <a:solidFill>
              <a:srgbClr val="878787"/>
            </a:solidFill>
          </a:ln>
        </p:spPr>
        <p:style>
          <a:lnRef idx="1">
            <a:schemeClr val="accent1"/>
          </a:lnRef>
          <a:fillRef idx="0">
            <a:schemeClr val="accent1"/>
          </a:fillRef>
          <a:effectRef idx="0">
            <a:schemeClr val="accent1"/>
          </a:effectRef>
          <a:fontRef idx="minor">
            <a:schemeClr val="tx1"/>
          </a:fontRef>
        </p:style>
      </p:cxnSp>
      <p:cxnSp>
        <p:nvCxnSpPr>
          <p:cNvPr id="8" name="Straight Connector 56"/>
          <p:cNvCxnSpPr/>
          <p:nvPr/>
        </p:nvCxnSpPr>
        <p:spPr>
          <a:xfrm>
            <a:off x="9324392" y="1714485"/>
            <a:ext cx="0" cy="3857624"/>
          </a:xfrm>
          <a:prstGeom prst="line">
            <a:avLst/>
          </a:prstGeom>
          <a:ln w="9525">
            <a:solidFill>
              <a:srgbClr val="878787"/>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p:nvCxnSpPr>
        <p:spPr>
          <a:xfrm>
            <a:off x="5051424" y="1708149"/>
            <a:ext cx="0" cy="3857624"/>
          </a:xfrm>
          <a:prstGeom prst="line">
            <a:avLst/>
          </a:prstGeom>
          <a:ln w="9525">
            <a:solidFill>
              <a:srgbClr val="878787"/>
            </a:solidFill>
          </a:ln>
        </p:spPr>
        <p:style>
          <a:lnRef idx="1">
            <a:schemeClr val="accent1"/>
          </a:lnRef>
          <a:fillRef idx="0">
            <a:schemeClr val="accent1"/>
          </a:fillRef>
          <a:effectRef idx="0">
            <a:schemeClr val="accent1"/>
          </a:effectRef>
          <a:fontRef idx="minor">
            <a:schemeClr val="tx1"/>
          </a:fontRef>
        </p:style>
      </p:cxnSp>
      <p:grpSp>
        <p:nvGrpSpPr>
          <p:cNvPr id="4" name="Group 77"/>
          <p:cNvGrpSpPr/>
          <p:nvPr/>
        </p:nvGrpSpPr>
        <p:grpSpPr>
          <a:xfrm>
            <a:off x="3368713" y="1859135"/>
            <a:ext cx="1189128" cy="1110096"/>
            <a:chOff x="254371" y="3176589"/>
            <a:chExt cx="425450" cy="400050"/>
          </a:xfrm>
          <a:solidFill>
            <a:schemeClr val="accent2">
              <a:lumMod val="75000"/>
            </a:schemeClr>
          </a:solidFill>
          <a:effectLst/>
        </p:grpSpPr>
        <p:sp>
          <p:nvSpPr>
            <p:cNvPr id="25" name="Rectangle 168"/>
            <p:cNvSpPr>
              <a:spLocks noChangeArrowheads="1"/>
            </p:cNvSpPr>
            <p:nvPr/>
          </p:nvSpPr>
          <p:spPr bwMode="auto">
            <a:xfrm>
              <a:off x="378196" y="3217864"/>
              <a:ext cx="144463" cy="7938"/>
            </a:xfrm>
            <a:prstGeom prst="rect">
              <a:avLst/>
            </a:prstGeom>
            <a:solidFill>
              <a:srgbClr val="F68A33"/>
            </a:solidFill>
            <a:ln>
              <a:noFill/>
            </a:ln>
          </p:spPr>
          <p:txBody>
            <a:bodyPr vert="horz" wrap="square" lIns="91440" tIns="45720" rIns="91440" bIns="45720" numCol="1" anchor="t" anchorCtr="0" compatLnSpc="1"/>
            <a:lstStyle/>
            <a:p>
              <a:pPr defTabSz="876300"/>
              <a:endParaRPr lang="en-US" sz="1700">
                <a:solidFill>
                  <a:prstClr val="black"/>
                </a:solidFill>
                <a:latin typeface="Microsoft YaHei" panose="020B0703020204020201" pitchFamily="34" charset="-122"/>
                <a:ea typeface="Microsoft YaHei" panose="020B0703020204020201" pitchFamily="34" charset="-122"/>
              </a:endParaRPr>
            </a:p>
          </p:txBody>
        </p:sp>
        <p:sp>
          <p:nvSpPr>
            <p:cNvPr id="26" name="Freeform 169"/>
            <p:cNvSpPr>
              <a:spLocks noEditPoints="1"/>
            </p:cNvSpPr>
            <p:nvPr/>
          </p:nvSpPr>
          <p:spPr bwMode="auto">
            <a:xfrm>
              <a:off x="317871" y="3178176"/>
              <a:ext cx="53975" cy="77788"/>
            </a:xfrm>
            <a:custGeom>
              <a:avLst/>
              <a:gdLst>
                <a:gd name="T0" fmla="*/ 26 w 53"/>
                <a:gd name="T1" fmla="*/ 78 h 78"/>
                <a:gd name="T2" fmla="*/ 53 w 53"/>
                <a:gd name="T3" fmla="*/ 47 h 78"/>
                <a:gd name="T4" fmla="*/ 53 w 53"/>
                <a:gd name="T5" fmla="*/ 31 h 78"/>
                <a:gd name="T6" fmla="*/ 26 w 53"/>
                <a:gd name="T7" fmla="*/ 0 h 78"/>
                <a:gd name="T8" fmla="*/ 0 w 53"/>
                <a:gd name="T9" fmla="*/ 31 h 78"/>
                <a:gd name="T10" fmla="*/ 0 w 53"/>
                <a:gd name="T11" fmla="*/ 47 h 78"/>
                <a:gd name="T12" fmla="*/ 26 w 53"/>
                <a:gd name="T13" fmla="*/ 78 h 78"/>
                <a:gd name="T14" fmla="*/ 8 w 53"/>
                <a:gd name="T15" fmla="*/ 31 h 78"/>
                <a:gd name="T16" fmla="*/ 26 w 53"/>
                <a:gd name="T17" fmla="*/ 8 h 78"/>
                <a:gd name="T18" fmla="*/ 45 w 53"/>
                <a:gd name="T19" fmla="*/ 31 h 78"/>
                <a:gd name="T20" fmla="*/ 45 w 53"/>
                <a:gd name="T21" fmla="*/ 47 h 78"/>
                <a:gd name="T22" fmla="*/ 26 w 53"/>
                <a:gd name="T23" fmla="*/ 70 h 78"/>
                <a:gd name="T24" fmla="*/ 8 w 53"/>
                <a:gd name="T25" fmla="*/ 47 h 78"/>
                <a:gd name="T26" fmla="*/ 8 w 53"/>
                <a:gd name="T27" fmla="*/ 3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78">
                  <a:moveTo>
                    <a:pt x="26" y="78"/>
                  </a:moveTo>
                  <a:cubicBezTo>
                    <a:pt x="41" y="78"/>
                    <a:pt x="53" y="64"/>
                    <a:pt x="53" y="47"/>
                  </a:cubicBezTo>
                  <a:cubicBezTo>
                    <a:pt x="53" y="31"/>
                    <a:pt x="53" y="31"/>
                    <a:pt x="53" y="31"/>
                  </a:cubicBezTo>
                  <a:cubicBezTo>
                    <a:pt x="53" y="14"/>
                    <a:pt x="41" y="0"/>
                    <a:pt x="26" y="0"/>
                  </a:cubicBezTo>
                  <a:cubicBezTo>
                    <a:pt x="12" y="0"/>
                    <a:pt x="0" y="14"/>
                    <a:pt x="0" y="31"/>
                  </a:cubicBezTo>
                  <a:cubicBezTo>
                    <a:pt x="0" y="47"/>
                    <a:pt x="0" y="47"/>
                    <a:pt x="0" y="47"/>
                  </a:cubicBezTo>
                  <a:cubicBezTo>
                    <a:pt x="0" y="64"/>
                    <a:pt x="12" y="78"/>
                    <a:pt x="26" y="78"/>
                  </a:cubicBezTo>
                  <a:close/>
                  <a:moveTo>
                    <a:pt x="8" y="31"/>
                  </a:moveTo>
                  <a:cubicBezTo>
                    <a:pt x="8" y="18"/>
                    <a:pt x="16" y="8"/>
                    <a:pt x="26" y="8"/>
                  </a:cubicBezTo>
                  <a:cubicBezTo>
                    <a:pt x="36" y="8"/>
                    <a:pt x="45" y="18"/>
                    <a:pt x="45" y="31"/>
                  </a:cubicBezTo>
                  <a:cubicBezTo>
                    <a:pt x="45" y="47"/>
                    <a:pt x="45" y="47"/>
                    <a:pt x="45" y="47"/>
                  </a:cubicBezTo>
                  <a:cubicBezTo>
                    <a:pt x="45" y="60"/>
                    <a:pt x="36" y="70"/>
                    <a:pt x="26" y="70"/>
                  </a:cubicBezTo>
                  <a:cubicBezTo>
                    <a:pt x="16" y="70"/>
                    <a:pt x="8" y="60"/>
                    <a:pt x="8" y="47"/>
                  </a:cubicBezTo>
                  <a:lnTo>
                    <a:pt x="8" y="31"/>
                  </a:lnTo>
                  <a:close/>
                </a:path>
              </a:pathLst>
            </a:custGeom>
            <a:solidFill>
              <a:srgbClr val="F68A33"/>
            </a:solidFill>
            <a:ln>
              <a:noFill/>
            </a:ln>
          </p:spPr>
          <p:txBody>
            <a:bodyPr vert="horz" wrap="square" lIns="91440" tIns="45720" rIns="91440" bIns="45720" numCol="1" anchor="t" anchorCtr="0" compatLnSpc="1"/>
            <a:lstStyle/>
            <a:p>
              <a:pPr defTabSz="876300"/>
              <a:endParaRPr lang="en-US" sz="1700">
                <a:solidFill>
                  <a:prstClr val="black"/>
                </a:solidFill>
                <a:latin typeface="Microsoft YaHei" panose="020B0703020204020201" pitchFamily="34" charset="-122"/>
                <a:ea typeface="Microsoft YaHei" panose="020B0703020204020201" pitchFamily="34" charset="-122"/>
              </a:endParaRPr>
            </a:p>
          </p:txBody>
        </p:sp>
        <p:sp>
          <p:nvSpPr>
            <p:cNvPr id="27" name="Freeform 170"/>
            <p:cNvSpPr>
              <a:spLocks noEditPoints="1"/>
            </p:cNvSpPr>
            <p:nvPr/>
          </p:nvSpPr>
          <p:spPr bwMode="auto">
            <a:xfrm>
              <a:off x="527421" y="3176589"/>
              <a:ext cx="53975" cy="80963"/>
            </a:xfrm>
            <a:custGeom>
              <a:avLst/>
              <a:gdLst>
                <a:gd name="T0" fmla="*/ 27 w 54"/>
                <a:gd name="T1" fmla="*/ 80 h 80"/>
                <a:gd name="T2" fmla="*/ 54 w 54"/>
                <a:gd name="T3" fmla="*/ 48 h 80"/>
                <a:gd name="T4" fmla="*/ 54 w 54"/>
                <a:gd name="T5" fmla="*/ 32 h 80"/>
                <a:gd name="T6" fmla="*/ 27 w 54"/>
                <a:gd name="T7" fmla="*/ 0 h 80"/>
                <a:gd name="T8" fmla="*/ 0 w 54"/>
                <a:gd name="T9" fmla="*/ 32 h 80"/>
                <a:gd name="T10" fmla="*/ 0 w 54"/>
                <a:gd name="T11" fmla="*/ 48 h 80"/>
                <a:gd name="T12" fmla="*/ 27 w 54"/>
                <a:gd name="T13" fmla="*/ 80 h 80"/>
                <a:gd name="T14" fmla="*/ 9 w 54"/>
                <a:gd name="T15" fmla="*/ 32 h 80"/>
                <a:gd name="T16" fmla="*/ 27 w 54"/>
                <a:gd name="T17" fmla="*/ 10 h 80"/>
                <a:gd name="T18" fmla="*/ 45 w 54"/>
                <a:gd name="T19" fmla="*/ 32 h 80"/>
                <a:gd name="T20" fmla="*/ 45 w 54"/>
                <a:gd name="T21" fmla="*/ 48 h 80"/>
                <a:gd name="T22" fmla="*/ 27 w 54"/>
                <a:gd name="T23" fmla="*/ 70 h 80"/>
                <a:gd name="T24" fmla="*/ 9 w 54"/>
                <a:gd name="T25" fmla="*/ 48 h 80"/>
                <a:gd name="T26" fmla="*/ 9 w 54"/>
                <a:gd name="T27"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80">
                  <a:moveTo>
                    <a:pt x="27" y="80"/>
                  </a:moveTo>
                  <a:cubicBezTo>
                    <a:pt x="42" y="80"/>
                    <a:pt x="54" y="66"/>
                    <a:pt x="54" y="48"/>
                  </a:cubicBezTo>
                  <a:cubicBezTo>
                    <a:pt x="54" y="32"/>
                    <a:pt x="54" y="32"/>
                    <a:pt x="54" y="32"/>
                  </a:cubicBezTo>
                  <a:cubicBezTo>
                    <a:pt x="54" y="14"/>
                    <a:pt x="42" y="0"/>
                    <a:pt x="27" y="0"/>
                  </a:cubicBezTo>
                  <a:cubicBezTo>
                    <a:pt x="12" y="0"/>
                    <a:pt x="0" y="14"/>
                    <a:pt x="0" y="32"/>
                  </a:cubicBezTo>
                  <a:cubicBezTo>
                    <a:pt x="0" y="48"/>
                    <a:pt x="0" y="48"/>
                    <a:pt x="0" y="48"/>
                  </a:cubicBezTo>
                  <a:cubicBezTo>
                    <a:pt x="0" y="66"/>
                    <a:pt x="12" y="80"/>
                    <a:pt x="27" y="80"/>
                  </a:cubicBezTo>
                  <a:close/>
                  <a:moveTo>
                    <a:pt x="9" y="32"/>
                  </a:moveTo>
                  <a:cubicBezTo>
                    <a:pt x="9" y="20"/>
                    <a:pt x="17" y="10"/>
                    <a:pt x="27" y="10"/>
                  </a:cubicBezTo>
                  <a:cubicBezTo>
                    <a:pt x="37" y="10"/>
                    <a:pt x="45" y="20"/>
                    <a:pt x="45" y="32"/>
                  </a:cubicBezTo>
                  <a:cubicBezTo>
                    <a:pt x="45" y="48"/>
                    <a:pt x="45" y="48"/>
                    <a:pt x="45" y="48"/>
                  </a:cubicBezTo>
                  <a:cubicBezTo>
                    <a:pt x="45" y="60"/>
                    <a:pt x="37" y="70"/>
                    <a:pt x="27" y="70"/>
                  </a:cubicBezTo>
                  <a:cubicBezTo>
                    <a:pt x="17" y="70"/>
                    <a:pt x="9" y="60"/>
                    <a:pt x="9" y="48"/>
                  </a:cubicBezTo>
                  <a:lnTo>
                    <a:pt x="9" y="32"/>
                  </a:lnTo>
                  <a:close/>
                </a:path>
              </a:pathLst>
            </a:custGeom>
            <a:solidFill>
              <a:srgbClr val="F68A33"/>
            </a:solidFill>
            <a:ln>
              <a:noFill/>
            </a:ln>
          </p:spPr>
          <p:txBody>
            <a:bodyPr vert="horz" wrap="square" lIns="91440" tIns="45720" rIns="91440" bIns="45720" numCol="1" anchor="t" anchorCtr="0" compatLnSpc="1"/>
            <a:lstStyle/>
            <a:p>
              <a:pPr defTabSz="876300"/>
              <a:endParaRPr lang="en-US" sz="1700">
                <a:solidFill>
                  <a:prstClr val="black"/>
                </a:solidFill>
                <a:latin typeface="Microsoft YaHei" panose="020B0703020204020201" pitchFamily="34" charset="-122"/>
                <a:ea typeface="Microsoft YaHei" panose="020B0703020204020201" pitchFamily="34" charset="-122"/>
              </a:endParaRPr>
            </a:p>
          </p:txBody>
        </p:sp>
        <p:sp>
          <p:nvSpPr>
            <p:cNvPr id="28" name="Freeform 171"/>
            <p:cNvSpPr>
              <a:spLocks noEditPoints="1"/>
            </p:cNvSpPr>
            <p:nvPr/>
          </p:nvSpPr>
          <p:spPr bwMode="auto">
            <a:xfrm>
              <a:off x="254371" y="3217864"/>
              <a:ext cx="425450" cy="358775"/>
            </a:xfrm>
            <a:custGeom>
              <a:avLst/>
              <a:gdLst>
                <a:gd name="T0" fmla="*/ 387 w 422"/>
                <a:gd name="T1" fmla="*/ 30 h 357"/>
                <a:gd name="T2" fmla="*/ 330 w 422"/>
                <a:gd name="T3" fmla="*/ 8 h 357"/>
                <a:gd name="T4" fmla="*/ 378 w 422"/>
                <a:gd name="T5" fmla="*/ 153 h 357"/>
                <a:gd name="T6" fmla="*/ 363 w 422"/>
                <a:gd name="T7" fmla="*/ 103 h 357"/>
                <a:gd name="T8" fmla="*/ 24 w 422"/>
                <a:gd name="T9" fmla="*/ 103 h 357"/>
                <a:gd name="T10" fmla="*/ 40 w 422"/>
                <a:gd name="T11" fmla="*/ 301 h 357"/>
                <a:gd name="T12" fmla="*/ 31 w 422"/>
                <a:gd name="T13" fmla="*/ 321 h 357"/>
                <a:gd name="T14" fmla="*/ 31 w 422"/>
                <a:gd name="T15" fmla="*/ 8 h 357"/>
                <a:gd name="T16" fmla="*/ 31 w 422"/>
                <a:gd name="T17" fmla="*/ 0 h 357"/>
                <a:gd name="T18" fmla="*/ 31 w 422"/>
                <a:gd name="T19" fmla="*/ 329 h 357"/>
                <a:gd name="T20" fmla="*/ 310 w 422"/>
                <a:gd name="T21" fmla="*/ 357 h 357"/>
                <a:gd name="T22" fmla="*/ 32 w 422"/>
                <a:gd name="T23" fmla="*/ 284 h 357"/>
                <a:gd name="T24" fmla="*/ 344 w 422"/>
                <a:gd name="T25" fmla="*/ 95 h 357"/>
                <a:gd name="T26" fmla="*/ 299 w 422"/>
                <a:gd name="T27" fmla="*/ 123 h 357"/>
                <a:gd name="T28" fmla="*/ 248 w 422"/>
                <a:gd name="T29" fmla="*/ 103 h 357"/>
                <a:gd name="T30" fmla="*/ 244 w 422"/>
                <a:gd name="T31" fmla="*/ 137 h 357"/>
                <a:gd name="T32" fmla="*/ 195 w 422"/>
                <a:gd name="T33" fmla="*/ 103 h 357"/>
                <a:gd name="T34" fmla="*/ 191 w 422"/>
                <a:gd name="T35" fmla="*/ 139 h 357"/>
                <a:gd name="T36" fmla="*/ 140 w 422"/>
                <a:gd name="T37" fmla="*/ 101 h 357"/>
                <a:gd name="T38" fmla="*/ 89 w 422"/>
                <a:gd name="T39" fmla="*/ 139 h 357"/>
                <a:gd name="T40" fmla="*/ 85 w 422"/>
                <a:gd name="T41" fmla="*/ 103 h 357"/>
                <a:gd name="T42" fmla="*/ 39 w 422"/>
                <a:gd name="T43" fmla="*/ 141 h 357"/>
                <a:gd name="T44" fmla="*/ 85 w 422"/>
                <a:gd name="T45" fmla="*/ 187 h 357"/>
                <a:gd name="T46" fmla="*/ 41 w 422"/>
                <a:gd name="T47" fmla="*/ 191 h 357"/>
                <a:gd name="T48" fmla="*/ 41 w 422"/>
                <a:gd name="T49" fmla="*/ 239 h 357"/>
                <a:gd name="T50" fmla="*/ 85 w 422"/>
                <a:gd name="T51" fmla="*/ 243 h 357"/>
                <a:gd name="T52" fmla="*/ 89 w 422"/>
                <a:gd name="T53" fmla="*/ 285 h 357"/>
                <a:gd name="T54" fmla="*/ 138 w 422"/>
                <a:gd name="T55" fmla="*/ 285 h 357"/>
                <a:gd name="T56" fmla="*/ 142 w 422"/>
                <a:gd name="T57" fmla="*/ 243 h 357"/>
                <a:gd name="T58" fmla="*/ 194 w 422"/>
                <a:gd name="T59" fmla="*/ 293 h 357"/>
                <a:gd name="T60" fmla="*/ 142 w 422"/>
                <a:gd name="T61" fmla="*/ 239 h 357"/>
                <a:gd name="T62" fmla="*/ 191 w 422"/>
                <a:gd name="T63" fmla="*/ 195 h 357"/>
                <a:gd name="T64" fmla="*/ 89 w 422"/>
                <a:gd name="T65" fmla="*/ 187 h 357"/>
                <a:gd name="T66" fmla="*/ 138 w 422"/>
                <a:gd name="T67" fmla="*/ 187 h 357"/>
                <a:gd name="T68" fmla="*/ 191 w 422"/>
                <a:gd name="T69" fmla="*/ 187 h 357"/>
                <a:gd name="T70" fmla="*/ 138 w 422"/>
                <a:gd name="T71" fmla="*/ 191 h 357"/>
                <a:gd name="T72" fmla="*/ 89 w 422"/>
                <a:gd name="T73" fmla="*/ 191 h 357"/>
                <a:gd name="T74" fmla="*/ 195 w 422"/>
                <a:gd name="T75" fmla="*/ 143 h 357"/>
                <a:gd name="T76" fmla="*/ 309 w 422"/>
                <a:gd name="T77" fmla="*/ 348 h 357"/>
                <a:gd name="T78" fmla="*/ 303 w 422"/>
                <a:gd name="T79" fmla="*/ 333 h 357"/>
                <a:gd name="T80" fmla="*/ 295 w 422"/>
                <a:gd name="T81" fmla="*/ 347 h 357"/>
                <a:gd name="T82" fmla="*/ 191 w 422"/>
                <a:gd name="T83" fmla="*/ 244 h 357"/>
                <a:gd name="T84" fmla="*/ 211 w 422"/>
                <a:gd name="T85" fmla="*/ 240 h 357"/>
                <a:gd name="T86" fmla="*/ 191 w 422"/>
                <a:gd name="T87" fmla="*/ 236 h 357"/>
                <a:gd name="T88" fmla="*/ 295 w 422"/>
                <a:gd name="T89" fmla="*/ 133 h 357"/>
                <a:gd name="T90" fmla="*/ 303 w 422"/>
                <a:gd name="T91" fmla="*/ 147 h 357"/>
                <a:gd name="T92" fmla="*/ 407 w 422"/>
                <a:gd name="T93" fmla="*/ 230 h 357"/>
                <a:gd name="T94" fmla="*/ 392 w 422"/>
                <a:gd name="T95" fmla="*/ 236 h 357"/>
                <a:gd name="T96" fmla="*/ 407 w 422"/>
                <a:gd name="T97" fmla="*/ 24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22" h="357">
                  <a:moveTo>
                    <a:pt x="416" y="229"/>
                  </a:moveTo>
                  <a:cubicBezTo>
                    <a:pt x="413" y="203"/>
                    <a:pt x="403" y="180"/>
                    <a:pt x="387" y="162"/>
                  </a:cubicBezTo>
                  <a:cubicBezTo>
                    <a:pt x="387" y="30"/>
                    <a:pt x="387" y="30"/>
                    <a:pt x="387" y="30"/>
                  </a:cubicBezTo>
                  <a:cubicBezTo>
                    <a:pt x="387" y="14"/>
                    <a:pt x="373" y="0"/>
                    <a:pt x="356" y="0"/>
                  </a:cubicBezTo>
                  <a:cubicBezTo>
                    <a:pt x="330" y="0"/>
                    <a:pt x="330" y="0"/>
                    <a:pt x="330" y="0"/>
                  </a:cubicBezTo>
                  <a:cubicBezTo>
                    <a:pt x="330" y="8"/>
                    <a:pt x="330" y="8"/>
                    <a:pt x="330" y="8"/>
                  </a:cubicBezTo>
                  <a:cubicBezTo>
                    <a:pt x="356" y="8"/>
                    <a:pt x="356" y="8"/>
                    <a:pt x="356" y="8"/>
                  </a:cubicBezTo>
                  <a:cubicBezTo>
                    <a:pt x="368" y="8"/>
                    <a:pt x="378" y="18"/>
                    <a:pt x="378" y="30"/>
                  </a:cubicBezTo>
                  <a:cubicBezTo>
                    <a:pt x="378" y="153"/>
                    <a:pt x="378" y="153"/>
                    <a:pt x="378" y="153"/>
                  </a:cubicBezTo>
                  <a:cubicBezTo>
                    <a:pt x="374" y="149"/>
                    <a:pt x="369" y="145"/>
                    <a:pt x="363" y="142"/>
                  </a:cubicBezTo>
                  <a:cubicBezTo>
                    <a:pt x="363" y="103"/>
                    <a:pt x="363" y="103"/>
                    <a:pt x="363" y="103"/>
                  </a:cubicBezTo>
                  <a:cubicBezTo>
                    <a:pt x="363" y="103"/>
                    <a:pt x="363" y="103"/>
                    <a:pt x="363" y="103"/>
                  </a:cubicBezTo>
                  <a:cubicBezTo>
                    <a:pt x="362" y="95"/>
                    <a:pt x="356" y="87"/>
                    <a:pt x="344" y="86"/>
                  </a:cubicBezTo>
                  <a:cubicBezTo>
                    <a:pt x="43" y="86"/>
                    <a:pt x="43" y="86"/>
                    <a:pt x="43" y="86"/>
                  </a:cubicBezTo>
                  <a:cubicBezTo>
                    <a:pt x="31" y="87"/>
                    <a:pt x="25" y="95"/>
                    <a:pt x="24" y="103"/>
                  </a:cubicBezTo>
                  <a:cubicBezTo>
                    <a:pt x="24" y="284"/>
                    <a:pt x="24" y="284"/>
                    <a:pt x="24" y="284"/>
                  </a:cubicBezTo>
                  <a:cubicBezTo>
                    <a:pt x="24" y="285"/>
                    <a:pt x="24" y="285"/>
                    <a:pt x="24" y="285"/>
                  </a:cubicBezTo>
                  <a:cubicBezTo>
                    <a:pt x="26" y="298"/>
                    <a:pt x="36" y="301"/>
                    <a:pt x="40" y="301"/>
                  </a:cubicBezTo>
                  <a:cubicBezTo>
                    <a:pt x="199" y="301"/>
                    <a:pt x="199" y="301"/>
                    <a:pt x="199" y="301"/>
                  </a:cubicBezTo>
                  <a:cubicBezTo>
                    <a:pt x="203" y="308"/>
                    <a:pt x="209" y="315"/>
                    <a:pt x="214" y="321"/>
                  </a:cubicBezTo>
                  <a:cubicBezTo>
                    <a:pt x="31" y="321"/>
                    <a:pt x="31" y="321"/>
                    <a:pt x="31" y="321"/>
                  </a:cubicBezTo>
                  <a:cubicBezTo>
                    <a:pt x="19" y="321"/>
                    <a:pt x="9" y="311"/>
                    <a:pt x="9" y="299"/>
                  </a:cubicBezTo>
                  <a:cubicBezTo>
                    <a:pt x="9" y="30"/>
                    <a:pt x="9" y="30"/>
                    <a:pt x="9" y="30"/>
                  </a:cubicBezTo>
                  <a:cubicBezTo>
                    <a:pt x="9" y="18"/>
                    <a:pt x="19" y="8"/>
                    <a:pt x="31" y="8"/>
                  </a:cubicBezTo>
                  <a:cubicBezTo>
                    <a:pt x="57" y="8"/>
                    <a:pt x="57" y="8"/>
                    <a:pt x="57" y="8"/>
                  </a:cubicBezTo>
                  <a:cubicBezTo>
                    <a:pt x="57" y="0"/>
                    <a:pt x="57" y="0"/>
                    <a:pt x="57" y="0"/>
                  </a:cubicBezTo>
                  <a:cubicBezTo>
                    <a:pt x="31" y="0"/>
                    <a:pt x="31" y="0"/>
                    <a:pt x="31" y="0"/>
                  </a:cubicBezTo>
                  <a:cubicBezTo>
                    <a:pt x="14" y="0"/>
                    <a:pt x="0" y="14"/>
                    <a:pt x="0" y="30"/>
                  </a:cubicBezTo>
                  <a:cubicBezTo>
                    <a:pt x="0" y="299"/>
                    <a:pt x="0" y="299"/>
                    <a:pt x="0" y="299"/>
                  </a:cubicBezTo>
                  <a:cubicBezTo>
                    <a:pt x="0" y="315"/>
                    <a:pt x="14" y="329"/>
                    <a:pt x="31" y="329"/>
                  </a:cubicBezTo>
                  <a:cubicBezTo>
                    <a:pt x="223" y="329"/>
                    <a:pt x="223" y="329"/>
                    <a:pt x="223" y="329"/>
                  </a:cubicBezTo>
                  <a:cubicBezTo>
                    <a:pt x="244" y="347"/>
                    <a:pt x="270" y="357"/>
                    <a:pt x="299" y="357"/>
                  </a:cubicBezTo>
                  <a:cubicBezTo>
                    <a:pt x="303" y="357"/>
                    <a:pt x="306" y="357"/>
                    <a:pt x="310" y="357"/>
                  </a:cubicBezTo>
                  <a:cubicBezTo>
                    <a:pt x="374" y="351"/>
                    <a:pt x="422" y="293"/>
                    <a:pt x="416" y="229"/>
                  </a:cubicBezTo>
                  <a:close/>
                  <a:moveTo>
                    <a:pt x="41" y="293"/>
                  </a:moveTo>
                  <a:cubicBezTo>
                    <a:pt x="36" y="292"/>
                    <a:pt x="33" y="289"/>
                    <a:pt x="32" y="284"/>
                  </a:cubicBezTo>
                  <a:cubicBezTo>
                    <a:pt x="32" y="104"/>
                    <a:pt x="32" y="104"/>
                    <a:pt x="32" y="104"/>
                  </a:cubicBezTo>
                  <a:cubicBezTo>
                    <a:pt x="33" y="101"/>
                    <a:pt x="35" y="95"/>
                    <a:pt x="43" y="95"/>
                  </a:cubicBezTo>
                  <a:cubicBezTo>
                    <a:pt x="344" y="95"/>
                    <a:pt x="344" y="95"/>
                    <a:pt x="344" y="95"/>
                  </a:cubicBezTo>
                  <a:cubicBezTo>
                    <a:pt x="352" y="95"/>
                    <a:pt x="354" y="101"/>
                    <a:pt x="355" y="104"/>
                  </a:cubicBezTo>
                  <a:cubicBezTo>
                    <a:pt x="355" y="137"/>
                    <a:pt x="355" y="137"/>
                    <a:pt x="355" y="137"/>
                  </a:cubicBezTo>
                  <a:cubicBezTo>
                    <a:pt x="338" y="128"/>
                    <a:pt x="319" y="123"/>
                    <a:pt x="299" y="123"/>
                  </a:cubicBezTo>
                  <a:cubicBezTo>
                    <a:pt x="296" y="123"/>
                    <a:pt x="292" y="123"/>
                    <a:pt x="288" y="123"/>
                  </a:cubicBezTo>
                  <a:cubicBezTo>
                    <a:pt x="274" y="125"/>
                    <a:pt x="260" y="129"/>
                    <a:pt x="248" y="135"/>
                  </a:cubicBezTo>
                  <a:cubicBezTo>
                    <a:pt x="248" y="103"/>
                    <a:pt x="248" y="103"/>
                    <a:pt x="248" y="103"/>
                  </a:cubicBezTo>
                  <a:cubicBezTo>
                    <a:pt x="248" y="102"/>
                    <a:pt x="247" y="101"/>
                    <a:pt x="246" y="101"/>
                  </a:cubicBezTo>
                  <a:cubicBezTo>
                    <a:pt x="245" y="101"/>
                    <a:pt x="244" y="102"/>
                    <a:pt x="244" y="103"/>
                  </a:cubicBezTo>
                  <a:cubicBezTo>
                    <a:pt x="244" y="137"/>
                    <a:pt x="244" y="137"/>
                    <a:pt x="244" y="137"/>
                  </a:cubicBezTo>
                  <a:cubicBezTo>
                    <a:pt x="243" y="137"/>
                    <a:pt x="242" y="138"/>
                    <a:pt x="240" y="139"/>
                  </a:cubicBezTo>
                  <a:cubicBezTo>
                    <a:pt x="195" y="139"/>
                    <a:pt x="195" y="139"/>
                    <a:pt x="195" y="139"/>
                  </a:cubicBezTo>
                  <a:cubicBezTo>
                    <a:pt x="195" y="103"/>
                    <a:pt x="195" y="103"/>
                    <a:pt x="195" y="103"/>
                  </a:cubicBezTo>
                  <a:cubicBezTo>
                    <a:pt x="195" y="102"/>
                    <a:pt x="194" y="101"/>
                    <a:pt x="193" y="101"/>
                  </a:cubicBezTo>
                  <a:cubicBezTo>
                    <a:pt x="192" y="101"/>
                    <a:pt x="191" y="102"/>
                    <a:pt x="191" y="103"/>
                  </a:cubicBezTo>
                  <a:cubicBezTo>
                    <a:pt x="191" y="139"/>
                    <a:pt x="191" y="139"/>
                    <a:pt x="191" y="139"/>
                  </a:cubicBezTo>
                  <a:cubicBezTo>
                    <a:pt x="142" y="139"/>
                    <a:pt x="142" y="139"/>
                    <a:pt x="142" y="139"/>
                  </a:cubicBezTo>
                  <a:cubicBezTo>
                    <a:pt x="142" y="103"/>
                    <a:pt x="142" y="103"/>
                    <a:pt x="142" y="103"/>
                  </a:cubicBezTo>
                  <a:cubicBezTo>
                    <a:pt x="142" y="102"/>
                    <a:pt x="141" y="101"/>
                    <a:pt x="140" y="101"/>
                  </a:cubicBezTo>
                  <a:cubicBezTo>
                    <a:pt x="139" y="101"/>
                    <a:pt x="138" y="102"/>
                    <a:pt x="138" y="103"/>
                  </a:cubicBezTo>
                  <a:cubicBezTo>
                    <a:pt x="138" y="139"/>
                    <a:pt x="138" y="139"/>
                    <a:pt x="138" y="139"/>
                  </a:cubicBezTo>
                  <a:cubicBezTo>
                    <a:pt x="89" y="139"/>
                    <a:pt x="89" y="139"/>
                    <a:pt x="89" y="139"/>
                  </a:cubicBezTo>
                  <a:cubicBezTo>
                    <a:pt x="89" y="103"/>
                    <a:pt x="89" y="103"/>
                    <a:pt x="89" y="103"/>
                  </a:cubicBezTo>
                  <a:cubicBezTo>
                    <a:pt x="89" y="102"/>
                    <a:pt x="88" y="101"/>
                    <a:pt x="87" y="101"/>
                  </a:cubicBezTo>
                  <a:cubicBezTo>
                    <a:pt x="86" y="101"/>
                    <a:pt x="85" y="102"/>
                    <a:pt x="85" y="103"/>
                  </a:cubicBezTo>
                  <a:cubicBezTo>
                    <a:pt x="85" y="139"/>
                    <a:pt x="85" y="139"/>
                    <a:pt x="85" y="139"/>
                  </a:cubicBezTo>
                  <a:cubicBezTo>
                    <a:pt x="41" y="139"/>
                    <a:pt x="41" y="139"/>
                    <a:pt x="41" y="139"/>
                  </a:cubicBezTo>
                  <a:cubicBezTo>
                    <a:pt x="40" y="139"/>
                    <a:pt x="39" y="140"/>
                    <a:pt x="39" y="141"/>
                  </a:cubicBezTo>
                  <a:cubicBezTo>
                    <a:pt x="39" y="142"/>
                    <a:pt x="40" y="143"/>
                    <a:pt x="41" y="143"/>
                  </a:cubicBezTo>
                  <a:cubicBezTo>
                    <a:pt x="85" y="143"/>
                    <a:pt x="85" y="143"/>
                    <a:pt x="85" y="143"/>
                  </a:cubicBezTo>
                  <a:cubicBezTo>
                    <a:pt x="85" y="187"/>
                    <a:pt x="85" y="187"/>
                    <a:pt x="85" y="187"/>
                  </a:cubicBezTo>
                  <a:cubicBezTo>
                    <a:pt x="41" y="187"/>
                    <a:pt x="41" y="187"/>
                    <a:pt x="41" y="187"/>
                  </a:cubicBezTo>
                  <a:cubicBezTo>
                    <a:pt x="40" y="187"/>
                    <a:pt x="39" y="188"/>
                    <a:pt x="39" y="189"/>
                  </a:cubicBezTo>
                  <a:cubicBezTo>
                    <a:pt x="39" y="190"/>
                    <a:pt x="40" y="191"/>
                    <a:pt x="41" y="191"/>
                  </a:cubicBezTo>
                  <a:cubicBezTo>
                    <a:pt x="85" y="191"/>
                    <a:pt x="85" y="191"/>
                    <a:pt x="85" y="191"/>
                  </a:cubicBezTo>
                  <a:cubicBezTo>
                    <a:pt x="85" y="239"/>
                    <a:pt x="85" y="239"/>
                    <a:pt x="85" y="239"/>
                  </a:cubicBezTo>
                  <a:cubicBezTo>
                    <a:pt x="41" y="239"/>
                    <a:pt x="41" y="239"/>
                    <a:pt x="41" y="239"/>
                  </a:cubicBezTo>
                  <a:cubicBezTo>
                    <a:pt x="40" y="239"/>
                    <a:pt x="39" y="240"/>
                    <a:pt x="39" y="241"/>
                  </a:cubicBezTo>
                  <a:cubicBezTo>
                    <a:pt x="39" y="242"/>
                    <a:pt x="40" y="243"/>
                    <a:pt x="41" y="243"/>
                  </a:cubicBezTo>
                  <a:cubicBezTo>
                    <a:pt x="85" y="243"/>
                    <a:pt x="85" y="243"/>
                    <a:pt x="85" y="243"/>
                  </a:cubicBezTo>
                  <a:cubicBezTo>
                    <a:pt x="85" y="285"/>
                    <a:pt x="85" y="285"/>
                    <a:pt x="85" y="285"/>
                  </a:cubicBezTo>
                  <a:cubicBezTo>
                    <a:pt x="85" y="286"/>
                    <a:pt x="86" y="287"/>
                    <a:pt x="87" y="287"/>
                  </a:cubicBezTo>
                  <a:cubicBezTo>
                    <a:pt x="88" y="287"/>
                    <a:pt x="89" y="286"/>
                    <a:pt x="89" y="285"/>
                  </a:cubicBezTo>
                  <a:cubicBezTo>
                    <a:pt x="89" y="243"/>
                    <a:pt x="89" y="243"/>
                    <a:pt x="89" y="243"/>
                  </a:cubicBezTo>
                  <a:cubicBezTo>
                    <a:pt x="138" y="243"/>
                    <a:pt x="138" y="243"/>
                    <a:pt x="138" y="243"/>
                  </a:cubicBezTo>
                  <a:cubicBezTo>
                    <a:pt x="138" y="285"/>
                    <a:pt x="138" y="285"/>
                    <a:pt x="138" y="285"/>
                  </a:cubicBezTo>
                  <a:cubicBezTo>
                    <a:pt x="138" y="286"/>
                    <a:pt x="139" y="287"/>
                    <a:pt x="140" y="287"/>
                  </a:cubicBezTo>
                  <a:cubicBezTo>
                    <a:pt x="141" y="287"/>
                    <a:pt x="142" y="286"/>
                    <a:pt x="142" y="285"/>
                  </a:cubicBezTo>
                  <a:cubicBezTo>
                    <a:pt x="142" y="243"/>
                    <a:pt x="142" y="243"/>
                    <a:pt x="142" y="243"/>
                  </a:cubicBezTo>
                  <a:cubicBezTo>
                    <a:pt x="182" y="243"/>
                    <a:pt x="182" y="243"/>
                    <a:pt x="182" y="243"/>
                  </a:cubicBezTo>
                  <a:cubicBezTo>
                    <a:pt x="182" y="245"/>
                    <a:pt x="182" y="248"/>
                    <a:pt x="183" y="251"/>
                  </a:cubicBezTo>
                  <a:cubicBezTo>
                    <a:pt x="184" y="266"/>
                    <a:pt x="188" y="280"/>
                    <a:pt x="194" y="293"/>
                  </a:cubicBezTo>
                  <a:lnTo>
                    <a:pt x="41" y="293"/>
                  </a:lnTo>
                  <a:close/>
                  <a:moveTo>
                    <a:pt x="182" y="239"/>
                  </a:moveTo>
                  <a:cubicBezTo>
                    <a:pt x="142" y="239"/>
                    <a:pt x="142" y="239"/>
                    <a:pt x="142" y="239"/>
                  </a:cubicBezTo>
                  <a:cubicBezTo>
                    <a:pt x="142" y="191"/>
                    <a:pt x="142" y="191"/>
                    <a:pt x="142" y="191"/>
                  </a:cubicBezTo>
                  <a:cubicBezTo>
                    <a:pt x="191" y="191"/>
                    <a:pt x="191" y="191"/>
                    <a:pt x="191" y="191"/>
                  </a:cubicBezTo>
                  <a:cubicBezTo>
                    <a:pt x="191" y="195"/>
                    <a:pt x="191" y="195"/>
                    <a:pt x="191" y="195"/>
                  </a:cubicBezTo>
                  <a:cubicBezTo>
                    <a:pt x="185" y="208"/>
                    <a:pt x="182" y="223"/>
                    <a:pt x="182" y="239"/>
                  </a:cubicBezTo>
                  <a:close/>
                  <a:moveTo>
                    <a:pt x="138" y="187"/>
                  </a:moveTo>
                  <a:cubicBezTo>
                    <a:pt x="89" y="187"/>
                    <a:pt x="89" y="187"/>
                    <a:pt x="89" y="187"/>
                  </a:cubicBezTo>
                  <a:cubicBezTo>
                    <a:pt x="89" y="143"/>
                    <a:pt x="89" y="143"/>
                    <a:pt x="89" y="143"/>
                  </a:cubicBezTo>
                  <a:cubicBezTo>
                    <a:pt x="138" y="143"/>
                    <a:pt x="138" y="143"/>
                    <a:pt x="138" y="143"/>
                  </a:cubicBezTo>
                  <a:lnTo>
                    <a:pt x="138" y="187"/>
                  </a:lnTo>
                  <a:close/>
                  <a:moveTo>
                    <a:pt x="142" y="143"/>
                  </a:moveTo>
                  <a:cubicBezTo>
                    <a:pt x="191" y="143"/>
                    <a:pt x="191" y="143"/>
                    <a:pt x="191" y="143"/>
                  </a:cubicBezTo>
                  <a:cubicBezTo>
                    <a:pt x="191" y="187"/>
                    <a:pt x="191" y="187"/>
                    <a:pt x="191" y="187"/>
                  </a:cubicBezTo>
                  <a:cubicBezTo>
                    <a:pt x="142" y="187"/>
                    <a:pt x="142" y="187"/>
                    <a:pt x="142" y="187"/>
                  </a:cubicBezTo>
                  <a:lnTo>
                    <a:pt x="142" y="143"/>
                  </a:lnTo>
                  <a:close/>
                  <a:moveTo>
                    <a:pt x="138" y="191"/>
                  </a:moveTo>
                  <a:cubicBezTo>
                    <a:pt x="138" y="239"/>
                    <a:pt x="138" y="239"/>
                    <a:pt x="138" y="239"/>
                  </a:cubicBezTo>
                  <a:cubicBezTo>
                    <a:pt x="89" y="239"/>
                    <a:pt x="89" y="239"/>
                    <a:pt x="89" y="239"/>
                  </a:cubicBezTo>
                  <a:cubicBezTo>
                    <a:pt x="89" y="191"/>
                    <a:pt x="89" y="191"/>
                    <a:pt x="89" y="191"/>
                  </a:cubicBezTo>
                  <a:lnTo>
                    <a:pt x="138" y="191"/>
                  </a:lnTo>
                  <a:close/>
                  <a:moveTo>
                    <a:pt x="195" y="186"/>
                  </a:moveTo>
                  <a:cubicBezTo>
                    <a:pt x="195" y="143"/>
                    <a:pt x="195" y="143"/>
                    <a:pt x="195" y="143"/>
                  </a:cubicBezTo>
                  <a:cubicBezTo>
                    <a:pt x="234" y="143"/>
                    <a:pt x="234" y="143"/>
                    <a:pt x="234" y="143"/>
                  </a:cubicBezTo>
                  <a:cubicBezTo>
                    <a:pt x="218" y="154"/>
                    <a:pt x="204" y="169"/>
                    <a:pt x="195" y="186"/>
                  </a:cubicBezTo>
                  <a:close/>
                  <a:moveTo>
                    <a:pt x="309" y="348"/>
                  </a:moveTo>
                  <a:cubicBezTo>
                    <a:pt x="307" y="348"/>
                    <a:pt x="305" y="348"/>
                    <a:pt x="303" y="348"/>
                  </a:cubicBezTo>
                  <a:cubicBezTo>
                    <a:pt x="303" y="348"/>
                    <a:pt x="303" y="348"/>
                    <a:pt x="303" y="347"/>
                  </a:cubicBezTo>
                  <a:cubicBezTo>
                    <a:pt x="303" y="333"/>
                    <a:pt x="303" y="333"/>
                    <a:pt x="303" y="333"/>
                  </a:cubicBezTo>
                  <a:cubicBezTo>
                    <a:pt x="303" y="330"/>
                    <a:pt x="301" y="329"/>
                    <a:pt x="299" y="329"/>
                  </a:cubicBezTo>
                  <a:cubicBezTo>
                    <a:pt x="297" y="329"/>
                    <a:pt x="295" y="330"/>
                    <a:pt x="295" y="333"/>
                  </a:cubicBezTo>
                  <a:cubicBezTo>
                    <a:pt x="295" y="347"/>
                    <a:pt x="295" y="347"/>
                    <a:pt x="295" y="347"/>
                  </a:cubicBezTo>
                  <a:cubicBezTo>
                    <a:pt x="295" y="348"/>
                    <a:pt x="295" y="348"/>
                    <a:pt x="295" y="348"/>
                  </a:cubicBezTo>
                  <a:cubicBezTo>
                    <a:pt x="240" y="347"/>
                    <a:pt x="196" y="305"/>
                    <a:pt x="191" y="250"/>
                  </a:cubicBezTo>
                  <a:cubicBezTo>
                    <a:pt x="191" y="248"/>
                    <a:pt x="191" y="246"/>
                    <a:pt x="191" y="244"/>
                  </a:cubicBezTo>
                  <a:cubicBezTo>
                    <a:pt x="191" y="244"/>
                    <a:pt x="191" y="244"/>
                    <a:pt x="192" y="244"/>
                  </a:cubicBezTo>
                  <a:cubicBezTo>
                    <a:pt x="206" y="244"/>
                    <a:pt x="206" y="244"/>
                    <a:pt x="206" y="244"/>
                  </a:cubicBezTo>
                  <a:cubicBezTo>
                    <a:pt x="209" y="244"/>
                    <a:pt x="211" y="242"/>
                    <a:pt x="211" y="240"/>
                  </a:cubicBezTo>
                  <a:cubicBezTo>
                    <a:pt x="211" y="238"/>
                    <a:pt x="209" y="236"/>
                    <a:pt x="206" y="236"/>
                  </a:cubicBezTo>
                  <a:cubicBezTo>
                    <a:pt x="192" y="236"/>
                    <a:pt x="192" y="236"/>
                    <a:pt x="192" y="236"/>
                  </a:cubicBezTo>
                  <a:cubicBezTo>
                    <a:pt x="191" y="236"/>
                    <a:pt x="191" y="236"/>
                    <a:pt x="191" y="236"/>
                  </a:cubicBezTo>
                  <a:cubicBezTo>
                    <a:pt x="193" y="182"/>
                    <a:pt x="234" y="137"/>
                    <a:pt x="289" y="132"/>
                  </a:cubicBezTo>
                  <a:cubicBezTo>
                    <a:pt x="291" y="132"/>
                    <a:pt x="293" y="132"/>
                    <a:pt x="295" y="132"/>
                  </a:cubicBezTo>
                  <a:cubicBezTo>
                    <a:pt x="295" y="132"/>
                    <a:pt x="295" y="132"/>
                    <a:pt x="295" y="133"/>
                  </a:cubicBezTo>
                  <a:cubicBezTo>
                    <a:pt x="295" y="147"/>
                    <a:pt x="295" y="147"/>
                    <a:pt x="295" y="147"/>
                  </a:cubicBezTo>
                  <a:cubicBezTo>
                    <a:pt x="295" y="150"/>
                    <a:pt x="297" y="151"/>
                    <a:pt x="299" y="151"/>
                  </a:cubicBezTo>
                  <a:cubicBezTo>
                    <a:pt x="301" y="151"/>
                    <a:pt x="303" y="150"/>
                    <a:pt x="303" y="147"/>
                  </a:cubicBezTo>
                  <a:cubicBezTo>
                    <a:pt x="303" y="133"/>
                    <a:pt x="303" y="133"/>
                    <a:pt x="303" y="133"/>
                  </a:cubicBezTo>
                  <a:cubicBezTo>
                    <a:pt x="303" y="132"/>
                    <a:pt x="303" y="132"/>
                    <a:pt x="303" y="132"/>
                  </a:cubicBezTo>
                  <a:cubicBezTo>
                    <a:pt x="358" y="133"/>
                    <a:pt x="402" y="175"/>
                    <a:pt x="407" y="230"/>
                  </a:cubicBezTo>
                  <a:cubicBezTo>
                    <a:pt x="407" y="232"/>
                    <a:pt x="407" y="234"/>
                    <a:pt x="408" y="236"/>
                  </a:cubicBezTo>
                  <a:cubicBezTo>
                    <a:pt x="407" y="236"/>
                    <a:pt x="407" y="236"/>
                    <a:pt x="407" y="236"/>
                  </a:cubicBezTo>
                  <a:cubicBezTo>
                    <a:pt x="392" y="236"/>
                    <a:pt x="392" y="236"/>
                    <a:pt x="392" y="236"/>
                  </a:cubicBezTo>
                  <a:cubicBezTo>
                    <a:pt x="390" y="236"/>
                    <a:pt x="388" y="238"/>
                    <a:pt x="388" y="240"/>
                  </a:cubicBezTo>
                  <a:cubicBezTo>
                    <a:pt x="388" y="242"/>
                    <a:pt x="390" y="244"/>
                    <a:pt x="392" y="244"/>
                  </a:cubicBezTo>
                  <a:cubicBezTo>
                    <a:pt x="407" y="244"/>
                    <a:pt x="407" y="244"/>
                    <a:pt x="407" y="244"/>
                  </a:cubicBezTo>
                  <a:cubicBezTo>
                    <a:pt x="407" y="244"/>
                    <a:pt x="407" y="244"/>
                    <a:pt x="408" y="244"/>
                  </a:cubicBezTo>
                  <a:cubicBezTo>
                    <a:pt x="406" y="298"/>
                    <a:pt x="364" y="343"/>
                    <a:pt x="309" y="348"/>
                  </a:cubicBezTo>
                  <a:close/>
                </a:path>
              </a:pathLst>
            </a:custGeom>
            <a:solidFill>
              <a:srgbClr val="F68A33"/>
            </a:solidFill>
            <a:ln>
              <a:noFill/>
            </a:ln>
          </p:spPr>
          <p:txBody>
            <a:bodyPr vert="horz" wrap="square" lIns="91440" tIns="45720" rIns="91440" bIns="45720" numCol="1" anchor="t" anchorCtr="0" compatLnSpc="1"/>
            <a:lstStyle/>
            <a:p>
              <a:pPr defTabSz="876300"/>
              <a:endParaRPr lang="en-US" sz="1700">
                <a:solidFill>
                  <a:prstClr val="black"/>
                </a:solidFill>
                <a:latin typeface="Microsoft YaHei" panose="020B0703020204020201" pitchFamily="34" charset="-122"/>
                <a:ea typeface="Microsoft YaHei" panose="020B0703020204020201" pitchFamily="34" charset="-122"/>
              </a:endParaRPr>
            </a:p>
          </p:txBody>
        </p:sp>
        <p:sp>
          <p:nvSpPr>
            <p:cNvPr id="29" name="Freeform 172"/>
            <p:cNvSpPr/>
            <p:nvPr/>
          </p:nvSpPr>
          <p:spPr bwMode="auto">
            <a:xfrm>
              <a:off x="551233" y="3387726"/>
              <a:ext cx="60325" cy="104775"/>
            </a:xfrm>
            <a:custGeom>
              <a:avLst/>
              <a:gdLst>
                <a:gd name="T0" fmla="*/ 59 w 61"/>
                <a:gd name="T1" fmla="*/ 97 h 105"/>
                <a:gd name="T2" fmla="*/ 9 w 61"/>
                <a:gd name="T3" fmla="*/ 69 h 105"/>
                <a:gd name="T4" fmla="*/ 9 w 61"/>
                <a:gd name="T5" fmla="*/ 4 h 105"/>
                <a:gd name="T6" fmla="*/ 5 w 61"/>
                <a:gd name="T7" fmla="*/ 0 h 105"/>
                <a:gd name="T8" fmla="*/ 0 w 61"/>
                <a:gd name="T9" fmla="*/ 4 h 105"/>
                <a:gd name="T10" fmla="*/ 0 w 61"/>
                <a:gd name="T11" fmla="*/ 72 h 105"/>
                <a:gd name="T12" fmla="*/ 1 w 61"/>
                <a:gd name="T13" fmla="*/ 72 h 105"/>
                <a:gd name="T14" fmla="*/ 3 w 61"/>
                <a:gd name="T15" fmla="*/ 76 h 105"/>
                <a:gd name="T16" fmla="*/ 55 w 61"/>
                <a:gd name="T17" fmla="*/ 105 h 105"/>
                <a:gd name="T18" fmla="*/ 57 w 61"/>
                <a:gd name="T19" fmla="*/ 105 h 105"/>
                <a:gd name="T20" fmla="*/ 60 w 61"/>
                <a:gd name="T21" fmla="*/ 103 h 105"/>
                <a:gd name="T22" fmla="*/ 59 w 61"/>
                <a:gd name="T23"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105">
                  <a:moveTo>
                    <a:pt x="59" y="97"/>
                  </a:moveTo>
                  <a:cubicBezTo>
                    <a:pt x="9" y="69"/>
                    <a:pt x="9" y="69"/>
                    <a:pt x="9" y="69"/>
                  </a:cubicBezTo>
                  <a:cubicBezTo>
                    <a:pt x="9" y="4"/>
                    <a:pt x="9" y="4"/>
                    <a:pt x="9" y="4"/>
                  </a:cubicBezTo>
                  <a:cubicBezTo>
                    <a:pt x="9" y="2"/>
                    <a:pt x="7" y="0"/>
                    <a:pt x="5" y="0"/>
                  </a:cubicBezTo>
                  <a:cubicBezTo>
                    <a:pt x="2" y="0"/>
                    <a:pt x="0" y="2"/>
                    <a:pt x="0" y="4"/>
                  </a:cubicBezTo>
                  <a:cubicBezTo>
                    <a:pt x="0" y="72"/>
                    <a:pt x="0" y="72"/>
                    <a:pt x="0" y="72"/>
                  </a:cubicBezTo>
                  <a:cubicBezTo>
                    <a:pt x="0" y="72"/>
                    <a:pt x="1" y="72"/>
                    <a:pt x="1" y="72"/>
                  </a:cubicBezTo>
                  <a:cubicBezTo>
                    <a:pt x="1" y="73"/>
                    <a:pt x="1" y="75"/>
                    <a:pt x="3" y="76"/>
                  </a:cubicBezTo>
                  <a:cubicBezTo>
                    <a:pt x="55" y="105"/>
                    <a:pt x="55" y="105"/>
                    <a:pt x="55" y="105"/>
                  </a:cubicBezTo>
                  <a:cubicBezTo>
                    <a:pt x="55" y="105"/>
                    <a:pt x="56" y="105"/>
                    <a:pt x="57" y="105"/>
                  </a:cubicBezTo>
                  <a:cubicBezTo>
                    <a:pt x="58" y="105"/>
                    <a:pt x="60" y="104"/>
                    <a:pt x="60" y="103"/>
                  </a:cubicBezTo>
                  <a:cubicBezTo>
                    <a:pt x="61" y="101"/>
                    <a:pt x="61" y="98"/>
                    <a:pt x="59" y="97"/>
                  </a:cubicBezTo>
                  <a:close/>
                </a:path>
              </a:pathLst>
            </a:custGeom>
            <a:solidFill>
              <a:srgbClr val="F68A33"/>
            </a:solidFill>
            <a:ln>
              <a:noFill/>
            </a:ln>
          </p:spPr>
          <p:txBody>
            <a:bodyPr vert="horz" wrap="square" lIns="91440" tIns="45720" rIns="91440" bIns="45720" numCol="1" anchor="t" anchorCtr="0" compatLnSpc="1"/>
            <a:lstStyle/>
            <a:p>
              <a:pPr defTabSz="876300"/>
              <a:endParaRPr lang="en-US" sz="1700">
                <a:solidFill>
                  <a:prstClr val="black"/>
                </a:solidFill>
                <a:latin typeface="Microsoft YaHei" panose="020B0703020204020201" pitchFamily="34" charset="-122"/>
                <a:ea typeface="Microsoft YaHei" panose="020B0703020204020201" pitchFamily="34" charset="-122"/>
              </a:endParaRPr>
            </a:p>
          </p:txBody>
        </p:sp>
      </p:grpSp>
      <p:grpSp>
        <p:nvGrpSpPr>
          <p:cNvPr id="6" name="Group 83"/>
          <p:cNvGrpSpPr/>
          <p:nvPr/>
        </p:nvGrpSpPr>
        <p:grpSpPr>
          <a:xfrm>
            <a:off x="7660751" y="1853689"/>
            <a:ext cx="1119940" cy="1108336"/>
            <a:chOff x="5084480" y="478882"/>
            <a:chExt cx="363538" cy="361950"/>
          </a:xfrm>
          <a:solidFill>
            <a:srgbClr val="009DDC"/>
          </a:solidFill>
          <a:effectLst/>
        </p:grpSpPr>
        <p:sp>
          <p:nvSpPr>
            <p:cNvPr id="31" name="Line 106"/>
            <p:cNvSpPr>
              <a:spLocks noChangeShapeType="1"/>
            </p:cNvSpPr>
            <p:nvPr/>
          </p:nvSpPr>
          <p:spPr bwMode="auto">
            <a:xfrm>
              <a:off x="5236880" y="707482"/>
              <a:ext cx="0" cy="0"/>
            </a:xfrm>
            <a:prstGeom prst="line">
              <a:avLst/>
            </a:prstGeom>
            <a:grpFill/>
            <a:ln w="6350" cap="rnd" cmpd="sng">
              <a:noFill/>
              <a:prstDash val="solid"/>
              <a:miter lim="800000"/>
            </a:ln>
          </p:spPr>
          <p:txBody>
            <a:bodyPr vert="horz" wrap="square" lIns="91440" tIns="45720" rIns="91440" bIns="45720" numCol="1" anchor="t" anchorCtr="0" compatLnSpc="1"/>
            <a:lstStyle/>
            <a:p>
              <a:pPr defTabSz="876300"/>
              <a:endParaRPr lang="en-US" sz="1700">
                <a:solidFill>
                  <a:prstClr val="black"/>
                </a:solidFill>
                <a:latin typeface="Microsoft YaHei" panose="020B0703020204020201" pitchFamily="34" charset="-122"/>
                <a:ea typeface="Microsoft YaHei" panose="020B0703020204020201" pitchFamily="34" charset="-122"/>
              </a:endParaRPr>
            </a:p>
          </p:txBody>
        </p:sp>
        <p:sp>
          <p:nvSpPr>
            <p:cNvPr id="32" name="Line 107"/>
            <p:cNvSpPr>
              <a:spLocks noChangeShapeType="1"/>
            </p:cNvSpPr>
            <p:nvPr/>
          </p:nvSpPr>
          <p:spPr bwMode="auto">
            <a:xfrm>
              <a:off x="5247992" y="663032"/>
              <a:ext cx="0" cy="0"/>
            </a:xfrm>
            <a:prstGeom prst="line">
              <a:avLst/>
            </a:prstGeom>
            <a:grpFill/>
            <a:ln w="6350" cap="rnd" cmpd="sng">
              <a:noFill/>
              <a:prstDash val="solid"/>
              <a:miter lim="800000"/>
            </a:ln>
          </p:spPr>
          <p:txBody>
            <a:bodyPr vert="horz" wrap="square" lIns="91440" tIns="45720" rIns="91440" bIns="45720" numCol="1" anchor="t" anchorCtr="0" compatLnSpc="1"/>
            <a:lstStyle/>
            <a:p>
              <a:pPr defTabSz="876300"/>
              <a:endParaRPr lang="en-US" sz="1700">
                <a:solidFill>
                  <a:prstClr val="black"/>
                </a:solidFill>
                <a:latin typeface="Microsoft YaHei" panose="020B0703020204020201" pitchFamily="34" charset="-122"/>
                <a:ea typeface="Microsoft YaHei" panose="020B0703020204020201" pitchFamily="34" charset="-122"/>
              </a:endParaRPr>
            </a:p>
          </p:txBody>
        </p:sp>
        <p:sp>
          <p:nvSpPr>
            <p:cNvPr id="33" name="Line 108"/>
            <p:cNvSpPr>
              <a:spLocks noChangeShapeType="1"/>
            </p:cNvSpPr>
            <p:nvPr/>
          </p:nvSpPr>
          <p:spPr bwMode="auto">
            <a:xfrm>
              <a:off x="5227355" y="736057"/>
              <a:ext cx="0" cy="0"/>
            </a:xfrm>
            <a:prstGeom prst="line">
              <a:avLst/>
            </a:prstGeom>
            <a:grpFill/>
            <a:ln w="6350" cap="rnd" cmpd="sng">
              <a:noFill/>
              <a:prstDash val="solid"/>
              <a:miter lim="800000"/>
            </a:ln>
          </p:spPr>
          <p:txBody>
            <a:bodyPr vert="horz" wrap="square" lIns="91440" tIns="45720" rIns="91440" bIns="45720" numCol="1" anchor="t" anchorCtr="0" compatLnSpc="1"/>
            <a:lstStyle/>
            <a:p>
              <a:pPr defTabSz="876300"/>
              <a:endParaRPr lang="en-US" sz="1700">
                <a:solidFill>
                  <a:prstClr val="black"/>
                </a:solidFill>
                <a:latin typeface="Microsoft YaHei" panose="020B0703020204020201" pitchFamily="34" charset="-122"/>
                <a:ea typeface="Microsoft YaHei" panose="020B0703020204020201" pitchFamily="34" charset="-122"/>
              </a:endParaRPr>
            </a:p>
          </p:txBody>
        </p:sp>
        <p:sp>
          <p:nvSpPr>
            <p:cNvPr id="34" name="Freeform 109"/>
            <p:cNvSpPr>
              <a:spLocks noEditPoints="1"/>
            </p:cNvSpPr>
            <p:nvPr/>
          </p:nvSpPr>
          <p:spPr bwMode="auto">
            <a:xfrm>
              <a:off x="5084480" y="478882"/>
              <a:ext cx="363538" cy="361950"/>
            </a:xfrm>
            <a:custGeom>
              <a:avLst/>
              <a:gdLst>
                <a:gd name="T0" fmla="*/ 307 w 359"/>
                <a:gd name="T1" fmla="*/ 92 h 359"/>
                <a:gd name="T2" fmla="*/ 279 w 359"/>
                <a:gd name="T3" fmla="*/ 0 h 359"/>
                <a:gd name="T4" fmla="*/ 0 w 359"/>
                <a:gd name="T5" fmla="*/ 28 h 359"/>
                <a:gd name="T6" fmla="*/ 29 w 359"/>
                <a:gd name="T7" fmla="*/ 276 h 359"/>
                <a:gd name="T8" fmla="*/ 128 w 359"/>
                <a:gd name="T9" fmla="*/ 292 h 359"/>
                <a:gd name="T10" fmla="*/ 266 w 359"/>
                <a:gd name="T11" fmla="*/ 358 h 359"/>
                <a:gd name="T12" fmla="*/ 301 w 359"/>
                <a:gd name="T13" fmla="*/ 338 h 359"/>
                <a:gd name="T14" fmla="*/ 335 w 359"/>
                <a:gd name="T15" fmla="*/ 100 h 359"/>
                <a:gd name="T16" fmla="*/ 29 w 359"/>
                <a:gd name="T17" fmla="*/ 9 h 359"/>
                <a:gd name="T18" fmla="*/ 298 w 359"/>
                <a:gd name="T19" fmla="*/ 28 h 359"/>
                <a:gd name="T20" fmla="*/ 271 w 359"/>
                <a:gd name="T21" fmla="*/ 83 h 359"/>
                <a:gd name="T22" fmla="*/ 267 w 359"/>
                <a:gd name="T23" fmla="*/ 34 h 359"/>
                <a:gd name="T24" fmla="*/ 34 w 359"/>
                <a:gd name="T25" fmla="*/ 38 h 359"/>
                <a:gd name="T26" fmla="*/ 38 w 359"/>
                <a:gd name="T27" fmla="*/ 180 h 359"/>
                <a:gd name="T28" fmla="*/ 153 w 359"/>
                <a:gd name="T29" fmla="*/ 200 h 359"/>
                <a:gd name="T30" fmla="*/ 9 w 359"/>
                <a:gd name="T31" fmla="*/ 28 h 359"/>
                <a:gd name="T32" fmla="*/ 121 w 359"/>
                <a:gd name="T33" fmla="*/ 233 h 359"/>
                <a:gd name="T34" fmla="*/ 151 w 359"/>
                <a:gd name="T35" fmla="*/ 209 h 359"/>
                <a:gd name="T36" fmla="*/ 161 w 359"/>
                <a:gd name="T37" fmla="*/ 171 h 359"/>
                <a:gd name="T38" fmla="*/ 42 w 359"/>
                <a:gd name="T39" fmla="*/ 43 h 359"/>
                <a:gd name="T40" fmla="*/ 263 w 359"/>
                <a:gd name="T41" fmla="*/ 80 h 359"/>
                <a:gd name="T42" fmla="*/ 210 w 359"/>
                <a:gd name="T43" fmla="*/ 67 h 359"/>
                <a:gd name="T44" fmla="*/ 161 w 359"/>
                <a:gd name="T45" fmla="*/ 171 h 359"/>
                <a:gd name="T46" fmla="*/ 29 w 359"/>
                <a:gd name="T47" fmla="*/ 267 h 359"/>
                <a:gd name="T48" fmla="*/ 9 w 359"/>
                <a:gd name="T49" fmla="*/ 242 h 359"/>
                <a:gd name="T50" fmla="*/ 37 w 359"/>
                <a:gd name="T51" fmla="*/ 267 h 359"/>
                <a:gd name="T52" fmla="*/ 9 w 359"/>
                <a:gd name="T53" fmla="*/ 233 h 359"/>
                <a:gd name="T54" fmla="*/ 37 w 359"/>
                <a:gd name="T55" fmla="*/ 209 h 359"/>
                <a:gd name="T56" fmla="*/ 75 w 359"/>
                <a:gd name="T57" fmla="*/ 267 h 359"/>
                <a:gd name="T58" fmla="*/ 45 w 359"/>
                <a:gd name="T59" fmla="*/ 242 h 359"/>
                <a:gd name="T60" fmla="*/ 75 w 359"/>
                <a:gd name="T61" fmla="*/ 267 h 359"/>
                <a:gd name="T62" fmla="*/ 45 w 359"/>
                <a:gd name="T63" fmla="*/ 233 h 359"/>
                <a:gd name="T64" fmla="*/ 75 w 359"/>
                <a:gd name="T65" fmla="*/ 209 h 359"/>
                <a:gd name="T66" fmla="*/ 112 w 359"/>
                <a:gd name="T67" fmla="*/ 267 h 359"/>
                <a:gd name="T68" fmla="*/ 84 w 359"/>
                <a:gd name="T69" fmla="*/ 242 h 359"/>
                <a:gd name="T70" fmla="*/ 112 w 359"/>
                <a:gd name="T71" fmla="*/ 267 h 359"/>
                <a:gd name="T72" fmla="*/ 84 w 359"/>
                <a:gd name="T73" fmla="*/ 233 h 359"/>
                <a:gd name="T74" fmla="*/ 112 w 359"/>
                <a:gd name="T75" fmla="*/ 209 h 359"/>
                <a:gd name="T76" fmla="*/ 121 w 359"/>
                <a:gd name="T77" fmla="*/ 267 h 359"/>
                <a:gd name="T78" fmla="*/ 142 w 359"/>
                <a:gd name="T79" fmla="*/ 242 h 359"/>
                <a:gd name="T80" fmla="*/ 121 w 359"/>
                <a:gd name="T81" fmla="*/ 267 h 359"/>
                <a:gd name="T82" fmla="*/ 273 w 359"/>
                <a:gd name="T83" fmla="*/ 351 h 359"/>
                <a:gd name="T84" fmla="*/ 150 w 359"/>
                <a:gd name="T85" fmla="*/ 318 h 359"/>
                <a:gd name="T86" fmla="*/ 142 w 359"/>
                <a:gd name="T87" fmla="*/ 273 h 359"/>
                <a:gd name="T88" fmla="*/ 292 w 359"/>
                <a:gd name="T89" fmla="*/ 336 h 359"/>
                <a:gd name="T90" fmla="*/ 145 w 359"/>
                <a:gd name="T91" fmla="*/ 264 h 359"/>
                <a:gd name="T92" fmla="*/ 341 w 359"/>
                <a:gd name="T93" fmla="*/ 154 h 359"/>
                <a:gd name="T94" fmla="*/ 347 w 359"/>
                <a:gd name="T95" fmla="*/ 132 h 359"/>
                <a:gd name="T96" fmla="*/ 187 w 359"/>
                <a:gd name="T97" fmla="*/ 104 h 359"/>
                <a:gd name="T98" fmla="*/ 210 w 359"/>
                <a:gd name="T99" fmla="*/ 76 h 359"/>
                <a:gd name="T100" fmla="*/ 333 w 359"/>
                <a:gd name="T101" fmla="*/ 108 h 359"/>
                <a:gd name="T102" fmla="*/ 347 w 359"/>
                <a:gd name="T103" fmla="*/ 132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9" h="359">
                  <a:moveTo>
                    <a:pt x="335" y="100"/>
                  </a:moveTo>
                  <a:cubicBezTo>
                    <a:pt x="307" y="92"/>
                    <a:pt x="307" y="92"/>
                    <a:pt x="307" y="92"/>
                  </a:cubicBezTo>
                  <a:cubicBezTo>
                    <a:pt x="307" y="28"/>
                    <a:pt x="307" y="28"/>
                    <a:pt x="307" y="28"/>
                  </a:cubicBezTo>
                  <a:cubicBezTo>
                    <a:pt x="307" y="13"/>
                    <a:pt x="294" y="0"/>
                    <a:pt x="279" y="0"/>
                  </a:cubicBezTo>
                  <a:cubicBezTo>
                    <a:pt x="29" y="0"/>
                    <a:pt x="29" y="0"/>
                    <a:pt x="29" y="0"/>
                  </a:cubicBezTo>
                  <a:cubicBezTo>
                    <a:pt x="13" y="0"/>
                    <a:pt x="0" y="13"/>
                    <a:pt x="0" y="28"/>
                  </a:cubicBezTo>
                  <a:cubicBezTo>
                    <a:pt x="0" y="247"/>
                    <a:pt x="0" y="247"/>
                    <a:pt x="0" y="247"/>
                  </a:cubicBezTo>
                  <a:cubicBezTo>
                    <a:pt x="0" y="263"/>
                    <a:pt x="13" y="276"/>
                    <a:pt x="29" y="276"/>
                  </a:cubicBezTo>
                  <a:cubicBezTo>
                    <a:pt x="133" y="276"/>
                    <a:pt x="133" y="276"/>
                    <a:pt x="133" y="276"/>
                  </a:cubicBezTo>
                  <a:cubicBezTo>
                    <a:pt x="128" y="292"/>
                    <a:pt x="128" y="292"/>
                    <a:pt x="128" y="292"/>
                  </a:cubicBezTo>
                  <a:cubicBezTo>
                    <a:pt x="124" y="307"/>
                    <a:pt x="133" y="323"/>
                    <a:pt x="148" y="327"/>
                  </a:cubicBezTo>
                  <a:cubicBezTo>
                    <a:pt x="266" y="358"/>
                    <a:pt x="266" y="358"/>
                    <a:pt x="266" y="358"/>
                  </a:cubicBezTo>
                  <a:cubicBezTo>
                    <a:pt x="268" y="359"/>
                    <a:pt x="271" y="359"/>
                    <a:pt x="273" y="359"/>
                  </a:cubicBezTo>
                  <a:cubicBezTo>
                    <a:pt x="286" y="359"/>
                    <a:pt x="297" y="351"/>
                    <a:pt x="301" y="338"/>
                  </a:cubicBezTo>
                  <a:cubicBezTo>
                    <a:pt x="355" y="135"/>
                    <a:pt x="355" y="135"/>
                    <a:pt x="355" y="135"/>
                  </a:cubicBezTo>
                  <a:cubicBezTo>
                    <a:pt x="359" y="119"/>
                    <a:pt x="350" y="104"/>
                    <a:pt x="335" y="100"/>
                  </a:cubicBezTo>
                  <a:close/>
                  <a:moveTo>
                    <a:pt x="9" y="28"/>
                  </a:moveTo>
                  <a:cubicBezTo>
                    <a:pt x="9" y="18"/>
                    <a:pt x="18" y="9"/>
                    <a:pt x="29" y="9"/>
                  </a:cubicBezTo>
                  <a:cubicBezTo>
                    <a:pt x="279" y="9"/>
                    <a:pt x="279" y="9"/>
                    <a:pt x="279" y="9"/>
                  </a:cubicBezTo>
                  <a:cubicBezTo>
                    <a:pt x="290" y="9"/>
                    <a:pt x="298" y="18"/>
                    <a:pt x="298" y="28"/>
                  </a:cubicBezTo>
                  <a:cubicBezTo>
                    <a:pt x="298" y="90"/>
                    <a:pt x="298" y="90"/>
                    <a:pt x="298" y="90"/>
                  </a:cubicBezTo>
                  <a:cubicBezTo>
                    <a:pt x="271" y="83"/>
                    <a:pt x="271" y="83"/>
                    <a:pt x="271" y="83"/>
                  </a:cubicBezTo>
                  <a:cubicBezTo>
                    <a:pt x="271" y="38"/>
                    <a:pt x="271" y="38"/>
                    <a:pt x="271" y="38"/>
                  </a:cubicBezTo>
                  <a:cubicBezTo>
                    <a:pt x="271" y="36"/>
                    <a:pt x="269" y="34"/>
                    <a:pt x="267" y="34"/>
                  </a:cubicBezTo>
                  <a:cubicBezTo>
                    <a:pt x="38" y="34"/>
                    <a:pt x="38" y="34"/>
                    <a:pt x="38" y="34"/>
                  </a:cubicBezTo>
                  <a:cubicBezTo>
                    <a:pt x="36" y="34"/>
                    <a:pt x="34" y="36"/>
                    <a:pt x="34" y="38"/>
                  </a:cubicBezTo>
                  <a:cubicBezTo>
                    <a:pt x="34" y="175"/>
                    <a:pt x="34" y="175"/>
                    <a:pt x="34" y="175"/>
                  </a:cubicBezTo>
                  <a:cubicBezTo>
                    <a:pt x="34" y="178"/>
                    <a:pt x="36" y="180"/>
                    <a:pt x="38" y="180"/>
                  </a:cubicBezTo>
                  <a:cubicBezTo>
                    <a:pt x="158" y="180"/>
                    <a:pt x="158" y="180"/>
                    <a:pt x="158" y="180"/>
                  </a:cubicBezTo>
                  <a:cubicBezTo>
                    <a:pt x="153" y="200"/>
                    <a:pt x="153" y="200"/>
                    <a:pt x="153" y="200"/>
                  </a:cubicBezTo>
                  <a:cubicBezTo>
                    <a:pt x="9" y="200"/>
                    <a:pt x="9" y="200"/>
                    <a:pt x="9" y="200"/>
                  </a:cubicBezTo>
                  <a:lnTo>
                    <a:pt x="9" y="28"/>
                  </a:lnTo>
                  <a:close/>
                  <a:moveTo>
                    <a:pt x="144" y="233"/>
                  </a:moveTo>
                  <a:cubicBezTo>
                    <a:pt x="121" y="233"/>
                    <a:pt x="121" y="233"/>
                    <a:pt x="121" y="233"/>
                  </a:cubicBezTo>
                  <a:cubicBezTo>
                    <a:pt x="121" y="209"/>
                    <a:pt x="121" y="209"/>
                    <a:pt x="121" y="209"/>
                  </a:cubicBezTo>
                  <a:cubicBezTo>
                    <a:pt x="151" y="209"/>
                    <a:pt x="151" y="209"/>
                    <a:pt x="151" y="209"/>
                  </a:cubicBezTo>
                  <a:lnTo>
                    <a:pt x="144" y="233"/>
                  </a:lnTo>
                  <a:close/>
                  <a:moveTo>
                    <a:pt x="161" y="171"/>
                  </a:moveTo>
                  <a:cubicBezTo>
                    <a:pt x="42" y="171"/>
                    <a:pt x="42" y="171"/>
                    <a:pt x="42" y="171"/>
                  </a:cubicBezTo>
                  <a:cubicBezTo>
                    <a:pt x="42" y="43"/>
                    <a:pt x="42" y="43"/>
                    <a:pt x="42" y="43"/>
                  </a:cubicBezTo>
                  <a:cubicBezTo>
                    <a:pt x="263" y="43"/>
                    <a:pt x="263" y="43"/>
                    <a:pt x="263" y="43"/>
                  </a:cubicBezTo>
                  <a:cubicBezTo>
                    <a:pt x="263" y="80"/>
                    <a:pt x="263" y="80"/>
                    <a:pt x="263" y="80"/>
                  </a:cubicBezTo>
                  <a:cubicBezTo>
                    <a:pt x="217" y="68"/>
                    <a:pt x="217" y="68"/>
                    <a:pt x="217" y="68"/>
                  </a:cubicBezTo>
                  <a:cubicBezTo>
                    <a:pt x="215" y="68"/>
                    <a:pt x="213" y="67"/>
                    <a:pt x="210" y="67"/>
                  </a:cubicBezTo>
                  <a:cubicBezTo>
                    <a:pt x="197" y="67"/>
                    <a:pt x="186" y="76"/>
                    <a:pt x="183" y="88"/>
                  </a:cubicBezTo>
                  <a:lnTo>
                    <a:pt x="161" y="171"/>
                  </a:lnTo>
                  <a:close/>
                  <a:moveTo>
                    <a:pt x="37" y="267"/>
                  </a:moveTo>
                  <a:cubicBezTo>
                    <a:pt x="29" y="267"/>
                    <a:pt x="29" y="267"/>
                    <a:pt x="29" y="267"/>
                  </a:cubicBezTo>
                  <a:cubicBezTo>
                    <a:pt x="18" y="267"/>
                    <a:pt x="9" y="258"/>
                    <a:pt x="9" y="247"/>
                  </a:cubicBezTo>
                  <a:cubicBezTo>
                    <a:pt x="9" y="242"/>
                    <a:pt x="9" y="242"/>
                    <a:pt x="9" y="242"/>
                  </a:cubicBezTo>
                  <a:cubicBezTo>
                    <a:pt x="37" y="242"/>
                    <a:pt x="37" y="242"/>
                    <a:pt x="37" y="242"/>
                  </a:cubicBezTo>
                  <a:lnTo>
                    <a:pt x="37" y="267"/>
                  </a:lnTo>
                  <a:close/>
                  <a:moveTo>
                    <a:pt x="37" y="233"/>
                  </a:moveTo>
                  <a:cubicBezTo>
                    <a:pt x="9" y="233"/>
                    <a:pt x="9" y="233"/>
                    <a:pt x="9" y="233"/>
                  </a:cubicBezTo>
                  <a:cubicBezTo>
                    <a:pt x="9" y="209"/>
                    <a:pt x="9" y="209"/>
                    <a:pt x="9" y="209"/>
                  </a:cubicBezTo>
                  <a:cubicBezTo>
                    <a:pt x="37" y="209"/>
                    <a:pt x="37" y="209"/>
                    <a:pt x="37" y="209"/>
                  </a:cubicBezTo>
                  <a:lnTo>
                    <a:pt x="37" y="233"/>
                  </a:lnTo>
                  <a:close/>
                  <a:moveTo>
                    <a:pt x="75" y="267"/>
                  </a:moveTo>
                  <a:cubicBezTo>
                    <a:pt x="45" y="267"/>
                    <a:pt x="45" y="267"/>
                    <a:pt x="45" y="267"/>
                  </a:cubicBezTo>
                  <a:cubicBezTo>
                    <a:pt x="45" y="242"/>
                    <a:pt x="45" y="242"/>
                    <a:pt x="45" y="242"/>
                  </a:cubicBezTo>
                  <a:cubicBezTo>
                    <a:pt x="75" y="242"/>
                    <a:pt x="75" y="242"/>
                    <a:pt x="75" y="242"/>
                  </a:cubicBezTo>
                  <a:lnTo>
                    <a:pt x="75" y="267"/>
                  </a:lnTo>
                  <a:close/>
                  <a:moveTo>
                    <a:pt x="75" y="233"/>
                  </a:moveTo>
                  <a:cubicBezTo>
                    <a:pt x="45" y="233"/>
                    <a:pt x="45" y="233"/>
                    <a:pt x="45" y="233"/>
                  </a:cubicBezTo>
                  <a:cubicBezTo>
                    <a:pt x="45" y="209"/>
                    <a:pt x="45" y="209"/>
                    <a:pt x="45" y="209"/>
                  </a:cubicBezTo>
                  <a:cubicBezTo>
                    <a:pt x="75" y="209"/>
                    <a:pt x="75" y="209"/>
                    <a:pt x="75" y="209"/>
                  </a:cubicBezTo>
                  <a:lnTo>
                    <a:pt x="75" y="233"/>
                  </a:lnTo>
                  <a:close/>
                  <a:moveTo>
                    <a:pt x="112" y="267"/>
                  </a:moveTo>
                  <a:cubicBezTo>
                    <a:pt x="84" y="267"/>
                    <a:pt x="84" y="267"/>
                    <a:pt x="84" y="267"/>
                  </a:cubicBezTo>
                  <a:cubicBezTo>
                    <a:pt x="84" y="242"/>
                    <a:pt x="84" y="242"/>
                    <a:pt x="84" y="242"/>
                  </a:cubicBezTo>
                  <a:cubicBezTo>
                    <a:pt x="112" y="242"/>
                    <a:pt x="112" y="242"/>
                    <a:pt x="112" y="242"/>
                  </a:cubicBezTo>
                  <a:lnTo>
                    <a:pt x="112" y="267"/>
                  </a:lnTo>
                  <a:close/>
                  <a:moveTo>
                    <a:pt x="112" y="233"/>
                  </a:moveTo>
                  <a:cubicBezTo>
                    <a:pt x="84" y="233"/>
                    <a:pt x="84" y="233"/>
                    <a:pt x="84" y="233"/>
                  </a:cubicBezTo>
                  <a:cubicBezTo>
                    <a:pt x="84" y="209"/>
                    <a:pt x="84" y="209"/>
                    <a:pt x="84" y="209"/>
                  </a:cubicBezTo>
                  <a:cubicBezTo>
                    <a:pt x="112" y="209"/>
                    <a:pt x="112" y="209"/>
                    <a:pt x="112" y="209"/>
                  </a:cubicBezTo>
                  <a:lnTo>
                    <a:pt x="112" y="233"/>
                  </a:lnTo>
                  <a:close/>
                  <a:moveTo>
                    <a:pt x="121" y="267"/>
                  </a:moveTo>
                  <a:cubicBezTo>
                    <a:pt x="121" y="242"/>
                    <a:pt x="121" y="242"/>
                    <a:pt x="121" y="242"/>
                  </a:cubicBezTo>
                  <a:cubicBezTo>
                    <a:pt x="142" y="242"/>
                    <a:pt x="142" y="242"/>
                    <a:pt x="142" y="242"/>
                  </a:cubicBezTo>
                  <a:cubicBezTo>
                    <a:pt x="135" y="267"/>
                    <a:pt x="135" y="267"/>
                    <a:pt x="135" y="267"/>
                  </a:cubicBezTo>
                  <a:lnTo>
                    <a:pt x="121" y="267"/>
                  </a:lnTo>
                  <a:close/>
                  <a:moveTo>
                    <a:pt x="292" y="336"/>
                  </a:moveTo>
                  <a:cubicBezTo>
                    <a:pt x="290" y="345"/>
                    <a:pt x="282" y="351"/>
                    <a:pt x="273" y="351"/>
                  </a:cubicBezTo>
                  <a:cubicBezTo>
                    <a:pt x="272" y="351"/>
                    <a:pt x="270" y="350"/>
                    <a:pt x="268" y="350"/>
                  </a:cubicBezTo>
                  <a:cubicBezTo>
                    <a:pt x="150" y="318"/>
                    <a:pt x="150" y="318"/>
                    <a:pt x="150" y="318"/>
                  </a:cubicBezTo>
                  <a:cubicBezTo>
                    <a:pt x="140" y="316"/>
                    <a:pt x="134" y="305"/>
                    <a:pt x="136" y="294"/>
                  </a:cubicBezTo>
                  <a:cubicBezTo>
                    <a:pt x="142" y="273"/>
                    <a:pt x="142" y="273"/>
                    <a:pt x="142" y="273"/>
                  </a:cubicBezTo>
                  <a:cubicBezTo>
                    <a:pt x="298" y="314"/>
                    <a:pt x="298" y="314"/>
                    <a:pt x="298" y="314"/>
                  </a:cubicBezTo>
                  <a:lnTo>
                    <a:pt x="292" y="336"/>
                  </a:lnTo>
                  <a:close/>
                  <a:moveTo>
                    <a:pt x="300" y="306"/>
                  </a:moveTo>
                  <a:cubicBezTo>
                    <a:pt x="145" y="264"/>
                    <a:pt x="145" y="264"/>
                    <a:pt x="145" y="264"/>
                  </a:cubicBezTo>
                  <a:cubicBezTo>
                    <a:pt x="185" y="112"/>
                    <a:pt x="185" y="112"/>
                    <a:pt x="185" y="112"/>
                  </a:cubicBezTo>
                  <a:cubicBezTo>
                    <a:pt x="341" y="154"/>
                    <a:pt x="341" y="154"/>
                    <a:pt x="341" y="154"/>
                  </a:cubicBezTo>
                  <a:lnTo>
                    <a:pt x="300" y="306"/>
                  </a:lnTo>
                  <a:close/>
                  <a:moveTo>
                    <a:pt x="347" y="132"/>
                  </a:moveTo>
                  <a:cubicBezTo>
                    <a:pt x="343" y="146"/>
                    <a:pt x="343" y="146"/>
                    <a:pt x="343" y="146"/>
                  </a:cubicBezTo>
                  <a:cubicBezTo>
                    <a:pt x="187" y="104"/>
                    <a:pt x="187" y="104"/>
                    <a:pt x="187" y="104"/>
                  </a:cubicBezTo>
                  <a:cubicBezTo>
                    <a:pt x="191" y="90"/>
                    <a:pt x="191" y="90"/>
                    <a:pt x="191" y="90"/>
                  </a:cubicBezTo>
                  <a:cubicBezTo>
                    <a:pt x="193" y="82"/>
                    <a:pt x="201" y="76"/>
                    <a:pt x="210" y="76"/>
                  </a:cubicBezTo>
                  <a:cubicBezTo>
                    <a:pt x="212" y="76"/>
                    <a:pt x="214" y="76"/>
                    <a:pt x="215" y="77"/>
                  </a:cubicBezTo>
                  <a:cubicBezTo>
                    <a:pt x="333" y="108"/>
                    <a:pt x="333" y="108"/>
                    <a:pt x="333" y="108"/>
                  </a:cubicBezTo>
                  <a:cubicBezTo>
                    <a:pt x="338" y="109"/>
                    <a:pt x="342" y="113"/>
                    <a:pt x="345" y="117"/>
                  </a:cubicBezTo>
                  <a:cubicBezTo>
                    <a:pt x="348" y="122"/>
                    <a:pt x="348" y="127"/>
                    <a:pt x="347" y="132"/>
                  </a:cubicBezTo>
                  <a:close/>
                </a:path>
              </a:pathLst>
            </a:custGeom>
            <a:grpFill/>
            <a:ln w="6350" cmpd="sng">
              <a:noFill/>
            </a:ln>
          </p:spPr>
          <p:txBody>
            <a:bodyPr vert="horz" wrap="square" lIns="91440" tIns="45720" rIns="91440" bIns="45720" numCol="1" anchor="t" anchorCtr="0" compatLnSpc="1"/>
            <a:lstStyle/>
            <a:p>
              <a:pPr defTabSz="876300"/>
              <a:endParaRPr lang="en-US" sz="1700">
                <a:solidFill>
                  <a:prstClr val="black"/>
                </a:solidFill>
                <a:latin typeface="Microsoft YaHei" panose="020B0703020204020201" pitchFamily="34" charset="-122"/>
                <a:ea typeface="Microsoft YaHei" panose="020B0703020204020201" pitchFamily="34" charset="-122"/>
              </a:endParaRPr>
            </a:p>
          </p:txBody>
        </p:sp>
        <p:sp>
          <p:nvSpPr>
            <p:cNvPr id="35" name="Freeform 110"/>
            <p:cNvSpPr/>
            <p:nvPr/>
          </p:nvSpPr>
          <p:spPr bwMode="auto">
            <a:xfrm>
              <a:off x="5327367" y="575720"/>
              <a:ext cx="65088" cy="23813"/>
            </a:xfrm>
            <a:custGeom>
              <a:avLst/>
              <a:gdLst>
                <a:gd name="T0" fmla="*/ 60 w 63"/>
                <a:gd name="T1" fmla="*/ 15 h 23"/>
                <a:gd name="T2" fmla="*/ 6 w 63"/>
                <a:gd name="T3" fmla="*/ 0 h 23"/>
                <a:gd name="T4" fmla="*/ 1 w 63"/>
                <a:gd name="T5" fmla="*/ 3 h 23"/>
                <a:gd name="T6" fmla="*/ 4 w 63"/>
                <a:gd name="T7" fmla="*/ 9 h 23"/>
                <a:gd name="T8" fmla="*/ 58 w 63"/>
                <a:gd name="T9" fmla="*/ 23 h 23"/>
                <a:gd name="T10" fmla="*/ 59 w 63"/>
                <a:gd name="T11" fmla="*/ 23 h 23"/>
                <a:gd name="T12" fmla="*/ 63 w 63"/>
                <a:gd name="T13" fmla="*/ 20 h 23"/>
                <a:gd name="T14" fmla="*/ 60 w 63"/>
                <a:gd name="T15" fmla="*/ 15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23">
                  <a:moveTo>
                    <a:pt x="60" y="15"/>
                  </a:moveTo>
                  <a:cubicBezTo>
                    <a:pt x="6" y="0"/>
                    <a:pt x="6" y="0"/>
                    <a:pt x="6" y="0"/>
                  </a:cubicBezTo>
                  <a:cubicBezTo>
                    <a:pt x="4" y="0"/>
                    <a:pt x="1" y="1"/>
                    <a:pt x="1" y="3"/>
                  </a:cubicBezTo>
                  <a:cubicBezTo>
                    <a:pt x="0" y="6"/>
                    <a:pt x="2" y="8"/>
                    <a:pt x="4" y="9"/>
                  </a:cubicBezTo>
                  <a:cubicBezTo>
                    <a:pt x="58" y="23"/>
                    <a:pt x="58" y="23"/>
                    <a:pt x="58" y="23"/>
                  </a:cubicBezTo>
                  <a:cubicBezTo>
                    <a:pt x="58" y="23"/>
                    <a:pt x="58" y="23"/>
                    <a:pt x="59" y="23"/>
                  </a:cubicBezTo>
                  <a:cubicBezTo>
                    <a:pt x="61" y="23"/>
                    <a:pt x="62" y="22"/>
                    <a:pt x="63" y="20"/>
                  </a:cubicBezTo>
                  <a:cubicBezTo>
                    <a:pt x="63" y="18"/>
                    <a:pt x="62" y="15"/>
                    <a:pt x="60" y="15"/>
                  </a:cubicBezTo>
                  <a:close/>
                </a:path>
              </a:pathLst>
            </a:custGeom>
            <a:grpFill/>
            <a:ln w="6350" cmpd="sng">
              <a:noFill/>
            </a:ln>
          </p:spPr>
          <p:txBody>
            <a:bodyPr vert="horz" wrap="square" lIns="91440" tIns="45720" rIns="91440" bIns="45720" numCol="1" anchor="t" anchorCtr="0" compatLnSpc="1"/>
            <a:lstStyle/>
            <a:p>
              <a:pPr defTabSz="876300"/>
              <a:endParaRPr lang="en-US" sz="1700">
                <a:solidFill>
                  <a:prstClr val="black"/>
                </a:solidFill>
                <a:latin typeface="Microsoft YaHei" panose="020B0703020204020201" pitchFamily="34" charset="-122"/>
                <a:ea typeface="Microsoft YaHei" panose="020B0703020204020201" pitchFamily="34" charset="-122"/>
              </a:endParaRPr>
            </a:p>
          </p:txBody>
        </p:sp>
        <p:sp>
          <p:nvSpPr>
            <p:cNvPr id="36" name="Freeform 111"/>
            <p:cNvSpPr/>
            <p:nvPr/>
          </p:nvSpPr>
          <p:spPr bwMode="auto">
            <a:xfrm>
              <a:off x="5292442" y="788445"/>
              <a:ext cx="17463" cy="17463"/>
            </a:xfrm>
            <a:custGeom>
              <a:avLst/>
              <a:gdLst>
                <a:gd name="T0" fmla="*/ 7 w 17"/>
                <a:gd name="T1" fmla="*/ 15 h 16"/>
                <a:gd name="T2" fmla="*/ 16 w 17"/>
                <a:gd name="T3" fmla="*/ 10 h 16"/>
                <a:gd name="T4" fmla="*/ 10 w 17"/>
                <a:gd name="T5" fmla="*/ 1 h 16"/>
                <a:gd name="T6" fmla="*/ 1 w 17"/>
                <a:gd name="T7" fmla="*/ 6 h 16"/>
                <a:gd name="T8" fmla="*/ 7 w 17"/>
                <a:gd name="T9" fmla="*/ 15 h 16"/>
              </a:gdLst>
              <a:ahLst/>
              <a:cxnLst>
                <a:cxn ang="0">
                  <a:pos x="T0" y="T1"/>
                </a:cxn>
                <a:cxn ang="0">
                  <a:pos x="T2" y="T3"/>
                </a:cxn>
                <a:cxn ang="0">
                  <a:pos x="T4" y="T5"/>
                </a:cxn>
                <a:cxn ang="0">
                  <a:pos x="T6" y="T7"/>
                </a:cxn>
                <a:cxn ang="0">
                  <a:pos x="T8" y="T9"/>
                </a:cxn>
              </a:cxnLst>
              <a:rect l="0" t="0" r="r" b="b"/>
              <a:pathLst>
                <a:path w="17" h="16">
                  <a:moveTo>
                    <a:pt x="7" y="15"/>
                  </a:moveTo>
                  <a:cubicBezTo>
                    <a:pt x="11" y="16"/>
                    <a:pt x="15" y="14"/>
                    <a:pt x="16" y="10"/>
                  </a:cubicBezTo>
                  <a:cubicBezTo>
                    <a:pt x="17" y="6"/>
                    <a:pt x="14" y="2"/>
                    <a:pt x="10" y="1"/>
                  </a:cubicBezTo>
                  <a:cubicBezTo>
                    <a:pt x="6" y="0"/>
                    <a:pt x="2" y="2"/>
                    <a:pt x="1" y="6"/>
                  </a:cubicBezTo>
                  <a:cubicBezTo>
                    <a:pt x="0" y="10"/>
                    <a:pt x="3" y="14"/>
                    <a:pt x="7" y="15"/>
                  </a:cubicBezTo>
                  <a:close/>
                </a:path>
              </a:pathLst>
            </a:custGeom>
            <a:grpFill/>
            <a:ln w="6350" cmpd="sng">
              <a:noFill/>
            </a:ln>
          </p:spPr>
          <p:txBody>
            <a:bodyPr vert="horz" wrap="square" lIns="91440" tIns="45720" rIns="91440" bIns="45720" numCol="1" anchor="t" anchorCtr="0" compatLnSpc="1"/>
            <a:lstStyle/>
            <a:p>
              <a:pPr defTabSz="876300"/>
              <a:endParaRPr lang="en-US" sz="1700">
                <a:solidFill>
                  <a:prstClr val="black"/>
                </a:solidFill>
                <a:latin typeface="Microsoft YaHei" panose="020B0703020204020201" pitchFamily="34" charset="-122"/>
                <a:ea typeface="Microsoft YaHei" panose="020B0703020204020201" pitchFamily="34" charset="-122"/>
              </a:endParaRPr>
            </a:p>
          </p:txBody>
        </p:sp>
      </p:grpSp>
      <p:sp>
        <p:nvSpPr>
          <p:cNvPr id="44" name="Freeform: Shape 8"/>
          <p:cNvSpPr/>
          <p:nvPr/>
        </p:nvSpPr>
        <p:spPr>
          <a:xfrm>
            <a:off x="991300" y="3266904"/>
            <a:ext cx="1488000" cy="1440000"/>
          </a:xfrm>
          <a:custGeom>
            <a:avLst/>
            <a:gdLst>
              <a:gd name="connsiteX0" fmla="*/ 0 w 1038262"/>
              <a:gd name="connsiteY0" fmla="*/ 173047 h 1447604"/>
              <a:gd name="connsiteX1" fmla="*/ 173047 w 1038262"/>
              <a:gd name="connsiteY1" fmla="*/ 0 h 1447604"/>
              <a:gd name="connsiteX2" fmla="*/ 865215 w 1038262"/>
              <a:gd name="connsiteY2" fmla="*/ 0 h 1447604"/>
              <a:gd name="connsiteX3" fmla="*/ 1038262 w 1038262"/>
              <a:gd name="connsiteY3" fmla="*/ 173047 h 1447604"/>
              <a:gd name="connsiteX4" fmla="*/ 1038262 w 1038262"/>
              <a:gd name="connsiteY4" fmla="*/ 1274557 h 1447604"/>
              <a:gd name="connsiteX5" fmla="*/ 865215 w 1038262"/>
              <a:gd name="connsiteY5" fmla="*/ 1447604 h 1447604"/>
              <a:gd name="connsiteX6" fmla="*/ 173047 w 1038262"/>
              <a:gd name="connsiteY6" fmla="*/ 1447604 h 1447604"/>
              <a:gd name="connsiteX7" fmla="*/ 0 w 1038262"/>
              <a:gd name="connsiteY7" fmla="*/ 1274557 h 1447604"/>
              <a:gd name="connsiteX8" fmla="*/ 0 w 1038262"/>
              <a:gd name="connsiteY8" fmla="*/ 173047 h 1447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8262" h="1447604">
                <a:moveTo>
                  <a:pt x="0" y="173047"/>
                </a:moveTo>
                <a:cubicBezTo>
                  <a:pt x="0" y="77476"/>
                  <a:pt x="77476" y="0"/>
                  <a:pt x="173047" y="0"/>
                </a:cubicBezTo>
                <a:lnTo>
                  <a:pt x="865215" y="0"/>
                </a:lnTo>
                <a:cubicBezTo>
                  <a:pt x="960786" y="0"/>
                  <a:pt x="1038262" y="77476"/>
                  <a:pt x="1038262" y="173047"/>
                </a:cubicBezTo>
                <a:lnTo>
                  <a:pt x="1038262" y="1274557"/>
                </a:lnTo>
                <a:cubicBezTo>
                  <a:pt x="1038262" y="1370128"/>
                  <a:pt x="960786" y="1447604"/>
                  <a:pt x="865215" y="1447604"/>
                </a:cubicBezTo>
                <a:lnTo>
                  <a:pt x="173047" y="1447604"/>
                </a:lnTo>
                <a:cubicBezTo>
                  <a:pt x="77476" y="1447604"/>
                  <a:pt x="0" y="1370128"/>
                  <a:pt x="0" y="1274557"/>
                </a:cubicBezTo>
                <a:lnTo>
                  <a:pt x="0" y="173047"/>
                </a:lnTo>
                <a:close/>
              </a:path>
            </a:pathLst>
          </a:custGeom>
          <a:solidFill>
            <a:srgbClr val="336699"/>
          </a:solidFill>
          <a:ln>
            <a:noFill/>
          </a:ln>
          <a:effectLst>
            <a:outerShdw blurRad="40000" dist="23000" dir="5400000" rotWithShape="0">
              <a:srgbClr val="000000">
                <a:alpha val="35000"/>
              </a:srgbClr>
            </a:outerShdw>
          </a:effectLst>
        </p:spPr>
        <p:style>
          <a:lnRef idx="0">
            <a:scrgbClr r="0" g="0" b="0"/>
          </a:lnRef>
          <a:fillRef idx="3">
            <a:scrgbClr r="0" g="0" b="0"/>
          </a:fillRef>
          <a:effectRef idx="2">
            <a:scrgbClr r="0" g="0" b="0"/>
          </a:effectRef>
          <a:fontRef idx="minor">
            <a:schemeClr val="lt1"/>
          </a:fontRef>
        </p:style>
        <p:txBody>
          <a:bodyPr spcFirstLastPara="0" vert="horz" wrap="square" lIns="119245" tIns="84961" rIns="119245" bIns="84961" numCol="1" spcCol="1693" anchor="ctr" anchorCtr="0">
            <a:noAutofit/>
          </a:bodyPr>
          <a:lstStyle/>
          <a:p>
            <a:pPr algn="ctr" defTabSz="799465">
              <a:lnSpc>
                <a:spcPct val="90000"/>
              </a:lnSpc>
              <a:spcBef>
                <a:spcPct val="0"/>
              </a:spcBef>
              <a:spcAft>
                <a:spcPct val="35000"/>
              </a:spcAft>
            </a:pPr>
            <a:r>
              <a:rPr lang="zh-CN" altLang="en-US" sz="5900" b="1" dirty="0">
                <a:solidFill>
                  <a:prstClr val="white"/>
                </a:solidFill>
                <a:latin typeface="Microsoft YaHei" panose="020B0703020204020201" pitchFamily="34" charset="-122"/>
                <a:ea typeface="Microsoft YaHei" panose="020B0703020204020201" pitchFamily="34" charset="-122"/>
                <a:cs typeface="Arial" panose="020B0604020202090204" pitchFamily="34" charset="0"/>
              </a:rPr>
              <a:t>全</a:t>
            </a:r>
          </a:p>
        </p:txBody>
      </p:sp>
      <p:sp>
        <p:nvSpPr>
          <p:cNvPr id="45" name="Freeform: Shape 10"/>
          <p:cNvSpPr/>
          <p:nvPr/>
        </p:nvSpPr>
        <p:spPr>
          <a:xfrm>
            <a:off x="3249724" y="3266904"/>
            <a:ext cx="1488000" cy="1440000"/>
          </a:xfrm>
          <a:custGeom>
            <a:avLst/>
            <a:gdLst>
              <a:gd name="connsiteX0" fmla="*/ 0 w 1038262"/>
              <a:gd name="connsiteY0" fmla="*/ 173047 h 1447604"/>
              <a:gd name="connsiteX1" fmla="*/ 173047 w 1038262"/>
              <a:gd name="connsiteY1" fmla="*/ 0 h 1447604"/>
              <a:gd name="connsiteX2" fmla="*/ 865215 w 1038262"/>
              <a:gd name="connsiteY2" fmla="*/ 0 h 1447604"/>
              <a:gd name="connsiteX3" fmla="*/ 1038262 w 1038262"/>
              <a:gd name="connsiteY3" fmla="*/ 173047 h 1447604"/>
              <a:gd name="connsiteX4" fmla="*/ 1038262 w 1038262"/>
              <a:gd name="connsiteY4" fmla="*/ 1274557 h 1447604"/>
              <a:gd name="connsiteX5" fmla="*/ 865215 w 1038262"/>
              <a:gd name="connsiteY5" fmla="*/ 1447604 h 1447604"/>
              <a:gd name="connsiteX6" fmla="*/ 173047 w 1038262"/>
              <a:gd name="connsiteY6" fmla="*/ 1447604 h 1447604"/>
              <a:gd name="connsiteX7" fmla="*/ 0 w 1038262"/>
              <a:gd name="connsiteY7" fmla="*/ 1274557 h 1447604"/>
              <a:gd name="connsiteX8" fmla="*/ 0 w 1038262"/>
              <a:gd name="connsiteY8" fmla="*/ 173047 h 1447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8262" h="1447604">
                <a:moveTo>
                  <a:pt x="0" y="173047"/>
                </a:moveTo>
                <a:cubicBezTo>
                  <a:pt x="0" y="77476"/>
                  <a:pt x="77476" y="0"/>
                  <a:pt x="173047" y="0"/>
                </a:cubicBezTo>
                <a:lnTo>
                  <a:pt x="865215" y="0"/>
                </a:lnTo>
                <a:cubicBezTo>
                  <a:pt x="960786" y="0"/>
                  <a:pt x="1038262" y="77476"/>
                  <a:pt x="1038262" y="173047"/>
                </a:cubicBezTo>
                <a:lnTo>
                  <a:pt x="1038262" y="1274557"/>
                </a:lnTo>
                <a:cubicBezTo>
                  <a:pt x="1038262" y="1370128"/>
                  <a:pt x="960786" y="1447604"/>
                  <a:pt x="865215" y="1447604"/>
                </a:cubicBezTo>
                <a:lnTo>
                  <a:pt x="173047" y="1447604"/>
                </a:lnTo>
                <a:cubicBezTo>
                  <a:pt x="77476" y="1447604"/>
                  <a:pt x="0" y="1370128"/>
                  <a:pt x="0" y="1274557"/>
                </a:cubicBezTo>
                <a:lnTo>
                  <a:pt x="0" y="173047"/>
                </a:lnTo>
                <a:close/>
              </a:path>
            </a:pathLst>
          </a:custGeom>
          <a:solidFill>
            <a:srgbClr val="70AC2E"/>
          </a:solidFill>
          <a:ln>
            <a:noFill/>
          </a:ln>
          <a:effectLst>
            <a:outerShdw blurRad="40000" dist="23000" dir="5400000" rotWithShape="0">
              <a:srgbClr val="000000">
                <a:alpha val="35000"/>
              </a:srgbClr>
            </a:outerShdw>
          </a:effectLst>
        </p:spPr>
        <p:style>
          <a:lnRef idx="0">
            <a:scrgbClr r="0" g="0" b="0"/>
          </a:lnRef>
          <a:fillRef idx="3">
            <a:scrgbClr r="0" g="0" b="0"/>
          </a:fillRef>
          <a:effectRef idx="2">
            <a:scrgbClr r="0" g="0" b="0"/>
          </a:effectRef>
          <a:fontRef idx="minor">
            <a:schemeClr val="lt1"/>
          </a:fontRef>
        </p:style>
        <p:txBody>
          <a:bodyPr spcFirstLastPara="0" vert="horz" wrap="square" lIns="119245" tIns="84961" rIns="119245" bIns="84961" numCol="1" spcCol="1693" anchor="ctr" anchorCtr="0">
            <a:noAutofit/>
          </a:bodyPr>
          <a:lstStyle/>
          <a:p>
            <a:pPr algn="ctr" defTabSz="799465">
              <a:lnSpc>
                <a:spcPct val="90000"/>
              </a:lnSpc>
              <a:spcBef>
                <a:spcPct val="0"/>
              </a:spcBef>
              <a:spcAft>
                <a:spcPct val="35000"/>
              </a:spcAft>
            </a:pPr>
            <a:r>
              <a:rPr lang="zh-CN" altLang="en-US" sz="5900" b="1" dirty="0">
                <a:solidFill>
                  <a:srgbClr val="FFFFFF"/>
                </a:solidFill>
                <a:latin typeface="Microsoft YaHei" panose="020B0703020204020201" pitchFamily="34" charset="-122"/>
                <a:ea typeface="Microsoft YaHei" panose="020B0703020204020201" pitchFamily="34" charset="-122"/>
                <a:cs typeface="Arial" panose="020B0604020202090204" pitchFamily="34" charset="0"/>
              </a:rPr>
              <a:t>快</a:t>
            </a:r>
          </a:p>
        </p:txBody>
      </p:sp>
      <p:sp>
        <p:nvSpPr>
          <p:cNvPr id="46" name="Freeform: Shape 12"/>
          <p:cNvSpPr/>
          <p:nvPr/>
        </p:nvSpPr>
        <p:spPr>
          <a:xfrm>
            <a:off x="5386448" y="3266904"/>
            <a:ext cx="1488000" cy="1440000"/>
          </a:xfrm>
          <a:custGeom>
            <a:avLst/>
            <a:gdLst>
              <a:gd name="connsiteX0" fmla="*/ 0 w 1038262"/>
              <a:gd name="connsiteY0" fmla="*/ 173047 h 1447604"/>
              <a:gd name="connsiteX1" fmla="*/ 173047 w 1038262"/>
              <a:gd name="connsiteY1" fmla="*/ 0 h 1447604"/>
              <a:gd name="connsiteX2" fmla="*/ 865215 w 1038262"/>
              <a:gd name="connsiteY2" fmla="*/ 0 h 1447604"/>
              <a:gd name="connsiteX3" fmla="*/ 1038262 w 1038262"/>
              <a:gd name="connsiteY3" fmla="*/ 173047 h 1447604"/>
              <a:gd name="connsiteX4" fmla="*/ 1038262 w 1038262"/>
              <a:gd name="connsiteY4" fmla="*/ 1274557 h 1447604"/>
              <a:gd name="connsiteX5" fmla="*/ 865215 w 1038262"/>
              <a:gd name="connsiteY5" fmla="*/ 1447604 h 1447604"/>
              <a:gd name="connsiteX6" fmla="*/ 173047 w 1038262"/>
              <a:gd name="connsiteY6" fmla="*/ 1447604 h 1447604"/>
              <a:gd name="connsiteX7" fmla="*/ 0 w 1038262"/>
              <a:gd name="connsiteY7" fmla="*/ 1274557 h 1447604"/>
              <a:gd name="connsiteX8" fmla="*/ 0 w 1038262"/>
              <a:gd name="connsiteY8" fmla="*/ 173047 h 1447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8262" h="1447604">
                <a:moveTo>
                  <a:pt x="0" y="173047"/>
                </a:moveTo>
                <a:cubicBezTo>
                  <a:pt x="0" y="77476"/>
                  <a:pt x="77476" y="0"/>
                  <a:pt x="173047" y="0"/>
                </a:cubicBezTo>
                <a:lnTo>
                  <a:pt x="865215" y="0"/>
                </a:lnTo>
                <a:cubicBezTo>
                  <a:pt x="960786" y="0"/>
                  <a:pt x="1038262" y="77476"/>
                  <a:pt x="1038262" y="173047"/>
                </a:cubicBezTo>
                <a:lnTo>
                  <a:pt x="1038262" y="1274557"/>
                </a:lnTo>
                <a:cubicBezTo>
                  <a:pt x="1038262" y="1370128"/>
                  <a:pt x="960786" y="1447604"/>
                  <a:pt x="865215" y="1447604"/>
                </a:cubicBezTo>
                <a:lnTo>
                  <a:pt x="173047" y="1447604"/>
                </a:lnTo>
                <a:cubicBezTo>
                  <a:pt x="77476" y="1447604"/>
                  <a:pt x="0" y="1370128"/>
                  <a:pt x="0" y="1274557"/>
                </a:cubicBezTo>
                <a:lnTo>
                  <a:pt x="0" y="173047"/>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9245" tIns="84961" rIns="119245" bIns="84961" numCol="1" spcCol="1693" anchor="ctr" anchorCtr="0">
            <a:noAutofit/>
          </a:bodyPr>
          <a:lstStyle/>
          <a:p>
            <a:pPr algn="ctr" defTabSz="799465">
              <a:lnSpc>
                <a:spcPct val="90000"/>
              </a:lnSpc>
              <a:spcBef>
                <a:spcPct val="0"/>
              </a:spcBef>
              <a:spcAft>
                <a:spcPct val="35000"/>
              </a:spcAft>
            </a:pPr>
            <a:r>
              <a:rPr lang="zh-CN" altLang="en-US" sz="5900" b="1" dirty="0">
                <a:solidFill>
                  <a:prstClr val="white"/>
                </a:solidFill>
                <a:latin typeface="Microsoft YaHei" panose="020B0703020204020201" pitchFamily="34" charset="-122"/>
                <a:ea typeface="Microsoft YaHei" panose="020B0703020204020201" pitchFamily="34" charset="-122"/>
                <a:cs typeface="Arial" panose="020B0604020202090204" pitchFamily="34" charset="0"/>
              </a:rPr>
              <a:t>优</a:t>
            </a:r>
          </a:p>
        </p:txBody>
      </p:sp>
      <p:sp>
        <p:nvSpPr>
          <p:cNvPr id="47" name="Freeform: Shape 19"/>
          <p:cNvSpPr/>
          <p:nvPr/>
        </p:nvSpPr>
        <p:spPr>
          <a:xfrm>
            <a:off x="7521972" y="3266904"/>
            <a:ext cx="1488000" cy="1440000"/>
          </a:xfrm>
          <a:custGeom>
            <a:avLst/>
            <a:gdLst>
              <a:gd name="connsiteX0" fmla="*/ 0 w 1038262"/>
              <a:gd name="connsiteY0" fmla="*/ 173047 h 1447604"/>
              <a:gd name="connsiteX1" fmla="*/ 173047 w 1038262"/>
              <a:gd name="connsiteY1" fmla="*/ 0 h 1447604"/>
              <a:gd name="connsiteX2" fmla="*/ 865215 w 1038262"/>
              <a:gd name="connsiteY2" fmla="*/ 0 h 1447604"/>
              <a:gd name="connsiteX3" fmla="*/ 1038262 w 1038262"/>
              <a:gd name="connsiteY3" fmla="*/ 173047 h 1447604"/>
              <a:gd name="connsiteX4" fmla="*/ 1038262 w 1038262"/>
              <a:gd name="connsiteY4" fmla="*/ 1274557 h 1447604"/>
              <a:gd name="connsiteX5" fmla="*/ 865215 w 1038262"/>
              <a:gd name="connsiteY5" fmla="*/ 1447604 h 1447604"/>
              <a:gd name="connsiteX6" fmla="*/ 173047 w 1038262"/>
              <a:gd name="connsiteY6" fmla="*/ 1447604 h 1447604"/>
              <a:gd name="connsiteX7" fmla="*/ 0 w 1038262"/>
              <a:gd name="connsiteY7" fmla="*/ 1274557 h 1447604"/>
              <a:gd name="connsiteX8" fmla="*/ 0 w 1038262"/>
              <a:gd name="connsiteY8" fmla="*/ 173047 h 1447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8262" h="1447604">
                <a:moveTo>
                  <a:pt x="0" y="173047"/>
                </a:moveTo>
                <a:cubicBezTo>
                  <a:pt x="0" y="77476"/>
                  <a:pt x="77476" y="0"/>
                  <a:pt x="173047" y="0"/>
                </a:cubicBezTo>
                <a:lnTo>
                  <a:pt x="865215" y="0"/>
                </a:lnTo>
                <a:cubicBezTo>
                  <a:pt x="960786" y="0"/>
                  <a:pt x="1038262" y="77476"/>
                  <a:pt x="1038262" y="173047"/>
                </a:cubicBezTo>
                <a:lnTo>
                  <a:pt x="1038262" y="1274557"/>
                </a:lnTo>
                <a:cubicBezTo>
                  <a:pt x="1038262" y="1370128"/>
                  <a:pt x="960786" y="1447604"/>
                  <a:pt x="865215" y="1447604"/>
                </a:cubicBezTo>
                <a:lnTo>
                  <a:pt x="173047" y="1447604"/>
                </a:lnTo>
                <a:cubicBezTo>
                  <a:pt x="77476" y="1447604"/>
                  <a:pt x="0" y="1370128"/>
                  <a:pt x="0" y="1274557"/>
                </a:cubicBezTo>
                <a:lnTo>
                  <a:pt x="0" y="173047"/>
                </a:lnTo>
                <a:close/>
              </a:path>
            </a:pathLst>
          </a:custGeom>
          <a:solidFill>
            <a:schemeClr val="accent5">
              <a:lumMod val="75000"/>
            </a:schemeClr>
          </a:solidFill>
          <a:ln>
            <a:noFill/>
          </a:ln>
          <a:effectLst>
            <a:outerShdw blurRad="40000" dist="23000" dir="5400000" rotWithShape="0">
              <a:srgbClr val="000000">
                <a:alpha val="35000"/>
              </a:srgbClr>
            </a:outerShdw>
          </a:effectLst>
        </p:spPr>
        <p:style>
          <a:lnRef idx="0">
            <a:scrgbClr r="0" g="0" b="0"/>
          </a:lnRef>
          <a:fillRef idx="3">
            <a:scrgbClr r="0" g="0" b="0"/>
          </a:fillRef>
          <a:effectRef idx="2">
            <a:scrgbClr r="0" g="0" b="0"/>
          </a:effectRef>
          <a:fontRef idx="minor">
            <a:schemeClr val="lt1"/>
          </a:fontRef>
        </p:style>
        <p:txBody>
          <a:bodyPr spcFirstLastPara="0" vert="horz" wrap="square" lIns="119245" tIns="84961" rIns="119245" bIns="84961" numCol="1" spcCol="1693" anchor="ctr" anchorCtr="0">
            <a:noAutofit/>
          </a:bodyPr>
          <a:lstStyle/>
          <a:p>
            <a:pPr algn="ctr" defTabSz="799465">
              <a:lnSpc>
                <a:spcPct val="90000"/>
              </a:lnSpc>
              <a:spcBef>
                <a:spcPct val="0"/>
              </a:spcBef>
              <a:spcAft>
                <a:spcPct val="35000"/>
              </a:spcAft>
            </a:pPr>
            <a:r>
              <a:rPr lang="zh-CN" altLang="en-US" sz="5900" b="1" dirty="0">
                <a:solidFill>
                  <a:srgbClr val="FFFFFF"/>
                </a:solidFill>
                <a:latin typeface="Microsoft YaHei" panose="020B0703020204020201" pitchFamily="34" charset="-122"/>
                <a:ea typeface="Microsoft YaHei" panose="020B0703020204020201" pitchFamily="34" charset="-122"/>
                <a:cs typeface="Arial" panose="020B0604020202090204" pitchFamily="34" charset="0"/>
              </a:rPr>
              <a:t>易</a:t>
            </a:r>
          </a:p>
        </p:txBody>
      </p:sp>
      <p:grpSp>
        <p:nvGrpSpPr>
          <p:cNvPr id="7" name="Group 41"/>
          <p:cNvGrpSpPr>
            <a:grpSpLocks noChangeAspect="1"/>
          </p:cNvGrpSpPr>
          <p:nvPr/>
        </p:nvGrpSpPr>
        <p:grpSpPr bwMode="auto">
          <a:xfrm>
            <a:off x="1442163" y="2018424"/>
            <a:ext cx="633713" cy="736104"/>
            <a:chOff x="68" y="242"/>
            <a:chExt cx="229" cy="266"/>
          </a:xfrm>
          <a:solidFill>
            <a:schemeClr val="accent1">
              <a:lumMod val="75000"/>
            </a:schemeClr>
          </a:solidFill>
        </p:grpSpPr>
        <p:sp>
          <p:nvSpPr>
            <p:cNvPr id="50" name="Freeform 42"/>
            <p:cNvSpPr>
              <a:spLocks noEditPoints="1"/>
            </p:cNvSpPr>
            <p:nvPr/>
          </p:nvSpPr>
          <p:spPr bwMode="auto">
            <a:xfrm>
              <a:off x="68" y="242"/>
              <a:ext cx="229" cy="266"/>
            </a:xfrm>
            <a:custGeom>
              <a:avLst/>
              <a:gdLst>
                <a:gd name="T0" fmla="*/ 416 w 484"/>
                <a:gd name="T1" fmla="*/ 378 h 559"/>
                <a:gd name="T2" fmla="*/ 371 w 484"/>
                <a:gd name="T3" fmla="*/ 278 h 559"/>
                <a:gd name="T4" fmla="*/ 414 w 484"/>
                <a:gd name="T5" fmla="*/ 171 h 559"/>
                <a:gd name="T6" fmla="*/ 481 w 484"/>
                <a:gd name="T7" fmla="*/ 145 h 559"/>
                <a:gd name="T8" fmla="*/ 405 w 484"/>
                <a:gd name="T9" fmla="*/ 145 h 559"/>
                <a:gd name="T10" fmla="*/ 346 w 484"/>
                <a:gd name="T11" fmla="*/ 201 h 559"/>
                <a:gd name="T12" fmla="*/ 248 w 484"/>
                <a:gd name="T13" fmla="*/ 76 h 559"/>
                <a:gd name="T14" fmla="*/ 242 w 484"/>
                <a:gd name="T15" fmla="*/ 0 h 559"/>
                <a:gd name="T16" fmla="*/ 236 w 484"/>
                <a:gd name="T17" fmla="*/ 76 h 559"/>
                <a:gd name="T18" fmla="*/ 139 w 484"/>
                <a:gd name="T19" fmla="*/ 201 h 559"/>
                <a:gd name="T20" fmla="*/ 80 w 484"/>
                <a:gd name="T21" fmla="*/ 145 h 559"/>
                <a:gd name="T22" fmla="*/ 3 w 484"/>
                <a:gd name="T23" fmla="*/ 145 h 559"/>
                <a:gd name="T24" fmla="*/ 70 w 484"/>
                <a:gd name="T25" fmla="*/ 171 h 559"/>
                <a:gd name="T26" fmla="*/ 113 w 484"/>
                <a:gd name="T27" fmla="*/ 278 h 559"/>
                <a:gd name="T28" fmla="*/ 68 w 484"/>
                <a:gd name="T29" fmla="*/ 378 h 559"/>
                <a:gd name="T30" fmla="*/ 0 w 484"/>
                <a:gd name="T31" fmla="*/ 403 h 559"/>
                <a:gd name="T32" fmla="*/ 77 w 484"/>
                <a:gd name="T33" fmla="*/ 403 h 559"/>
                <a:gd name="T34" fmla="*/ 135 w 484"/>
                <a:gd name="T35" fmla="*/ 350 h 559"/>
                <a:gd name="T36" fmla="*/ 236 w 484"/>
                <a:gd name="T37" fmla="*/ 408 h 559"/>
                <a:gd name="T38" fmla="*/ 204 w 484"/>
                <a:gd name="T39" fmla="*/ 521 h 559"/>
                <a:gd name="T40" fmla="*/ 280 w 484"/>
                <a:gd name="T41" fmla="*/ 521 h 559"/>
                <a:gd name="T42" fmla="*/ 248 w 484"/>
                <a:gd name="T43" fmla="*/ 408 h 559"/>
                <a:gd name="T44" fmla="*/ 349 w 484"/>
                <a:gd name="T45" fmla="*/ 350 h 559"/>
                <a:gd name="T46" fmla="*/ 407 w 484"/>
                <a:gd name="T47" fmla="*/ 403 h 559"/>
                <a:gd name="T48" fmla="*/ 484 w 484"/>
                <a:gd name="T49" fmla="*/ 403 h 559"/>
                <a:gd name="T50" fmla="*/ 443 w 484"/>
                <a:gd name="T51" fmla="*/ 119 h 559"/>
                <a:gd name="T52" fmla="*/ 443 w 484"/>
                <a:gd name="T53" fmla="*/ 172 h 559"/>
                <a:gd name="T54" fmla="*/ 443 w 484"/>
                <a:gd name="T55" fmla="*/ 119 h 559"/>
                <a:gd name="T56" fmla="*/ 14 w 484"/>
                <a:gd name="T57" fmla="*/ 145 h 559"/>
                <a:gd name="T58" fmla="*/ 68 w 484"/>
                <a:gd name="T59" fmla="*/ 145 h 559"/>
                <a:gd name="T60" fmla="*/ 39 w 484"/>
                <a:gd name="T61" fmla="*/ 430 h 559"/>
                <a:gd name="T62" fmla="*/ 39 w 484"/>
                <a:gd name="T63" fmla="*/ 376 h 559"/>
                <a:gd name="T64" fmla="*/ 39 w 484"/>
                <a:gd name="T65" fmla="*/ 430 h 559"/>
                <a:gd name="T66" fmla="*/ 242 w 484"/>
                <a:gd name="T67" fmla="*/ 11 h 559"/>
                <a:gd name="T68" fmla="*/ 242 w 484"/>
                <a:gd name="T69" fmla="*/ 65 h 559"/>
                <a:gd name="T70" fmla="*/ 269 w 484"/>
                <a:gd name="T71" fmla="*/ 521 h 559"/>
                <a:gd name="T72" fmla="*/ 215 w 484"/>
                <a:gd name="T73" fmla="*/ 521 h 559"/>
                <a:gd name="T74" fmla="*/ 269 w 484"/>
                <a:gd name="T75" fmla="*/ 521 h 559"/>
                <a:gd name="T76" fmla="*/ 124 w 484"/>
                <a:gd name="T77" fmla="*/ 278 h 559"/>
                <a:gd name="T78" fmla="*/ 360 w 484"/>
                <a:gd name="T79" fmla="*/ 278 h 559"/>
                <a:gd name="T80" fmla="*/ 446 w 484"/>
                <a:gd name="T81" fmla="*/ 430 h 559"/>
                <a:gd name="T82" fmla="*/ 446 w 484"/>
                <a:gd name="T83" fmla="*/ 376 h 559"/>
                <a:gd name="T84" fmla="*/ 446 w 484"/>
                <a:gd name="T85" fmla="*/ 430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4" h="559">
                  <a:moveTo>
                    <a:pt x="446" y="365"/>
                  </a:moveTo>
                  <a:cubicBezTo>
                    <a:pt x="434" y="365"/>
                    <a:pt x="423" y="370"/>
                    <a:pt x="416" y="378"/>
                  </a:cubicBezTo>
                  <a:cubicBezTo>
                    <a:pt x="355" y="340"/>
                    <a:pt x="355" y="340"/>
                    <a:pt x="355" y="340"/>
                  </a:cubicBezTo>
                  <a:cubicBezTo>
                    <a:pt x="366" y="321"/>
                    <a:pt x="371" y="300"/>
                    <a:pt x="371" y="278"/>
                  </a:cubicBezTo>
                  <a:cubicBezTo>
                    <a:pt x="371" y="253"/>
                    <a:pt x="364" y="230"/>
                    <a:pt x="352" y="210"/>
                  </a:cubicBezTo>
                  <a:cubicBezTo>
                    <a:pt x="414" y="171"/>
                    <a:pt x="414" y="171"/>
                    <a:pt x="414" y="171"/>
                  </a:cubicBezTo>
                  <a:cubicBezTo>
                    <a:pt x="421" y="179"/>
                    <a:pt x="432" y="184"/>
                    <a:pt x="443" y="184"/>
                  </a:cubicBezTo>
                  <a:cubicBezTo>
                    <a:pt x="464" y="184"/>
                    <a:pt x="481" y="167"/>
                    <a:pt x="481" y="145"/>
                  </a:cubicBezTo>
                  <a:cubicBezTo>
                    <a:pt x="481" y="124"/>
                    <a:pt x="464" y="107"/>
                    <a:pt x="443" y="107"/>
                  </a:cubicBezTo>
                  <a:cubicBezTo>
                    <a:pt x="422" y="107"/>
                    <a:pt x="405" y="124"/>
                    <a:pt x="405" y="145"/>
                  </a:cubicBezTo>
                  <a:cubicBezTo>
                    <a:pt x="405" y="151"/>
                    <a:pt x="406" y="156"/>
                    <a:pt x="408" y="161"/>
                  </a:cubicBezTo>
                  <a:cubicBezTo>
                    <a:pt x="346" y="201"/>
                    <a:pt x="346" y="201"/>
                    <a:pt x="346" y="201"/>
                  </a:cubicBezTo>
                  <a:cubicBezTo>
                    <a:pt x="323" y="171"/>
                    <a:pt x="288" y="151"/>
                    <a:pt x="248" y="149"/>
                  </a:cubicBezTo>
                  <a:cubicBezTo>
                    <a:pt x="248" y="76"/>
                    <a:pt x="248" y="76"/>
                    <a:pt x="248" y="76"/>
                  </a:cubicBezTo>
                  <a:cubicBezTo>
                    <a:pt x="266" y="73"/>
                    <a:pt x="280" y="57"/>
                    <a:pt x="280" y="38"/>
                  </a:cubicBezTo>
                  <a:cubicBezTo>
                    <a:pt x="280" y="17"/>
                    <a:pt x="263" y="0"/>
                    <a:pt x="242" y="0"/>
                  </a:cubicBezTo>
                  <a:cubicBezTo>
                    <a:pt x="221" y="0"/>
                    <a:pt x="204" y="17"/>
                    <a:pt x="204" y="38"/>
                  </a:cubicBezTo>
                  <a:cubicBezTo>
                    <a:pt x="204" y="57"/>
                    <a:pt x="218" y="73"/>
                    <a:pt x="236" y="76"/>
                  </a:cubicBezTo>
                  <a:cubicBezTo>
                    <a:pt x="236" y="149"/>
                    <a:pt x="236" y="149"/>
                    <a:pt x="236" y="149"/>
                  </a:cubicBezTo>
                  <a:cubicBezTo>
                    <a:pt x="196" y="151"/>
                    <a:pt x="161" y="171"/>
                    <a:pt x="139" y="201"/>
                  </a:cubicBezTo>
                  <a:cubicBezTo>
                    <a:pt x="76" y="161"/>
                    <a:pt x="76" y="161"/>
                    <a:pt x="76" y="161"/>
                  </a:cubicBezTo>
                  <a:cubicBezTo>
                    <a:pt x="78" y="156"/>
                    <a:pt x="80" y="151"/>
                    <a:pt x="80" y="145"/>
                  </a:cubicBezTo>
                  <a:cubicBezTo>
                    <a:pt x="80" y="124"/>
                    <a:pt x="62" y="107"/>
                    <a:pt x="41" y="107"/>
                  </a:cubicBezTo>
                  <a:cubicBezTo>
                    <a:pt x="20" y="107"/>
                    <a:pt x="3" y="124"/>
                    <a:pt x="3" y="145"/>
                  </a:cubicBezTo>
                  <a:cubicBezTo>
                    <a:pt x="3" y="167"/>
                    <a:pt x="20" y="184"/>
                    <a:pt x="41" y="184"/>
                  </a:cubicBezTo>
                  <a:cubicBezTo>
                    <a:pt x="53" y="184"/>
                    <a:pt x="63" y="179"/>
                    <a:pt x="70" y="171"/>
                  </a:cubicBezTo>
                  <a:cubicBezTo>
                    <a:pt x="132" y="210"/>
                    <a:pt x="132" y="210"/>
                    <a:pt x="132" y="210"/>
                  </a:cubicBezTo>
                  <a:cubicBezTo>
                    <a:pt x="120" y="230"/>
                    <a:pt x="113" y="253"/>
                    <a:pt x="113" y="278"/>
                  </a:cubicBezTo>
                  <a:cubicBezTo>
                    <a:pt x="113" y="300"/>
                    <a:pt x="118" y="322"/>
                    <a:pt x="129" y="340"/>
                  </a:cubicBezTo>
                  <a:cubicBezTo>
                    <a:pt x="68" y="378"/>
                    <a:pt x="68" y="378"/>
                    <a:pt x="68" y="378"/>
                  </a:cubicBezTo>
                  <a:cubicBezTo>
                    <a:pt x="61" y="370"/>
                    <a:pt x="50" y="365"/>
                    <a:pt x="39" y="365"/>
                  </a:cubicBezTo>
                  <a:cubicBezTo>
                    <a:pt x="17" y="365"/>
                    <a:pt x="0" y="382"/>
                    <a:pt x="0" y="403"/>
                  </a:cubicBezTo>
                  <a:cubicBezTo>
                    <a:pt x="0" y="424"/>
                    <a:pt x="17" y="441"/>
                    <a:pt x="39" y="441"/>
                  </a:cubicBezTo>
                  <a:cubicBezTo>
                    <a:pt x="60" y="441"/>
                    <a:pt x="77" y="424"/>
                    <a:pt x="77" y="403"/>
                  </a:cubicBezTo>
                  <a:cubicBezTo>
                    <a:pt x="77" y="398"/>
                    <a:pt x="76" y="393"/>
                    <a:pt x="74" y="388"/>
                  </a:cubicBezTo>
                  <a:cubicBezTo>
                    <a:pt x="135" y="350"/>
                    <a:pt x="135" y="350"/>
                    <a:pt x="135" y="350"/>
                  </a:cubicBezTo>
                  <a:cubicBezTo>
                    <a:pt x="157" y="383"/>
                    <a:pt x="194" y="405"/>
                    <a:pt x="236" y="407"/>
                  </a:cubicBezTo>
                  <a:cubicBezTo>
                    <a:pt x="236" y="407"/>
                    <a:pt x="236" y="408"/>
                    <a:pt x="236" y="408"/>
                  </a:cubicBezTo>
                  <a:cubicBezTo>
                    <a:pt x="236" y="483"/>
                    <a:pt x="236" y="483"/>
                    <a:pt x="236" y="483"/>
                  </a:cubicBezTo>
                  <a:cubicBezTo>
                    <a:pt x="218" y="485"/>
                    <a:pt x="204" y="501"/>
                    <a:pt x="204" y="521"/>
                  </a:cubicBezTo>
                  <a:cubicBezTo>
                    <a:pt x="204" y="542"/>
                    <a:pt x="221" y="559"/>
                    <a:pt x="242" y="559"/>
                  </a:cubicBezTo>
                  <a:cubicBezTo>
                    <a:pt x="263" y="559"/>
                    <a:pt x="280" y="542"/>
                    <a:pt x="280" y="521"/>
                  </a:cubicBezTo>
                  <a:cubicBezTo>
                    <a:pt x="280" y="501"/>
                    <a:pt x="266" y="485"/>
                    <a:pt x="248" y="483"/>
                  </a:cubicBezTo>
                  <a:cubicBezTo>
                    <a:pt x="248" y="408"/>
                    <a:pt x="248" y="408"/>
                    <a:pt x="248" y="408"/>
                  </a:cubicBezTo>
                  <a:cubicBezTo>
                    <a:pt x="248" y="408"/>
                    <a:pt x="248" y="407"/>
                    <a:pt x="248" y="407"/>
                  </a:cubicBezTo>
                  <a:cubicBezTo>
                    <a:pt x="290" y="405"/>
                    <a:pt x="327" y="383"/>
                    <a:pt x="349" y="350"/>
                  </a:cubicBezTo>
                  <a:cubicBezTo>
                    <a:pt x="410" y="388"/>
                    <a:pt x="410" y="388"/>
                    <a:pt x="410" y="388"/>
                  </a:cubicBezTo>
                  <a:cubicBezTo>
                    <a:pt x="408" y="393"/>
                    <a:pt x="407" y="398"/>
                    <a:pt x="407" y="403"/>
                  </a:cubicBezTo>
                  <a:cubicBezTo>
                    <a:pt x="407" y="424"/>
                    <a:pt x="424" y="441"/>
                    <a:pt x="446" y="441"/>
                  </a:cubicBezTo>
                  <a:cubicBezTo>
                    <a:pt x="467" y="441"/>
                    <a:pt x="484" y="424"/>
                    <a:pt x="484" y="403"/>
                  </a:cubicBezTo>
                  <a:cubicBezTo>
                    <a:pt x="484" y="382"/>
                    <a:pt x="467" y="365"/>
                    <a:pt x="446" y="365"/>
                  </a:cubicBezTo>
                  <a:close/>
                  <a:moveTo>
                    <a:pt x="443" y="119"/>
                  </a:moveTo>
                  <a:cubicBezTo>
                    <a:pt x="458" y="119"/>
                    <a:pt x="470" y="131"/>
                    <a:pt x="470" y="145"/>
                  </a:cubicBezTo>
                  <a:cubicBezTo>
                    <a:pt x="470" y="160"/>
                    <a:pt x="458" y="172"/>
                    <a:pt x="443" y="172"/>
                  </a:cubicBezTo>
                  <a:cubicBezTo>
                    <a:pt x="428" y="172"/>
                    <a:pt x="416" y="160"/>
                    <a:pt x="416" y="145"/>
                  </a:cubicBezTo>
                  <a:cubicBezTo>
                    <a:pt x="416" y="131"/>
                    <a:pt x="428" y="119"/>
                    <a:pt x="443" y="119"/>
                  </a:cubicBezTo>
                  <a:close/>
                  <a:moveTo>
                    <a:pt x="41" y="172"/>
                  </a:moveTo>
                  <a:cubicBezTo>
                    <a:pt x="26" y="172"/>
                    <a:pt x="14" y="160"/>
                    <a:pt x="14" y="145"/>
                  </a:cubicBezTo>
                  <a:cubicBezTo>
                    <a:pt x="14" y="131"/>
                    <a:pt x="26" y="119"/>
                    <a:pt x="41" y="119"/>
                  </a:cubicBezTo>
                  <a:cubicBezTo>
                    <a:pt x="56" y="119"/>
                    <a:pt x="68" y="131"/>
                    <a:pt x="68" y="145"/>
                  </a:cubicBezTo>
                  <a:cubicBezTo>
                    <a:pt x="68" y="160"/>
                    <a:pt x="56" y="172"/>
                    <a:pt x="41" y="172"/>
                  </a:cubicBezTo>
                  <a:close/>
                  <a:moveTo>
                    <a:pt x="39" y="430"/>
                  </a:moveTo>
                  <a:cubicBezTo>
                    <a:pt x="24" y="430"/>
                    <a:pt x="12" y="418"/>
                    <a:pt x="12" y="403"/>
                  </a:cubicBezTo>
                  <a:cubicBezTo>
                    <a:pt x="12" y="388"/>
                    <a:pt x="24" y="376"/>
                    <a:pt x="39" y="376"/>
                  </a:cubicBezTo>
                  <a:cubicBezTo>
                    <a:pt x="53" y="376"/>
                    <a:pt x="66" y="388"/>
                    <a:pt x="66" y="403"/>
                  </a:cubicBezTo>
                  <a:cubicBezTo>
                    <a:pt x="66" y="418"/>
                    <a:pt x="53" y="430"/>
                    <a:pt x="39" y="430"/>
                  </a:cubicBezTo>
                  <a:close/>
                  <a:moveTo>
                    <a:pt x="215" y="38"/>
                  </a:moveTo>
                  <a:cubicBezTo>
                    <a:pt x="215" y="23"/>
                    <a:pt x="227" y="11"/>
                    <a:pt x="242" y="11"/>
                  </a:cubicBezTo>
                  <a:cubicBezTo>
                    <a:pt x="257" y="11"/>
                    <a:pt x="269" y="23"/>
                    <a:pt x="269" y="38"/>
                  </a:cubicBezTo>
                  <a:cubicBezTo>
                    <a:pt x="269" y="53"/>
                    <a:pt x="257" y="65"/>
                    <a:pt x="242" y="65"/>
                  </a:cubicBezTo>
                  <a:cubicBezTo>
                    <a:pt x="227" y="65"/>
                    <a:pt x="215" y="53"/>
                    <a:pt x="215" y="38"/>
                  </a:cubicBezTo>
                  <a:close/>
                  <a:moveTo>
                    <a:pt x="269" y="521"/>
                  </a:moveTo>
                  <a:cubicBezTo>
                    <a:pt x="269" y="535"/>
                    <a:pt x="257" y="548"/>
                    <a:pt x="242" y="548"/>
                  </a:cubicBezTo>
                  <a:cubicBezTo>
                    <a:pt x="227" y="548"/>
                    <a:pt x="215" y="535"/>
                    <a:pt x="215" y="521"/>
                  </a:cubicBezTo>
                  <a:cubicBezTo>
                    <a:pt x="215" y="506"/>
                    <a:pt x="227" y="494"/>
                    <a:pt x="242" y="494"/>
                  </a:cubicBezTo>
                  <a:cubicBezTo>
                    <a:pt x="257" y="494"/>
                    <a:pt x="269" y="506"/>
                    <a:pt x="269" y="521"/>
                  </a:cubicBezTo>
                  <a:close/>
                  <a:moveTo>
                    <a:pt x="242" y="396"/>
                  </a:moveTo>
                  <a:cubicBezTo>
                    <a:pt x="177" y="396"/>
                    <a:pt x="124" y="343"/>
                    <a:pt x="124" y="278"/>
                  </a:cubicBezTo>
                  <a:cubicBezTo>
                    <a:pt x="124" y="213"/>
                    <a:pt x="177" y="160"/>
                    <a:pt x="242" y="160"/>
                  </a:cubicBezTo>
                  <a:cubicBezTo>
                    <a:pt x="307" y="160"/>
                    <a:pt x="360" y="213"/>
                    <a:pt x="360" y="278"/>
                  </a:cubicBezTo>
                  <a:cubicBezTo>
                    <a:pt x="360" y="343"/>
                    <a:pt x="307" y="396"/>
                    <a:pt x="242" y="396"/>
                  </a:cubicBezTo>
                  <a:close/>
                  <a:moveTo>
                    <a:pt x="446" y="430"/>
                  </a:moveTo>
                  <a:cubicBezTo>
                    <a:pt x="431" y="430"/>
                    <a:pt x="419" y="418"/>
                    <a:pt x="419" y="403"/>
                  </a:cubicBezTo>
                  <a:cubicBezTo>
                    <a:pt x="419" y="388"/>
                    <a:pt x="431" y="376"/>
                    <a:pt x="446" y="376"/>
                  </a:cubicBezTo>
                  <a:cubicBezTo>
                    <a:pt x="461" y="376"/>
                    <a:pt x="473" y="388"/>
                    <a:pt x="473" y="403"/>
                  </a:cubicBezTo>
                  <a:cubicBezTo>
                    <a:pt x="473" y="418"/>
                    <a:pt x="461" y="430"/>
                    <a:pt x="446" y="430"/>
                  </a:cubicBezTo>
                  <a:close/>
                </a:path>
              </a:pathLst>
            </a:custGeom>
            <a:grpFill/>
            <a:ln>
              <a:noFill/>
            </a:ln>
          </p:spPr>
          <p:txBody>
            <a:bodyPr/>
            <a:lstStyle/>
            <a:p>
              <a:pPr defTabSz="876300"/>
              <a:endParaRPr lang="en-PH" sz="1700" noProof="1">
                <a:solidFill>
                  <a:prstClr val="black"/>
                </a:solidFill>
                <a:latin typeface="Microsoft YaHei" panose="020B0703020204020201" pitchFamily="34" charset="-122"/>
                <a:ea typeface="Microsoft YaHei" panose="020B0703020204020201" pitchFamily="34" charset="-122"/>
              </a:endParaRPr>
            </a:p>
          </p:txBody>
        </p:sp>
        <p:sp>
          <p:nvSpPr>
            <p:cNvPr id="51" name="Freeform 43"/>
            <p:cNvSpPr>
              <a:spLocks noEditPoints="1"/>
            </p:cNvSpPr>
            <p:nvPr/>
          </p:nvSpPr>
          <p:spPr bwMode="auto">
            <a:xfrm>
              <a:off x="145" y="349"/>
              <a:ext cx="70" cy="50"/>
            </a:xfrm>
            <a:custGeom>
              <a:avLst/>
              <a:gdLst>
                <a:gd name="T0" fmla="*/ 139 w 148"/>
                <a:gd name="T1" fmla="*/ 20 h 105"/>
                <a:gd name="T2" fmla="*/ 33 w 148"/>
                <a:gd name="T3" fmla="*/ 20 h 105"/>
                <a:gd name="T4" fmla="*/ 31 w 148"/>
                <a:gd name="T5" fmla="*/ 11 h 105"/>
                <a:gd name="T6" fmla="*/ 19 w 148"/>
                <a:gd name="T7" fmla="*/ 0 h 105"/>
                <a:gd name="T8" fmla="*/ 18 w 148"/>
                <a:gd name="T9" fmla="*/ 0 h 105"/>
                <a:gd name="T10" fmla="*/ 4 w 148"/>
                <a:gd name="T11" fmla="*/ 0 h 105"/>
                <a:gd name="T12" fmla="*/ 0 w 148"/>
                <a:gd name="T13" fmla="*/ 4 h 105"/>
                <a:gd name="T14" fmla="*/ 4 w 148"/>
                <a:gd name="T15" fmla="*/ 8 h 105"/>
                <a:gd name="T16" fmla="*/ 18 w 148"/>
                <a:gd name="T17" fmla="*/ 8 h 105"/>
                <a:gd name="T18" fmla="*/ 23 w 148"/>
                <a:gd name="T19" fmla="*/ 13 h 105"/>
                <a:gd name="T20" fmla="*/ 41 w 148"/>
                <a:gd name="T21" fmla="*/ 93 h 105"/>
                <a:gd name="T22" fmla="*/ 57 w 148"/>
                <a:gd name="T23" fmla="*/ 105 h 105"/>
                <a:gd name="T24" fmla="*/ 136 w 148"/>
                <a:gd name="T25" fmla="*/ 105 h 105"/>
                <a:gd name="T26" fmla="*/ 140 w 148"/>
                <a:gd name="T27" fmla="*/ 101 h 105"/>
                <a:gd name="T28" fmla="*/ 136 w 148"/>
                <a:gd name="T29" fmla="*/ 97 h 105"/>
                <a:gd name="T30" fmla="*/ 57 w 148"/>
                <a:gd name="T31" fmla="*/ 97 h 105"/>
                <a:gd name="T32" fmla="*/ 49 w 148"/>
                <a:gd name="T33" fmla="*/ 91 h 105"/>
                <a:gd name="T34" fmla="*/ 47 w 148"/>
                <a:gd name="T35" fmla="*/ 81 h 105"/>
                <a:gd name="T36" fmla="*/ 132 w 148"/>
                <a:gd name="T37" fmla="*/ 81 h 105"/>
                <a:gd name="T38" fmla="*/ 136 w 148"/>
                <a:gd name="T39" fmla="*/ 78 h 105"/>
                <a:gd name="T40" fmla="*/ 146 w 148"/>
                <a:gd name="T41" fmla="*/ 35 h 105"/>
                <a:gd name="T42" fmla="*/ 146 w 148"/>
                <a:gd name="T43" fmla="*/ 25 h 105"/>
                <a:gd name="T44" fmla="*/ 139 w 148"/>
                <a:gd name="T45" fmla="*/ 20 h 105"/>
                <a:gd name="T46" fmla="*/ 139 w 148"/>
                <a:gd name="T47" fmla="*/ 29 h 105"/>
                <a:gd name="T48" fmla="*/ 139 w 148"/>
                <a:gd name="T49" fmla="*/ 32 h 105"/>
                <a:gd name="T50" fmla="*/ 136 w 148"/>
                <a:gd name="T51" fmla="*/ 44 h 105"/>
                <a:gd name="T52" fmla="*/ 110 w 148"/>
                <a:gd name="T53" fmla="*/ 44 h 105"/>
                <a:gd name="T54" fmla="*/ 111 w 148"/>
                <a:gd name="T55" fmla="*/ 29 h 105"/>
                <a:gd name="T56" fmla="*/ 138 w 148"/>
                <a:gd name="T57" fmla="*/ 29 h 105"/>
                <a:gd name="T58" fmla="*/ 139 w 148"/>
                <a:gd name="T59" fmla="*/ 29 h 105"/>
                <a:gd name="T60" fmla="*/ 74 w 148"/>
                <a:gd name="T61" fmla="*/ 44 h 105"/>
                <a:gd name="T62" fmla="*/ 73 w 148"/>
                <a:gd name="T63" fmla="*/ 29 h 105"/>
                <a:gd name="T64" fmla="*/ 103 w 148"/>
                <a:gd name="T65" fmla="*/ 29 h 105"/>
                <a:gd name="T66" fmla="*/ 102 w 148"/>
                <a:gd name="T67" fmla="*/ 44 h 105"/>
                <a:gd name="T68" fmla="*/ 74 w 148"/>
                <a:gd name="T69" fmla="*/ 44 h 105"/>
                <a:gd name="T70" fmla="*/ 101 w 148"/>
                <a:gd name="T71" fmla="*/ 52 h 105"/>
                <a:gd name="T72" fmla="*/ 100 w 148"/>
                <a:gd name="T73" fmla="*/ 73 h 105"/>
                <a:gd name="T74" fmla="*/ 77 w 148"/>
                <a:gd name="T75" fmla="*/ 73 h 105"/>
                <a:gd name="T76" fmla="*/ 75 w 148"/>
                <a:gd name="T77" fmla="*/ 52 h 105"/>
                <a:gd name="T78" fmla="*/ 101 w 148"/>
                <a:gd name="T79" fmla="*/ 52 h 105"/>
                <a:gd name="T80" fmla="*/ 65 w 148"/>
                <a:gd name="T81" fmla="*/ 29 h 105"/>
                <a:gd name="T82" fmla="*/ 66 w 148"/>
                <a:gd name="T83" fmla="*/ 44 h 105"/>
                <a:gd name="T84" fmla="*/ 39 w 148"/>
                <a:gd name="T85" fmla="*/ 44 h 105"/>
                <a:gd name="T86" fmla="*/ 35 w 148"/>
                <a:gd name="T87" fmla="*/ 29 h 105"/>
                <a:gd name="T88" fmla="*/ 65 w 148"/>
                <a:gd name="T89" fmla="*/ 29 h 105"/>
                <a:gd name="T90" fmla="*/ 40 w 148"/>
                <a:gd name="T91" fmla="*/ 52 h 105"/>
                <a:gd name="T92" fmla="*/ 67 w 148"/>
                <a:gd name="T93" fmla="*/ 52 h 105"/>
                <a:gd name="T94" fmla="*/ 69 w 148"/>
                <a:gd name="T95" fmla="*/ 73 h 105"/>
                <a:gd name="T96" fmla="*/ 45 w 148"/>
                <a:gd name="T97" fmla="*/ 73 h 105"/>
                <a:gd name="T98" fmla="*/ 40 w 148"/>
                <a:gd name="T99" fmla="*/ 52 h 105"/>
                <a:gd name="T100" fmla="*/ 129 w 148"/>
                <a:gd name="T101" fmla="*/ 73 h 105"/>
                <a:gd name="T102" fmla="*/ 108 w 148"/>
                <a:gd name="T103" fmla="*/ 73 h 105"/>
                <a:gd name="T104" fmla="*/ 109 w 148"/>
                <a:gd name="T105" fmla="*/ 52 h 105"/>
                <a:gd name="T106" fmla="*/ 134 w 148"/>
                <a:gd name="T107" fmla="*/ 52 h 105"/>
                <a:gd name="T108" fmla="*/ 129 w 148"/>
                <a:gd name="T109" fmla="*/ 7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 h="105">
                  <a:moveTo>
                    <a:pt x="139" y="20"/>
                  </a:moveTo>
                  <a:cubicBezTo>
                    <a:pt x="33" y="20"/>
                    <a:pt x="33" y="20"/>
                    <a:pt x="33" y="20"/>
                  </a:cubicBezTo>
                  <a:cubicBezTo>
                    <a:pt x="32" y="16"/>
                    <a:pt x="31" y="12"/>
                    <a:pt x="31" y="11"/>
                  </a:cubicBezTo>
                  <a:cubicBezTo>
                    <a:pt x="29" y="3"/>
                    <a:pt x="22" y="0"/>
                    <a:pt x="19" y="0"/>
                  </a:cubicBezTo>
                  <a:cubicBezTo>
                    <a:pt x="19" y="0"/>
                    <a:pt x="19" y="0"/>
                    <a:pt x="18" y="0"/>
                  </a:cubicBezTo>
                  <a:cubicBezTo>
                    <a:pt x="4" y="0"/>
                    <a:pt x="4" y="0"/>
                    <a:pt x="4" y="0"/>
                  </a:cubicBezTo>
                  <a:cubicBezTo>
                    <a:pt x="2" y="0"/>
                    <a:pt x="0" y="1"/>
                    <a:pt x="0" y="4"/>
                  </a:cubicBezTo>
                  <a:cubicBezTo>
                    <a:pt x="0" y="6"/>
                    <a:pt x="2" y="8"/>
                    <a:pt x="4" y="8"/>
                  </a:cubicBezTo>
                  <a:cubicBezTo>
                    <a:pt x="18" y="8"/>
                    <a:pt x="18" y="8"/>
                    <a:pt x="18" y="8"/>
                  </a:cubicBezTo>
                  <a:cubicBezTo>
                    <a:pt x="19" y="8"/>
                    <a:pt x="22" y="9"/>
                    <a:pt x="23" y="13"/>
                  </a:cubicBezTo>
                  <a:cubicBezTo>
                    <a:pt x="25" y="19"/>
                    <a:pt x="36" y="67"/>
                    <a:pt x="41" y="93"/>
                  </a:cubicBezTo>
                  <a:cubicBezTo>
                    <a:pt x="43" y="97"/>
                    <a:pt x="48" y="105"/>
                    <a:pt x="57" y="105"/>
                  </a:cubicBezTo>
                  <a:cubicBezTo>
                    <a:pt x="136" y="105"/>
                    <a:pt x="136" y="105"/>
                    <a:pt x="136" y="105"/>
                  </a:cubicBezTo>
                  <a:cubicBezTo>
                    <a:pt x="138" y="105"/>
                    <a:pt x="140" y="103"/>
                    <a:pt x="140" y="101"/>
                  </a:cubicBezTo>
                  <a:cubicBezTo>
                    <a:pt x="140" y="99"/>
                    <a:pt x="138" y="97"/>
                    <a:pt x="136" y="97"/>
                  </a:cubicBezTo>
                  <a:cubicBezTo>
                    <a:pt x="57" y="97"/>
                    <a:pt x="57" y="97"/>
                    <a:pt x="57" y="97"/>
                  </a:cubicBezTo>
                  <a:cubicBezTo>
                    <a:pt x="51" y="97"/>
                    <a:pt x="49" y="91"/>
                    <a:pt x="49" y="91"/>
                  </a:cubicBezTo>
                  <a:cubicBezTo>
                    <a:pt x="49" y="90"/>
                    <a:pt x="48" y="86"/>
                    <a:pt x="47" y="81"/>
                  </a:cubicBezTo>
                  <a:cubicBezTo>
                    <a:pt x="132" y="81"/>
                    <a:pt x="132" y="81"/>
                    <a:pt x="132" y="81"/>
                  </a:cubicBezTo>
                  <a:cubicBezTo>
                    <a:pt x="134" y="81"/>
                    <a:pt x="135" y="80"/>
                    <a:pt x="136" y="78"/>
                  </a:cubicBezTo>
                  <a:cubicBezTo>
                    <a:pt x="136" y="77"/>
                    <a:pt x="144" y="43"/>
                    <a:pt x="146" y="35"/>
                  </a:cubicBezTo>
                  <a:cubicBezTo>
                    <a:pt x="148" y="31"/>
                    <a:pt x="148" y="27"/>
                    <a:pt x="146" y="25"/>
                  </a:cubicBezTo>
                  <a:cubicBezTo>
                    <a:pt x="144" y="21"/>
                    <a:pt x="140" y="21"/>
                    <a:pt x="139" y="20"/>
                  </a:cubicBezTo>
                  <a:close/>
                  <a:moveTo>
                    <a:pt x="139" y="29"/>
                  </a:moveTo>
                  <a:cubicBezTo>
                    <a:pt x="139" y="29"/>
                    <a:pt x="139" y="30"/>
                    <a:pt x="139" y="32"/>
                  </a:cubicBezTo>
                  <a:cubicBezTo>
                    <a:pt x="138" y="34"/>
                    <a:pt x="137" y="39"/>
                    <a:pt x="136" y="44"/>
                  </a:cubicBezTo>
                  <a:cubicBezTo>
                    <a:pt x="110" y="44"/>
                    <a:pt x="110" y="44"/>
                    <a:pt x="110" y="44"/>
                  </a:cubicBezTo>
                  <a:cubicBezTo>
                    <a:pt x="111" y="29"/>
                    <a:pt x="111" y="29"/>
                    <a:pt x="111" y="29"/>
                  </a:cubicBezTo>
                  <a:cubicBezTo>
                    <a:pt x="138" y="29"/>
                    <a:pt x="138" y="29"/>
                    <a:pt x="138" y="29"/>
                  </a:cubicBezTo>
                  <a:cubicBezTo>
                    <a:pt x="138" y="29"/>
                    <a:pt x="139" y="29"/>
                    <a:pt x="139" y="29"/>
                  </a:cubicBezTo>
                  <a:close/>
                  <a:moveTo>
                    <a:pt x="74" y="44"/>
                  </a:moveTo>
                  <a:cubicBezTo>
                    <a:pt x="73" y="29"/>
                    <a:pt x="73" y="29"/>
                    <a:pt x="73" y="29"/>
                  </a:cubicBezTo>
                  <a:cubicBezTo>
                    <a:pt x="103" y="29"/>
                    <a:pt x="103" y="29"/>
                    <a:pt x="103" y="29"/>
                  </a:cubicBezTo>
                  <a:cubicBezTo>
                    <a:pt x="102" y="44"/>
                    <a:pt x="102" y="44"/>
                    <a:pt x="102" y="44"/>
                  </a:cubicBezTo>
                  <a:lnTo>
                    <a:pt x="74" y="44"/>
                  </a:lnTo>
                  <a:close/>
                  <a:moveTo>
                    <a:pt x="101" y="52"/>
                  </a:moveTo>
                  <a:cubicBezTo>
                    <a:pt x="100" y="73"/>
                    <a:pt x="100" y="73"/>
                    <a:pt x="100" y="73"/>
                  </a:cubicBezTo>
                  <a:cubicBezTo>
                    <a:pt x="77" y="73"/>
                    <a:pt x="77" y="73"/>
                    <a:pt x="77" y="73"/>
                  </a:cubicBezTo>
                  <a:cubicBezTo>
                    <a:pt x="75" y="52"/>
                    <a:pt x="75" y="52"/>
                    <a:pt x="75" y="52"/>
                  </a:cubicBezTo>
                  <a:lnTo>
                    <a:pt x="101" y="52"/>
                  </a:lnTo>
                  <a:close/>
                  <a:moveTo>
                    <a:pt x="65" y="29"/>
                  </a:moveTo>
                  <a:cubicBezTo>
                    <a:pt x="66" y="44"/>
                    <a:pt x="66" y="44"/>
                    <a:pt x="66" y="44"/>
                  </a:cubicBezTo>
                  <a:cubicBezTo>
                    <a:pt x="39" y="44"/>
                    <a:pt x="39" y="44"/>
                    <a:pt x="39" y="44"/>
                  </a:cubicBezTo>
                  <a:cubicBezTo>
                    <a:pt x="37" y="38"/>
                    <a:pt x="36" y="33"/>
                    <a:pt x="35" y="29"/>
                  </a:cubicBezTo>
                  <a:lnTo>
                    <a:pt x="65" y="29"/>
                  </a:lnTo>
                  <a:close/>
                  <a:moveTo>
                    <a:pt x="40" y="52"/>
                  </a:moveTo>
                  <a:cubicBezTo>
                    <a:pt x="67" y="52"/>
                    <a:pt x="67" y="52"/>
                    <a:pt x="67" y="52"/>
                  </a:cubicBezTo>
                  <a:cubicBezTo>
                    <a:pt x="69" y="73"/>
                    <a:pt x="69" y="73"/>
                    <a:pt x="69" y="73"/>
                  </a:cubicBezTo>
                  <a:cubicBezTo>
                    <a:pt x="45" y="73"/>
                    <a:pt x="45" y="73"/>
                    <a:pt x="45" y="73"/>
                  </a:cubicBezTo>
                  <a:cubicBezTo>
                    <a:pt x="44" y="67"/>
                    <a:pt x="42" y="59"/>
                    <a:pt x="40" y="52"/>
                  </a:cubicBezTo>
                  <a:close/>
                  <a:moveTo>
                    <a:pt x="129" y="73"/>
                  </a:moveTo>
                  <a:cubicBezTo>
                    <a:pt x="108" y="73"/>
                    <a:pt x="108" y="73"/>
                    <a:pt x="108" y="73"/>
                  </a:cubicBezTo>
                  <a:cubicBezTo>
                    <a:pt x="109" y="52"/>
                    <a:pt x="109" y="52"/>
                    <a:pt x="109" y="52"/>
                  </a:cubicBezTo>
                  <a:cubicBezTo>
                    <a:pt x="134" y="52"/>
                    <a:pt x="134" y="52"/>
                    <a:pt x="134" y="52"/>
                  </a:cubicBezTo>
                  <a:cubicBezTo>
                    <a:pt x="132" y="60"/>
                    <a:pt x="130" y="68"/>
                    <a:pt x="129" y="73"/>
                  </a:cubicBezTo>
                  <a:close/>
                </a:path>
              </a:pathLst>
            </a:custGeom>
            <a:grpFill/>
            <a:ln>
              <a:noFill/>
            </a:ln>
          </p:spPr>
          <p:txBody>
            <a:bodyPr/>
            <a:lstStyle/>
            <a:p>
              <a:pPr defTabSz="876300"/>
              <a:endParaRPr lang="en-PH" sz="1700" noProof="1">
                <a:solidFill>
                  <a:prstClr val="black"/>
                </a:solidFill>
                <a:latin typeface="Microsoft YaHei" panose="020B0703020204020201" pitchFamily="34" charset="-122"/>
                <a:ea typeface="Microsoft YaHei" panose="020B0703020204020201" pitchFamily="34" charset="-122"/>
              </a:endParaRPr>
            </a:p>
          </p:txBody>
        </p:sp>
        <p:sp>
          <p:nvSpPr>
            <p:cNvPr id="52" name="Freeform 44"/>
            <p:cNvSpPr>
              <a:spLocks noEditPoints="1"/>
            </p:cNvSpPr>
            <p:nvPr/>
          </p:nvSpPr>
          <p:spPr bwMode="auto">
            <a:xfrm>
              <a:off x="198" y="400"/>
              <a:ext cx="13" cy="13"/>
            </a:xfrm>
            <a:custGeom>
              <a:avLst/>
              <a:gdLst>
                <a:gd name="T0" fmla="*/ 14 w 27"/>
                <a:gd name="T1" fmla="*/ 0 h 27"/>
                <a:gd name="T2" fmla="*/ 0 w 27"/>
                <a:gd name="T3" fmla="*/ 14 h 27"/>
                <a:gd name="T4" fmla="*/ 14 w 27"/>
                <a:gd name="T5" fmla="*/ 27 h 27"/>
                <a:gd name="T6" fmla="*/ 27 w 27"/>
                <a:gd name="T7" fmla="*/ 14 h 27"/>
                <a:gd name="T8" fmla="*/ 14 w 27"/>
                <a:gd name="T9" fmla="*/ 0 h 27"/>
                <a:gd name="T10" fmla="*/ 14 w 27"/>
                <a:gd name="T11" fmla="*/ 19 h 27"/>
                <a:gd name="T12" fmla="*/ 8 w 27"/>
                <a:gd name="T13" fmla="*/ 14 h 27"/>
                <a:gd name="T14" fmla="*/ 14 w 27"/>
                <a:gd name="T15" fmla="*/ 8 h 27"/>
                <a:gd name="T16" fmla="*/ 19 w 27"/>
                <a:gd name="T17" fmla="*/ 14 h 27"/>
                <a:gd name="T18" fmla="*/ 14 w 27"/>
                <a:gd name="T1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4" y="0"/>
                  </a:moveTo>
                  <a:cubicBezTo>
                    <a:pt x="6" y="0"/>
                    <a:pt x="0" y="6"/>
                    <a:pt x="0" y="14"/>
                  </a:cubicBezTo>
                  <a:cubicBezTo>
                    <a:pt x="0" y="21"/>
                    <a:pt x="6" y="27"/>
                    <a:pt x="14" y="27"/>
                  </a:cubicBezTo>
                  <a:cubicBezTo>
                    <a:pt x="21" y="27"/>
                    <a:pt x="27" y="21"/>
                    <a:pt x="27" y="14"/>
                  </a:cubicBezTo>
                  <a:cubicBezTo>
                    <a:pt x="27" y="6"/>
                    <a:pt x="21" y="0"/>
                    <a:pt x="14" y="0"/>
                  </a:cubicBezTo>
                  <a:close/>
                  <a:moveTo>
                    <a:pt x="14" y="19"/>
                  </a:moveTo>
                  <a:cubicBezTo>
                    <a:pt x="11" y="19"/>
                    <a:pt x="8" y="16"/>
                    <a:pt x="8" y="14"/>
                  </a:cubicBezTo>
                  <a:cubicBezTo>
                    <a:pt x="8" y="11"/>
                    <a:pt x="11" y="8"/>
                    <a:pt x="14" y="8"/>
                  </a:cubicBezTo>
                  <a:cubicBezTo>
                    <a:pt x="17" y="8"/>
                    <a:pt x="19" y="11"/>
                    <a:pt x="19" y="14"/>
                  </a:cubicBezTo>
                  <a:cubicBezTo>
                    <a:pt x="19" y="16"/>
                    <a:pt x="17" y="19"/>
                    <a:pt x="14" y="19"/>
                  </a:cubicBezTo>
                  <a:close/>
                </a:path>
              </a:pathLst>
            </a:custGeom>
            <a:grpFill/>
            <a:ln>
              <a:noFill/>
            </a:ln>
          </p:spPr>
          <p:txBody>
            <a:bodyPr/>
            <a:lstStyle/>
            <a:p>
              <a:pPr defTabSz="876300"/>
              <a:endParaRPr lang="en-PH" sz="1700" noProof="1">
                <a:solidFill>
                  <a:prstClr val="black"/>
                </a:solidFill>
                <a:latin typeface="Microsoft YaHei" panose="020B0703020204020201" pitchFamily="34" charset="-122"/>
                <a:ea typeface="Microsoft YaHei" panose="020B0703020204020201" pitchFamily="34" charset="-122"/>
              </a:endParaRPr>
            </a:p>
          </p:txBody>
        </p:sp>
        <p:sp>
          <p:nvSpPr>
            <p:cNvPr id="53" name="Freeform 45"/>
            <p:cNvSpPr>
              <a:spLocks noEditPoints="1"/>
            </p:cNvSpPr>
            <p:nvPr/>
          </p:nvSpPr>
          <p:spPr bwMode="auto">
            <a:xfrm>
              <a:off x="165" y="400"/>
              <a:ext cx="13" cy="13"/>
            </a:xfrm>
            <a:custGeom>
              <a:avLst/>
              <a:gdLst>
                <a:gd name="T0" fmla="*/ 13 w 27"/>
                <a:gd name="T1" fmla="*/ 0 h 27"/>
                <a:gd name="T2" fmla="*/ 0 w 27"/>
                <a:gd name="T3" fmla="*/ 14 h 27"/>
                <a:gd name="T4" fmla="*/ 13 w 27"/>
                <a:gd name="T5" fmla="*/ 27 h 27"/>
                <a:gd name="T6" fmla="*/ 27 w 27"/>
                <a:gd name="T7" fmla="*/ 14 h 27"/>
                <a:gd name="T8" fmla="*/ 13 w 27"/>
                <a:gd name="T9" fmla="*/ 0 h 27"/>
                <a:gd name="T10" fmla="*/ 13 w 27"/>
                <a:gd name="T11" fmla="*/ 19 h 27"/>
                <a:gd name="T12" fmla="*/ 8 w 27"/>
                <a:gd name="T13" fmla="*/ 14 h 27"/>
                <a:gd name="T14" fmla="*/ 13 w 27"/>
                <a:gd name="T15" fmla="*/ 8 h 27"/>
                <a:gd name="T16" fmla="*/ 18 w 27"/>
                <a:gd name="T17" fmla="*/ 14 h 27"/>
                <a:gd name="T18" fmla="*/ 13 w 27"/>
                <a:gd name="T1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13" y="0"/>
                  </a:moveTo>
                  <a:cubicBezTo>
                    <a:pt x="6" y="0"/>
                    <a:pt x="0" y="6"/>
                    <a:pt x="0" y="14"/>
                  </a:cubicBezTo>
                  <a:cubicBezTo>
                    <a:pt x="0" y="21"/>
                    <a:pt x="6" y="27"/>
                    <a:pt x="13" y="27"/>
                  </a:cubicBezTo>
                  <a:cubicBezTo>
                    <a:pt x="21" y="27"/>
                    <a:pt x="27" y="21"/>
                    <a:pt x="27" y="14"/>
                  </a:cubicBezTo>
                  <a:cubicBezTo>
                    <a:pt x="27" y="6"/>
                    <a:pt x="21" y="0"/>
                    <a:pt x="13" y="0"/>
                  </a:cubicBezTo>
                  <a:close/>
                  <a:moveTo>
                    <a:pt x="13" y="19"/>
                  </a:moveTo>
                  <a:cubicBezTo>
                    <a:pt x="10" y="19"/>
                    <a:pt x="8" y="16"/>
                    <a:pt x="8" y="14"/>
                  </a:cubicBezTo>
                  <a:cubicBezTo>
                    <a:pt x="8" y="11"/>
                    <a:pt x="10" y="8"/>
                    <a:pt x="13" y="8"/>
                  </a:cubicBezTo>
                  <a:cubicBezTo>
                    <a:pt x="16" y="8"/>
                    <a:pt x="18" y="11"/>
                    <a:pt x="18" y="14"/>
                  </a:cubicBezTo>
                  <a:cubicBezTo>
                    <a:pt x="18" y="16"/>
                    <a:pt x="16" y="19"/>
                    <a:pt x="13" y="19"/>
                  </a:cubicBezTo>
                  <a:close/>
                </a:path>
              </a:pathLst>
            </a:custGeom>
            <a:grpFill/>
            <a:ln>
              <a:noFill/>
            </a:ln>
          </p:spPr>
          <p:txBody>
            <a:bodyPr/>
            <a:lstStyle/>
            <a:p>
              <a:pPr defTabSz="876300"/>
              <a:endParaRPr lang="en-PH" sz="1700" noProof="1">
                <a:solidFill>
                  <a:prstClr val="black"/>
                </a:solidFill>
                <a:latin typeface="Microsoft YaHei" panose="020B0703020204020201" pitchFamily="34" charset="-122"/>
                <a:ea typeface="Microsoft YaHei" panose="020B0703020204020201" pitchFamily="34" charset="-122"/>
              </a:endParaRPr>
            </a:p>
          </p:txBody>
        </p:sp>
      </p:grpSp>
      <p:sp>
        <p:nvSpPr>
          <p:cNvPr id="54" name="Oval 9"/>
          <p:cNvSpPr/>
          <p:nvPr/>
        </p:nvSpPr>
        <p:spPr>
          <a:xfrm>
            <a:off x="890189" y="1818862"/>
            <a:ext cx="1591440" cy="1001393"/>
          </a:xfrm>
          <a:custGeom>
            <a:avLst/>
            <a:gdLst/>
            <a:ahLst/>
            <a:cxnLst/>
            <a:rect l="l" t="t" r="r" b="b"/>
            <a:pathLst>
              <a:path w="2042583" h="1195916">
                <a:moveTo>
                  <a:pt x="1158874" y="0"/>
                </a:moveTo>
                <a:cubicBezTo>
                  <a:pt x="1406556" y="0"/>
                  <a:pt x="1619067" y="150590"/>
                  <a:pt x="1709842" y="365206"/>
                </a:cubicBezTo>
                <a:lnTo>
                  <a:pt x="1728588" y="425597"/>
                </a:lnTo>
                <a:lnTo>
                  <a:pt x="1732030" y="425944"/>
                </a:lnTo>
                <a:cubicBezTo>
                  <a:pt x="1909263" y="462211"/>
                  <a:pt x="2042583" y="619026"/>
                  <a:pt x="2042583" y="806979"/>
                </a:cubicBezTo>
                <a:cubicBezTo>
                  <a:pt x="2042583" y="994933"/>
                  <a:pt x="1909263" y="1151747"/>
                  <a:pt x="1732030" y="1188014"/>
                </a:cubicBezTo>
                <a:lnTo>
                  <a:pt x="1674282" y="1193836"/>
                </a:lnTo>
                <a:lnTo>
                  <a:pt x="1674282" y="1195916"/>
                </a:lnTo>
                <a:lnTo>
                  <a:pt x="1653645" y="1195916"/>
                </a:lnTo>
                <a:lnTo>
                  <a:pt x="1158874" y="1195916"/>
                </a:lnTo>
                <a:lnTo>
                  <a:pt x="366182" y="1195916"/>
                </a:lnTo>
                <a:lnTo>
                  <a:pt x="366182" y="1193634"/>
                </a:lnTo>
                <a:lnTo>
                  <a:pt x="336021" y="1195916"/>
                </a:lnTo>
                <a:cubicBezTo>
                  <a:pt x="150442" y="1195916"/>
                  <a:pt x="0" y="1045474"/>
                  <a:pt x="0" y="859895"/>
                </a:cubicBezTo>
                <a:cubicBezTo>
                  <a:pt x="0" y="697514"/>
                  <a:pt x="115182" y="562034"/>
                  <a:pt x="268301" y="530701"/>
                </a:cubicBezTo>
                <a:lnTo>
                  <a:pt x="307822" y="526717"/>
                </a:lnTo>
                <a:lnTo>
                  <a:pt x="302683" y="482071"/>
                </a:lnTo>
                <a:cubicBezTo>
                  <a:pt x="302683" y="350266"/>
                  <a:pt x="424695" y="243417"/>
                  <a:pt x="575204" y="243417"/>
                </a:cubicBezTo>
                <a:cubicBezTo>
                  <a:pt x="594018" y="243417"/>
                  <a:pt x="612386" y="245086"/>
                  <a:pt x="630127" y="248265"/>
                </a:cubicBezTo>
                <a:lnTo>
                  <a:pt x="667366" y="258389"/>
                </a:lnTo>
                <a:lnTo>
                  <a:pt x="736054" y="175138"/>
                </a:lnTo>
                <a:cubicBezTo>
                  <a:pt x="844263" y="66929"/>
                  <a:pt x="993753" y="0"/>
                  <a:pt x="1158874" y="0"/>
                </a:cubicBezTo>
                <a:close/>
              </a:path>
            </a:pathLst>
          </a:custGeom>
          <a:noFill/>
          <a:ln w="22225" cmpd="sng">
            <a:solidFill>
              <a:srgbClr val="009DDC"/>
            </a:solidFill>
          </a:ln>
          <a:effectLst/>
        </p:spPr>
        <p:style>
          <a:lnRef idx="1">
            <a:schemeClr val="accent1"/>
          </a:lnRef>
          <a:fillRef idx="3">
            <a:schemeClr val="accent1"/>
          </a:fillRef>
          <a:effectRef idx="2">
            <a:schemeClr val="accent1"/>
          </a:effectRef>
          <a:fontRef idx="minor">
            <a:schemeClr val="lt1"/>
          </a:fontRef>
        </p:style>
        <p:txBody>
          <a:bodyPr lIns="121901" tIns="60950" rIns="121901" bIns="60950" rtlCol="0" anchor="ctr"/>
          <a:lstStyle/>
          <a:p>
            <a:pPr algn="ctr" defTabSz="876300"/>
            <a:endParaRPr lang="en-US" sz="3200" b="1" dirty="0">
              <a:solidFill>
                <a:srgbClr val="9B26B6"/>
              </a:solidFill>
              <a:latin typeface="Microsoft YaHei" panose="020B0703020204020201" pitchFamily="34" charset="-122"/>
              <a:ea typeface="Microsoft YaHei" panose="020B0703020204020201" pitchFamily="34" charset="-122"/>
            </a:endParaRPr>
          </a:p>
        </p:txBody>
      </p:sp>
      <p:grpSp>
        <p:nvGrpSpPr>
          <p:cNvPr id="10" name="Group 48"/>
          <p:cNvGrpSpPr>
            <a:grpSpLocks noChangeAspect="1"/>
          </p:cNvGrpSpPr>
          <p:nvPr/>
        </p:nvGrpSpPr>
        <p:grpSpPr bwMode="auto">
          <a:xfrm>
            <a:off x="5700672" y="1822621"/>
            <a:ext cx="998888" cy="1028793"/>
            <a:chOff x="4938" y="1409"/>
            <a:chExt cx="167" cy="172"/>
          </a:xfrm>
          <a:solidFill>
            <a:srgbClr val="77BC1F"/>
          </a:solidFill>
        </p:grpSpPr>
        <p:sp>
          <p:nvSpPr>
            <p:cNvPr id="56" name="Freeform 49"/>
            <p:cNvSpPr/>
            <p:nvPr/>
          </p:nvSpPr>
          <p:spPr bwMode="auto">
            <a:xfrm>
              <a:off x="5056" y="1421"/>
              <a:ext cx="28" cy="27"/>
            </a:xfrm>
            <a:custGeom>
              <a:avLst/>
              <a:gdLst>
                <a:gd name="T0" fmla="*/ 16 w 28"/>
                <a:gd name="T1" fmla="*/ 0 h 27"/>
                <a:gd name="T2" fmla="*/ 13 w 28"/>
                <a:gd name="T3" fmla="*/ 0 h 27"/>
                <a:gd name="T4" fmla="*/ 13 w 28"/>
                <a:gd name="T5" fmla="*/ 12 h 27"/>
                <a:gd name="T6" fmla="*/ 0 w 28"/>
                <a:gd name="T7" fmla="*/ 12 h 27"/>
                <a:gd name="T8" fmla="*/ 0 w 28"/>
                <a:gd name="T9" fmla="*/ 15 h 27"/>
                <a:gd name="T10" fmla="*/ 13 w 28"/>
                <a:gd name="T11" fmla="*/ 15 h 27"/>
                <a:gd name="T12" fmla="*/ 13 w 28"/>
                <a:gd name="T13" fmla="*/ 27 h 27"/>
                <a:gd name="T14" fmla="*/ 16 w 28"/>
                <a:gd name="T15" fmla="*/ 27 h 27"/>
                <a:gd name="T16" fmla="*/ 16 w 28"/>
                <a:gd name="T17" fmla="*/ 15 h 27"/>
                <a:gd name="T18" fmla="*/ 28 w 28"/>
                <a:gd name="T19" fmla="*/ 15 h 27"/>
                <a:gd name="T20" fmla="*/ 28 w 28"/>
                <a:gd name="T21" fmla="*/ 12 h 27"/>
                <a:gd name="T22" fmla="*/ 16 w 28"/>
                <a:gd name="T23" fmla="*/ 12 h 27"/>
                <a:gd name="T24" fmla="*/ 16 w 28"/>
                <a:gd name="T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7">
                  <a:moveTo>
                    <a:pt x="16" y="0"/>
                  </a:moveTo>
                  <a:lnTo>
                    <a:pt x="13" y="0"/>
                  </a:lnTo>
                  <a:lnTo>
                    <a:pt x="13" y="12"/>
                  </a:lnTo>
                  <a:lnTo>
                    <a:pt x="0" y="12"/>
                  </a:lnTo>
                  <a:lnTo>
                    <a:pt x="0" y="15"/>
                  </a:lnTo>
                  <a:lnTo>
                    <a:pt x="13" y="15"/>
                  </a:lnTo>
                  <a:lnTo>
                    <a:pt x="13" y="27"/>
                  </a:lnTo>
                  <a:lnTo>
                    <a:pt x="16" y="27"/>
                  </a:lnTo>
                  <a:lnTo>
                    <a:pt x="16" y="15"/>
                  </a:lnTo>
                  <a:lnTo>
                    <a:pt x="28" y="15"/>
                  </a:lnTo>
                  <a:lnTo>
                    <a:pt x="28" y="12"/>
                  </a:lnTo>
                  <a:lnTo>
                    <a:pt x="16" y="12"/>
                  </a:lnTo>
                  <a:lnTo>
                    <a:pt x="16" y="0"/>
                  </a:lnTo>
                  <a:close/>
                </a:path>
              </a:pathLst>
            </a:custGeom>
            <a:grpFill/>
            <a:ln>
              <a:noFill/>
            </a:ln>
          </p:spPr>
          <p:txBody>
            <a:bodyPr/>
            <a:lstStyle/>
            <a:p>
              <a:pPr defTabSz="876300"/>
              <a:endParaRPr lang="en-PH" sz="1700" noProof="1">
                <a:solidFill>
                  <a:prstClr val="black"/>
                </a:solidFill>
                <a:latin typeface="Microsoft YaHei" panose="020B0703020204020201" pitchFamily="34" charset="-122"/>
                <a:ea typeface="Microsoft YaHei" panose="020B0703020204020201" pitchFamily="34" charset="-122"/>
              </a:endParaRPr>
            </a:p>
          </p:txBody>
        </p:sp>
        <p:sp>
          <p:nvSpPr>
            <p:cNvPr id="57" name="Freeform 50"/>
            <p:cNvSpPr>
              <a:spLocks noEditPoints="1"/>
            </p:cNvSpPr>
            <p:nvPr/>
          </p:nvSpPr>
          <p:spPr bwMode="auto">
            <a:xfrm>
              <a:off x="5043" y="1460"/>
              <a:ext cx="16" cy="16"/>
            </a:xfrm>
            <a:custGeom>
              <a:avLst/>
              <a:gdLst>
                <a:gd name="T0" fmla="*/ 56 w 56"/>
                <a:gd name="T1" fmla="*/ 28 h 57"/>
                <a:gd name="T2" fmla="*/ 28 w 56"/>
                <a:gd name="T3" fmla="*/ 0 h 57"/>
                <a:gd name="T4" fmla="*/ 0 w 56"/>
                <a:gd name="T5" fmla="*/ 28 h 57"/>
                <a:gd name="T6" fmla="*/ 28 w 56"/>
                <a:gd name="T7" fmla="*/ 57 h 57"/>
                <a:gd name="T8" fmla="*/ 56 w 56"/>
                <a:gd name="T9" fmla="*/ 28 h 57"/>
                <a:gd name="T10" fmla="*/ 11 w 56"/>
                <a:gd name="T11" fmla="*/ 28 h 57"/>
                <a:gd name="T12" fmla="*/ 28 w 56"/>
                <a:gd name="T13" fmla="*/ 12 h 57"/>
                <a:gd name="T14" fmla="*/ 45 w 56"/>
                <a:gd name="T15" fmla="*/ 28 h 57"/>
                <a:gd name="T16" fmla="*/ 28 w 56"/>
                <a:gd name="T17" fmla="*/ 45 h 57"/>
                <a:gd name="T18" fmla="*/ 11 w 56"/>
                <a:gd name="T1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56" y="28"/>
                  </a:moveTo>
                  <a:cubicBezTo>
                    <a:pt x="56" y="13"/>
                    <a:pt x="44" y="0"/>
                    <a:pt x="28" y="0"/>
                  </a:cubicBezTo>
                  <a:cubicBezTo>
                    <a:pt x="13" y="0"/>
                    <a:pt x="0" y="13"/>
                    <a:pt x="0" y="28"/>
                  </a:cubicBezTo>
                  <a:cubicBezTo>
                    <a:pt x="0" y="44"/>
                    <a:pt x="13" y="57"/>
                    <a:pt x="28" y="57"/>
                  </a:cubicBezTo>
                  <a:cubicBezTo>
                    <a:pt x="44" y="57"/>
                    <a:pt x="56" y="44"/>
                    <a:pt x="56" y="28"/>
                  </a:cubicBezTo>
                  <a:close/>
                  <a:moveTo>
                    <a:pt x="11" y="28"/>
                  </a:moveTo>
                  <a:cubicBezTo>
                    <a:pt x="11" y="19"/>
                    <a:pt x="19" y="12"/>
                    <a:pt x="28" y="12"/>
                  </a:cubicBezTo>
                  <a:cubicBezTo>
                    <a:pt x="37" y="12"/>
                    <a:pt x="45" y="19"/>
                    <a:pt x="45" y="28"/>
                  </a:cubicBezTo>
                  <a:cubicBezTo>
                    <a:pt x="45" y="38"/>
                    <a:pt x="37" y="45"/>
                    <a:pt x="28" y="45"/>
                  </a:cubicBezTo>
                  <a:cubicBezTo>
                    <a:pt x="19" y="45"/>
                    <a:pt x="11" y="38"/>
                    <a:pt x="11" y="28"/>
                  </a:cubicBezTo>
                  <a:close/>
                </a:path>
              </a:pathLst>
            </a:custGeom>
            <a:grpFill/>
            <a:ln>
              <a:noFill/>
            </a:ln>
          </p:spPr>
          <p:txBody>
            <a:bodyPr/>
            <a:lstStyle/>
            <a:p>
              <a:pPr defTabSz="876300"/>
              <a:endParaRPr lang="en-PH" sz="1700" noProof="1">
                <a:solidFill>
                  <a:prstClr val="black"/>
                </a:solidFill>
                <a:latin typeface="Microsoft YaHei" panose="020B0703020204020201" pitchFamily="34" charset="-122"/>
                <a:ea typeface="Microsoft YaHei" panose="020B0703020204020201" pitchFamily="34" charset="-122"/>
              </a:endParaRPr>
            </a:p>
          </p:txBody>
        </p:sp>
        <p:sp>
          <p:nvSpPr>
            <p:cNvPr id="58" name="Freeform 51"/>
            <p:cNvSpPr>
              <a:spLocks noEditPoints="1"/>
            </p:cNvSpPr>
            <p:nvPr/>
          </p:nvSpPr>
          <p:spPr bwMode="auto">
            <a:xfrm>
              <a:off x="5037" y="1409"/>
              <a:ext cx="68" cy="50"/>
            </a:xfrm>
            <a:custGeom>
              <a:avLst/>
              <a:gdLst>
                <a:gd name="T0" fmla="*/ 213 w 239"/>
                <a:gd name="T1" fmla="*/ 73 h 175"/>
                <a:gd name="T2" fmla="*/ 172 w 239"/>
                <a:gd name="T3" fmla="*/ 35 h 175"/>
                <a:gd name="T4" fmla="*/ 168 w 239"/>
                <a:gd name="T5" fmla="*/ 35 h 175"/>
                <a:gd name="T6" fmla="*/ 112 w 239"/>
                <a:gd name="T7" fmla="*/ 0 h 175"/>
                <a:gd name="T8" fmla="*/ 51 w 239"/>
                <a:gd name="T9" fmla="*/ 49 h 175"/>
                <a:gd name="T10" fmla="*/ 0 w 239"/>
                <a:gd name="T11" fmla="*/ 101 h 175"/>
                <a:gd name="T12" fmla="*/ 51 w 239"/>
                <a:gd name="T13" fmla="*/ 152 h 175"/>
                <a:gd name="T14" fmla="*/ 60 w 239"/>
                <a:gd name="T15" fmla="*/ 152 h 175"/>
                <a:gd name="T16" fmla="*/ 118 w 239"/>
                <a:gd name="T17" fmla="*/ 175 h 175"/>
                <a:gd name="T18" fmla="*/ 180 w 239"/>
                <a:gd name="T19" fmla="*/ 148 h 175"/>
                <a:gd name="T20" fmla="*/ 197 w 239"/>
                <a:gd name="T21" fmla="*/ 152 h 175"/>
                <a:gd name="T22" fmla="*/ 239 w 239"/>
                <a:gd name="T23" fmla="*/ 111 h 175"/>
                <a:gd name="T24" fmla="*/ 213 w 239"/>
                <a:gd name="T25" fmla="*/ 73 h 175"/>
                <a:gd name="T26" fmla="*/ 197 w 239"/>
                <a:gd name="T27" fmla="*/ 141 h 175"/>
                <a:gd name="T28" fmla="*/ 182 w 239"/>
                <a:gd name="T29" fmla="*/ 136 h 175"/>
                <a:gd name="T30" fmla="*/ 174 w 239"/>
                <a:gd name="T31" fmla="*/ 137 h 175"/>
                <a:gd name="T32" fmla="*/ 118 w 239"/>
                <a:gd name="T33" fmla="*/ 163 h 175"/>
                <a:gd name="T34" fmla="*/ 66 w 239"/>
                <a:gd name="T35" fmla="*/ 141 h 175"/>
                <a:gd name="T36" fmla="*/ 62 w 239"/>
                <a:gd name="T37" fmla="*/ 140 h 175"/>
                <a:gd name="T38" fmla="*/ 60 w 239"/>
                <a:gd name="T39" fmla="*/ 140 h 175"/>
                <a:gd name="T40" fmla="*/ 51 w 239"/>
                <a:gd name="T41" fmla="*/ 141 h 175"/>
                <a:gd name="T42" fmla="*/ 11 w 239"/>
                <a:gd name="T43" fmla="*/ 101 h 175"/>
                <a:gd name="T44" fmla="*/ 51 w 239"/>
                <a:gd name="T45" fmla="*/ 61 h 175"/>
                <a:gd name="T46" fmla="*/ 55 w 239"/>
                <a:gd name="T47" fmla="*/ 61 h 175"/>
                <a:gd name="T48" fmla="*/ 62 w 239"/>
                <a:gd name="T49" fmla="*/ 56 h 175"/>
                <a:gd name="T50" fmla="*/ 112 w 239"/>
                <a:gd name="T51" fmla="*/ 12 h 175"/>
                <a:gd name="T52" fmla="*/ 159 w 239"/>
                <a:gd name="T53" fmla="*/ 43 h 175"/>
                <a:gd name="T54" fmla="*/ 166 w 239"/>
                <a:gd name="T55" fmla="*/ 47 h 175"/>
                <a:gd name="T56" fmla="*/ 172 w 239"/>
                <a:gd name="T57" fmla="*/ 46 h 175"/>
                <a:gd name="T58" fmla="*/ 201 w 239"/>
                <a:gd name="T59" fmla="*/ 76 h 175"/>
                <a:gd name="T60" fmla="*/ 201 w 239"/>
                <a:gd name="T61" fmla="*/ 77 h 175"/>
                <a:gd name="T62" fmla="*/ 206 w 239"/>
                <a:gd name="T63" fmla="*/ 83 h 175"/>
                <a:gd name="T64" fmla="*/ 227 w 239"/>
                <a:gd name="T65" fmla="*/ 111 h 175"/>
                <a:gd name="T66" fmla="*/ 197 w 239"/>
                <a:gd name="T67" fmla="*/ 141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175">
                  <a:moveTo>
                    <a:pt x="213" y="73"/>
                  </a:moveTo>
                  <a:cubicBezTo>
                    <a:pt x="211" y="52"/>
                    <a:pt x="193" y="35"/>
                    <a:pt x="172" y="35"/>
                  </a:cubicBezTo>
                  <a:cubicBezTo>
                    <a:pt x="170" y="35"/>
                    <a:pt x="169" y="35"/>
                    <a:pt x="168" y="35"/>
                  </a:cubicBezTo>
                  <a:cubicBezTo>
                    <a:pt x="157" y="14"/>
                    <a:pt x="136" y="0"/>
                    <a:pt x="112" y="0"/>
                  </a:cubicBezTo>
                  <a:cubicBezTo>
                    <a:pt x="83" y="0"/>
                    <a:pt x="57" y="21"/>
                    <a:pt x="51" y="49"/>
                  </a:cubicBezTo>
                  <a:cubicBezTo>
                    <a:pt x="23" y="49"/>
                    <a:pt x="0" y="72"/>
                    <a:pt x="0" y="101"/>
                  </a:cubicBezTo>
                  <a:cubicBezTo>
                    <a:pt x="0" y="129"/>
                    <a:pt x="23" y="152"/>
                    <a:pt x="51" y="152"/>
                  </a:cubicBezTo>
                  <a:cubicBezTo>
                    <a:pt x="54" y="152"/>
                    <a:pt x="57" y="152"/>
                    <a:pt x="60" y="152"/>
                  </a:cubicBezTo>
                  <a:cubicBezTo>
                    <a:pt x="76" y="166"/>
                    <a:pt x="96" y="175"/>
                    <a:pt x="118" y="175"/>
                  </a:cubicBezTo>
                  <a:cubicBezTo>
                    <a:pt x="141" y="175"/>
                    <a:pt x="164" y="165"/>
                    <a:pt x="180" y="148"/>
                  </a:cubicBezTo>
                  <a:cubicBezTo>
                    <a:pt x="185" y="151"/>
                    <a:pt x="191" y="152"/>
                    <a:pt x="197" y="152"/>
                  </a:cubicBezTo>
                  <a:cubicBezTo>
                    <a:pt x="220" y="152"/>
                    <a:pt x="239" y="134"/>
                    <a:pt x="239" y="111"/>
                  </a:cubicBezTo>
                  <a:cubicBezTo>
                    <a:pt x="239" y="94"/>
                    <a:pt x="228" y="79"/>
                    <a:pt x="213" y="73"/>
                  </a:cubicBezTo>
                  <a:close/>
                  <a:moveTo>
                    <a:pt x="197" y="141"/>
                  </a:moveTo>
                  <a:cubicBezTo>
                    <a:pt x="192" y="141"/>
                    <a:pt x="186" y="139"/>
                    <a:pt x="182" y="136"/>
                  </a:cubicBezTo>
                  <a:cubicBezTo>
                    <a:pt x="179" y="135"/>
                    <a:pt x="176" y="135"/>
                    <a:pt x="174" y="137"/>
                  </a:cubicBezTo>
                  <a:cubicBezTo>
                    <a:pt x="160" y="154"/>
                    <a:pt x="140" y="163"/>
                    <a:pt x="118" y="163"/>
                  </a:cubicBezTo>
                  <a:cubicBezTo>
                    <a:pt x="98" y="163"/>
                    <a:pt x="80" y="155"/>
                    <a:pt x="66" y="141"/>
                  </a:cubicBezTo>
                  <a:cubicBezTo>
                    <a:pt x="65" y="140"/>
                    <a:pt x="63" y="140"/>
                    <a:pt x="62" y="140"/>
                  </a:cubicBezTo>
                  <a:cubicBezTo>
                    <a:pt x="61" y="140"/>
                    <a:pt x="61" y="140"/>
                    <a:pt x="60" y="140"/>
                  </a:cubicBezTo>
                  <a:cubicBezTo>
                    <a:pt x="57" y="141"/>
                    <a:pt x="54" y="141"/>
                    <a:pt x="51" y="141"/>
                  </a:cubicBezTo>
                  <a:cubicBezTo>
                    <a:pt x="29" y="141"/>
                    <a:pt x="11" y="123"/>
                    <a:pt x="11" y="101"/>
                  </a:cubicBezTo>
                  <a:cubicBezTo>
                    <a:pt x="11" y="79"/>
                    <a:pt x="29" y="61"/>
                    <a:pt x="51" y="61"/>
                  </a:cubicBezTo>
                  <a:cubicBezTo>
                    <a:pt x="53" y="61"/>
                    <a:pt x="54" y="61"/>
                    <a:pt x="55" y="61"/>
                  </a:cubicBezTo>
                  <a:cubicBezTo>
                    <a:pt x="59" y="61"/>
                    <a:pt x="61" y="59"/>
                    <a:pt x="62" y="56"/>
                  </a:cubicBezTo>
                  <a:cubicBezTo>
                    <a:pt x="65" y="31"/>
                    <a:pt x="87" y="12"/>
                    <a:pt x="112" y="12"/>
                  </a:cubicBezTo>
                  <a:cubicBezTo>
                    <a:pt x="133" y="12"/>
                    <a:pt x="151" y="24"/>
                    <a:pt x="159" y="43"/>
                  </a:cubicBezTo>
                  <a:cubicBezTo>
                    <a:pt x="160" y="46"/>
                    <a:pt x="163" y="47"/>
                    <a:pt x="166" y="47"/>
                  </a:cubicBezTo>
                  <a:cubicBezTo>
                    <a:pt x="168" y="46"/>
                    <a:pt x="170" y="46"/>
                    <a:pt x="172" y="46"/>
                  </a:cubicBezTo>
                  <a:cubicBezTo>
                    <a:pt x="188" y="46"/>
                    <a:pt x="201" y="59"/>
                    <a:pt x="201" y="76"/>
                  </a:cubicBezTo>
                  <a:cubicBezTo>
                    <a:pt x="201" y="77"/>
                    <a:pt x="201" y="77"/>
                    <a:pt x="201" y="77"/>
                  </a:cubicBezTo>
                  <a:cubicBezTo>
                    <a:pt x="201" y="80"/>
                    <a:pt x="203" y="82"/>
                    <a:pt x="206" y="83"/>
                  </a:cubicBezTo>
                  <a:cubicBezTo>
                    <a:pt x="218" y="86"/>
                    <a:pt x="227" y="98"/>
                    <a:pt x="227" y="111"/>
                  </a:cubicBezTo>
                  <a:cubicBezTo>
                    <a:pt x="227" y="128"/>
                    <a:pt x="214" y="141"/>
                    <a:pt x="197" y="141"/>
                  </a:cubicBezTo>
                  <a:close/>
                </a:path>
              </a:pathLst>
            </a:custGeom>
            <a:grpFill/>
            <a:ln>
              <a:noFill/>
            </a:ln>
          </p:spPr>
          <p:txBody>
            <a:bodyPr/>
            <a:lstStyle/>
            <a:p>
              <a:pPr defTabSz="876300"/>
              <a:endParaRPr lang="en-PH" sz="1700" noProof="1">
                <a:solidFill>
                  <a:prstClr val="black"/>
                </a:solidFill>
                <a:latin typeface="Microsoft YaHei" panose="020B0703020204020201" pitchFamily="34" charset="-122"/>
                <a:ea typeface="Microsoft YaHei" panose="020B0703020204020201" pitchFamily="34" charset="-122"/>
              </a:endParaRPr>
            </a:p>
          </p:txBody>
        </p:sp>
        <p:sp>
          <p:nvSpPr>
            <p:cNvPr id="59" name="Freeform 52"/>
            <p:cNvSpPr>
              <a:spLocks noEditPoints="1"/>
            </p:cNvSpPr>
            <p:nvPr/>
          </p:nvSpPr>
          <p:spPr bwMode="auto">
            <a:xfrm>
              <a:off x="4940" y="1456"/>
              <a:ext cx="132" cy="125"/>
            </a:xfrm>
            <a:custGeom>
              <a:avLst/>
              <a:gdLst>
                <a:gd name="T0" fmla="*/ 298 w 461"/>
                <a:gd name="T1" fmla="*/ 273 h 438"/>
                <a:gd name="T2" fmla="*/ 296 w 461"/>
                <a:gd name="T3" fmla="*/ 261 h 438"/>
                <a:gd name="T4" fmla="*/ 348 w 461"/>
                <a:gd name="T5" fmla="*/ 117 h 438"/>
                <a:gd name="T6" fmla="*/ 348 w 461"/>
                <a:gd name="T7" fmla="*/ 61 h 438"/>
                <a:gd name="T8" fmla="*/ 323 w 461"/>
                <a:gd name="T9" fmla="*/ 39 h 438"/>
                <a:gd name="T10" fmla="*/ 138 w 461"/>
                <a:gd name="T11" fmla="*/ 61 h 438"/>
                <a:gd name="T12" fmla="*/ 109 w 461"/>
                <a:gd name="T13" fmla="*/ 146 h 438"/>
                <a:gd name="T14" fmla="*/ 105 w 461"/>
                <a:gd name="T15" fmla="*/ 169 h 438"/>
                <a:gd name="T16" fmla="*/ 133 w 461"/>
                <a:gd name="T17" fmla="*/ 174 h 438"/>
                <a:gd name="T18" fmla="*/ 161 w 461"/>
                <a:gd name="T19" fmla="*/ 242 h 438"/>
                <a:gd name="T20" fmla="*/ 166 w 461"/>
                <a:gd name="T21" fmla="*/ 270 h 438"/>
                <a:gd name="T22" fmla="*/ 2 w 461"/>
                <a:gd name="T23" fmla="*/ 366 h 438"/>
                <a:gd name="T24" fmla="*/ 0 w 461"/>
                <a:gd name="T25" fmla="*/ 384 h 438"/>
                <a:gd name="T26" fmla="*/ 6 w 461"/>
                <a:gd name="T27" fmla="*/ 438 h 438"/>
                <a:gd name="T28" fmla="*/ 461 w 461"/>
                <a:gd name="T29" fmla="*/ 432 h 438"/>
                <a:gd name="T30" fmla="*/ 459 w 461"/>
                <a:gd name="T31" fmla="*/ 366 h 438"/>
                <a:gd name="T32" fmla="*/ 337 w 461"/>
                <a:gd name="T33" fmla="*/ 61 h 438"/>
                <a:gd name="T34" fmla="*/ 316 w 461"/>
                <a:gd name="T35" fmla="*/ 61 h 438"/>
                <a:gd name="T36" fmla="*/ 337 w 461"/>
                <a:gd name="T37" fmla="*/ 61 h 438"/>
                <a:gd name="T38" fmla="*/ 11 w 461"/>
                <a:gd name="T39" fmla="*/ 426 h 438"/>
                <a:gd name="T40" fmla="*/ 13 w 461"/>
                <a:gd name="T41" fmla="*/ 371 h 438"/>
                <a:gd name="T42" fmla="*/ 177 w 461"/>
                <a:gd name="T43" fmla="*/ 270 h 438"/>
                <a:gd name="T44" fmla="*/ 168 w 461"/>
                <a:gd name="T45" fmla="*/ 233 h 438"/>
                <a:gd name="T46" fmla="*/ 144 w 461"/>
                <a:gd name="T47" fmla="*/ 171 h 438"/>
                <a:gd name="T48" fmla="*/ 138 w 461"/>
                <a:gd name="T49" fmla="*/ 162 h 438"/>
                <a:gd name="T50" fmla="*/ 115 w 461"/>
                <a:gd name="T51" fmla="*/ 162 h 438"/>
                <a:gd name="T52" fmla="*/ 120 w 461"/>
                <a:gd name="T53" fmla="*/ 151 h 438"/>
                <a:gd name="T54" fmla="*/ 143 w 461"/>
                <a:gd name="T55" fmla="*/ 106 h 438"/>
                <a:gd name="T56" fmla="*/ 231 w 461"/>
                <a:gd name="T57" fmla="*/ 11 h 438"/>
                <a:gd name="T58" fmla="*/ 305 w 461"/>
                <a:gd name="T59" fmla="*/ 61 h 438"/>
                <a:gd name="T60" fmla="*/ 332 w 461"/>
                <a:gd name="T61" fmla="*/ 82 h 438"/>
                <a:gd name="T62" fmla="*/ 312 w 461"/>
                <a:gd name="T63" fmla="*/ 184 h 438"/>
                <a:gd name="T64" fmla="*/ 284 w 461"/>
                <a:gd name="T65" fmla="*/ 269 h 438"/>
                <a:gd name="T66" fmla="*/ 449 w 461"/>
                <a:gd name="T67" fmla="*/ 371 h 438"/>
                <a:gd name="T68" fmla="*/ 450 w 461"/>
                <a:gd name="T69" fmla="*/ 426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1" h="438">
                  <a:moveTo>
                    <a:pt x="459" y="366"/>
                  </a:moveTo>
                  <a:cubicBezTo>
                    <a:pt x="437" y="327"/>
                    <a:pt x="383" y="296"/>
                    <a:pt x="298" y="273"/>
                  </a:cubicBezTo>
                  <a:cubicBezTo>
                    <a:pt x="295" y="272"/>
                    <a:pt x="296" y="271"/>
                    <a:pt x="296" y="270"/>
                  </a:cubicBezTo>
                  <a:cubicBezTo>
                    <a:pt x="296" y="261"/>
                    <a:pt x="296" y="261"/>
                    <a:pt x="296" y="261"/>
                  </a:cubicBezTo>
                  <a:cubicBezTo>
                    <a:pt x="296" y="235"/>
                    <a:pt x="305" y="211"/>
                    <a:pt x="321" y="192"/>
                  </a:cubicBezTo>
                  <a:cubicBezTo>
                    <a:pt x="338" y="170"/>
                    <a:pt x="348" y="144"/>
                    <a:pt x="348" y="117"/>
                  </a:cubicBezTo>
                  <a:cubicBezTo>
                    <a:pt x="348" y="103"/>
                    <a:pt x="346" y="89"/>
                    <a:pt x="342" y="76"/>
                  </a:cubicBezTo>
                  <a:cubicBezTo>
                    <a:pt x="346" y="72"/>
                    <a:pt x="348" y="67"/>
                    <a:pt x="348" y="61"/>
                  </a:cubicBezTo>
                  <a:cubicBezTo>
                    <a:pt x="348" y="49"/>
                    <a:pt x="339" y="39"/>
                    <a:pt x="326" y="39"/>
                  </a:cubicBezTo>
                  <a:cubicBezTo>
                    <a:pt x="325" y="39"/>
                    <a:pt x="324" y="39"/>
                    <a:pt x="323" y="39"/>
                  </a:cubicBezTo>
                  <a:cubicBezTo>
                    <a:pt x="302" y="13"/>
                    <a:pt x="270" y="0"/>
                    <a:pt x="231" y="0"/>
                  </a:cubicBezTo>
                  <a:cubicBezTo>
                    <a:pt x="182" y="0"/>
                    <a:pt x="145" y="32"/>
                    <a:pt x="138" y="61"/>
                  </a:cubicBezTo>
                  <a:cubicBezTo>
                    <a:pt x="134" y="77"/>
                    <a:pt x="132" y="91"/>
                    <a:pt x="131" y="104"/>
                  </a:cubicBezTo>
                  <a:cubicBezTo>
                    <a:pt x="109" y="146"/>
                    <a:pt x="109" y="146"/>
                    <a:pt x="109" y="146"/>
                  </a:cubicBezTo>
                  <a:cubicBezTo>
                    <a:pt x="109" y="146"/>
                    <a:pt x="109" y="147"/>
                    <a:pt x="108" y="148"/>
                  </a:cubicBezTo>
                  <a:cubicBezTo>
                    <a:pt x="105" y="154"/>
                    <a:pt x="101" y="162"/>
                    <a:pt x="105" y="169"/>
                  </a:cubicBezTo>
                  <a:cubicBezTo>
                    <a:pt x="106" y="171"/>
                    <a:pt x="109" y="174"/>
                    <a:pt x="116" y="174"/>
                  </a:cubicBezTo>
                  <a:cubicBezTo>
                    <a:pt x="133" y="174"/>
                    <a:pt x="133" y="174"/>
                    <a:pt x="133" y="174"/>
                  </a:cubicBezTo>
                  <a:cubicBezTo>
                    <a:pt x="134" y="178"/>
                    <a:pt x="134" y="183"/>
                    <a:pt x="134" y="186"/>
                  </a:cubicBezTo>
                  <a:cubicBezTo>
                    <a:pt x="136" y="208"/>
                    <a:pt x="137" y="225"/>
                    <a:pt x="161" y="242"/>
                  </a:cubicBezTo>
                  <a:cubicBezTo>
                    <a:pt x="166" y="246"/>
                    <a:pt x="166" y="247"/>
                    <a:pt x="166" y="249"/>
                  </a:cubicBezTo>
                  <a:cubicBezTo>
                    <a:pt x="166" y="270"/>
                    <a:pt x="166" y="270"/>
                    <a:pt x="166" y="270"/>
                  </a:cubicBezTo>
                  <a:cubicBezTo>
                    <a:pt x="166" y="271"/>
                    <a:pt x="166" y="272"/>
                    <a:pt x="162" y="273"/>
                  </a:cubicBezTo>
                  <a:cubicBezTo>
                    <a:pt x="78" y="296"/>
                    <a:pt x="24" y="327"/>
                    <a:pt x="2" y="366"/>
                  </a:cubicBezTo>
                  <a:cubicBezTo>
                    <a:pt x="2" y="366"/>
                    <a:pt x="2" y="366"/>
                    <a:pt x="2" y="366"/>
                  </a:cubicBezTo>
                  <a:cubicBezTo>
                    <a:pt x="0" y="372"/>
                    <a:pt x="0" y="378"/>
                    <a:pt x="0" y="384"/>
                  </a:cubicBezTo>
                  <a:cubicBezTo>
                    <a:pt x="0" y="432"/>
                    <a:pt x="0" y="432"/>
                    <a:pt x="0" y="432"/>
                  </a:cubicBezTo>
                  <a:cubicBezTo>
                    <a:pt x="0" y="435"/>
                    <a:pt x="3" y="438"/>
                    <a:pt x="6" y="438"/>
                  </a:cubicBezTo>
                  <a:cubicBezTo>
                    <a:pt x="456" y="438"/>
                    <a:pt x="456" y="438"/>
                    <a:pt x="456" y="438"/>
                  </a:cubicBezTo>
                  <a:cubicBezTo>
                    <a:pt x="459" y="438"/>
                    <a:pt x="461" y="435"/>
                    <a:pt x="461" y="432"/>
                  </a:cubicBezTo>
                  <a:cubicBezTo>
                    <a:pt x="461" y="384"/>
                    <a:pt x="461" y="384"/>
                    <a:pt x="461" y="384"/>
                  </a:cubicBezTo>
                  <a:cubicBezTo>
                    <a:pt x="461" y="378"/>
                    <a:pt x="461" y="372"/>
                    <a:pt x="459" y="366"/>
                  </a:cubicBezTo>
                  <a:cubicBezTo>
                    <a:pt x="459" y="366"/>
                    <a:pt x="459" y="366"/>
                    <a:pt x="459" y="366"/>
                  </a:cubicBezTo>
                  <a:close/>
                  <a:moveTo>
                    <a:pt x="337" y="61"/>
                  </a:moveTo>
                  <a:cubicBezTo>
                    <a:pt x="337" y="67"/>
                    <a:pt x="332" y="71"/>
                    <a:pt x="326" y="71"/>
                  </a:cubicBezTo>
                  <a:cubicBezTo>
                    <a:pt x="321" y="71"/>
                    <a:pt x="316" y="67"/>
                    <a:pt x="316" y="61"/>
                  </a:cubicBezTo>
                  <a:cubicBezTo>
                    <a:pt x="316" y="55"/>
                    <a:pt x="321" y="50"/>
                    <a:pt x="326" y="50"/>
                  </a:cubicBezTo>
                  <a:cubicBezTo>
                    <a:pt x="332" y="50"/>
                    <a:pt x="337" y="55"/>
                    <a:pt x="337" y="61"/>
                  </a:cubicBezTo>
                  <a:close/>
                  <a:moveTo>
                    <a:pt x="450" y="426"/>
                  </a:moveTo>
                  <a:cubicBezTo>
                    <a:pt x="11" y="426"/>
                    <a:pt x="11" y="426"/>
                    <a:pt x="11" y="426"/>
                  </a:cubicBezTo>
                  <a:cubicBezTo>
                    <a:pt x="11" y="384"/>
                    <a:pt x="11" y="384"/>
                    <a:pt x="11" y="384"/>
                  </a:cubicBezTo>
                  <a:cubicBezTo>
                    <a:pt x="11" y="379"/>
                    <a:pt x="11" y="375"/>
                    <a:pt x="13" y="371"/>
                  </a:cubicBezTo>
                  <a:cubicBezTo>
                    <a:pt x="33" y="335"/>
                    <a:pt x="84" y="306"/>
                    <a:pt x="165" y="284"/>
                  </a:cubicBezTo>
                  <a:cubicBezTo>
                    <a:pt x="173" y="282"/>
                    <a:pt x="178" y="277"/>
                    <a:pt x="177" y="270"/>
                  </a:cubicBezTo>
                  <a:cubicBezTo>
                    <a:pt x="177" y="248"/>
                    <a:pt x="177" y="248"/>
                    <a:pt x="177" y="248"/>
                  </a:cubicBezTo>
                  <a:cubicBezTo>
                    <a:pt x="177" y="244"/>
                    <a:pt x="176" y="239"/>
                    <a:pt x="168" y="233"/>
                  </a:cubicBezTo>
                  <a:cubicBezTo>
                    <a:pt x="148" y="218"/>
                    <a:pt x="147" y="206"/>
                    <a:pt x="146" y="186"/>
                  </a:cubicBezTo>
                  <a:cubicBezTo>
                    <a:pt x="145" y="181"/>
                    <a:pt x="145" y="176"/>
                    <a:pt x="144" y="171"/>
                  </a:cubicBezTo>
                  <a:cubicBezTo>
                    <a:pt x="144" y="168"/>
                    <a:pt x="144" y="168"/>
                    <a:pt x="144" y="168"/>
                  </a:cubicBezTo>
                  <a:cubicBezTo>
                    <a:pt x="144" y="165"/>
                    <a:pt x="141" y="162"/>
                    <a:pt x="138" y="162"/>
                  </a:cubicBezTo>
                  <a:cubicBezTo>
                    <a:pt x="116" y="162"/>
                    <a:pt x="116" y="162"/>
                    <a:pt x="116" y="162"/>
                  </a:cubicBezTo>
                  <a:cubicBezTo>
                    <a:pt x="115" y="162"/>
                    <a:pt x="115" y="162"/>
                    <a:pt x="115" y="162"/>
                  </a:cubicBezTo>
                  <a:cubicBezTo>
                    <a:pt x="115" y="160"/>
                    <a:pt x="118" y="155"/>
                    <a:pt x="119" y="153"/>
                  </a:cubicBezTo>
                  <a:cubicBezTo>
                    <a:pt x="119" y="152"/>
                    <a:pt x="119" y="151"/>
                    <a:pt x="120" y="151"/>
                  </a:cubicBezTo>
                  <a:cubicBezTo>
                    <a:pt x="142" y="109"/>
                    <a:pt x="142" y="109"/>
                    <a:pt x="142" y="109"/>
                  </a:cubicBezTo>
                  <a:cubicBezTo>
                    <a:pt x="142" y="108"/>
                    <a:pt x="143" y="107"/>
                    <a:pt x="143" y="106"/>
                  </a:cubicBezTo>
                  <a:cubicBezTo>
                    <a:pt x="143" y="93"/>
                    <a:pt x="145" y="79"/>
                    <a:pt x="149" y="64"/>
                  </a:cubicBezTo>
                  <a:cubicBezTo>
                    <a:pt x="154" y="42"/>
                    <a:pt x="185" y="11"/>
                    <a:pt x="231" y="11"/>
                  </a:cubicBezTo>
                  <a:cubicBezTo>
                    <a:pt x="266" y="11"/>
                    <a:pt x="294" y="23"/>
                    <a:pt x="312" y="44"/>
                  </a:cubicBezTo>
                  <a:cubicBezTo>
                    <a:pt x="307" y="48"/>
                    <a:pt x="305" y="54"/>
                    <a:pt x="305" y="61"/>
                  </a:cubicBezTo>
                  <a:cubicBezTo>
                    <a:pt x="305" y="73"/>
                    <a:pt x="314" y="83"/>
                    <a:pt x="326" y="83"/>
                  </a:cubicBezTo>
                  <a:cubicBezTo>
                    <a:pt x="328" y="83"/>
                    <a:pt x="330" y="82"/>
                    <a:pt x="332" y="82"/>
                  </a:cubicBezTo>
                  <a:cubicBezTo>
                    <a:pt x="335" y="93"/>
                    <a:pt x="336" y="105"/>
                    <a:pt x="336" y="117"/>
                  </a:cubicBezTo>
                  <a:cubicBezTo>
                    <a:pt x="336" y="141"/>
                    <a:pt x="328" y="165"/>
                    <a:pt x="312" y="184"/>
                  </a:cubicBezTo>
                  <a:cubicBezTo>
                    <a:pt x="294" y="205"/>
                    <a:pt x="284" y="232"/>
                    <a:pt x="284" y="261"/>
                  </a:cubicBezTo>
                  <a:cubicBezTo>
                    <a:pt x="284" y="269"/>
                    <a:pt x="284" y="269"/>
                    <a:pt x="284" y="269"/>
                  </a:cubicBezTo>
                  <a:cubicBezTo>
                    <a:pt x="284" y="277"/>
                    <a:pt x="288" y="282"/>
                    <a:pt x="296" y="284"/>
                  </a:cubicBezTo>
                  <a:cubicBezTo>
                    <a:pt x="377" y="306"/>
                    <a:pt x="428" y="335"/>
                    <a:pt x="449" y="371"/>
                  </a:cubicBezTo>
                  <a:cubicBezTo>
                    <a:pt x="450" y="375"/>
                    <a:pt x="450" y="379"/>
                    <a:pt x="450" y="384"/>
                  </a:cubicBezTo>
                  <a:lnTo>
                    <a:pt x="450" y="426"/>
                  </a:lnTo>
                  <a:close/>
                </a:path>
              </a:pathLst>
            </a:custGeom>
            <a:grpFill/>
            <a:ln>
              <a:noFill/>
            </a:ln>
          </p:spPr>
          <p:txBody>
            <a:bodyPr/>
            <a:lstStyle/>
            <a:p>
              <a:pPr defTabSz="876300"/>
              <a:endParaRPr lang="en-PH" sz="1700" noProof="1">
                <a:solidFill>
                  <a:prstClr val="black"/>
                </a:solidFill>
                <a:latin typeface="Microsoft YaHei" panose="020B0703020204020201" pitchFamily="34" charset="-122"/>
                <a:ea typeface="Microsoft YaHei" panose="020B0703020204020201" pitchFamily="34" charset="-122"/>
              </a:endParaRPr>
            </a:p>
          </p:txBody>
        </p:sp>
        <p:sp>
          <p:nvSpPr>
            <p:cNvPr id="60" name="Freeform 53"/>
            <p:cNvSpPr/>
            <p:nvPr/>
          </p:nvSpPr>
          <p:spPr bwMode="auto">
            <a:xfrm>
              <a:off x="4938" y="1414"/>
              <a:ext cx="64" cy="98"/>
            </a:xfrm>
            <a:custGeom>
              <a:avLst/>
              <a:gdLst>
                <a:gd name="T0" fmla="*/ 63 w 223"/>
                <a:gd name="T1" fmla="*/ 339 h 345"/>
                <a:gd name="T2" fmla="*/ 68 w 223"/>
                <a:gd name="T3" fmla="*/ 345 h 345"/>
                <a:gd name="T4" fmla="*/ 74 w 223"/>
                <a:gd name="T5" fmla="*/ 339 h 345"/>
                <a:gd name="T6" fmla="*/ 74 w 223"/>
                <a:gd name="T7" fmla="*/ 123 h 345"/>
                <a:gd name="T8" fmla="*/ 68 w 223"/>
                <a:gd name="T9" fmla="*/ 117 h 345"/>
                <a:gd name="T10" fmla="*/ 19 w 223"/>
                <a:gd name="T11" fmla="*/ 117 h 345"/>
                <a:gd name="T12" fmla="*/ 111 w 223"/>
                <a:gd name="T13" fmla="*/ 14 h 345"/>
                <a:gd name="T14" fmla="*/ 204 w 223"/>
                <a:gd name="T15" fmla="*/ 117 h 345"/>
                <a:gd name="T16" fmla="*/ 155 w 223"/>
                <a:gd name="T17" fmla="*/ 117 h 345"/>
                <a:gd name="T18" fmla="*/ 149 w 223"/>
                <a:gd name="T19" fmla="*/ 123 h 345"/>
                <a:gd name="T20" fmla="*/ 155 w 223"/>
                <a:gd name="T21" fmla="*/ 129 h 345"/>
                <a:gd name="T22" fmla="*/ 217 w 223"/>
                <a:gd name="T23" fmla="*/ 129 h 345"/>
                <a:gd name="T24" fmla="*/ 222 w 223"/>
                <a:gd name="T25" fmla="*/ 125 h 345"/>
                <a:gd name="T26" fmla="*/ 221 w 223"/>
                <a:gd name="T27" fmla="*/ 119 h 345"/>
                <a:gd name="T28" fmla="*/ 116 w 223"/>
                <a:gd name="T29" fmla="*/ 2 h 345"/>
                <a:gd name="T30" fmla="*/ 111 w 223"/>
                <a:gd name="T31" fmla="*/ 0 h 345"/>
                <a:gd name="T32" fmla="*/ 111 w 223"/>
                <a:gd name="T33" fmla="*/ 0 h 345"/>
                <a:gd name="T34" fmla="*/ 107 w 223"/>
                <a:gd name="T35" fmla="*/ 2 h 345"/>
                <a:gd name="T36" fmla="*/ 2 w 223"/>
                <a:gd name="T37" fmla="*/ 119 h 345"/>
                <a:gd name="T38" fmla="*/ 1 w 223"/>
                <a:gd name="T39" fmla="*/ 125 h 345"/>
                <a:gd name="T40" fmla="*/ 6 w 223"/>
                <a:gd name="T41" fmla="*/ 129 h 345"/>
                <a:gd name="T42" fmla="*/ 63 w 223"/>
                <a:gd name="T43" fmla="*/ 129 h 345"/>
                <a:gd name="T44" fmla="*/ 63 w 223"/>
                <a:gd name="T45" fmla="*/ 339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3" h="345">
                  <a:moveTo>
                    <a:pt x="63" y="339"/>
                  </a:moveTo>
                  <a:cubicBezTo>
                    <a:pt x="63" y="342"/>
                    <a:pt x="65" y="345"/>
                    <a:pt x="68" y="345"/>
                  </a:cubicBezTo>
                  <a:cubicBezTo>
                    <a:pt x="72" y="345"/>
                    <a:pt x="74" y="342"/>
                    <a:pt x="74" y="339"/>
                  </a:cubicBezTo>
                  <a:cubicBezTo>
                    <a:pt x="74" y="123"/>
                    <a:pt x="74" y="123"/>
                    <a:pt x="74" y="123"/>
                  </a:cubicBezTo>
                  <a:cubicBezTo>
                    <a:pt x="74" y="120"/>
                    <a:pt x="72" y="117"/>
                    <a:pt x="68" y="117"/>
                  </a:cubicBezTo>
                  <a:cubicBezTo>
                    <a:pt x="19" y="117"/>
                    <a:pt x="19" y="117"/>
                    <a:pt x="19" y="117"/>
                  </a:cubicBezTo>
                  <a:cubicBezTo>
                    <a:pt x="111" y="14"/>
                    <a:pt x="111" y="14"/>
                    <a:pt x="111" y="14"/>
                  </a:cubicBezTo>
                  <a:cubicBezTo>
                    <a:pt x="204" y="117"/>
                    <a:pt x="204" y="117"/>
                    <a:pt x="204" y="117"/>
                  </a:cubicBezTo>
                  <a:cubicBezTo>
                    <a:pt x="155" y="117"/>
                    <a:pt x="155" y="117"/>
                    <a:pt x="155" y="117"/>
                  </a:cubicBezTo>
                  <a:cubicBezTo>
                    <a:pt x="151" y="117"/>
                    <a:pt x="149" y="120"/>
                    <a:pt x="149" y="123"/>
                  </a:cubicBezTo>
                  <a:cubicBezTo>
                    <a:pt x="149" y="126"/>
                    <a:pt x="151" y="129"/>
                    <a:pt x="155" y="129"/>
                  </a:cubicBezTo>
                  <a:cubicBezTo>
                    <a:pt x="217" y="129"/>
                    <a:pt x="217" y="129"/>
                    <a:pt x="217" y="129"/>
                  </a:cubicBezTo>
                  <a:cubicBezTo>
                    <a:pt x="219" y="129"/>
                    <a:pt x="221" y="127"/>
                    <a:pt x="222" y="125"/>
                  </a:cubicBezTo>
                  <a:cubicBezTo>
                    <a:pt x="223" y="123"/>
                    <a:pt x="223" y="121"/>
                    <a:pt x="221" y="119"/>
                  </a:cubicBezTo>
                  <a:cubicBezTo>
                    <a:pt x="116" y="2"/>
                    <a:pt x="116" y="2"/>
                    <a:pt x="116" y="2"/>
                  </a:cubicBezTo>
                  <a:cubicBezTo>
                    <a:pt x="115" y="0"/>
                    <a:pt x="113" y="0"/>
                    <a:pt x="111" y="0"/>
                  </a:cubicBezTo>
                  <a:cubicBezTo>
                    <a:pt x="111" y="0"/>
                    <a:pt x="111" y="0"/>
                    <a:pt x="111" y="0"/>
                  </a:cubicBezTo>
                  <a:cubicBezTo>
                    <a:pt x="110" y="0"/>
                    <a:pt x="108" y="0"/>
                    <a:pt x="107" y="2"/>
                  </a:cubicBezTo>
                  <a:cubicBezTo>
                    <a:pt x="2" y="119"/>
                    <a:pt x="2" y="119"/>
                    <a:pt x="2" y="119"/>
                  </a:cubicBezTo>
                  <a:cubicBezTo>
                    <a:pt x="0" y="121"/>
                    <a:pt x="0" y="123"/>
                    <a:pt x="1" y="125"/>
                  </a:cubicBezTo>
                  <a:cubicBezTo>
                    <a:pt x="2" y="127"/>
                    <a:pt x="4" y="129"/>
                    <a:pt x="6" y="129"/>
                  </a:cubicBezTo>
                  <a:cubicBezTo>
                    <a:pt x="63" y="129"/>
                    <a:pt x="63" y="129"/>
                    <a:pt x="63" y="129"/>
                  </a:cubicBezTo>
                  <a:lnTo>
                    <a:pt x="63" y="339"/>
                  </a:lnTo>
                  <a:close/>
                </a:path>
              </a:pathLst>
            </a:custGeom>
            <a:grpFill/>
            <a:ln>
              <a:noFill/>
            </a:ln>
          </p:spPr>
          <p:txBody>
            <a:bodyPr/>
            <a:lstStyle/>
            <a:p>
              <a:pPr defTabSz="876300"/>
              <a:endParaRPr lang="en-PH" sz="1700" noProof="1">
                <a:solidFill>
                  <a:prstClr val="black"/>
                </a:solidFill>
                <a:latin typeface="Microsoft YaHei" panose="020B0703020204020201" pitchFamily="34" charset="-122"/>
                <a:ea typeface="Microsoft YaHei" panose="020B0703020204020201" pitchFamily="34" charset="-122"/>
              </a:endParaRPr>
            </a:p>
          </p:txBody>
        </p:sp>
      </p:grpSp>
      <p:sp>
        <p:nvSpPr>
          <p:cNvPr id="68" name="Oval 9"/>
          <p:cNvSpPr/>
          <p:nvPr/>
        </p:nvSpPr>
        <p:spPr>
          <a:xfrm>
            <a:off x="9601179" y="1786280"/>
            <a:ext cx="1591440" cy="1001393"/>
          </a:xfrm>
          <a:custGeom>
            <a:avLst/>
            <a:gdLst/>
            <a:ahLst/>
            <a:cxnLst/>
            <a:rect l="l" t="t" r="r" b="b"/>
            <a:pathLst>
              <a:path w="2042583" h="1195916">
                <a:moveTo>
                  <a:pt x="1158874" y="0"/>
                </a:moveTo>
                <a:cubicBezTo>
                  <a:pt x="1406556" y="0"/>
                  <a:pt x="1619067" y="150590"/>
                  <a:pt x="1709842" y="365206"/>
                </a:cubicBezTo>
                <a:lnTo>
                  <a:pt x="1728588" y="425597"/>
                </a:lnTo>
                <a:lnTo>
                  <a:pt x="1732030" y="425944"/>
                </a:lnTo>
                <a:cubicBezTo>
                  <a:pt x="1909263" y="462211"/>
                  <a:pt x="2042583" y="619026"/>
                  <a:pt x="2042583" y="806979"/>
                </a:cubicBezTo>
                <a:cubicBezTo>
                  <a:pt x="2042583" y="994933"/>
                  <a:pt x="1909263" y="1151747"/>
                  <a:pt x="1732030" y="1188014"/>
                </a:cubicBezTo>
                <a:lnTo>
                  <a:pt x="1674282" y="1193836"/>
                </a:lnTo>
                <a:lnTo>
                  <a:pt x="1674282" y="1195916"/>
                </a:lnTo>
                <a:lnTo>
                  <a:pt x="1653645" y="1195916"/>
                </a:lnTo>
                <a:lnTo>
                  <a:pt x="1158874" y="1195916"/>
                </a:lnTo>
                <a:lnTo>
                  <a:pt x="366182" y="1195916"/>
                </a:lnTo>
                <a:lnTo>
                  <a:pt x="366182" y="1193634"/>
                </a:lnTo>
                <a:lnTo>
                  <a:pt x="336021" y="1195916"/>
                </a:lnTo>
                <a:cubicBezTo>
                  <a:pt x="150442" y="1195916"/>
                  <a:pt x="0" y="1045474"/>
                  <a:pt x="0" y="859895"/>
                </a:cubicBezTo>
                <a:cubicBezTo>
                  <a:pt x="0" y="697514"/>
                  <a:pt x="115182" y="562034"/>
                  <a:pt x="268301" y="530701"/>
                </a:cubicBezTo>
                <a:lnTo>
                  <a:pt x="307822" y="526717"/>
                </a:lnTo>
                <a:lnTo>
                  <a:pt x="302683" y="482071"/>
                </a:lnTo>
                <a:cubicBezTo>
                  <a:pt x="302683" y="350266"/>
                  <a:pt x="424695" y="243417"/>
                  <a:pt x="575204" y="243417"/>
                </a:cubicBezTo>
                <a:cubicBezTo>
                  <a:pt x="594018" y="243417"/>
                  <a:pt x="612386" y="245086"/>
                  <a:pt x="630127" y="248265"/>
                </a:cubicBezTo>
                <a:lnTo>
                  <a:pt x="667366" y="258389"/>
                </a:lnTo>
                <a:lnTo>
                  <a:pt x="736054" y="175138"/>
                </a:lnTo>
                <a:cubicBezTo>
                  <a:pt x="844263" y="66929"/>
                  <a:pt x="993753" y="0"/>
                  <a:pt x="1158874" y="0"/>
                </a:cubicBezTo>
                <a:close/>
              </a:path>
            </a:pathLst>
          </a:custGeom>
          <a:noFill/>
          <a:ln w="22225" cmpd="sng">
            <a:solidFill>
              <a:srgbClr val="009DDC"/>
            </a:solidFill>
          </a:ln>
          <a:effectLst/>
        </p:spPr>
        <p:style>
          <a:lnRef idx="1">
            <a:schemeClr val="accent1"/>
          </a:lnRef>
          <a:fillRef idx="3">
            <a:schemeClr val="accent1"/>
          </a:fillRef>
          <a:effectRef idx="2">
            <a:schemeClr val="accent1"/>
          </a:effectRef>
          <a:fontRef idx="minor">
            <a:schemeClr val="lt1"/>
          </a:fontRef>
        </p:style>
        <p:txBody>
          <a:bodyPr lIns="121901" tIns="60950" rIns="121901" bIns="60950" rtlCol="0" anchor="ctr"/>
          <a:lstStyle/>
          <a:p>
            <a:pPr algn="ctr" defTabSz="876300"/>
            <a:endParaRPr lang="en-US" sz="3200" b="1" dirty="0">
              <a:solidFill>
                <a:srgbClr val="9B26B6"/>
              </a:solidFill>
              <a:latin typeface="Microsoft YaHei" panose="020B0703020204020201" pitchFamily="34" charset="-122"/>
              <a:ea typeface="Microsoft YaHei" panose="020B0703020204020201" pitchFamily="34" charset="-122"/>
            </a:endParaRPr>
          </a:p>
        </p:txBody>
      </p:sp>
      <p:pic>
        <p:nvPicPr>
          <p:cNvPr id="69" name="图片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1356" y="2075724"/>
            <a:ext cx="615973" cy="615973"/>
          </a:xfrm>
          <a:prstGeom prst="rect">
            <a:avLst/>
          </a:prstGeom>
        </p:spPr>
      </p:pic>
      <p:sp>
        <p:nvSpPr>
          <p:cNvPr id="75" name="Rectangle 156"/>
          <p:cNvSpPr/>
          <p:nvPr/>
        </p:nvSpPr>
        <p:spPr bwMode="gray">
          <a:xfrm>
            <a:off x="654671" y="4904739"/>
            <a:ext cx="2123804" cy="624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5931" tIns="73141" rIns="146275" bIns="73141" rtlCol="0" anchor="ctr"/>
          <a:lstStyle/>
          <a:p>
            <a:pPr defTabSz="876300" fontAlgn="base">
              <a:spcBef>
                <a:spcPct val="50000"/>
              </a:spcBef>
              <a:spcAft>
                <a:spcPct val="0"/>
              </a:spcAft>
              <a:buClr>
                <a:srgbClr val="F0AB00"/>
              </a:buClr>
              <a:buSzPct val="80000"/>
            </a:pPr>
            <a:r>
              <a:rPr lang="zh-CN" altLang="en-US" sz="1600" b="1" kern="0" dirty="0">
                <a:solidFill>
                  <a:srgbClr val="5E5F60"/>
                </a:solidFill>
                <a:latin typeface="Microsoft YaHei" panose="020B0703020204020201" pitchFamily="34" charset="-122"/>
                <a:ea typeface="Microsoft YaHei" panose="020B0703020204020201" pitchFamily="34" charset="-122"/>
                <a:cs typeface="Arial" panose="020B0604020202090204" pitchFamily="34" charset="0"/>
              </a:rPr>
              <a:t>  </a:t>
            </a:r>
            <a:r>
              <a:rPr lang="en-US" altLang="zh-CN" sz="1600" b="1" kern="0" dirty="0">
                <a:solidFill>
                  <a:srgbClr val="5E5F60"/>
                </a:solidFill>
                <a:latin typeface="Microsoft YaHei" panose="020B0703020204020201" pitchFamily="34" charset="-122"/>
                <a:ea typeface="Microsoft YaHei" panose="020B0703020204020201" pitchFamily="34" charset="-122"/>
                <a:cs typeface="Arial" panose="020B0604020202090204" pitchFamily="34" charset="0"/>
              </a:rPr>
              <a:t>Complete</a:t>
            </a:r>
            <a:endParaRPr lang="zh-CN" altLang="en-US" sz="1600" b="1" kern="0" dirty="0">
              <a:solidFill>
                <a:srgbClr val="5E5F60"/>
              </a:solidFill>
              <a:latin typeface="Microsoft YaHei" panose="020B0703020204020201" pitchFamily="34" charset="-122"/>
              <a:ea typeface="Microsoft YaHei" panose="020B0703020204020201" pitchFamily="34" charset="-122"/>
              <a:cs typeface="Arial" panose="020B0604020202090204" pitchFamily="34" charset="0"/>
            </a:endParaRPr>
          </a:p>
        </p:txBody>
      </p:sp>
      <p:sp>
        <p:nvSpPr>
          <p:cNvPr id="76" name="Rectangle 156"/>
          <p:cNvSpPr/>
          <p:nvPr/>
        </p:nvSpPr>
        <p:spPr bwMode="gray">
          <a:xfrm>
            <a:off x="3023975" y="4904739"/>
            <a:ext cx="1909808" cy="624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5931" tIns="73141" rIns="146275" bIns="73141" rtlCol="0" anchor="ctr"/>
          <a:lstStyle/>
          <a:p>
            <a:pPr defTabSz="876300" fontAlgn="base">
              <a:spcBef>
                <a:spcPct val="50000"/>
              </a:spcBef>
              <a:spcAft>
                <a:spcPct val="0"/>
              </a:spcAft>
              <a:buClr>
                <a:srgbClr val="F0AB00"/>
              </a:buClr>
              <a:buSzPct val="80000"/>
            </a:pPr>
            <a:endParaRPr lang="en-US" altLang="zh-CN" sz="1600" b="1" kern="0" dirty="0">
              <a:solidFill>
                <a:srgbClr val="5E5F60"/>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fontAlgn="base">
              <a:spcBef>
                <a:spcPct val="50000"/>
              </a:spcBef>
              <a:spcAft>
                <a:spcPct val="0"/>
              </a:spcAft>
              <a:buClr>
                <a:srgbClr val="F0AB00"/>
              </a:buClr>
              <a:buSzPct val="80000"/>
            </a:pPr>
            <a:r>
              <a:rPr lang="zh-CN" altLang="en-US" sz="1600" b="1" kern="0" dirty="0">
                <a:solidFill>
                  <a:srgbClr val="5E5F60"/>
                </a:solidFill>
                <a:latin typeface="Microsoft YaHei" panose="020B0703020204020201" pitchFamily="34" charset="-122"/>
                <a:ea typeface="Microsoft YaHei" panose="020B0703020204020201" pitchFamily="34" charset="-122"/>
                <a:cs typeface="Arial" panose="020B0604020202090204" pitchFamily="34" charset="0"/>
              </a:rPr>
              <a:t>    </a:t>
            </a:r>
            <a:r>
              <a:rPr lang="en-US" altLang="zh-CN" sz="1600" b="1" kern="0" dirty="0">
                <a:solidFill>
                  <a:srgbClr val="5E5F60"/>
                </a:solidFill>
                <a:latin typeface="Microsoft YaHei" panose="020B0703020204020201" pitchFamily="34" charset="-122"/>
                <a:ea typeface="Microsoft YaHei" panose="020B0703020204020201" pitchFamily="34" charset="-122"/>
                <a:cs typeface="Arial" panose="020B0604020202090204" pitchFamily="34" charset="0"/>
              </a:rPr>
              <a:t>Speed</a:t>
            </a:r>
            <a:endParaRPr lang="zh-CN" altLang="en-US" sz="1600" b="1" kern="0" dirty="0">
              <a:solidFill>
                <a:srgbClr val="5E5F60"/>
              </a:solidFill>
              <a:latin typeface="Microsoft YaHei" panose="020B0703020204020201" pitchFamily="34" charset="-122"/>
              <a:ea typeface="Microsoft YaHei" panose="020B0703020204020201" pitchFamily="34" charset="-122"/>
              <a:cs typeface="Arial" panose="020B0604020202090204" pitchFamily="34" charset="0"/>
            </a:endParaRPr>
          </a:p>
          <a:p>
            <a:pPr defTabSz="876300" fontAlgn="base">
              <a:spcBef>
                <a:spcPct val="50000"/>
              </a:spcBef>
              <a:spcAft>
                <a:spcPct val="0"/>
              </a:spcAft>
              <a:buClr>
                <a:srgbClr val="F0AB00"/>
              </a:buClr>
              <a:buSzPct val="80000"/>
            </a:pPr>
            <a:endParaRPr lang="en-US" altLang="zh-CN" sz="1600" b="1" kern="0" dirty="0">
              <a:solidFill>
                <a:srgbClr val="5E5F60"/>
              </a:solidFill>
              <a:latin typeface="Microsoft YaHei" panose="020B0703020204020201" pitchFamily="34" charset="-122"/>
              <a:ea typeface="Microsoft YaHei" panose="020B0703020204020201" pitchFamily="34" charset="-122"/>
              <a:cs typeface="Arial" panose="020B0604020202090204" pitchFamily="34" charset="0"/>
            </a:endParaRPr>
          </a:p>
        </p:txBody>
      </p:sp>
      <p:sp>
        <p:nvSpPr>
          <p:cNvPr id="77" name="Rectangle 156"/>
          <p:cNvSpPr/>
          <p:nvPr/>
        </p:nvSpPr>
        <p:spPr bwMode="gray">
          <a:xfrm>
            <a:off x="5167960" y="4904739"/>
            <a:ext cx="1909808" cy="624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5931" tIns="73141" rIns="146275" bIns="73141" rtlCol="0" anchor="ctr"/>
          <a:lstStyle/>
          <a:p>
            <a:pPr defTabSz="876300" fontAlgn="base">
              <a:spcBef>
                <a:spcPct val="50000"/>
              </a:spcBef>
              <a:spcAft>
                <a:spcPct val="0"/>
              </a:spcAft>
              <a:buClr>
                <a:srgbClr val="F0AB00"/>
              </a:buClr>
              <a:buSzPct val="80000"/>
            </a:pPr>
            <a:r>
              <a:rPr lang="zh-CN" altLang="en-US" sz="1600" b="1" kern="0" dirty="0">
                <a:solidFill>
                  <a:srgbClr val="5E5F60"/>
                </a:solidFill>
                <a:latin typeface="Microsoft YaHei" panose="020B0703020204020201" pitchFamily="34" charset="-122"/>
                <a:ea typeface="Microsoft YaHei" panose="020B0703020204020201" pitchFamily="34" charset="-122"/>
                <a:cs typeface="Arial" panose="020B0604020202090204" pitchFamily="34" charset="0"/>
              </a:rPr>
              <a:t> </a:t>
            </a:r>
            <a:r>
              <a:rPr lang="en-US" altLang="zh-CN" sz="1600" b="1" kern="0" dirty="0">
                <a:solidFill>
                  <a:srgbClr val="5E5F60"/>
                </a:solidFill>
                <a:latin typeface="Microsoft YaHei" panose="020B0703020204020201" pitchFamily="34" charset="-122"/>
                <a:ea typeface="Microsoft YaHei" panose="020B0703020204020201" pitchFamily="34" charset="-122"/>
                <a:cs typeface="Arial" panose="020B0604020202090204" pitchFamily="34" charset="0"/>
              </a:rPr>
              <a:t>Verticalized</a:t>
            </a:r>
          </a:p>
        </p:txBody>
      </p:sp>
      <p:sp>
        <p:nvSpPr>
          <p:cNvPr id="78" name="Rectangle 156"/>
          <p:cNvSpPr/>
          <p:nvPr/>
        </p:nvSpPr>
        <p:spPr bwMode="gray">
          <a:xfrm>
            <a:off x="7304245" y="4904739"/>
            <a:ext cx="1909808" cy="624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5931" tIns="73141" rIns="146275" bIns="73141" rtlCol="0" anchor="ctr"/>
          <a:lstStyle/>
          <a:p>
            <a:pPr defTabSz="876300" fontAlgn="base">
              <a:spcBef>
                <a:spcPct val="50000"/>
              </a:spcBef>
              <a:spcAft>
                <a:spcPct val="0"/>
              </a:spcAft>
              <a:buClr>
                <a:srgbClr val="F0AB00"/>
              </a:buClr>
              <a:buSzPct val="80000"/>
            </a:pPr>
            <a:r>
              <a:rPr lang="en-US" altLang="zh-CN" sz="1600" b="1" kern="0" dirty="0">
                <a:solidFill>
                  <a:srgbClr val="5E5F60"/>
                </a:solidFill>
                <a:latin typeface="Microsoft YaHei" panose="020B0703020204020201" pitchFamily="34" charset="-122"/>
                <a:ea typeface="Microsoft YaHei" panose="020B0703020204020201" pitchFamily="34" charset="-122"/>
                <a:cs typeface="Arial" panose="020B0604020202090204" pitchFamily="34" charset="0"/>
              </a:rPr>
              <a:t>SuiteCloud</a:t>
            </a:r>
          </a:p>
        </p:txBody>
      </p:sp>
      <p:sp>
        <p:nvSpPr>
          <p:cNvPr id="79" name="Rectangle 156"/>
          <p:cNvSpPr/>
          <p:nvPr/>
        </p:nvSpPr>
        <p:spPr bwMode="gray">
          <a:xfrm>
            <a:off x="9451419" y="4904739"/>
            <a:ext cx="1909808" cy="624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5931" tIns="73141" rIns="146275" bIns="73141" rtlCol="0" anchor="ctr"/>
          <a:lstStyle/>
          <a:p>
            <a:pPr defTabSz="876300" fontAlgn="base">
              <a:spcBef>
                <a:spcPct val="50000"/>
              </a:spcBef>
              <a:spcAft>
                <a:spcPct val="0"/>
              </a:spcAft>
              <a:buClr>
                <a:srgbClr val="F0AB00"/>
              </a:buClr>
              <a:buSzPct val="80000"/>
            </a:pPr>
            <a:r>
              <a:rPr lang="zh-CN" altLang="en-US" sz="1600" b="1" kern="0" dirty="0">
                <a:solidFill>
                  <a:srgbClr val="5E5F60"/>
                </a:solidFill>
                <a:latin typeface="Microsoft YaHei" panose="020B0703020204020201" pitchFamily="34" charset="-122"/>
                <a:ea typeface="Microsoft YaHei" panose="020B0703020204020201" pitchFamily="34" charset="-122"/>
                <a:cs typeface="Arial" panose="020B0604020202090204" pitchFamily="34" charset="0"/>
              </a:rPr>
              <a:t>    </a:t>
            </a:r>
            <a:r>
              <a:rPr lang="en-US" altLang="zh-CN" sz="1600" b="1" kern="0" dirty="0">
                <a:solidFill>
                  <a:srgbClr val="5E5F60"/>
                </a:solidFill>
                <a:latin typeface="Microsoft YaHei" panose="020B0703020204020201" pitchFamily="34" charset="-122"/>
                <a:ea typeface="Microsoft YaHei" panose="020B0703020204020201" pitchFamily="34" charset="-122"/>
                <a:cs typeface="Arial" panose="020B0604020202090204" pitchFamily="34" charset="0"/>
              </a:rPr>
              <a:t>Proven</a:t>
            </a:r>
          </a:p>
        </p:txBody>
      </p:sp>
      <p:sp>
        <p:nvSpPr>
          <p:cNvPr id="49" name="Freeform: Shape 23"/>
          <p:cNvSpPr/>
          <p:nvPr/>
        </p:nvSpPr>
        <p:spPr>
          <a:xfrm>
            <a:off x="9660980" y="3266904"/>
            <a:ext cx="1488000" cy="1440000"/>
          </a:xfrm>
          <a:custGeom>
            <a:avLst/>
            <a:gdLst>
              <a:gd name="connsiteX0" fmla="*/ 0 w 1038262"/>
              <a:gd name="connsiteY0" fmla="*/ 173047 h 1447604"/>
              <a:gd name="connsiteX1" fmla="*/ 173047 w 1038262"/>
              <a:gd name="connsiteY1" fmla="*/ 0 h 1447604"/>
              <a:gd name="connsiteX2" fmla="*/ 865215 w 1038262"/>
              <a:gd name="connsiteY2" fmla="*/ 0 h 1447604"/>
              <a:gd name="connsiteX3" fmla="*/ 1038262 w 1038262"/>
              <a:gd name="connsiteY3" fmla="*/ 173047 h 1447604"/>
              <a:gd name="connsiteX4" fmla="*/ 1038262 w 1038262"/>
              <a:gd name="connsiteY4" fmla="*/ 1274557 h 1447604"/>
              <a:gd name="connsiteX5" fmla="*/ 865215 w 1038262"/>
              <a:gd name="connsiteY5" fmla="*/ 1447604 h 1447604"/>
              <a:gd name="connsiteX6" fmla="*/ 173047 w 1038262"/>
              <a:gd name="connsiteY6" fmla="*/ 1447604 h 1447604"/>
              <a:gd name="connsiteX7" fmla="*/ 0 w 1038262"/>
              <a:gd name="connsiteY7" fmla="*/ 1274557 h 1447604"/>
              <a:gd name="connsiteX8" fmla="*/ 0 w 1038262"/>
              <a:gd name="connsiteY8" fmla="*/ 173047 h 1447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8262" h="1447604">
                <a:moveTo>
                  <a:pt x="0" y="173047"/>
                </a:moveTo>
                <a:cubicBezTo>
                  <a:pt x="0" y="77476"/>
                  <a:pt x="77476" y="0"/>
                  <a:pt x="173047" y="0"/>
                </a:cubicBezTo>
                <a:lnTo>
                  <a:pt x="865215" y="0"/>
                </a:lnTo>
                <a:cubicBezTo>
                  <a:pt x="960786" y="0"/>
                  <a:pt x="1038262" y="77476"/>
                  <a:pt x="1038262" y="173047"/>
                </a:cubicBezTo>
                <a:lnTo>
                  <a:pt x="1038262" y="1274557"/>
                </a:lnTo>
                <a:cubicBezTo>
                  <a:pt x="1038262" y="1370128"/>
                  <a:pt x="960786" y="1447604"/>
                  <a:pt x="865215" y="1447604"/>
                </a:cubicBezTo>
                <a:lnTo>
                  <a:pt x="173047" y="1447604"/>
                </a:lnTo>
                <a:cubicBezTo>
                  <a:pt x="77476" y="1447604"/>
                  <a:pt x="0" y="1370128"/>
                  <a:pt x="0" y="1274557"/>
                </a:cubicBezTo>
                <a:lnTo>
                  <a:pt x="0" y="173047"/>
                </a:lnTo>
                <a:close/>
              </a:path>
            </a:pathLst>
          </a:custGeom>
          <a:solidFill>
            <a:schemeClr val="accent1">
              <a:lumMod val="60000"/>
              <a:lumOff val="40000"/>
            </a:schemeClr>
          </a:solid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9245" tIns="84961" rIns="119245" bIns="84961" numCol="1" spcCol="1693" anchor="ctr" anchorCtr="0">
            <a:noAutofit/>
          </a:bodyPr>
          <a:lstStyle/>
          <a:p>
            <a:pPr algn="ctr" defTabSz="799465">
              <a:lnSpc>
                <a:spcPct val="90000"/>
              </a:lnSpc>
              <a:spcBef>
                <a:spcPct val="0"/>
              </a:spcBef>
              <a:spcAft>
                <a:spcPct val="35000"/>
              </a:spcAft>
            </a:pPr>
            <a:r>
              <a:rPr lang="zh-CN" altLang="en-US" sz="5900" b="1" dirty="0">
                <a:solidFill>
                  <a:prstClr val="white"/>
                </a:solidFill>
                <a:latin typeface="Microsoft YaHei" panose="020B0703020204020201" pitchFamily="34" charset="-122"/>
                <a:ea typeface="Microsoft YaHei" panose="020B0703020204020201" pitchFamily="34" charset="-122"/>
                <a:cs typeface="Arial" panose="020B0604020202090204" pitchFamily="34" charset="0"/>
              </a:rPr>
              <a:t>广</a:t>
            </a:r>
          </a:p>
        </p:txBody>
      </p:sp>
      <p:sp>
        <p:nvSpPr>
          <p:cNvPr id="9" name="灯片编号占位符 8"/>
          <p:cNvSpPr>
            <a:spLocks noGrp="1"/>
          </p:cNvSpPr>
          <p:nvPr>
            <p:ph type="sldNum" sz="quarter" idx="12"/>
          </p:nvPr>
        </p:nvSpPr>
        <p:spPr/>
        <p:txBody>
          <a:bodyPr/>
          <a:lstStyle/>
          <a:p>
            <a:fld id="{9F3D5357-F268-4962-BEE9-D19D607B9499}" type="slidenum">
              <a:rPr lang="en-US" smtClean="0"/>
              <a:t>9</a:t>
            </a:fld>
            <a:endParaRPr lang="en-US" dirty="0"/>
          </a:p>
        </p:txBody>
      </p:sp>
    </p:spTree>
  </p:cSld>
  <p:clrMapOvr>
    <a:masterClrMapping/>
  </p:clrMapOvr>
</p:sld>
</file>

<file path=ppt/theme/theme1.xml><?xml version="1.0" encoding="utf-8"?>
<a:theme xmlns:a="http://schemas.openxmlformats.org/drawingml/2006/main" name="Office Theme">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TotalTime>
  <Words>1362</Words>
  <Application>Microsoft Macintosh PowerPoint</Application>
  <PresentationFormat>Widescreen</PresentationFormat>
  <Paragraphs>387</Paragraphs>
  <Slides>25</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微软雅黑</vt:lpstr>
      <vt:lpstr>微软雅黑</vt:lpstr>
      <vt:lpstr>SimHei</vt:lpstr>
      <vt:lpstr>Agency FB</vt:lpstr>
      <vt:lpstr>Arial</vt:lpstr>
      <vt:lpstr>Calibri</vt:lpstr>
      <vt:lpstr>Calibri Light</vt:lpstr>
      <vt:lpstr>Wingdings</vt:lpstr>
      <vt:lpstr>Office Theme</vt:lpstr>
      <vt:lpstr>上海雅耶信息化项目启动会</vt:lpstr>
      <vt:lpstr>目录</vt:lpstr>
      <vt:lpstr>高管发言和TCT简介</vt:lpstr>
      <vt:lpstr>高管发言</vt:lpstr>
      <vt:lpstr>关于上海云合TCT</vt:lpstr>
      <vt:lpstr>面向全球的服务交付能力</vt:lpstr>
      <vt:lpstr>中国客户典型案例</vt:lpstr>
      <vt:lpstr>信息化产品概况</vt:lpstr>
      <vt:lpstr>NetSuite特点</vt:lpstr>
      <vt:lpstr>ERP云快速实施方法论</vt:lpstr>
      <vt:lpstr>OrderIn产品概述</vt:lpstr>
      <vt:lpstr>PowerPoint Presentation</vt:lpstr>
      <vt:lpstr>雅耶项目计划</vt:lpstr>
      <vt:lpstr>项目目标</vt:lpstr>
      <vt:lpstr>PowerPoint Presentation</vt:lpstr>
      <vt:lpstr>PowerPoint Presentation</vt:lpstr>
      <vt:lpstr>实施方法论</vt:lpstr>
      <vt:lpstr>项目实施流程概述</vt:lpstr>
      <vt:lpstr>项目组织图</vt:lpstr>
      <vt:lpstr>项目角色职责</vt:lpstr>
      <vt:lpstr>PowerPoint Presentation</vt:lpstr>
      <vt:lpstr>PowerPoint Presentation</vt:lpstr>
      <vt:lpstr>需求分析阶段异常处理</vt:lpstr>
      <vt:lpstr>项目成功的关键要素</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one</dc:creator>
  <cp:lastModifiedBy>周 清晓</cp:lastModifiedBy>
  <cp:revision>699</cp:revision>
  <dcterms:created xsi:type="dcterms:W3CDTF">2019-01-08T00:35:41Z</dcterms:created>
  <dcterms:modified xsi:type="dcterms:W3CDTF">2019-09-09T08:18:29Z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1033-2.4.1.841</vt:lpwstr>
  </property>
</Properties>
</file>