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9" d="100"/>
          <a:sy n="199" d="100"/>
        </p:scale>
        <p:origin x="68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ren Besabella" userId="830c3a5428252e39" providerId="LiveId" clId="{E9BC8355-AB21-4D0B-967B-4A2C6588BF30}"/>
    <pc:docChg chg="modSld">
      <pc:chgData name="Darren Besabella" userId="830c3a5428252e39" providerId="LiveId" clId="{E9BC8355-AB21-4D0B-967B-4A2C6588BF30}" dt="2022-09-08T20:01:09.850" v="15" actId="20577"/>
      <pc:docMkLst>
        <pc:docMk/>
      </pc:docMkLst>
      <pc:sldChg chg="modSp mod">
        <pc:chgData name="Darren Besabella" userId="830c3a5428252e39" providerId="LiveId" clId="{E9BC8355-AB21-4D0B-967B-4A2C6588BF30}" dt="2022-09-08T20:01:09.850" v="15" actId="20577"/>
        <pc:sldMkLst>
          <pc:docMk/>
          <pc:sldMk cId="0" sldId="256"/>
        </pc:sldMkLst>
        <pc:spChg chg="mod">
          <ac:chgData name="Darren Besabella" userId="830c3a5428252e39" providerId="LiveId" clId="{E9BC8355-AB21-4D0B-967B-4A2C6588BF30}" dt="2022-09-08T20:01:09.850" v="15" actId="20577"/>
          <ac:spMkLst>
            <pc:docMk/>
            <pc:sldMk cId="0" sldId="256"/>
            <ac:spMk id="5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821d445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821d445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821d4456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821d4456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821d4456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821d4456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821d4456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821d4456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821d4456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821d4456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821d4456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821d4456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Plots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chemeClr val="lt1"/>
                </a:highlight>
              </a:rPr>
              <a:t>Lesson 5 Hands-On</a:t>
            </a:r>
            <a:endParaRPr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Darren Besabella</a:t>
            </a:r>
            <a:endParaRPr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Firstly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We must make sure that we are using the correct library and data set.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l="50646" t="61409" r="14306" b="3676"/>
          <a:stretch/>
        </p:blipFill>
        <p:spPr>
          <a:xfrm>
            <a:off x="1875950" y="1657574"/>
            <a:ext cx="7268050" cy="348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Code &amp; Graph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l="50756" t="60267" r="14306" b="2536"/>
          <a:stretch/>
        </p:blipFill>
        <p:spPr>
          <a:xfrm>
            <a:off x="2390927" y="1682025"/>
            <a:ext cx="6753075" cy="346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 Plot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Code &amp; Graph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l="50001" t="61636" r="14633" b="2536"/>
          <a:stretch/>
        </p:blipFill>
        <p:spPr>
          <a:xfrm>
            <a:off x="1948901" y="1634149"/>
            <a:ext cx="7195100" cy="350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highlight>
                  <a:schemeClr val="lt1"/>
                </a:highlight>
              </a:rPr>
              <a:t>Normal Probability Plot</a:t>
            </a:r>
            <a:endParaRPr sz="2500">
              <a:highlight>
                <a:schemeClr val="lt1"/>
              </a:highlight>
            </a:endParaRPr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Code &amp; Graph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l="50000" t="61180" r="14746" b="2765"/>
          <a:stretch/>
        </p:blipFill>
        <p:spPr>
          <a:xfrm>
            <a:off x="1969002" y="1610674"/>
            <a:ext cx="7174999" cy="353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Mathematically screen for outliers</a:t>
            </a:r>
            <a:endParaRPr sz="2500"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Code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l="50000" t="60954" r="30676" b="3675"/>
          <a:stretch/>
        </p:blipFill>
        <p:spPr>
          <a:xfrm>
            <a:off x="4462269" y="1017725"/>
            <a:ext cx="4681728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Questions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Are there any outliers in this data set? Are they high or low outliers?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Yes there are outliers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There are high and low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Do these data appear to come from a normal distribution?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No - these are not equal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Median : 425.0  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Mean   : 591.2 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On-screen Show (16:9)</PresentationFormat>
  <Paragraphs>21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Montserrat</vt:lpstr>
      <vt:lpstr>Simple Light</vt:lpstr>
      <vt:lpstr>Statistical Plots</vt:lpstr>
      <vt:lpstr>Firstly</vt:lpstr>
      <vt:lpstr>Histogram</vt:lpstr>
      <vt:lpstr>Box Plot</vt:lpstr>
      <vt:lpstr>Normal Probability Plot</vt:lpstr>
      <vt:lpstr>Mathematically screen for outliers</vt:lpstr>
      <vt:lpstr>Answer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Plots</dc:title>
  <cp:lastModifiedBy>Darren Besabella</cp:lastModifiedBy>
  <cp:revision>1</cp:revision>
  <dcterms:modified xsi:type="dcterms:W3CDTF">2022-09-08T20:01:10Z</dcterms:modified>
</cp:coreProperties>
</file>