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Besabella" userId="830c3a5428252e39" providerId="LiveId" clId="{2FBB1670-8D0A-4206-9BF1-21B5F044FDB6}"/>
    <pc:docChg chg="modSld">
      <pc:chgData name="Darren Besabella" userId="830c3a5428252e39" providerId="LiveId" clId="{2FBB1670-8D0A-4206-9BF1-21B5F044FDB6}" dt="2022-09-08T20:01:34.193" v="15" actId="20577"/>
      <pc:docMkLst>
        <pc:docMk/>
      </pc:docMkLst>
      <pc:sldChg chg="modSp mod">
        <pc:chgData name="Darren Besabella" userId="830c3a5428252e39" providerId="LiveId" clId="{2FBB1670-8D0A-4206-9BF1-21B5F044FDB6}" dt="2022-09-08T20:01:34.193" v="15" actId="20577"/>
        <pc:sldMkLst>
          <pc:docMk/>
          <pc:sldMk cId="0" sldId="256"/>
        </pc:sldMkLst>
        <pc:spChg chg="mod">
          <ac:chgData name="Darren Besabella" userId="830c3a5428252e39" providerId="LiveId" clId="{2FBB1670-8D0A-4206-9BF1-21B5F044FDB6}" dt="2022-09-08T20:01:34.193" v="15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ffd339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ffd339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ffd3396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ffd3396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550" b="1">
                <a:solidFill>
                  <a:srgbClr val="262626"/>
                </a:solidFill>
                <a:highlight>
                  <a:srgbClr val="FFFFFF"/>
                </a:highlight>
              </a:rPr>
              <a:t>Data Frames</a:t>
            </a:r>
            <a:endParaRPr sz="2550" b="1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2550" b="1">
                <a:solidFill>
                  <a:srgbClr val="262626"/>
                </a:solidFill>
                <a:highlight>
                  <a:srgbClr val="FFFFFF"/>
                </a:highlight>
              </a:rPr>
              <a:t>Lesson 6 Practice Hands-On</a:t>
            </a:r>
            <a:endParaRPr sz="2550" b="1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Darren Besabella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50000" t="63465" r="14746" b="2762"/>
          <a:stretch/>
        </p:blipFill>
        <p:spPr>
          <a:xfrm>
            <a:off x="1235651" y="1496001"/>
            <a:ext cx="7908352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- group by cylinders per car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9999" t="63234" r="31666" b="25355"/>
          <a:stretch/>
        </p:blipFill>
        <p:spPr>
          <a:xfrm>
            <a:off x="311698" y="1152481"/>
            <a:ext cx="5843727" cy="17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l="50189" t="62738" r="44427" b="27677"/>
          <a:stretch/>
        </p:blipFill>
        <p:spPr>
          <a:xfrm>
            <a:off x="6155408" y="2563954"/>
            <a:ext cx="2988575" cy="256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Data Frames Lesson 6 Practice Hands-On</vt:lpstr>
      <vt:lpstr>Box Plot</vt:lpstr>
      <vt:lpstr>Table - group by cylinders per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Frames Lesson 6 Practice Hands-On</dc:title>
  <cp:lastModifiedBy>Darren Besabella</cp:lastModifiedBy>
  <cp:revision>1</cp:revision>
  <dcterms:modified xsi:type="dcterms:W3CDTF">2022-09-08T20:01:37Z</dcterms:modified>
</cp:coreProperties>
</file>