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ren Besabella" userId="830c3a5428252e39" providerId="LiveId" clId="{FA053393-0BC6-4711-B596-C241E66EFB25}"/>
    <pc:docChg chg="modSld">
      <pc:chgData name="Darren Besabella" userId="830c3a5428252e39" providerId="LiveId" clId="{FA053393-0BC6-4711-B596-C241E66EFB25}" dt="2022-09-08T20:33:13.351" v="15" actId="20577"/>
      <pc:docMkLst>
        <pc:docMk/>
      </pc:docMkLst>
      <pc:sldChg chg="modSp mod">
        <pc:chgData name="Darren Besabella" userId="830c3a5428252e39" providerId="LiveId" clId="{FA053393-0BC6-4711-B596-C241E66EFB25}" dt="2022-09-08T20:33:13.351" v="15" actId="20577"/>
        <pc:sldMkLst>
          <pc:docMk/>
          <pc:sldMk cId="0" sldId="256"/>
        </pc:sldMkLst>
        <pc:spChg chg="mod">
          <ac:chgData name="Darren Besabella" userId="830c3a5428252e39" providerId="LiveId" clId="{FA053393-0BC6-4711-B596-C241E66EFB25}" dt="2022-09-08T20:33:13.351" v="15" actId="20577"/>
          <ac:spMkLst>
            <pc:docMk/>
            <pc:sldMk cId="0" sldId="256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a1e004e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a1e004e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a1e004e2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a1e004e2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a1e004e2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a1e004e2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a1e004e2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a1e004e2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1e004e2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a1e004e2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a1e004e2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a1e004e2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a1e004e2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a1e004e2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a1e004e2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a1e004e2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Darren Besabella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Criminal Activity vs Non-Criminal Activity Involvement in Car Crashes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not very many crashes involving criminal activity.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90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Activity Involvement in Car Crashes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3857250"/>
            <a:ext cx="85206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Many car crashes aren’t involved in active shooting, in school bus area, medical areas, crash fatal, and criminal involvement.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32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Crashes are expensive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3832600"/>
            <a:ext cx="85206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Only 13% of car crashes cost less than thousand dollars in damage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942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time play a factor into car crashes? Yes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3536825"/>
            <a:ext cx="8520600" cy="10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peak time of car crashes is at 16:00 (4pm). The least time of car crashes is at 4am.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88558" cy="221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Speeds = Fatal Crashes? Avg yes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74354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3536825"/>
            <a:ext cx="8520600" cy="10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faster you are driving the more fatal your crash is on average.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Longitude vs Latitude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3943500"/>
            <a:ext cx="85206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are in the state of TX.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19921" cy="26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has the highest crashes, January has the least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79284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8603" y="0"/>
            <a:ext cx="13353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Friday’s have the highest # of crashes while Sunday’s have the least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325" y="1268700"/>
            <a:ext cx="242466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On-screen Show (16:9)</PresentationFormat>
  <Paragraphs>16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Final Project</vt:lpstr>
      <vt:lpstr>Criminal Activity vs Non-Criminal Activity Involvement in Car Crashes</vt:lpstr>
      <vt:lpstr>Activity Involvement in Car Crashes</vt:lpstr>
      <vt:lpstr>Car Crashes are expensive</vt:lpstr>
      <vt:lpstr>Does time play a factor into car crashes? Yes</vt:lpstr>
      <vt:lpstr>Higher Speeds = Fatal Crashes? Avg yes</vt:lpstr>
      <vt:lpstr>Longitude vs Latitude</vt:lpstr>
      <vt:lpstr>June has the highest crashes, January has the least</vt:lpstr>
      <vt:lpstr>Friday’s have the highest # of crashes while Sunday’s have the least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cp:lastModifiedBy>Darren Besabella</cp:lastModifiedBy>
  <cp:revision>1</cp:revision>
  <dcterms:modified xsi:type="dcterms:W3CDTF">2022-09-08T20:33:16Z</dcterms:modified>
</cp:coreProperties>
</file>