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en Besabella" userId="830c3a5428252e39" providerId="LiveId" clId="{E3349717-3BCF-4A81-9D6A-C771CC1144BF}"/>
    <pc:docChg chg="undo custSel modSld">
      <pc:chgData name="Darren Besabella" userId="830c3a5428252e39" providerId="LiveId" clId="{E3349717-3BCF-4A81-9D6A-C771CC1144BF}" dt="2022-09-08T20:32:53.554" v="28" actId="20577"/>
      <pc:docMkLst>
        <pc:docMk/>
      </pc:docMkLst>
      <pc:sldChg chg="modSp mod">
        <pc:chgData name="Darren Besabella" userId="830c3a5428252e39" providerId="LiveId" clId="{E3349717-3BCF-4A81-9D6A-C771CC1144BF}" dt="2022-09-08T20:32:53.554" v="28" actId="20577"/>
        <pc:sldMkLst>
          <pc:docMk/>
          <pc:sldMk cId="0" sldId="256"/>
        </pc:sldMkLst>
        <pc:spChg chg="mod">
          <ac:chgData name="Darren Besabella" userId="830c3a5428252e39" providerId="LiveId" clId="{E3349717-3BCF-4A81-9D6A-C771CC1144BF}" dt="2022-09-08T20:32:53.554" v="28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47ec1d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847ec1d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847ec1d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847ec1d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47ec1db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47ec1db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47ec1d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847ec1d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47ec1db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47ec1db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47ec1d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47ec1d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47ec1db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847ec1db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7ec1db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47ec1db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47ec1d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47ec1d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47ec1d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47ec1d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847ec1db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847ec1db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47ec1d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47ec1d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47ec1db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847ec1db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47ec1db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847ec1db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47ec1d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47ec1d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26262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DSO104C in Tableau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Lesson 6 Hands On</a:t>
            </a:r>
            <a:endParaRPr sz="43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Darren Besabella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highlight>
                  <a:schemeClr val="lt1"/>
                </a:highlight>
              </a:rPr>
              <a:t>The most popular genre of video game</a:t>
            </a:r>
            <a:endParaRPr sz="2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Rank it is gonna be Action, Sports, and Adventure.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 Global Sales it is gonna be Action, Sports, and Shooter.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A comparison of video game platforms by genre</a:t>
            </a:r>
            <a:endParaRPr sz="18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722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A comparison of video game platforms by genre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Availability wise on Platforms the top Genres are: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Adventure and Role-Playing at 26 platforms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Racing, Shooter, and Sports at 25 platforms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566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005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177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A visual looking at only games by Nintendo</a:t>
            </a:r>
            <a:endParaRPr sz="1800">
              <a:highlight>
                <a:schemeClr val="lt1"/>
              </a:highlight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994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52475"/>
            <a:ext cx="6491510" cy="39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784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714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033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 sz="3400">
              <a:highlight>
                <a:schemeClr val="lt1"/>
              </a:highlight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489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highlight>
                  <a:schemeClr val="lt1"/>
                </a:highlight>
              </a:rPr>
              <a:t>How video game sales have been trending over time?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During the time frame of 2008 to 2010, video game sales has peaked.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 set is between 1980 to 2020. It was a very slow build up but after 2010 it has been tearing down faster.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The most popular genre of video game</a:t>
            </a:r>
            <a:endParaRPr sz="2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2942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The most popular genre of video game</a:t>
            </a:r>
            <a:endParaRPr sz="2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253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On-screen Show (16:9)</PresentationFormat>
  <Paragraphs>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Montserrat</vt:lpstr>
      <vt:lpstr>Arial</vt:lpstr>
      <vt:lpstr>Simple Light</vt:lpstr>
      <vt:lpstr>DSO104C in Tableau Lesson 6 Hands On</vt:lpstr>
      <vt:lpstr>How video game sales have been trending over time?</vt:lpstr>
      <vt:lpstr>How video game sales have been trending over time?</vt:lpstr>
      <vt:lpstr>How video game sales have been trending over time?</vt:lpstr>
      <vt:lpstr>How video game sales have been trending over time?</vt:lpstr>
      <vt:lpstr>How video game sales have been trending over time?</vt:lpstr>
      <vt:lpstr>How video game sales have been trending over time?</vt:lpstr>
      <vt:lpstr>The most popular genre of video game </vt:lpstr>
      <vt:lpstr>The most popular genre of video game </vt:lpstr>
      <vt:lpstr>The most popular genre of video game </vt:lpstr>
      <vt:lpstr>A comparison of video game platforms by genre </vt:lpstr>
      <vt:lpstr>A comparison of video game platforms by genre</vt:lpstr>
      <vt:lpstr>A visual looking at only games by Nintendo</vt:lpstr>
      <vt:lpstr>A visual looking at only games by Nintendo</vt:lpstr>
      <vt:lpstr>A visual looking at only games by Nintendo</vt:lpstr>
      <vt:lpstr>A visual looking at only games by Nintendo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DSO104C in Tableau Lesson 6 Hands On</dc:title>
  <cp:lastModifiedBy>Darren Besabella</cp:lastModifiedBy>
  <cp:revision>1</cp:revision>
  <dcterms:modified xsi:type="dcterms:W3CDTF">2022-09-08T20:32:57Z</dcterms:modified>
</cp:coreProperties>
</file>