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/>
    <p:restoredTop sz="94681"/>
  </p:normalViewPr>
  <p:slideViewPr>
    <p:cSldViewPr snapToGrid="0" snapToObjects="1">
      <p:cViewPr varScale="1">
        <p:scale>
          <a:sx n="62" d="100"/>
          <a:sy n="62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692" y="2113535"/>
            <a:ext cx="481832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5: </a:t>
            </a:r>
            <a:r>
              <a:rPr lang="en-US" sz="3600" dirty="0"/>
              <a:t>ajax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8C103-7FC4-1644-87AE-95BE2D02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09" y="3453130"/>
            <a:ext cx="4366693" cy="2277110"/>
          </a:xfrm>
          <a:prstGeom prst="rect">
            <a:avLst/>
          </a:prstGeom>
          <a:effectLst>
            <a:reflection stA="31000" endPos="29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2376303" y="223646"/>
            <a:ext cx="786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Task: Create a “Like/Dislike” Video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A2BAC-9854-684E-9B8B-47B5BB96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0"/>
          <a:stretch/>
        </p:blipFill>
        <p:spPr>
          <a:xfrm>
            <a:off x="2830914" y="1098578"/>
            <a:ext cx="6632008" cy="54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4"/>
            <a:ext cx="9922934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working INDIVIDUALLY for 10 minutes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Individually, do the following: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Within the “practice” folder, create a new “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folder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Upload there the “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folder and the “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In the “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embed any YouTube video of your choice.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Add the YouTube video Id within the AJAX call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Display the Dislike button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Display the number of dislikes (from the API)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Become familiar with the API (see last slide)</a:t>
            </a:r>
          </a:p>
          <a:p>
            <a:pPr lvl="1"/>
            <a:br>
              <a:rPr lang="en-US" sz="28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3"/>
            <a:ext cx="10312400" cy="57280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every 7 minutes, you MUST switch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who complete the activity in 50 minutes will get extra points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few completers will be selected to show your work via Zoom.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199321" y="948043"/>
            <a:ext cx="10171043" cy="5590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Points:</a:t>
            </a:r>
          </a:p>
          <a:p>
            <a:pPr marL="857250" lvl="1" indent="-400050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When clicking on any “Like” button: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likes is updated (using the AJAX call)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clicked button is hidden and the “disabled/enabled” button is displayed</a:t>
            </a:r>
          </a:p>
          <a:p>
            <a:pPr marL="857250" lvl="1" indent="-400050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When clicking on the “disabled” buttons (grayed out) the last “like” or “dislike” action is reset</a:t>
            </a:r>
          </a:p>
          <a:p>
            <a:pPr marL="857250" lvl="1" indent="-400050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Layout is similar to the screenshot in slide 2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(“Comments” button to the left, “like” buttons to the right)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lvl="1"/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566738">
              <a:tabLst>
                <a:tab pos="325438" algn="l"/>
              </a:tabLst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Bonus Points!</a:t>
            </a:r>
          </a:p>
          <a:p>
            <a:pPr marL="857250" lvl="1" indent="-566738">
              <a:tabLst>
                <a:tab pos="325438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When clicking on “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Comments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the comments from the API are displayed in the same format as in slide 2.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57250" lvl="1" indent="-400050"/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7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062726" y="151075"/>
            <a:ext cx="496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Web API Documentation: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199321" y="948043"/>
            <a:ext cx="10171043" cy="5590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9050">
              <a:tabLst>
                <a:tab pos="511175" algn="l"/>
              </a:tabLs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Points:</a:t>
            </a:r>
          </a:p>
          <a:p>
            <a:pPr marL="244475" lvl="1" indent="-101600"/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https://cst336.herokuapp.com/projects/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videoLikesAPI.php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videoId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088" lvl="1" indent="-41275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an initial random number of likes and dislikes for the video Id 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not using the values from the actual YouTube video</a:t>
            </a:r>
          </a:p>
          <a:p>
            <a:pPr marL="285750" lvl="1" indent="-142875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42875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https://cst336.herokuapp.com/projects/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videoLikesAPI.php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xyz&amp;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b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the number of likes and returns the updated value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values for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dislike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Increases the number of dislikes and returns the updated value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cancel_like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 the number of likes and returns the updated value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cancel_dislike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 the number of dislikes and returns the updated value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Return random comments</a:t>
            </a:r>
          </a:p>
          <a:p>
            <a:pPr marL="285750" lvl="1" indent="-142875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3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147</TotalTime>
  <Words>67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CST336 Internet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Dr. Lara</cp:lastModifiedBy>
  <cp:revision>24</cp:revision>
  <dcterms:created xsi:type="dcterms:W3CDTF">2018-09-10T04:04:36Z</dcterms:created>
  <dcterms:modified xsi:type="dcterms:W3CDTF">2019-03-04T06:02:03Z</dcterms:modified>
</cp:coreProperties>
</file>