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81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C486F92-DD6D-5440-B02D-605576D3CBCC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3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97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1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40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2/3/19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70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2/3/19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1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11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5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7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7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5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2/3/19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5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2/3/19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2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2/3/19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1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5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3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86F92-DD6D-5440-B02D-605576D3CBCC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71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EFE5-EE65-034C-ABE6-D713338CC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6518" y="-685823"/>
            <a:ext cx="9414428" cy="2387600"/>
          </a:xfrm>
        </p:spPr>
        <p:txBody>
          <a:bodyPr>
            <a:normAutofit/>
          </a:bodyPr>
          <a:lstStyle/>
          <a:p>
            <a:r>
              <a:rPr lang="en-US" dirty="0"/>
              <a:t>CST336 Internet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A3656-E414-1E49-9EEE-CE4AA34D6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1650" y="2283826"/>
            <a:ext cx="8791575" cy="1655762"/>
          </a:xfrm>
        </p:spPr>
        <p:txBody>
          <a:bodyPr>
            <a:normAutofit/>
          </a:bodyPr>
          <a:lstStyle/>
          <a:p>
            <a:r>
              <a:rPr lang="en-US" sz="3600" b="1" dirty="0"/>
              <a:t>Practice 1: </a:t>
            </a:r>
            <a:r>
              <a:rPr lang="en-US" sz="3600" dirty="0"/>
              <a:t>HTML  /  CSS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F1A2AA-7D98-1049-93CC-835A5DA0B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021" y="3617855"/>
            <a:ext cx="3651416" cy="2431843"/>
          </a:xfrm>
          <a:prstGeom prst="rect">
            <a:avLst/>
          </a:prstGeom>
          <a:effectLst>
            <a:outerShdw blurRad="50800" dist="165100" dir="1440000" algn="ctr" rotWithShape="0">
              <a:srgbClr val="000000">
                <a:alpha val="43137"/>
              </a:srgbClr>
            </a:outerShdw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206606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6D7713-C33E-E94F-B83D-B08A399BD2DB}"/>
              </a:ext>
            </a:extLst>
          </p:cNvPr>
          <p:cNvSpPr txBox="1"/>
          <p:nvPr/>
        </p:nvSpPr>
        <p:spPr>
          <a:xfrm>
            <a:off x="3600225" y="125159"/>
            <a:ext cx="5228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Task: Create a “Seasons” webpage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7B5DF-12BC-DB43-8DCC-769A682AB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83" y="1083640"/>
            <a:ext cx="5964825" cy="505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9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6D7713-C33E-E94F-B83D-B08A399BD2DB}"/>
              </a:ext>
            </a:extLst>
          </p:cNvPr>
          <p:cNvSpPr txBox="1"/>
          <p:nvPr/>
        </p:nvSpPr>
        <p:spPr>
          <a:xfrm>
            <a:off x="4997908" y="234203"/>
            <a:ext cx="2207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Directions: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DCB83A-DD99-BE44-8DA7-C6EED38A3A07}"/>
              </a:ext>
            </a:extLst>
          </p:cNvPr>
          <p:cNvSpPr/>
          <p:nvPr/>
        </p:nvSpPr>
        <p:spPr>
          <a:xfrm>
            <a:off x="1066799" y="880534"/>
            <a:ext cx="10436087" cy="54694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You’ll start working INDIVIDUALLY for 10 minutes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Individually, do the following: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1) In your C9 workspace, create a folder called “</a:t>
            </a:r>
            <a:r>
              <a:rPr lang="en-US" sz="2800" dirty="0">
                <a:solidFill>
                  <a:srgbClr val="C00000"/>
                </a:solidFill>
              </a:rPr>
              <a:t>practice</a:t>
            </a:r>
            <a:r>
              <a:rPr lang="en-US" sz="2800" dirty="0">
                <a:solidFill>
                  <a:schemeClr val="bg1"/>
                </a:solidFill>
              </a:rPr>
              <a:t>” (within your </a:t>
            </a:r>
            <a:r>
              <a:rPr lang="en-US" sz="2800" dirty="0" err="1">
                <a:solidFill>
                  <a:schemeClr val="bg1"/>
                </a:solidFill>
              </a:rPr>
              <a:t>github</a:t>
            </a:r>
            <a:r>
              <a:rPr lang="en-US" sz="2800" dirty="0">
                <a:solidFill>
                  <a:schemeClr val="bg1"/>
                </a:solidFill>
              </a:rPr>
              <a:t> folder)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2) Within the “practice” folder, create a new folder called “</a:t>
            </a:r>
            <a:r>
              <a:rPr lang="en-US" sz="2800" dirty="0">
                <a:solidFill>
                  <a:srgbClr val="C00000"/>
                </a:solidFill>
              </a:rPr>
              <a:t>p1</a:t>
            </a:r>
            <a:r>
              <a:rPr lang="en-US" sz="2800" dirty="0">
                <a:solidFill>
                  <a:schemeClr val="bg1"/>
                </a:solidFill>
              </a:rPr>
              <a:t>”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3) Upload the “</a:t>
            </a:r>
            <a:r>
              <a:rPr lang="en-US" sz="2800" dirty="0">
                <a:solidFill>
                  <a:srgbClr val="C00000"/>
                </a:solidFill>
              </a:rPr>
              <a:t>seasons/</a:t>
            </a:r>
            <a:r>
              <a:rPr lang="en-US" sz="2800" dirty="0" err="1">
                <a:solidFill>
                  <a:srgbClr val="C00000"/>
                </a:solidFill>
              </a:rPr>
              <a:t>img</a:t>
            </a:r>
            <a:r>
              <a:rPr lang="en-US" sz="2800" dirty="0">
                <a:solidFill>
                  <a:schemeClr val="bg1"/>
                </a:solidFill>
              </a:rPr>
              <a:t>” folder from your local computer to the “</a:t>
            </a:r>
            <a:r>
              <a:rPr lang="en-US" sz="2800" dirty="0">
                <a:solidFill>
                  <a:srgbClr val="C00000"/>
                </a:solidFill>
              </a:rPr>
              <a:t>p1</a:t>
            </a:r>
            <a:r>
              <a:rPr lang="en-US" sz="2800" dirty="0">
                <a:solidFill>
                  <a:schemeClr val="bg1"/>
                </a:solidFill>
              </a:rPr>
              <a:t>” folder (there are only 3 images, google the missing one)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4) Within the “</a:t>
            </a:r>
            <a:r>
              <a:rPr lang="en-US" sz="2800" dirty="0">
                <a:solidFill>
                  <a:srgbClr val="C00000"/>
                </a:solidFill>
              </a:rPr>
              <a:t>p1</a:t>
            </a:r>
            <a:r>
              <a:rPr lang="en-US" sz="2800" dirty="0">
                <a:solidFill>
                  <a:schemeClr val="bg1"/>
                </a:solidFill>
              </a:rPr>
              <a:t>” folder, create a new HTML file called “</a:t>
            </a:r>
            <a:r>
              <a:rPr lang="en-US" sz="2800" dirty="0" err="1">
                <a:solidFill>
                  <a:srgbClr val="C00000"/>
                </a:solidFill>
              </a:rPr>
              <a:t>index.html</a:t>
            </a:r>
            <a:r>
              <a:rPr lang="en-US" sz="2800" dirty="0">
                <a:solidFill>
                  <a:schemeClr val="bg1"/>
                </a:solidFill>
              </a:rPr>
              <a:t>”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5) Start creating the “seasons” webpage! Do as much as you can!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5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6D7713-C33E-E94F-B83D-B08A399BD2DB}"/>
              </a:ext>
            </a:extLst>
          </p:cNvPr>
          <p:cNvSpPr txBox="1"/>
          <p:nvPr/>
        </p:nvSpPr>
        <p:spPr>
          <a:xfrm>
            <a:off x="4997908" y="234203"/>
            <a:ext cx="2207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Directions: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DCB83A-DD99-BE44-8DA7-C6EED38A3A07}"/>
              </a:ext>
            </a:extLst>
          </p:cNvPr>
          <p:cNvSpPr/>
          <p:nvPr/>
        </p:nvSpPr>
        <p:spPr>
          <a:xfrm>
            <a:off x="1066800" y="880533"/>
            <a:ext cx="10312400" cy="56557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Work in pairs for 50 minutes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</a:p>
          <a:p>
            <a:r>
              <a:rPr lang="en-US" sz="2800" dirty="0">
                <a:solidFill>
                  <a:schemeClr val="bg1"/>
                </a:solidFill>
              </a:rPr>
              <a:t>In pairs, do the following:</a:t>
            </a:r>
          </a:p>
          <a:p>
            <a:pPr marL="971550" lvl="1" indent="-514350">
              <a:buAutoNum type="arabicParenR"/>
            </a:pPr>
            <a:r>
              <a:rPr lang="en-US" sz="2800" b="1" dirty="0">
                <a:solidFill>
                  <a:schemeClr val="bg1"/>
                </a:solidFill>
              </a:rPr>
              <a:t>You MUST use ONLY ONE computer</a:t>
            </a:r>
          </a:p>
          <a:p>
            <a:pPr marL="971550" lvl="1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The teammate to the right must start coding for 7 minutes. The other teammate must observe and help.</a:t>
            </a:r>
          </a:p>
          <a:p>
            <a:pPr marL="971550" lvl="1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After every 7 minutes, you MUST switch (the coder becomes the observer and the other way around)</a:t>
            </a:r>
          </a:p>
          <a:p>
            <a:pPr marL="971550" lvl="1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BOTH of you must be engaged in the activity</a:t>
            </a:r>
          </a:p>
          <a:p>
            <a:pPr marL="971550" lvl="1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Those who complete the activity in 50 minutes will get two extra points in a homework assignment.</a:t>
            </a:r>
          </a:p>
          <a:p>
            <a:pPr marL="971550" lvl="1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A few completers will be selected to show your work via Zoom.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61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6D7713-C33E-E94F-B83D-B08A399BD2DB}"/>
              </a:ext>
            </a:extLst>
          </p:cNvPr>
          <p:cNvSpPr txBox="1"/>
          <p:nvPr/>
        </p:nvSpPr>
        <p:spPr>
          <a:xfrm>
            <a:off x="4997908" y="234203"/>
            <a:ext cx="1492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Rubric: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DCB83A-DD99-BE44-8DA7-C6EED38A3A07}"/>
              </a:ext>
            </a:extLst>
          </p:cNvPr>
          <p:cNvSpPr/>
          <p:nvPr/>
        </p:nvSpPr>
        <p:spPr>
          <a:xfrm>
            <a:off x="1199321" y="999803"/>
            <a:ext cx="10171043" cy="51757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1) Layout is similar to the screenshot in slide 2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2) Header uses Web Font with any color (except black)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3) Images have one rounded corner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Hint: use something like: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border-top-left-radius: 50px </a:t>
            </a:r>
            <a:endParaRPr lang="en-US" sz="28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4) Season names use Web Font, any legible color (except black)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5) Each image is a link to external web site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6) Images are slightly bigger when hovering over them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7) CSS rules must use both id’s and classes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679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{C6BBF4F0-D5EE-9A43-B804-D5DF13268EDE}tf10001122</Template>
  <TotalTime>64</TotalTime>
  <Words>168</Words>
  <Application>Microsoft Macintosh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CST336 Internet programming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CST336 Internet programming</dc:title>
  <dc:creator>Miguel Lara</dc:creator>
  <cp:lastModifiedBy>Dr. Lara</cp:lastModifiedBy>
  <cp:revision>14</cp:revision>
  <dcterms:created xsi:type="dcterms:W3CDTF">2018-09-10T04:04:36Z</dcterms:created>
  <dcterms:modified xsi:type="dcterms:W3CDTF">2019-02-03T22:33:49Z</dcterms:modified>
</cp:coreProperties>
</file>